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theme/theme2.xml" ContentType="application/vnd.openxmlformats-officedocument.theme+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 id="2147483877" r:id="rId5"/>
    <p:sldMasterId id="2147483921" r:id="rId6"/>
  </p:sldMasterIdLst>
  <p:notesMasterIdLst>
    <p:notesMasterId r:id="rId29"/>
  </p:notesMasterIdLst>
  <p:handoutMasterIdLst>
    <p:handoutMasterId r:id="rId30"/>
  </p:handoutMasterIdLst>
  <p:sldIdLst>
    <p:sldId id="258" r:id="rId7"/>
    <p:sldId id="262" r:id="rId8"/>
    <p:sldId id="308" r:id="rId9"/>
    <p:sldId id="313" r:id="rId10"/>
    <p:sldId id="309" r:id="rId11"/>
    <p:sldId id="316" r:id="rId12"/>
    <p:sldId id="310" r:id="rId13"/>
    <p:sldId id="317" r:id="rId14"/>
    <p:sldId id="332" r:id="rId15"/>
    <p:sldId id="333" r:id="rId16"/>
    <p:sldId id="334" r:id="rId17"/>
    <p:sldId id="335" r:id="rId18"/>
    <p:sldId id="314" r:id="rId19"/>
    <p:sldId id="323" r:id="rId20"/>
    <p:sldId id="336" r:id="rId21"/>
    <p:sldId id="337" r:id="rId22"/>
    <p:sldId id="338" r:id="rId23"/>
    <p:sldId id="339" r:id="rId24"/>
    <p:sldId id="340" r:id="rId25"/>
    <p:sldId id="341" r:id="rId26"/>
    <p:sldId id="342" r:id="rId27"/>
    <p:sldId id="298" r:id="rId28"/>
  </p:sldIdLst>
  <p:sldSz cx="12192000" cy="6858000"/>
  <p:notesSz cx="6805613" cy="9944100"/>
  <p:defaultText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7F7F7"/>
    <a:srgbClr val="DFDFDF"/>
    <a:srgbClr val="CBCBCB"/>
    <a:srgbClr val="FFFFFF"/>
    <a:srgbClr val="D49102"/>
    <a:srgbClr val="FAFAFA"/>
    <a:srgbClr val="2ACE46"/>
    <a:srgbClr val="ECEDF0"/>
    <a:srgbClr val="F2F3F4"/>
    <a:srgbClr val="DBDBD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43D5B45-CE67-45B8-BEFC-10586A2CE95A}" v="567" dt="2023-02-26T16:48:27.324"/>
    <p1510:client id="{5F3F18E4-DAF8-D7CF-C2C3-81C458E1C173}" v="412" dt="2023-03-16T10:44:24.796"/>
    <p1510:client id="{9A8D5BCC-0939-F009-E912-CB2C901CFCA5}" v="277" dt="2023-03-02T10:12:25.865"/>
    <p1510:client id="{A63F9873-1F8A-52F7-6DEC-D5BE2893721D}" v="972" dt="2023-03-02T11:43:04.180"/>
    <p1510:client id="{C3D64259-895F-4137-8195-DF5C4D3F8944}" v="2" dt="2021-09-13T10:16:37.485"/>
    <p1510:client id="{C9CC3A43-4A5F-C45F-C7FF-2AC1408DE778}" v="57" dt="2023-03-16T10:06:11.831"/>
    <p1510:client id="{D0A35C4A-A27C-09AF-4723-ED90797CAF5D}" v="75" dt="2023-03-10T11:50:31.166"/>
    <p1510:client id="{D48D3A8E-359B-94F6-F801-589AE5B4D6FC}" v="52" dt="2021-09-14T12:32:01.609"/>
    <p1510:client id="{D54D0486-B0FD-CD07-FDFA-1F44853D5DCC}" v="3" dt="2023-03-02T13:05:17.468"/>
    <p1510:client id="{F6D11D58-DE57-5FAB-6D49-C4EE0612A2DC}" v="70" dt="2023-03-02T09:35:11.18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 Type="http://schemas.openxmlformats.org/officeDocument/2006/relationships/customXml" Target="../customXml/item3.xml"/><Relationship Id="rId21" Type="http://schemas.openxmlformats.org/officeDocument/2006/relationships/slide" Target="slides/slide15.xml"/><Relationship Id="rId34" Type="http://schemas.openxmlformats.org/officeDocument/2006/relationships/tableStyles" Target="tableStyle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microsoft.com/office/2015/10/relationships/revisionInfo" Target="revisionInfo.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handoutMaster" Target="handoutMasters/handoutMaster1.xml"/><Relationship Id="rId35" Type="http://schemas.microsoft.com/office/2016/11/relationships/changesInfo" Target="changesInfos/changesInfo1.xml"/><Relationship Id="rId8"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ichard Kovachev" userId="S::richardk@flutterint.com::44246524-b523-44f3-94da-219bc4f858a4" providerId="AD" clId="Web-{C9CC3A43-4A5F-C45F-C7FF-2AC1408DE778}"/>
    <pc:docChg chg="modSld">
      <pc:chgData name="Richard Kovachev" userId="S::richardk@flutterint.com::44246524-b523-44f3-94da-219bc4f858a4" providerId="AD" clId="Web-{C9CC3A43-4A5F-C45F-C7FF-2AC1408DE778}" dt="2023-03-16T10:06:11.831" v="32" actId="20577"/>
      <pc:docMkLst>
        <pc:docMk/>
      </pc:docMkLst>
      <pc:sldChg chg="modSp">
        <pc:chgData name="Richard Kovachev" userId="S::richardk@flutterint.com::44246524-b523-44f3-94da-219bc4f858a4" providerId="AD" clId="Web-{C9CC3A43-4A5F-C45F-C7FF-2AC1408DE778}" dt="2023-03-16T10:05:08.314" v="25" actId="20577"/>
        <pc:sldMkLst>
          <pc:docMk/>
          <pc:sldMk cId="3301518840" sldId="309"/>
        </pc:sldMkLst>
        <pc:spChg chg="mod">
          <ac:chgData name="Richard Kovachev" userId="S::richardk@flutterint.com::44246524-b523-44f3-94da-219bc4f858a4" providerId="AD" clId="Web-{C9CC3A43-4A5F-C45F-C7FF-2AC1408DE778}" dt="2023-03-16T10:03:41.547" v="2" actId="20577"/>
          <ac:spMkLst>
            <pc:docMk/>
            <pc:sldMk cId="3301518840" sldId="309"/>
            <ac:spMk id="2" creationId="{A42F1810-62C3-0E4F-A612-B3546BC60C51}"/>
          </ac:spMkLst>
        </pc:spChg>
        <pc:spChg chg="mod">
          <ac:chgData name="Richard Kovachev" userId="S::richardk@flutterint.com::44246524-b523-44f3-94da-219bc4f858a4" providerId="AD" clId="Web-{C9CC3A43-4A5F-C45F-C7FF-2AC1408DE778}" dt="2023-03-16T10:05:08.314" v="25" actId="20577"/>
          <ac:spMkLst>
            <pc:docMk/>
            <pc:sldMk cId="3301518840" sldId="309"/>
            <ac:spMk id="5" creationId="{3B99380B-E1E3-5198-88BC-97982C7676CD}"/>
          </ac:spMkLst>
        </pc:spChg>
      </pc:sldChg>
      <pc:sldChg chg="modSp">
        <pc:chgData name="Richard Kovachev" userId="S::richardk@flutterint.com::44246524-b523-44f3-94da-219bc4f858a4" providerId="AD" clId="Web-{C9CC3A43-4A5F-C45F-C7FF-2AC1408DE778}" dt="2023-03-16T10:06:11.831" v="32" actId="20577"/>
        <pc:sldMkLst>
          <pc:docMk/>
          <pc:sldMk cId="1412312248" sldId="316"/>
        </pc:sldMkLst>
        <pc:spChg chg="mod">
          <ac:chgData name="Richard Kovachev" userId="S::richardk@flutterint.com::44246524-b523-44f3-94da-219bc4f858a4" providerId="AD" clId="Web-{C9CC3A43-4A5F-C45F-C7FF-2AC1408DE778}" dt="2023-03-16T10:05:21.033" v="26" actId="20577"/>
          <ac:spMkLst>
            <pc:docMk/>
            <pc:sldMk cId="1412312248" sldId="316"/>
            <ac:spMk id="2" creationId="{8539CAAF-096A-D847-AC89-BCCDA3EE40C3}"/>
          </ac:spMkLst>
        </pc:spChg>
        <pc:spChg chg="mod">
          <ac:chgData name="Richard Kovachev" userId="S::richardk@flutterint.com::44246524-b523-44f3-94da-219bc4f858a4" providerId="AD" clId="Web-{C9CC3A43-4A5F-C45F-C7FF-2AC1408DE778}" dt="2023-03-16T10:06:11.831" v="32" actId="20577"/>
          <ac:spMkLst>
            <pc:docMk/>
            <pc:sldMk cId="1412312248" sldId="316"/>
            <ac:spMk id="3" creationId="{B8375023-A2D5-7D4D-8F94-3CED335C0BC5}"/>
          </ac:spMkLst>
        </pc:spChg>
      </pc:sldChg>
    </pc:docChg>
  </pc:docChgLst>
  <pc:docChgLst>
    <pc:chgData name="Richard Kovachev" userId="S::richardk@flutterint.com::44246524-b523-44f3-94da-219bc4f858a4" providerId="AD" clId="Web-{D0A35C4A-A27C-09AF-4723-ED90797CAF5D}"/>
    <pc:docChg chg="modSld">
      <pc:chgData name="Richard Kovachev" userId="S::richardk@flutterint.com::44246524-b523-44f3-94da-219bc4f858a4" providerId="AD" clId="Web-{D0A35C4A-A27C-09AF-4723-ED90797CAF5D}" dt="2023-03-10T11:50:34.056" v="69"/>
      <pc:docMkLst>
        <pc:docMk/>
      </pc:docMkLst>
      <pc:sldChg chg="modSp">
        <pc:chgData name="Richard Kovachev" userId="S::richardk@flutterint.com::44246524-b523-44f3-94da-219bc4f858a4" providerId="AD" clId="Web-{D0A35C4A-A27C-09AF-4723-ED90797CAF5D}" dt="2023-03-10T11:48:02" v="16" actId="20577"/>
        <pc:sldMkLst>
          <pc:docMk/>
          <pc:sldMk cId="3984170381" sldId="258"/>
        </pc:sldMkLst>
        <pc:spChg chg="mod">
          <ac:chgData name="Richard Kovachev" userId="S::richardk@flutterint.com::44246524-b523-44f3-94da-219bc4f858a4" providerId="AD" clId="Web-{D0A35C4A-A27C-09AF-4723-ED90797CAF5D}" dt="2023-03-10T11:47:46.389" v="10" actId="20577"/>
          <ac:spMkLst>
            <pc:docMk/>
            <pc:sldMk cId="3984170381" sldId="258"/>
            <ac:spMk id="3" creationId="{7F1A4472-A340-D44F-8525-477E68F34115}"/>
          </ac:spMkLst>
        </pc:spChg>
        <pc:spChg chg="mod">
          <ac:chgData name="Richard Kovachev" userId="S::richardk@flutterint.com::44246524-b523-44f3-94da-219bc4f858a4" providerId="AD" clId="Web-{D0A35C4A-A27C-09AF-4723-ED90797CAF5D}" dt="2023-03-10T11:48:02" v="16" actId="20577"/>
          <ac:spMkLst>
            <pc:docMk/>
            <pc:sldMk cId="3984170381" sldId="258"/>
            <ac:spMk id="12" creationId="{9B47EDB7-985F-9741-80E5-98CF630E67BA}"/>
          </ac:spMkLst>
        </pc:spChg>
      </pc:sldChg>
      <pc:sldChg chg="modSp">
        <pc:chgData name="Richard Kovachev" userId="S::richardk@flutterint.com::44246524-b523-44f3-94da-219bc4f858a4" providerId="AD" clId="Web-{D0A35C4A-A27C-09AF-4723-ED90797CAF5D}" dt="2023-03-10T11:49:32.506" v="52" actId="20577"/>
        <pc:sldMkLst>
          <pc:docMk/>
          <pc:sldMk cId="4081454831" sldId="262"/>
        </pc:sldMkLst>
        <pc:spChg chg="mod">
          <ac:chgData name="Richard Kovachev" userId="S::richardk@flutterint.com::44246524-b523-44f3-94da-219bc4f858a4" providerId="AD" clId="Web-{D0A35C4A-A27C-09AF-4723-ED90797CAF5D}" dt="2023-03-10T11:48:12.563" v="18" actId="20577"/>
          <ac:spMkLst>
            <pc:docMk/>
            <pc:sldMk cId="4081454831" sldId="262"/>
            <ac:spMk id="7" creationId="{47D6B84C-6672-3E4B-B8B5-61018BFEEC51}"/>
          </ac:spMkLst>
        </pc:spChg>
        <pc:spChg chg="mod">
          <ac:chgData name="Richard Kovachev" userId="S::richardk@flutterint.com::44246524-b523-44f3-94da-219bc4f858a4" providerId="AD" clId="Web-{D0A35C4A-A27C-09AF-4723-ED90797CAF5D}" dt="2023-03-10T11:49:10.660" v="33" actId="20577"/>
          <ac:spMkLst>
            <pc:docMk/>
            <pc:sldMk cId="4081454831" sldId="262"/>
            <ac:spMk id="8" creationId="{CD9F70DD-2AA2-9F42-AB16-F0C977E59653}"/>
          </ac:spMkLst>
        </pc:spChg>
        <pc:spChg chg="mod">
          <ac:chgData name="Richard Kovachev" userId="S::richardk@flutterint.com::44246524-b523-44f3-94da-219bc4f858a4" providerId="AD" clId="Web-{D0A35C4A-A27C-09AF-4723-ED90797CAF5D}" dt="2023-03-10T11:48:17.891" v="22" actId="20577"/>
          <ac:spMkLst>
            <pc:docMk/>
            <pc:sldMk cId="4081454831" sldId="262"/>
            <ac:spMk id="9" creationId="{F8376A6A-5122-5748-93DD-61BEDB0FD18F}"/>
          </ac:spMkLst>
        </pc:spChg>
        <pc:spChg chg="mod">
          <ac:chgData name="Richard Kovachev" userId="S::richardk@flutterint.com::44246524-b523-44f3-94da-219bc4f858a4" providerId="AD" clId="Web-{D0A35C4A-A27C-09AF-4723-ED90797CAF5D}" dt="2023-03-10T11:49:32.506" v="52" actId="20577"/>
          <ac:spMkLst>
            <pc:docMk/>
            <pc:sldMk cId="4081454831" sldId="262"/>
            <ac:spMk id="10" creationId="{021A380F-0CDD-EF45-9B60-85383B9B0CA5}"/>
          </ac:spMkLst>
        </pc:spChg>
        <pc:spChg chg="mod">
          <ac:chgData name="Richard Kovachev" userId="S::richardk@flutterint.com::44246524-b523-44f3-94da-219bc4f858a4" providerId="AD" clId="Web-{D0A35C4A-A27C-09AF-4723-ED90797CAF5D}" dt="2023-03-10T11:49:29.662" v="49" actId="20577"/>
          <ac:spMkLst>
            <pc:docMk/>
            <pc:sldMk cId="4081454831" sldId="262"/>
            <ac:spMk id="11" creationId="{352E519A-5186-6C47-B198-7319CA087C52}"/>
          </ac:spMkLst>
        </pc:spChg>
      </pc:sldChg>
      <pc:sldChg chg="modSp">
        <pc:chgData name="Richard Kovachev" userId="S::richardk@flutterint.com::44246524-b523-44f3-94da-219bc4f858a4" providerId="AD" clId="Web-{D0A35C4A-A27C-09AF-4723-ED90797CAF5D}" dt="2023-03-10T11:49:48.600" v="62" actId="20577"/>
        <pc:sldMkLst>
          <pc:docMk/>
          <pc:sldMk cId="1770643007" sldId="308"/>
        </pc:sldMkLst>
        <pc:spChg chg="mod">
          <ac:chgData name="Richard Kovachev" userId="S::richardk@flutterint.com::44246524-b523-44f3-94da-219bc4f858a4" providerId="AD" clId="Web-{D0A35C4A-A27C-09AF-4723-ED90797CAF5D}" dt="2023-03-10T11:49:42.741" v="56" actId="20577"/>
          <ac:spMkLst>
            <pc:docMk/>
            <pc:sldMk cId="1770643007" sldId="308"/>
            <ac:spMk id="2" creationId="{A42F1810-62C3-0E4F-A612-B3546BC60C51}"/>
          </ac:spMkLst>
        </pc:spChg>
        <pc:spChg chg="mod">
          <ac:chgData name="Richard Kovachev" userId="S::richardk@flutterint.com::44246524-b523-44f3-94da-219bc4f858a4" providerId="AD" clId="Web-{D0A35C4A-A27C-09AF-4723-ED90797CAF5D}" dt="2023-03-10T11:49:48.600" v="62" actId="20577"/>
          <ac:spMkLst>
            <pc:docMk/>
            <pc:sldMk cId="1770643007" sldId="308"/>
            <ac:spMk id="7" creationId="{C797EF78-9586-3142-AB66-48DCD71EC468}"/>
          </ac:spMkLst>
        </pc:spChg>
      </pc:sldChg>
      <pc:sldChg chg="addSp delSp modSp">
        <pc:chgData name="Richard Kovachev" userId="S::richardk@flutterint.com::44246524-b523-44f3-94da-219bc4f858a4" providerId="AD" clId="Web-{D0A35C4A-A27C-09AF-4723-ED90797CAF5D}" dt="2023-03-10T11:50:34.056" v="69"/>
        <pc:sldMkLst>
          <pc:docMk/>
          <pc:sldMk cId="3150148939" sldId="313"/>
        </pc:sldMkLst>
        <pc:spChg chg="mod">
          <ac:chgData name="Richard Kovachev" userId="S::richardk@flutterint.com::44246524-b523-44f3-94da-219bc4f858a4" providerId="AD" clId="Web-{D0A35C4A-A27C-09AF-4723-ED90797CAF5D}" dt="2023-03-10T11:50:34.056" v="69"/>
          <ac:spMkLst>
            <pc:docMk/>
            <pc:sldMk cId="3150148939" sldId="313"/>
            <ac:spMk id="2" creationId="{8539CAAF-096A-D847-AC89-BCCDA3EE40C3}"/>
          </ac:spMkLst>
        </pc:spChg>
        <pc:spChg chg="mod">
          <ac:chgData name="Richard Kovachev" userId="S::richardk@flutterint.com::44246524-b523-44f3-94da-219bc4f858a4" providerId="AD" clId="Web-{D0A35C4A-A27C-09AF-4723-ED90797CAF5D}" dt="2023-03-10T11:50:34.056" v="69"/>
          <ac:spMkLst>
            <pc:docMk/>
            <pc:sldMk cId="3150148939" sldId="313"/>
            <ac:spMk id="3" creationId="{B8375023-A2D5-7D4D-8F94-3CED335C0BC5}"/>
          </ac:spMkLst>
        </pc:spChg>
        <pc:spChg chg="ord">
          <ac:chgData name="Richard Kovachev" userId="S::richardk@flutterint.com::44246524-b523-44f3-94da-219bc4f858a4" providerId="AD" clId="Web-{D0A35C4A-A27C-09AF-4723-ED90797CAF5D}" dt="2023-03-10T11:50:34.056" v="69"/>
          <ac:spMkLst>
            <pc:docMk/>
            <pc:sldMk cId="3150148939" sldId="313"/>
            <ac:spMk id="4" creationId="{623C4A5B-C341-A844-9140-4B9FFBA5B6BA}"/>
          </ac:spMkLst>
        </pc:spChg>
        <pc:spChg chg="add del mod">
          <ac:chgData name="Richard Kovachev" userId="S::richardk@flutterint.com::44246524-b523-44f3-94da-219bc4f858a4" providerId="AD" clId="Web-{D0A35C4A-A27C-09AF-4723-ED90797CAF5D}" dt="2023-03-10T11:50:34.056" v="69"/>
          <ac:spMkLst>
            <pc:docMk/>
            <pc:sldMk cId="3150148939" sldId="313"/>
            <ac:spMk id="8" creationId="{53646420-2614-0A5A-BCD6-F44E7B6AE91D}"/>
          </ac:spMkLst>
        </pc:spChg>
        <pc:spChg chg="del">
          <ac:chgData name="Richard Kovachev" userId="S::richardk@flutterint.com::44246524-b523-44f3-94da-219bc4f858a4" providerId="AD" clId="Web-{D0A35C4A-A27C-09AF-4723-ED90797CAF5D}" dt="2023-03-10T11:50:34.056" v="69"/>
          <ac:spMkLst>
            <pc:docMk/>
            <pc:sldMk cId="3150148939" sldId="313"/>
            <ac:spMk id="26" creationId="{F13C74B1-5B17-4795-BED0-7140497B445A}"/>
          </ac:spMkLst>
        </pc:spChg>
        <pc:spChg chg="del">
          <ac:chgData name="Richard Kovachev" userId="S::richardk@flutterint.com::44246524-b523-44f3-94da-219bc4f858a4" providerId="AD" clId="Web-{D0A35C4A-A27C-09AF-4723-ED90797CAF5D}" dt="2023-03-10T11:50:34.056" v="69"/>
          <ac:spMkLst>
            <pc:docMk/>
            <pc:sldMk cId="3150148939" sldId="313"/>
            <ac:spMk id="28" creationId="{D4974D33-8DC5-464E-8C6D-BE58F0669C17}"/>
          </ac:spMkLst>
        </pc:spChg>
        <pc:spChg chg="add">
          <ac:chgData name="Richard Kovachev" userId="S::richardk@flutterint.com::44246524-b523-44f3-94da-219bc4f858a4" providerId="AD" clId="Web-{D0A35C4A-A27C-09AF-4723-ED90797CAF5D}" dt="2023-03-10T11:50:34.056" v="69"/>
          <ac:spMkLst>
            <pc:docMk/>
            <pc:sldMk cId="3150148939" sldId="313"/>
            <ac:spMk id="33" creationId="{F13C74B1-5B17-4795-BED0-7140497B445A}"/>
          </ac:spMkLst>
        </pc:spChg>
        <pc:spChg chg="add">
          <ac:chgData name="Richard Kovachev" userId="S::richardk@flutterint.com::44246524-b523-44f3-94da-219bc4f858a4" providerId="AD" clId="Web-{D0A35C4A-A27C-09AF-4723-ED90797CAF5D}" dt="2023-03-10T11:50:34.056" v="69"/>
          <ac:spMkLst>
            <pc:docMk/>
            <pc:sldMk cId="3150148939" sldId="313"/>
            <ac:spMk id="35" creationId="{D4974D33-8DC5-464E-8C6D-BE58F0669C17}"/>
          </ac:spMkLst>
        </pc:spChg>
        <pc:picChg chg="add mod">
          <ac:chgData name="Richard Kovachev" userId="S::richardk@flutterint.com::44246524-b523-44f3-94da-219bc4f858a4" providerId="AD" clId="Web-{D0A35C4A-A27C-09AF-4723-ED90797CAF5D}" dt="2023-03-10T11:50:34.056" v="69"/>
          <ac:picMkLst>
            <pc:docMk/>
            <pc:sldMk cId="3150148939" sldId="313"/>
            <ac:picMk id="5" creationId="{33650AF9-D9AF-A7F1-C0B8-D836ED0ECC6F}"/>
          </ac:picMkLst>
        </pc:picChg>
        <pc:picChg chg="del">
          <ac:chgData name="Richard Kovachev" userId="S::richardk@flutterint.com::44246524-b523-44f3-94da-219bc4f858a4" providerId="AD" clId="Web-{D0A35C4A-A27C-09AF-4723-ED90797CAF5D}" dt="2023-03-10T11:50:31.166" v="68"/>
          <ac:picMkLst>
            <pc:docMk/>
            <pc:sldMk cId="3150148939" sldId="313"/>
            <ac:picMk id="7" creationId="{43BC8F29-F7CE-37D7-D3B8-194CE8D30E89}"/>
          </ac:picMkLst>
        </pc:picChg>
      </pc:sldChg>
    </pc:docChg>
  </pc:docChgLst>
  <pc:docChgLst>
    <pc:chgData name="Richard Kovachev" userId="S::richardk@flutterint.com::44246524-b523-44f3-94da-219bc4f858a4" providerId="AD" clId="Web-{5F3F18E4-DAF8-D7CF-C2C3-81C458E1C173}"/>
    <pc:docChg chg="addSld delSld modSld sldOrd">
      <pc:chgData name="Richard Kovachev" userId="S::richardk@flutterint.com::44246524-b523-44f3-94da-219bc4f858a4" providerId="AD" clId="Web-{5F3F18E4-DAF8-D7CF-C2C3-81C458E1C173}" dt="2023-03-16T10:44:33.531" v="325"/>
      <pc:docMkLst>
        <pc:docMk/>
      </pc:docMkLst>
      <pc:sldChg chg="modSp">
        <pc:chgData name="Richard Kovachev" userId="S::richardk@flutterint.com::44246524-b523-44f3-94da-219bc4f858a4" providerId="AD" clId="Web-{5F3F18E4-DAF8-D7CF-C2C3-81C458E1C173}" dt="2023-03-16T10:15:16.266" v="43" actId="20577"/>
        <pc:sldMkLst>
          <pc:docMk/>
          <pc:sldMk cId="3301518840" sldId="309"/>
        </pc:sldMkLst>
        <pc:spChg chg="mod">
          <ac:chgData name="Richard Kovachev" userId="S::richardk@flutterint.com::44246524-b523-44f3-94da-219bc4f858a4" providerId="AD" clId="Web-{5F3F18E4-DAF8-D7CF-C2C3-81C458E1C173}" dt="2023-03-16T10:10:22.149" v="1" actId="20577"/>
          <ac:spMkLst>
            <pc:docMk/>
            <pc:sldMk cId="3301518840" sldId="309"/>
            <ac:spMk id="2" creationId="{A42F1810-62C3-0E4F-A612-B3546BC60C51}"/>
          </ac:spMkLst>
        </pc:spChg>
        <pc:spChg chg="mod">
          <ac:chgData name="Richard Kovachev" userId="S::richardk@flutterint.com::44246524-b523-44f3-94da-219bc4f858a4" providerId="AD" clId="Web-{5F3F18E4-DAF8-D7CF-C2C3-81C458E1C173}" dt="2023-03-16T10:15:16.266" v="43" actId="20577"/>
          <ac:spMkLst>
            <pc:docMk/>
            <pc:sldMk cId="3301518840" sldId="309"/>
            <ac:spMk id="5" creationId="{3B99380B-E1E3-5198-88BC-97982C7676CD}"/>
          </ac:spMkLst>
        </pc:spChg>
      </pc:sldChg>
      <pc:sldChg chg="modSp">
        <pc:chgData name="Richard Kovachev" userId="S::richardk@flutterint.com::44246524-b523-44f3-94da-219bc4f858a4" providerId="AD" clId="Web-{5F3F18E4-DAF8-D7CF-C2C3-81C458E1C173}" dt="2023-03-16T10:20:58.731" v="128" actId="20577"/>
        <pc:sldMkLst>
          <pc:docMk/>
          <pc:sldMk cId="3463786222" sldId="310"/>
        </pc:sldMkLst>
        <pc:spChg chg="mod">
          <ac:chgData name="Richard Kovachev" userId="S::richardk@flutterint.com::44246524-b523-44f3-94da-219bc4f858a4" providerId="AD" clId="Web-{5F3F18E4-DAF8-D7CF-C2C3-81C458E1C173}" dt="2023-03-16T10:19:54.788" v="95" actId="20577"/>
          <ac:spMkLst>
            <pc:docMk/>
            <pc:sldMk cId="3463786222" sldId="310"/>
            <ac:spMk id="2" creationId="{A42F1810-62C3-0E4F-A612-B3546BC60C51}"/>
          </ac:spMkLst>
        </pc:spChg>
        <pc:spChg chg="mod">
          <ac:chgData name="Richard Kovachev" userId="S::richardk@flutterint.com::44246524-b523-44f3-94da-219bc4f858a4" providerId="AD" clId="Web-{5F3F18E4-DAF8-D7CF-C2C3-81C458E1C173}" dt="2023-03-16T10:20:58.731" v="128" actId="20577"/>
          <ac:spMkLst>
            <pc:docMk/>
            <pc:sldMk cId="3463786222" sldId="310"/>
            <ac:spMk id="6" creationId="{561E5AE5-49D7-4558-4A79-8EA8209BA1EA}"/>
          </ac:spMkLst>
        </pc:spChg>
      </pc:sldChg>
      <pc:sldChg chg="addSp delSp modSp">
        <pc:chgData name="Richard Kovachev" userId="S::richardk@flutterint.com::44246524-b523-44f3-94da-219bc4f858a4" providerId="AD" clId="Web-{5F3F18E4-DAF8-D7CF-C2C3-81C458E1C173}" dt="2023-03-16T10:16:45.633" v="57" actId="20577"/>
        <pc:sldMkLst>
          <pc:docMk/>
          <pc:sldMk cId="3150148939" sldId="313"/>
        </pc:sldMkLst>
        <pc:spChg chg="mod">
          <ac:chgData name="Richard Kovachev" userId="S::richardk@flutterint.com::44246524-b523-44f3-94da-219bc4f858a4" providerId="AD" clId="Web-{5F3F18E4-DAF8-D7CF-C2C3-81C458E1C173}" dt="2023-03-16T10:16:45.633" v="57" actId="20577"/>
          <ac:spMkLst>
            <pc:docMk/>
            <pc:sldMk cId="3150148939" sldId="313"/>
            <ac:spMk id="3" creationId="{B8375023-A2D5-7D4D-8F94-3CED335C0BC5}"/>
          </ac:spMkLst>
        </pc:spChg>
        <pc:spChg chg="del">
          <ac:chgData name="Richard Kovachev" userId="S::richardk@flutterint.com::44246524-b523-44f3-94da-219bc4f858a4" providerId="AD" clId="Web-{5F3F18E4-DAF8-D7CF-C2C3-81C458E1C173}" dt="2023-03-16T10:16:25.443" v="49"/>
          <ac:spMkLst>
            <pc:docMk/>
            <pc:sldMk cId="3150148939" sldId="313"/>
            <ac:spMk id="33" creationId="{F13C74B1-5B17-4795-BED0-7140497B445A}"/>
          </ac:spMkLst>
        </pc:spChg>
        <pc:spChg chg="del">
          <ac:chgData name="Richard Kovachev" userId="S::richardk@flutterint.com::44246524-b523-44f3-94da-219bc4f858a4" providerId="AD" clId="Web-{5F3F18E4-DAF8-D7CF-C2C3-81C458E1C173}" dt="2023-03-16T10:16:25.443" v="49"/>
          <ac:spMkLst>
            <pc:docMk/>
            <pc:sldMk cId="3150148939" sldId="313"/>
            <ac:spMk id="35" creationId="{D4974D33-8DC5-464E-8C6D-BE58F0669C17}"/>
          </ac:spMkLst>
        </pc:spChg>
        <pc:spChg chg="add del">
          <ac:chgData name="Richard Kovachev" userId="S::richardk@flutterint.com::44246524-b523-44f3-94da-219bc4f858a4" providerId="AD" clId="Web-{5F3F18E4-DAF8-D7CF-C2C3-81C458E1C173}" dt="2023-03-16T10:16:42.320" v="55"/>
          <ac:spMkLst>
            <pc:docMk/>
            <pc:sldMk cId="3150148939" sldId="313"/>
            <ac:spMk id="40" creationId="{F13C74B1-5B17-4795-BED0-7140497B445A}"/>
          </ac:spMkLst>
        </pc:spChg>
        <pc:spChg chg="add del">
          <ac:chgData name="Richard Kovachev" userId="S::richardk@flutterint.com::44246524-b523-44f3-94da-219bc4f858a4" providerId="AD" clId="Web-{5F3F18E4-DAF8-D7CF-C2C3-81C458E1C173}" dt="2023-03-16T10:16:42.320" v="55"/>
          <ac:spMkLst>
            <pc:docMk/>
            <pc:sldMk cId="3150148939" sldId="313"/>
            <ac:spMk id="42" creationId="{D4974D33-8DC5-464E-8C6D-BE58F0669C17}"/>
          </ac:spMkLst>
        </pc:spChg>
        <pc:spChg chg="add">
          <ac:chgData name="Richard Kovachev" userId="S::richardk@flutterint.com::44246524-b523-44f3-94da-219bc4f858a4" providerId="AD" clId="Web-{5F3F18E4-DAF8-D7CF-C2C3-81C458E1C173}" dt="2023-03-16T10:16:42.320" v="55"/>
          <ac:spMkLst>
            <pc:docMk/>
            <pc:sldMk cId="3150148939" sldId="313"/>
            <ac:spMk id="47" creationId="{F13C74B1-5B17-4795-BED0-7140497B445A}"/>
          </ac:spMkLst>
        </pc:spChg>
        <pc:spChg chg="add">
          <ac:chgData name="Richard Kovachev" userId="S::richardk@flutterint.com::44246524-b523-44f3-94da-219bc4f858a4" providerId="AD" clId="Web-{5F3F18E4-DAF8-D7CF-C2C3-81C458E1C173}" dt="2023-03-16T10:16:42.320" v="55"/>
          <ac:spMkLst>
            <pc:docMk/>
            <pc:sldMk cId="3150148939" sldId="313"/>
            <ac:spMk id="49" creationId="{D4974D33-8DC5-464E-8C6D-BE58F0669C17}"/>
          </ac:spMkLst>
        </pc:spChg>
      </pc:sldChg>
      <pc:sldChg chg="modSp">
        <pc:chgData name="Richard Kovachev" userId="S::richardk@flutterint.com::44246524-b523-44f3-94da-219bc4f858a4" providerId="AD" clId="Web-{5F3F18E4-DAF8-D7CF-C2C3-81C458E1C173}" dt="2023-03-16T10:30:00.790" v="200" actId="20577"/>
        <pc:sldMkLst>
          <pc:docMk/>
          <pc:sldMk cId="73263091" sldId="314"/>
        </pc:sldMkLst>
        <pc:spChg chg="mod">
          <ac:chgData name="Richard Kovachev" userId="S::richardk@flutterint.com::44246524-b523-44f3-94da-219bc4f858a4" providerId="AD" clId="Web-{5F3F18E4-DAF8-D7CF-C2C3-81C458E1C173}" dt="2023-03-16T10:29:42.304" v="198" actId="20577"/>
          <ac:spMkLst>
            <pc:docMk/>
            <pc:sldMk cId="73263091" sldId="314"/>
            <ac:spMk id="2" creationId="{A42F1810-62C3-0E4F-A612-B3546BC60C51}"/>
          </ac:spMkLst>
        </pc:spChg>
        <pc:spChg chg="mod">
          <ac:chgData name="Richard Kovachev" userId="S::richardk@flutterint.com::44246524-b523-44f3-94da-219bc4f858a4" providerId="AD" clId="Web-{5F3F18E4-DAF8-D7CF-C2C3-81C458E1C173}" dt="2023-03-16T10:29:35.585" v="197" actId="20577"/>
          <ac:spMkLst>
            <pc:docMk/>
            <pc:sldMk cId="73263091" sldId="314"/>
            <ac:spMk id="3" creationId="{A08B5CFE-A81D-7C4C-A309-6C892B575439}"/>
          </ac:spMkLst>
        </pc:spChg>
        <pc:spChg chg="mod">
          <ac:chgData name="Richard Kovachev" userId="S::richardk@flutterint.com::44246524-b523-44f3-94da-219bc4f858a4" providerId="AD" clId="Web-{5F3F18E4-DAF8-D7CF-C2C3-81C458E1C173}" dt="2023-03-16T10:30:00.790" v="200" actId="20577"/>
          <ac:spMkLst>
            <pc:docMk/>
            <pc:sldMk cId="73263091" sldId="314"/>
            <ac:spMk id="7" creationId="{C797EF78-9586-3142-AB66-48DCD71EC468}"/>
          </ac:spMkLst>
        </pc:spChg>
      </pc:sldChg>
      <pc:sldChg chg="addSp delSp modSp">
        <pc:chgData name="Richard Kovachev" userId="S::richardk@flutterint.com::44246524-b523-44f3-94da-219bc4f858a4" providerId="AD" clId="Web-{5F3F18E4-DAF8-D7CF-C2C3-81C458E1C173}" dt="2023-03-16T10:18:52.283" v="92" actId="20577"/>
        <pc:sldMkLst>
          <pc:docMk/>
          <pc:sldMk cId="1412312248" sldId="316"/>
        </pc:sldMkLst>
        <pc:spChg chg="mod">
          <ac:chgData name="Richard Kovachev" userId="S::richardk@flutterint.com::44246524-b523-44f3-94da-219bc4f858a4" providerId="AD" clId="Web-{5F3F18E4-DAF8-D7CF-C2C3-81C458E1C173}" dt="2023-03-16T10:18:46.892" v="89"/>
          <ac:spMkLst>
            <pc:docMk/>
            <pc:sldMk cId="1412312248" sldId="316"/>
            <ac:spMk id="2" creationId="{8539CAAF-096A-D847-AC89-BCCDA3EE40C3}"/>
          </ac:spMkLst>
        </pc:spChg>
        <pc:spChg chg="mod">
          <ac:chgData name="Richard Kovachev" userId="S::richardk@flutterint.com::44246524-b523-44f3-94da-219bc4f858a4" providerId="AD" clId="Web-{5F3F18E4-DAF8-D7CF-C2C3-81C458E1C173}" dt="2023-03-16T10:18:52.283" v="92" actId="20577"/>
          <ac:spMkLst>
            <pc:docMk/>
            <pc:sldMk cId="1412312248" sldId="316"/>
            <ac:spMk id="3" creationId="{B8375023-A2D5-7D4D-8F94-3CED335C0BC5}"/>
          </ac:spMkLst>
        </pc:spChg>
        <pc:spChg chg="mod ord">
          <ac:chgData name="Richard Kovachev" userId="S::richardk@flutterint.com::44246524-b523-44f3-94da-219bc4f858a4" providerId="AD" clId="Web-{5F3F18E4-DAF8-D7CF-C2C3-81C458E1C173}" dt="2023-03-16T10:18:46.892" v="89"/>
          <ac:spMkLst>
            <pc:docMk/>
            <pc:sldMk cId="1412312248" sldId="316"/>
            <ac:spMk id="4" creationId="{623C4A5B-C341-A844-9140-4B9FFBA5B6BA}"/>
          </ac:spMkLst>
        </pc:spChg>
        <pc:spChg chg="add del mod">
          <ac:chgData name="Richard Kovachev" userId="S::richardk@flutterint.com::44246524-b523-44f3-94da-219bc4f858a4" providerId="AD" clId="Web-{5F3F18E4-DAF8-D7CF-C2C3-81C458E1C173}" dt="2023-03-16T10:18:46.892" v="89"/>
          <ac:spMkLst>
            <pc:docMk/>
            <pc:sldMk cId="1412312248" sldId="316"/>
            <ac:spMk id="9" creationId="{C6FEDE93-8C95-9091-D953-F1E15D7C2F82}"/>
          </ac:spMkLst>
        </pc:spChg>
        <pc:spChg chg="add del">
          <ac:chgData name="Richard Kovachev" userId="S::richardk@flutterint.com::44246524-b523-44f3-94da-219bc4f858a4" providerId="AD" clId="Web-{5F3F18E4-DAF8-D7CF-C2C3-81C458E1C173}" dt="2023-03-16T10:18:46.892" v="89"/>
          <ac:spMkLst>
            <pc:docMk/>
            <pc:sldMk cId="1412312248" sldId="316"/>
            <ac:spMk id="49" creationId="{C232B152-3720-4D3B-97ED-45CE5483F16F}"/>
          </ac:spMkLst>
        </pc:spChg>
        <pc:spChg chg="add del">
          <ac:chgData name="Richard Kovachev" userId="S::richardk@flutterint.com::44246524-b523-44f3-94da-219bc4f858a4" providerId="AD" clId="Web-{5F3F18E4-DAF8-D7CF-C2C3-81C458E1C173}" dt="2023-03-16T10:18:46.892" v="89"/>
          <ac:spMkLst>
            <pc:docMk/>
            <pc:sldMk cId="1412312248" sldId="316"/>
            <ac:spMk id="51" creationId="{11BAB570-FF10-4E96-8A3F-FA9804702B89}"/>
          </ac:spMkLst>
        </pc:spChg>
        <pc:spChg chg="add del">
          <ac:chgData name="Richard Kovachev" userId="S::richardk@flutterint.com::44246524-b523-44f3-94da-219bc4f858a4" providerId="AD" clId="Web-{5F3F18E4-DAF8-D7CF-C2C3-81C458E1C173}" dt="2023-03-16T10:18:46.892" v="89"/>
          <ac:spMkLst>
            <pc:docMk/>
            <pc:sldMk cId="1412312248" sldId="316"/>
            <ac:spMk id="53" creationId="{4B9FAFB2-BEB5-4848-8018-BCAD99E2E1AA}"/>
          </ac:spMkLst>
        </pc:spChg>
        <pc:spChg chg="add">
          <ac:chgData name="Richard Kovachev" userId="S::richardk@flutterint.com::44246524-b523-44f3-94da-219bc4f858a4" providerId="AD" clId="Web-{5F3F18E4-DAF8-D7CF-C2C3-81C458E1C173}" dt="2023-03-16T10:18:46.892" v="89"/>
          <ac:spMkLst>
            <pc:docMk/>
            <pc:sldMk cId="1412312248" sldId="316"/>
            <ac:spMk id="55" creationId="{F13C74B1-5B17-4795-BED0-7140497B445A}"/>
          </ac:spMkLst>
        </pc:spChg>
        <pc:spChg chg="add">
          <ac:chgData name="Richard Kovachev" userId="S::richardk@flutterint.com::44246524-b523-44f3-94da-219bc4f858a4" providerId="AD" clId="Web-{5F3F18E4-DAF8-D7CF-C2C3-81C458E1C173}" dt="2023-03-16T10:18:46.892" v="89"/>
          <ac:spMkLst>
            <pc:docMk/>
            <pc:sldMk cId="1412312248" sldId="316"/>
            <ac:spMk id="56" creationId="{D4974D33-8DC5-464E-8C6D-BE58F0669C17}"/>
          </ac:spMkLst>
        </pc:spChg>
        <pc:spChg chg="add del">
          <ac:chgData name="Richard Kovachev" userId="S::richardk@flutterint.com::44246524-b523-44f3-94da-219bc4f858a4" providerId="AD" clId="Web-{5F3F18E4-DAF8-D7CF-C2C3-81C458E1C173}" dt="2023-03-16T10:18:02.592" v="77"/>
          <ac:spMkLst>
            <pc:docMk/>
            <pc:sldMk cId="1412312248" sldId="316"/>
            <ac:spMk id="58" creationId="{F13C74B1-5B17-4795-BED0-7140497B445A}"/>
          </ac:spMkLst>
        </pc:spChg>
        <pc:spChg chg="add del">
          <ac:chgData name="Richard Kovachev" userId="S::richardk@flutterint.com::44246524-b523-44f3-94da-219bc4f858a4" providerId="AD" clId="Web-{5F3F18E4-DAF8-D7CF-C2C3-81C458E1C173}" dt="2023-03-16T10:18:02.592" v="77"/>
          <ac:spMkLst>
            <pc:docMk/>
            <pc:sldMk cId="1412312248" sldId="316"/>
            <ac:spMk id="60" creationId="{D4974D33-8DC5-464E-8C6D-BE58F0669C17}"/>
          </ac:spMkLst>
        </pc:spChg>
        <pc:picChg chg="add mod">
          <ac:chgData name="Richard Kovachev" userId="S::richardk@flutterint.com::44246524-b523-44f3-94da-219bc4f858a4" providerId="AD" clId="Web-{5F3F18E4-DAF8-D7CF-C2C3-81C458E1C173}" dt="2023-03-16T10:18:46.892" v="89"/>
          <ac:picMkLst>
            <pc:docMk/>
            <pc:sldMk cId="1412312248" sldId="316"/>
            <ac:picMk id="6" creationId="{E8E61645-A4AA-15ED-4CDD-4E3077B6EB72}"/>
          </ac:picMkLst>
        </pc:picChg>
        <pc:picChg chg="del">
          <ac:chgData name="Richard Kovachev" userId="S::richardk@flutterint.com::44246524-b523-44f3-94da-219bc4f858a4" providerId="AD" clId="Web-{5F3F18E4-DAF8-D7CF-C2C3-81C458E1C173}" dt="2023-03-16T10:17:13.510" v="60"/>
          <ac:picMkLst>
            <pc:docMk/>
            <pc:sldMk cId="1412312248" sldId="316"/>
            <ac:picMk id="7" creationId="{43BC8F29-F7CE-37D7-D3B8-194CE8D30E89}"/>
          </ac:picMkLst>
        </pc:picChg>
      </pc:sldChg>
      <pc:sldChg chg="addSp delSp modSp">
        <pc:chgData name="Richard Kovachev" userId="S::richardk@flutterint.com::44246524-b523-44f3-94da-219bc4f858a4" providerId="AD" clId="Web-{5F3F18E4-DAF8-D7CF-C2C3-81C458E1C173}" dt="2023-03-16T10:24:54.531" v="143"/>
        <pc:sldMkLst>
          <pc:docMk/>
          <pc:sldMk cId="390694795" sldId="317"/>
        </pc:sldMkLst>
        <pc:spChg chg="mod">
          <ac:chgData name="Richard Kovachev" userId="S::richardk@flutterint.com::44246524-b523-44f3-94da-219bc4f858a4" providerId="AD" clId="Web-{5F3F18E4-DAF8-D7CF-C2C3-81C458E1C173}" dt="2023-03-16T10:24:54.531" v="143"/>
          <ac:spMkLst>
            <pc:docMk/>
            <pc:sldMk cId="390694795" sldId="317"/>
            <ac:spMk id="2" creationId="{8539CAAF-096A-D847-AC89-BCCDA3EE40C3}"/>
          </ac:spMkLst>
        </pc:spChg>
        <pc:spChg chg="mod">
          <ac:chgData name="Richard Kovachev" userId="S::richardk@flutterint.com::44246524-b523-44f3-94da-219bc4f858a4" providerId="AD" clId="Web-{5F3F18E4-DAF8-D7CF-C2C3-81C458E1C173}" dt="2023-03-16T10:24:54.531" v="143"/>
          <ac:spMkLst>
            <pc:docMk/>
            <pc:sldMk cId="390694795" sldId="317"/>
            <ac:spMk id="3" creationId="{B8375023-A2D5-7D4D-8F94-3CED335C0BC5}"/>
          </ac:spMkLst>
        </pc:spChg>
        <pc:spChg chg="mod ord">
          <ac:chgData name="Richard Kovachev" userId="S::richardk@flutterint.com::44246524-b523-44f3-94da-219bc4f858a4" providerId="AD" clId="Web-{5F3F18E4-DAF8-D7CF-C2C3-81C458E1C173}" dt="2023-03-16T10:24:54.531" v="143"/>
          <ac:spMkLst>
            <pc:docMk/>
            <pc:sldMk cId="390694795" sldId="317"/>
            <ac:spMk id="4" creationId="{623C4A5B-C341-A844-9140-4B9FFBA5B6BA}"/>
          </ac:spMkLst>
        </pc:spChg>
        <pc:spChg chg="add del mod">
          <ac:chgData name="Richard Kovachev" userId="S::richardk@flutterint.com::44246524-b523-44f3-94da-219bc4f858a4" providerId="AD" clId="Web-{5F3F18E4-DAF8-D7CF-C2C3-81C458E1C173}" dt="2023-03-16T10:24:54.531" v="143"/>
          <ac:spMkLst>
            <pc:docMk/>
            <pc:sldMk cId="390694795" sldId="317"/>
            <ac:spMk id="8" creationId="{206B6B06-DE4C-E1D2-1C2A-CAFA63E7858C}"/>
          </ac:spMkLst>
        </pc:spChg>
        <pc:spChg chg="del">
          <ac:chgData name="Richard Kovachev" userId="S::richardk@flutterint.com::44246524-b523-44f3-94da-219bc4f858a4" providerId="AD" clId="Web-{5F3F18E4-DAF8-D7CF-C2C3-81C458E1C173}" dt="2023-03-16T10:24:54.531" v="143"/>
          <ac:spMkLst>
            <pc:docMk/>
            <pc:sldMk cId="390694795" sldId="317"/>
            <ac:spMk id="64" creationId="{327D73B4-9F5C-4A64-A179-51B9500CB8B5}"/>
          </ac:spMkLst>
        </pc:spChg>
        <pc:spChg chg="del">
          <ac:chgData name="Richard Kovachev" userId="S::richardk@flutterint.com::44246524-b523-44f3-94da-219bc4f858a4" providerId="AD" clId="Web-{5F3F18E4-DAF8-D7CF-C2C3-81C458E1C173}" dt="2023-03-16T10:24:54.531" v="143"/>
          <ac:spMkLst>
            <pc:docMk/>
            <pc:sldMk cId="390694795" sldId="317"/>
            <ac:spMk id="66" creationId="{C1F06963-6374-4B48-844F-071A9BAAAE02}"/>
          </ac:spMkLst>
        </pc:spChg>
        <pc:spChg chg="del">
          <ac:chgData name="Richard Kovachev" userId="S::richardk@flutterint.com::44246524-b523-44f3-94da-219bc4f858a4" providerId="AD" clId="Web-{5F3F18E4-DAF8-D7CF-C2C3-81C458E1C173}" dt="2023-03-16T10:24:54.531" v="143"/>
          <ac:spMkLst>
            <pc:docMk/>
            <pc:sldMk cId="390694795" sldId="317"/>
            <ac:spMk id="68" creationId="{6CB927A4-E432-4310-9CD5-E89FF5063179}"/>
          </ac:spMkLst>
        </pc:spChg>
        <pc:spChg chg="del">
          <ac:chgData name="Richard Kovachev" userId="S::richardk@flutterint.com::44246524-b523-44f3-94da-219bc4f858a4" providerId="AD" clId="Web-{5F3F18E4-DAF8-D7CF-C2C3-81C458E1C173}" dt="2023-03-16T10:24:54.531" v="143"/>
          <ac:spMkLst>
            <pc:docMk/>
            <pc:sldMk cId="390694795" sldId="317"/>
            <ac:spMk id="70" creationId="{1453BF6C-B012-48B7-B4E8-6D7AC7C27D02}"/>
          </ac:spMkLst>
        </pc:spChg>
        <pc:spChg chg="del">
          <ac:chgData name="Richard Kovachev" userId="S::richardk@flutterint.com::44246524-b523-44f3-94da-219bc4f858a4" providerId="AD" clId="Web-{5F3F18E4-DAF8-D7CF-C2C3-81C458E1C173}" dt="2023-03-16T10:24:54.531" v="143"/>
          <ac:spMkLst>
            <pc:docMk/>
            <pc:sldMk cId="390694795" sldId="317"/>
            <ac:spMk id="72" creationId="{E3020543-B24B-4EC4-8FFC-8DD88EEA91A8}"/>
          </ac:spMkLst>
        </pc:spChg>
        <pc:spChg chg="add">
          <ac:chgData name="Richard Kovachev" userId="S::richardk@flutterint.com::44246524-b523-44f3-94da-219bc4f858a4" providerId="AD" clId="Web-{5F3F18E4-DAF8-D7CF-C2C3-81C458E1C173}" dt="2023-03-16T10:24:54.531" v="143"/>
          <ac:spMkLst>
            <pc:docMk/>
            <pc:sldMk cId="390694795" sldId="317"/>
            <ac:spMk id="79" creationId="{F13C74B1-5B17-4795-BED0-7140497B445A}"/>
          </ac:spMkLst>
        </pc:spChg>
        <pc:spChg chg="add">
          <ac:chgData name="Richard Kovachev" userId="S::richardk@flutterint.com::44246524-b523-44f3-94da-219bc4f858a4" providerId="AD" clId="Web-{5F3F18E4-DAF8-D7CF-C2C3-81C458E1C173}" dt="2023-03-16T10:24:54.531" v="143"/>
          <ac:spMkLst>
            <pc:docMk/>
            <pc:sldMk cId="390694795" sldId="317"/>
            <ac:spMk id="81" creationId="{D4974D33-8DC5-464E-8C6D-BE58F0669C17}"/>
          </ac:spMkLst>
        </pc:spChg>
        <pc:picChg chg="add mod">
          <ac:chgData name="Richard Kovachev" userId="S::richardk@flutterint.com::44246524-b523-44f3-94da-219bc4f858a4" providerId="AD" clId="Web-{5F3F18E4-DAF8-D7CF-C2C3-81C458E1C173}" dt="2023-03-16T10:24:54.531" v="143"/>
          <ac:picMkLst>
            <pc:docMk/>
            <pc:sldMk cId="390694795" sldId="317"/>
            <ac:picMk id="5" creationId="{EA25A43E-E4DC-9ED2-9AA8-8D2EC355FD34}"/>
          </ac:picMkLst>
        </pc:picChg>
        <pc:picChg chg="del">
          <ac:chgData name="Richard Kovachev" userId="S::richardk@flutterint.com::44246524-b523-44f3-94da-219bc4f858a4" providerId="AD" clId="Web-{5F3F18E4-DAF8-D7CF-C2C3-81C458E1C173}" dt="2023-03-16T10:24:45.624" v="140"/>
          <ac:picMkLst>
            <pc:docMk/>
            <pc:sldMk cId="390694795" sldId="317"/>
            <ac:picMk id="7" creationId="{43BC8F29-F7CE-37D7-D3B8-194CE8D30E89}"/>
          </ac:picMkLst>
        </pc:picChg>
        <pc:cxnChg chg="del">
          <ac:chgData name="Richard Kovachev" userId="S::richardk@flutterint.com::44246524-b523-44f3-94da-219bc4f858a4" providerId="AD" clId="Web-{5F3F18E4-DAF8-D7CF-C2C3-81C458E1C173}" dt="2023-03-16T10:24:54.531" v="143"/>
          <ac:cxnSpMkLst>
            <pc:docMk/>
            <pc:sldMk cId="390694795" sldId="317"/>
            <ac:cxnSpMk id="74" creationId="{C49DA8F6-BCC1-4447-B54C-57856834B94B}"/>
          </ac:cxnSpMkLst>
        </pc:cxnChg>
      </pc:sldChg>
      <pc:sldChg chg="del">
        <pc:chgData name="Richard Kovachev" userId="S::richardk@flutterint.com::44246524-b523-44f3-94da-219bc4f858a4" providerId="AD" clId="Web-{5F3F18E4-DAF8-D7CF-C2C3-81C458E1C173}" dt="2023-03-16T10:28:58.379" v="193"/>
        <pc:sldMkLst>
          <pc:docMk/>
          <pc:sldMk cId="1207970474" sldId="318"/>
        </pc:sldMkLst>
      </pc:sldChg>
      <pc:sldChg chg="addSp delSp modSp mod setBg setClrOvrMap">
        <pc:chgData name="Richard Kovachev" userId="S::richardk@flutterint.com::44246524-b523-44f3-94da-219bc4f858a4" providerId="AD" clId="Web-{5F3F18E4-DAF8-D7CF-C2C3-81C458E1C173}" dt="2023-03-16T10:34:02.293" v="226"/>
        <pc:sldMkLst>
          <pc:docMk/>
          <pc:sldMk cId="2990564504" sldId="323"/>
        </pc:sldMkLst>
        <pc:spChg chg="mod">
          <ac:chgData name="Richard Kovachev" userId="S::richardk@flutterint.com::44246524-b523-44f3-94da-219bc4f858a4" providerId="AD" clId="Web-{5F3F18E4-DAF8-D7CF-C2C3-81C458E1C173}" dt="2023-03-16T10:34:02.293" v="226"/>
          <ac:spMkLst>
            <pc:docMk/>
            <pc:sldMk cId="2990564504" sldId="323"/>
            <ac:spMk id="2" creationId="{8539CAAF-096A-D847-AC89-BCCDA3EE40C3}"/>
          </ac:spMkLst>
        </pc:spChg>
        <pc:spChg chg="mod">
          <ac:chgData name="Richard Kovachev" userId="S::richardk@flutterint.com::44246524-b523-44f3-94da-219bc4f858a4" providerId="AD" clId="Web-{5F3F18E4-DAF8-D7CF-C2C3-81C458E1C173}" dt="2023-03-16T10:34:02.293" v="226"/>
          <ac:spMkLst>
            <pc:docMk/>
            <pc:sldMk cId="2990564504" sldId="323"/>
            <ac:spMk id="3" creationId="{B8375023-A2D5-7D4D-8F94-3CED335C0BC5}"/>
          </ac:spMkLst>
        </pc:spChg>
        <pc:spChg chg="mod ord">
          <ac:chgData name="Richard Kovachev" userId="S::richardk@flutterint.com::44246524-b523-44f3-94da-219bc4f858a4" providerId="AD" clId="Web-{5F3F18E4-DAF8-D7CF-C2C3-81C458E1C173}" dt="2023-03-16T10:34:02.293" v="226"/>
          <ac:spMkLst>
            <pc:docMk/>
            <pc:sldMk cId="2990564504" sldId="323"/>
            <ac:spMk id="4" creationId="{623C4A5B-C341-A844-9140-4B9FFBA5B6BA}"/>
          </ac:spMkLst>
        </pc:spChg>
        <pc:spChg chg="add del mod">
          <ac:chgData name="Richard Kovachev" userId="S::richardk@flutterint.com::44246524-b523-44f3-94da-219bc4f858a4" providerId="AD" clId="Web-{5F3F18E4-DAF8-D7CF-C2C3-81C458E1C173}" dt="2023-03-16T10:32:03.940" v="214"/>
          <ac:spMkLst>
            <pc:docMk/>
            <pc:sldMk cId="2990564504" sldId="323"/>
            <ac:spMk id="8" creationId="{B12D4501-E17D-7BEC-490F-02F431F63E5D}"/>
          </ac:spMkLst>
        </pc:spChg>
        <pc:spChg chg="add del">
          <ac:chgData name="Richard Kovachev" userId="S::richardk@flutterint.com::44246524-b523-44f3-94da-219bc4f858a4" providerId="AD" clId="Web-{5F3F18E4-DAF8-D7CF-C2C3-81C458E1C173}" dt="2023-03-16T10:32:13.394" v="217"/>
          <ac:spMkLst>
            <pc:docMk/>
            <pc:sldMk cId="2990564504" sldId="323"/>
            <ac:spMk id="64" creationId="{4F74D28C-3268-4E35-8EE1-D92CB4A85A7D}"/>
          </ac:spMkLst>
        </pc:spChg>
        <pc:spChg chg="add del">
          <ac:chgData name="Richard Kovachev" userId="S::richardk@flutterint.com::44246524-b523-44f3-94da-219bc4f858a4" providerId="AD" clId="Web-{5F3F18E4-DAF8-D7CF-C2C3-81C458E1C173}" dt="2023-03-16T10:32:13.394" v="217"/>
          <ac:spMkLst>
            <pc:docMk/>
            <pc:sldMk cId="2990564504" sldId="323"/>
            <ac:spMk id="66" creationId="{58D44E42-C462-4105-BC86-FE75B4E3C4AF}"/>
          </ac:spMkLst>
        </pc:spChg>
        <pc:spChg chg="add del">
          <ac:chgData name="Richard Kovachev" userId="S::richardk@flutterint.com::44246524-b523-44f3-94da-219bc4f858a4" providerId="AD" clId="Web-{5F3F18E4-DAF8-D7CF-C2C3-81C458E1C173}" dt="2023-03-16T10:32:13.379" v="216"/>
          <ac:spMkLst>
            <pc:docMk/>
            <pc:sldMk cId="2990564504" sldId="323"/>
            <ac:spMk id="71" creationId="{F13C74B1-5B17-4795-BED0-7140497B445A}"/>
          </ac:spMkLst>
        </pc:spChg>
        <pc:spChg chg="add del">
          <ac:chgData name="Richard Kovachev" userId="S::richardk@flutterint.com::44246524-b523-44f3-94da-219bc4f858a4" providerId="AD" clId="Web-{5F3F18E4-DAF8-D7CF-C2C3-81C458E1C173}" dt="2023-03-16T10:32:13.379" v="216"/>
          <ac:spMkLst>
            <pc:docMk/>
            <pc:sldMk cId="2990564504" sldId="323"/>
            <ac:spMk id="73" creationId="{D4974D33-8DC5-464E-8C6D-BE58F0669C17}"/>
          </ac:spMkLst>
        </pc:spChg>
        <pc:spChg chg="add del">
          <ac:chgData name="Richard Kovachev" userId="S::richardk@flutterint.com::44246524-b523-44f3-94da-219bc4f858a4" providerId="AD" clId="Web-{5F3F18E4-DAF8-D7CF-C2C3-81C458E1C173}" dt="2023-03-16T10:33:41.448" v="221"/>
          <ac:spMkLst>
            <pc:docMk/>
            <pc:sldMk cId="2990564504" sldId="323"/>
            <ac:spMk id="75" creationId="{2C61293E-6EBE-43EF-A52C-9BEBFD7679D4}"/>
          </ac:spMkLst>
        </pc:spChg>
        <pc:spChg chg="add del">
          <ac:chgData name="Richard Kovachev" userId="S::richardk@flutterint.com::44246524-b523-44f3-94da-219bc4f858a4" providerId="AD" clId="Web-{5F3F18E4-DAF8-D7CF-C2C3-81C458E1C173}" dt="2023-03-16T10:33:41.448" v="221"/>
          <ac:spMkLst>
            <pc:docMk/>
            <pc:sldMk cId="2990564504" sldId="323"/>
            <ac:spMk id="76" creationId="{3FCFB1DE-0B7E-48CC-BA90-B2AB0889F9D6}"/>
          </ac:spMkLst>
        </pc:spChg>
        <pc:spChg chg="add del">
          <ac:chgData name="Richard Kovachev" userId="S::richardk@flutterint.com::44246524-b523-44f3-94da-219bc4f858a4" providerId="AD" clId="Web-{5F3F18E4-DAF8-D7CF-C2C3-81C458E1C173}" dt="2023-03-16T10:34:02.293" v="226"/>
          <ac:spMkLst>
            <pc:docMk/>
            <pc:sldMk cId="2990564504" sldId="323"/>
            <ac:spMk id="81" creationId="{2C61293E-6EBE-43EF-A52C-9BEBFD7679D4}"/>
          </ac:spMkLst>
        </pc:spChg>
        <pc:spChg chg="add del">
          <ac:chgData name="Richard Kovachev" userId="S::richardk@flutterint.com::44246524-b523-44f3-94da-219bc4f858a4" providerId="AD" clId="Web-{5F3F18E4-DAF8-D7CF-C2C3-81C458E1C173}" dt="2023-03-16T10:34:02.293" v="226"/>
          <ac:spMkLst>
            <pc:docMk/>
            <pc:sldMk cId="2990564504" sldId="323"/>
            <ac:spMk id="83" creationId="{21540236-BFD5-4A9D-8840-4703E7F76825}"/>
          </ac:spMkLst>
        </pc:spChg>
        <pc:spChg chg="add">
          <ac:chgData name="Richard Kovachev" userId="S::richardk@flutterint.com::44246524-b523-44f3-94da-219bc4f858a4" providerId="AD" clId="Web-{5F3F18E4-DAF8-D7CF-C2C3-81C458E1C173}" dt="2023-03-16T10:34:02.293" v="226"/>
          <ac:spMkLst>
            <pc:docMk/>
            <pc:sldMk cId="2990564504" sldId="323"/>
            <ac:spMk id="88" creationId="{2C61293E-6EBE-43EF-A52C-9BEBFD7679D4}"/>
          </ac:spMkLst>
        </pc:spChg>
        <pc:spChg chg="add">
          <ac:chgData name="Richard Kovachev" userId="S::richardk@flutterint.com::44246524-b523-44f3-94da-219bc4f858a4" providerId="AD" clId="Web-{5F3F18E4-DAF8-D7CF-C2C3-81C458E1C173}" dt="2023-03-16T10:34:02.293" v="226"/>
          <ac:spMkLst>
            <pc:docMk/>
            <pc:sldMk cId="2990564504" sldId="323"/>
            <ac:spMk id="90" creationId="{3FCFB1DE-0B7E-48CC-BA90-B2AB0889F9D6}"/>
          </ac:spMkLst>
        </pc:spChg>
        <pc:picChg chg="add del mod">
          <ac:chgData name="Richard Kovachev" userId="S::richardk@flutterint.com::44246524-b523-44f3-94da-219bc4f858a4" providerId="AD" clId="Web-{5F3F18E4-DAF8-D7CF-C2C3-81C458E1C173}" dt="2023-03-16T10:32:02.206" v="213"/>
          <ac:picMkLst>
            <pc:docMk/>
            <pc:sldMk cId="2990564504" sldId="323"/>
            <ac:picMk id="5" creationId="{C482E691-5F52-83CB-CCF6-8061DAFE6939}"/>
          </ac:picMkLst>
        </pc:picChg>
        <pc:picChg chg="del">
          <ac:chgData name="Richard Kovachev" userId="S::richardk@flutterint.com::44246524-b523-44f3-94da-219bc4f858a4" providerId="AD" clId="Web-{5F3F18E4-DAF8-D7CF-C2C3-81C458E1C173}" dt="2023-03-16T10:31:44.470" v="208"/>
          <ac:picMkLst>
            <pc:docMk/>
            <pc:sldMk cId="2990564504" sldId="323"/>
            <ac:picMk id="7" creationId="{43BC8F29-F7CE-37D7-D3B8-194CE8D30E89}"/>
          </ac:picMkLst>
        </pc:picChg>
        <pc:picChg chg="add mod ord modCrop">
          <ac:chgData name="Richard Kovachev" userId="S::richardk@flutterint.com::44246524-b523-44f3-94da-219bc4f858a4" providerId="AD" clId="Web-{5F3F18E4-DAF8-D7CF-C2C3-81C458E1C173}" dt="2023-03-16T10:34:02.293" v="226"/>
          <ac:picMkLst>
            <pc:docMk/>
            <pc:sldMk cId="2990564504" sldId="323"/>
            <ac:picMk id="9" creationId="{D7097F81-5E96-27BC-CA01-26D44C695ECC}"/>
          </ac:picMkLst>
        </pc:picChg>
      </pc:sldChg>
      <pc:sldChg chg="del">
        <pc:chgData name="Richard Kovachev" userId="S::richardk@flutterint.com::44246524-b523-44f3-94da-219bc4f858a4" providerId="AD" clId="Web-{5F3F18E4-DAF8-D7CF-C2C3-81C458E1C173}" dt="2023-03-16T10:36:52.651" v="262"/>
        <pc:sldMkLst>
          <pc:docMk/>
          <pc:sldMk cId="3195780877" sldId="324"/>
        </pc:sldMkLst>
      </pc:sldChg>
      <pc:sldChg chg="del">
        <pc:chgData name="Richard Kovachev" userId="S::richardk@flutterint.com::44246524-b523-44f3-94da-219bc4f858a4" providerId="AD" clId="Web-{5F3F18E4-DAF8-D7CF-C2C3-81C458E1C173}" dt="2023-03-16T10:19:32.458" v="94"/>
        <pc:sldMkLst>
          <pc:docMk/>
          <pc:sldMk cId="1143593445" sldId="325"/>
        </pc:sldMkLst>
      </pc:sldChg>
      <pc:sldChg chg="del">
        <pc:chgData name="Richard Kovachev" userId="S::richardk@flutterint.com::44246524-b523-44f3-94da-219bc4f858a4" providerId="AD" clId="Web-{5F3F18E4-DAF8-D7CF-C2C3-81C458E1C173}" dt="2023-03-16T10:19:32.458" v="93"/>
        <pc:sldMkLst>
          <pc:docMk/>
          <pc:sldMk cId="1502163004" sldId="326"/>
        </pc:sldMkLst>
      </pc:sldChg>
      <pc:sldChg chg="del">
        <pc:chgData name="Richard Kovachev" userId="S::richardk@flutterint.com::44246524-b523-44f3-94da-219bc4f858a4" providerId="AD" clId="Web-{5F3F18E4-DAF8-D7CF-C2C3-81C458E1C173}" dt="2023-03-16T10:28:58.379" v="194"/>
        <pc:sldMkLst>
          <pc:docMk/>
          <pc:sldMk cId="1742771230" sldId="327"/>
        </pc:sldMkLst>
      </pc:sldChg>
      <pc:sldChg chg="del">
        <pc:chgData name="Richard Kovachev" userId="S::richardk@flutterint.com::44246524-b523-44f3-94da-219bc4f858a4" providerId="AD" clId="Web-{5F3F18E4-DAF8-D7CF-C2C3-81C458E1C173}" dt="2023-03-16T10:28:58.379" v="192"/>
        <pc:sldMkLst>
          <pc:docMk/>
          <pc:sldMk cId="4155536546" sldId="328"/>
        </pc:sldMkLst>
      </pc:sldChg>
      <pc:sldChg chg="del">
        <pc:chgData name="Richard Kovachev" userId="S::richardk@flutterint.com::44246524-b523-44f3-94da-219bc4f858a4" providerId="AD" clId="Web-{5F3F18E4-DAF8-D7CF-C2C3-81C458E1C173}" dt="2023-03-16T10:36:52.651" v="264"/>
        <pc:sldMkLst>
          <pc:docMk/>
          <pc:sldMk cId="3600765391" sldId="329"/>
        </pc:sldMkLst>
      </pc:sldChg>
      <pc:sldChg chg="del">
        <pc:chgData name="Richard Kovachev" userId="S::richardk@flutterint.com::44246524-b523-44f3-94da-219bc4f858a4" providerId="AD" clId="Web-{5F3F18E4-DAF8-D7CF-C2C3-81C458E1C173}" dt="2023-03-16T10:28:58.379" v="195"/>
        <pc:sldMkLst>
          <pc:docMk/>
          <pc:sldMk cId="2313655865" sldId="330"/>
        </pc:sldMkLst>
      </pc:sldChg>
      <pc:sldChg chg="del">
        <pc:chgData name="Richard Kovachev" userId="S::richardk@flutterint.com::44246524-b523-44f3-94da-219bc4f858a4" providerId="AD" clId="Web-{5F3F18E4-DAF8-D7CF-C2C3-81C458E1C173}" dt="2023-03-16T10:36:52.651" v="263"/>
        <pc:sldMkLst>
          <pc:docMk/>
          <pc:sldMk cId="2640622630" sldId="331"/>
        </pc:sldMkLst>
      </pc:sldChg>
      <pc:sldChg chg="addSp delSp modSp add replId">
        <pc:chgData name="Richard Kovachev" userId="S::richardk@flutterint.com::44246524-b523-44f3-94da-219bc4f858a4" providerId="AD" clId="Web-{5F3F18E4-DAF8-D7CF-C2C3-81C458E1C173}" dt="2023-03-16T10:25:41.222" v="152"/>
        <pc:sldMkLst>
          <pc:docMk/>
          <pc:sldMk cId="1984008402" sldId="332"/>
        </pc:sldMkLst>
        <pc:spChg chg="mod">
          <ac:chgData name="Richard Kovachev" userId="S::richardk@flutterint.com::44246524-b523-44f3-94da-219bc4f858a4" providerId="AD" clId="Web-{5F3F18E4-DAF8-D7CF-C2C3-81C458E1C173}" dt="2023-03-16T10:25:41.222" v="152"/>
          <ac:spMkLst>
            <pc:docMk/>
            <pc:sldMk cId="1984008402" sldId="332"/>
            <ac:spMk id="2" creationId="{8539CAAF-096A-D847-AC89-BCCDA3EE40C3}"/>
          </ac:spMkLst>
        </pc:spChg>
        <pc:spChg chg="mod">
          <ac:chgData name="Richard Kovachev" userId="S::richardk@flutterint.com::44246524-b523-44f3-94da-219bc4f858a4" providerId="AD" clId="Web-{5F3F18E4-DAF8-D7CF-C2C3-81C458E1C173}" dt="2023-03-16T10:25:41.222" v="152"/>
          <ac:spMkLst>
            <pc:docMk/>
            <pc:sldMk cId="1984008402" sldId="332"/>
            <ac:spMk id="3" creationId="{B8375023-A2D5-7D4D-8F94-3CED335C0BC5}"/>
          </ac:spMkLst>
        </pc:spChg>
        <pc:spChg chg="mod">
          <ac:chgData name="Richard Kovachev" userId="S::richardk@flutterint.com::44246524-b523-44f3-94da-219bc4f858a4" providerId="AD" clId="Web-{5F3F18E4-DAF8-D7CF-C2C3-81C458E1C173}" dt="2023-03-16T10:25:41.222" v="152"/>
          <ac:spMkLst>
            <pc:docMk/>
            <pc:sldMk cId="1984008402" sldId="332"/>
            <ac:spMk id="4" creationId="{623C4A5B-C341-A844-9140-4B9FFBA5B6BA}"/>
          </ac:spMkLst>
        </pc:spChg>
        <pc:spChg chg="add del">
          <ac:chgData name="Richard Kovachev" userId="S::richardk@flutterint.com::44246524-b523-44f3-94da-219bc4f858a4" providerId="AD" clId="Web-{5F3F18E4-DAF8-D7CF-C2C3-81C458E1C173}" dt="2023-03-16T10:25:41.222" v="152"/>
          <ac:spMkLst>
            <pc:docMk/>
            <pc:sldMk cId="1984008402" sldId="332"/>
            <ac:spMk id="79" creationId="{F13C74B1-5B17-4795-BED0-7140497B445A}"/>
          </ac:spMkLst>
        </pc:spChg>
        <pc:spChg chg="add del">
          <ac:chgData name="Richard Kovachev" userId="S::richardk@flutterint.com::44246524-b523-44f3-94da-219bc4f858a4" providerId="AD" clId="Web-{5F3F18E4-DAF8-D7CF-C2C3-81C458E1C173}" dt="2023-03-16T10:25:41.222" v="152"/>
          <ac:spMkLst>
            <pc:docMk/>
            <pc:sldMk cId="1984008402" sldId="332"/>
            <ac:spMk id="81" creationId="{D4974D33-8DC5-464E-8C6D-BE58F0669C17}"/>
          </ac:spMkLst>
        </pc:spChg>
        <pc:spChg chg="add del">
          <ac:chgData name="Richard Kovachev" userId="S::richardk@flutterint.com::44246524-b523-44f3-94da-219bc4f858a4" providerId="AD" clId="Web-{5F3F18E4-DAF8-D7CF-C2C3-81C458E1C173}" dt="2023-03-16T10:25:41.207" v="151"/>
          <ac:spMkLst>
            <pc:docMk/>
            <pc:sldMk cId="1984008402" sldId="332"/>
            <ac:spMk id="86" creationId="{04C21BAE-6866-4C7A-A7EC-C1B2E572D5BE}"/>
          </ac:spMkLst>
        </pc:spChg>
        <pc:spChg chg="add del">
          <ac:chgData name="Richard Kovachev" userId="S::richardk@flutterint.com::44246524-b523-44f3-94da-219bc4f858a4" providerId="AD" clId="Web-{5F3F18E4-DAF8-D7CF-C2C3-81C458E1C173}" dt="2023-03-16T10:25:41.207" v="151"/>
          <ac:spMkLst>
            <pc:docMk/>
            <pc:sldMk cId="1984008402" sldId="332"/>
            <ac:spMk id="88" creationId="{7E7D0C94-08B4-48AE-8813-CC4D60294F42}"/>
          </ac:spMkLst>
        </pc:spChg>
        <pc:spChg chg="add del">
          <ac:chgData name="Richard Kovachev" userId="S::richardk@flutterint.com::44246524-b523-44f3-94da-219bc4f858a4" providerId="AD" clId="Web-{5F3F18E4-DAF8-D7CF-C2C3-81C458E1C173}" dt="2023-03-16T10:25:41.207" v="151"/>
          <ac:spMkLst>
            <pc:docMk/>
            <pc:sldMk cId="1984008402" sldId="332"/>
            <ac:spMk id="90" creationId="{F0C518C2-0AA4-470C-87B9-9CBF428FBA25}"/>
          </ac:spMkLst>
        </pc:spChg>
        <pc:spChg chg="add">
          <ac:chgData name="Richard Kovachev" userId="S::richardk@flutterint.com::44246524-b523-44f3-94da-219bc4f858a4" providerId="AD" clId="Web-{5F3F18E4-DAF8-D7CF-C2C3-81C458E1C173}" dt="2023-03-16T10:25:41.222" v="152"/>
          <ac:spMkLst>
            <pc:docMk/>
            <pc:sldMk cId="1984008402" sldId="332"/>
            <ac:spMk id="92" creationId="{04812C46-200A-4DEB-A05E-3ED6C68C2387}"/>
          </ac:spMkLst>
        </pc:spChg>
        <pc:spChg chg="add">
          <ac:chgData name="Richard Kovachev" userId="S::richardk@flutterint.com::44246524-b523-44f3-94da-219bc4f858a4" providerId="AD" clId="Web-{5F3F18E4-DAF8-D7CF-C2C3-81C458E1C173}" dt="2023-03-16T10:25:41.222" v="152"/>
          <ac:spMkLst>
            <pc:docMk/>
            <pc:sldMk cId="1984008402" sldId="332"/>
            <ac:spMk id="93" creationId="{D1EA859B-E555-4109-94F3-6700E046E008}"/>
          </ac:spMkLst>
        </pc:spChg>
        <pc:picChg chg="mod ord">
          <ac:chgData name="Richard Kovachev" userId="S::richardk@flutterint.com::44246524-b523-44f3-94da-219bc4f858a4" providerId="AD" clId="Web-{5F3F18E4-DAF8-D7CF-C2C3-81C458E1C173}" dt="2023-03-16T10:25:41.222" v="152"/>
          <ac:picMkLst>
            <pc:docMk/>
            <pc:sldMk cId="1984008402" sldId="332"/>
            <ac:picMk id="5" creationId="{EA25A43E-E4DC-9ED2-9AA8-8D2EC355FD34}"/>
          </ac:picMkLst>
        </pc:picChg>
      </pc:sldChg>
      <pc:sldChg chg="addSp delSp modSp add replId">
        <pc:chgData name="Richard Kovachev" userId="S::richardk@flutterint.com::44246524-b523-44f3-94da-219bc4f858a4" providerId="AD" clId="Web-{5F3F18E4-DAF8-D7CF-C2C3-81C458E1C173}" dt="2023-03-16T10:26:11.240" v="162"/>
        <pc:sldMkLst>
          <pc:docMk/>
          <pc:sldMk cId="2190155667" sldId="333"/>
        </pc:sldMkLst>
        <pc:spChg chg="mod">
          <ac:chgData name="Richard Kovachev" userId="S::richardk@flutterint.com::44246524-b523-44f3-94da-219bc4f858a4" providerId="AD" clId="Web-{5F3F18E4-DAF8-D7CF-C2C3-81C458E1C173}" dt="2023-03-16T10:26:11.240" v="162"/>
          <ac:spMkLst>
            <pc:docMk/>
            <pc:sldMk cId="2190155667" sldId="333"/>
            <ac:spMk id="2" creationId="{8539CAAF-096A-D847-AC89-BCCDA3EE40C3}"/>
          </ac:spMkLst>
        </pc:spChg>
        <pc:spChg chg="mod">
          <ac:chgData name="Richard Kovachev" userId="S::richardk@flutterint.com::44246524-b523-44f3-94da-219bc4f858a4" providerId="AD" clId="Web-{5F3F18E4-DAF8-D7CF-C2C3-81C458E1C173}" dt="2023-03-16T10:26:11.240" v="162"/>
          <ac:spMkLst>
            <pc:docMk/>
            <pc:sldMk cId="2190155667" sldId="333"/>
            <ac:spMk id="3" creationId="{B8375023-A2D5-7D4D-8F94-3CED335C0BC5}"/>
          </ac:spMkLst>
        </pc:spChg>
        <pc:spChg chg="mod">
          <ac:chgData name="Richard Kovachev" userId="S::richardk@flutterint.com::44246524-b523-44f3-94da-219bc4f858a4" providerId="AD" clId="Web-{5F3F18E4-DAF8-D7CF-C2C3-81C458E1C173}" dt="2023-03-16T10:26:11.240" v="162"/>
          <ac:spMkLst>
            <pc:docMk/>
            <pc:sldMk cId="2190155667" sldId="333"/>
            <ac:spMk id="4" creationId="{623C4A5B-C341-A844-9140-4B9FFBA5B6BA}"/>
          </ac:spMkLst>
        </pc:spChg>
        <pc:spChg chg="del">
          <ac:chgData name="Richard Kovachev" userId="S::richardk@flutterint.com::44246524-b523-44f3-94da-219bc4f858a4" providerId="AD" clId="Web-{5F3F18E4-DAF8-D7CF-C2C3-81C458E1C173}" dt="2023-03-16T10:26:11.240" v="162"/>
          <ac:spMkLst>
            <pc:docMk/>
            <pc:sldMk cId="2190155667" sldId="333"/>
            <ac:spMk id="92" creationId="{04812C46-200A-4DEB-A05E-3ED6C68C2387}"/>
          </ac:spMkLst>
        </pc:spChg>
        <pc:spChg chg="del">
          <ac:chgData name="Richard Kovachev" userId="S::richardk@flutterint.com::44246524-b523-44f3-94da-219bc4f858a4" providerId="AD" clId="Web-{5F3F18E4-DAF8-D7CF-C2C3-81C458E1C173}" dt="2023-03-16T10:26:11.240" v="162"/>
          <ac:spMkLst>
            <pc:docMk/>
            <pc:sldMk cId="2190155667" sldId="333"/>
            <ac:spMk id="93" creationId="{D1EA859B-E555-4109-94F3-6700E046E008}"/>
          </ac:spMkLst>
        </pc:spChg>
        <pc:spChg chg="add">
          <ac:chgData name="Richard Kovachev" userId="S::richardk@flutterint.com::44246524-b523-44f3-94da-219bc4f858a4" providerId="AD" clId="Web-{5F3F18E4-DAF8-D7CF-C2C3-81C458E1C173}" dt="2023-03-16T10:26:11.240" v="162"/>
          <ac:spMkLst>
            <pc:docMk/>
            <pc:sldMk cId="2190155667" sldId="333"/>
            <ac:spMk id="98" creationId="{D5997EA8-5EFC-40CD-A85F-C3C3BC5F9EB7}"/>
          </ac:spMkLst>
        </pc:spChg>
        <pc:spChg chg="add">
          <ac:chgData name="Richard Kovachev" userId="S::richardk@flutterint.com::44246524-b523-44f3-94da-219bc4f858a4" providerId="AD" clId="Web-{5F3F18E4-DAF8-D7CF-C2C3-81C458E1C173}" dt="2023-03-16T10:26:11.240" v="162"/>
          <ac:spMkLst>
            <pc:docMk/>
            <pc:sldMk cId="2190155667" sldId="333"/>
            <ac:spMk id="100" creationId="{1CF6A1EC-BD15-42D9-A339-A3970CF7C65A}"/>
          </ac:spMkLst>
        </pc:spChg>
        <pc:spChg chg="add">
          <ac:chgData name="Richard Kovachev" userId="S::richardk@flutterint.com::44246524-b523-44f3-94da-219bc4f858a4" providerId="AD" clId="Web-{5F3F18E4-DAF8-D7CF-C2C3-81C458E1C173}" dt="2023-03-16T10:26:11.240" v="162"/>
          <ac:spMkLst>
            <pc:docMk/>
            <pc:sldMk cId="2190155667" sldId="333"/>
            <ac:spMk id="102" creationId="{A720C27D-5C39-492B-BD68-C220C0F838AC}"/>
          </ac:spMkLst>
        </pc:spChg>
        <pc:spChg chg="add">
          <ac:chgData name="Richard Kovachev" userId="S::richardk@flutterint.com::44246524-b523-44f3-94da-219bc4f858a4" providerId="AD" clId="Web-{5F3F18E4-DAF8-D7CF-C2C3-81C458E1C173}" dt="2023-03-16T10:26:11.240" v="162"/>
          <ac:spMkLst>
            <pc:docMk/>
            <pc:sldMk cId="2190155667" sldId="333"/>
            <ac:spMk id="104" creationId="{A4F3394A-A959-460A-ACF9-5FA682C76940}"/>
          </ac:spMkLst>
        </pc:spChg>
        <pc:picChg chg="mod">
          <ac:chgData name="Richard Kovachev" userId="S::richardk@flutterint.com::44246524-b523-44f3-94da-219bc4f858a4" providerId="AD" clId="Web-{5F3F18E4-DAF8-D7CF-C2C3-81C458E1C173}" dt="2023-03-16T10:26:11.240" v="162"/>
          <ac:picMkLst>
            <pc:docMk/>
            <pc:sldMk cId="2190155667" sldId="333"/>
            <ac:picMk id="5" creationId="{EA25A43E-E4DC-9ED2-9AA8-8D2EC355FD34}"/>
          </ac:picMkLst>
        </pc:picChg>
      </pc:sldChg>
      <pc:sldChg chg="addSp delSp modSp add replId">
        <pc:chgData name="Richard Kovachev" userId="S::richardk@flutterint.com::44246524-b523-44f3-94da-219bc4f858a4" providerId="AD" clId="Web-{5F3F18E4-DAF8-D7CF-C2C3-81C458E1C173}" dt="2023-03-16T10:26:56.072" v="173"/>
        <pc:sldMkLst>
          <pc:docMk/>
          <pc:sldMk cId="2117926037" sldId="334"/>
        </pc:sldMkLst>
        <pc:spChg chg="mod">
          <ac:chgData name="Richard Kovachev" userId="S::richardk@flutterint.com::44246524-b523-44f3-94da-219bc4f858a4" providerId="AD" clId="Web-{5F3F18E4-DAF8-D7CF-C2C3-81C458E1C173}" dt="2023-03-16T10:26:56.072" v="173"/>
          <ac:spMkLst>
            <pc:docMk/>
            <pc:sldMk cId="2117926037" sldId="334"/>
            <ac:spMk id="2" creationId="{8539CAAF-096A-D847-AC89-BCCDA3EE40C3}"/>
          </ac:spMkLst>
        </pc:spChg>
        <pc:spChg chg="mod">
          <ac:chgData name="Richard Kovachev" userId="S::richardk@flutterint.com::44246524-b523-44f3-94da-219bc4f858a4" providerId="AD" clId="Web-{5F3F18E4-DAF8-D7CF-C2C3-81C458E1C173}" dt="2023-03-16T10:26:56.072" v="173"/>
          <ac:spMkLst>
            <pc:docMk/>
            <pc:sldMk cId="2117926037" sldId="334"/>
            <ac:spMk id="3" creationId="{B8375023-A2D5-7D4D-8F94-3CED335C0BC5}"/>
          </ac:spMkLst>
        </pc:spChg>
        <pc:spChg chg="mod">
          <ac:chgData name="Richard Kovachev" userId="S::richardk@flutterint.com::44246524-b523-44f3-94da-219bc4f858a4" providerId="AD" clId="Web-{5F3F18E4-DAF8-D7CF-C2C3-81C458E1C173}" dt="2023-03-16T10:26:56.072" v="173"/>
          <ac:spMkLst>
            <pc:docMk/>
            <pc:sldMk cId="2117926037" sldId="334"/>
            <ac:spMk id="4" creationId="{623C4A5B-C341-A844-9140-4B9FFBA5B6BA}"/>
          </ac:spMkLst>
        </pc:spChg>
        <pc:spChg chg="del">
          <ac:chgData name="Richard Kovachev" userId="S::richardk@flutterint.com::44246524-b523-44f3-94da-219bc4f858a4" providerId="AD" clId="Web-{5F3F18E4-DAF8-D7CF-C2C3-81C458E1C173}" dt="2023-03-16T10:26:56.072" v="173"/>
          <ac:spMkLst>
            <pc:docMk/>
            <pc:sldMk cId="2117926037" sldId="334"/>
            <ac:spMk id="98" creationId="{D5997EA8-5EFC-40CD-A85F-C3C3BC5F9EB7}"/>
          </ac:spMkLst>
        </pc:spChg>
        <pc:spChg chg="del">
          <ac:chgData name="Richard Kovachev" userId="S::richardk@flutterint.com::44246524-b523-44f3-94da-219bc4f858a4" providerId="AD" clId="Web-{5F3F18E4-DAF8-D7CF-C2C3-81C458E1C173}" dt="2023-03-16T10:26:56.072" v="173"/>
          <ac:spMkLst>
            <pc:docMk/>
            <pc:sldMk cId="2117926037" sldId="334"/>
            <ac:spMk id="100" creationId="{1CF6A1EC-BD15-42D9-A339-A3970CF7C65A}"/>
          </ac:spMkLst>
        </pc:spChg>
        <pc:spChg chg="del">
          <ac:chgData name="Richard Kovachev" userId="S::richardk@flutterint.com::44246524-b523-44f3-94da-219bc4f858a4" providerId="AD" clId="Web-{5F3F18E4-DAF8-D7CF-C2C3-81C458E1C173}" dt="2023-03-16T10:26:56.072" v="173"/>
          <ac:spMkLst>
            <pc:docMk/>
            <pc:sldMk cId="2117926037" sldId="334"/>
            <ac:spMk id="102" creationId="{A720C27D-5C39-492B-BD68-C220C0F838AC}"/>
          </ac:spMkLst>
        </pc:spChg>
        <pc:spChg chg="del">
          <ac:chgData name="Richard Kovachev" userId="S::richardk@flutterint.com::44246524-b523-44f3-94da-219bc4f858a4" providerId="AD" clId="Web-{5F3F18E4-DAF8-D7CF-C2C3-81C458E1C173}" dt="2023-03-16T10:26:56.072" v="173"/>
          <ac:spMkLst>
            <pc:docMk/>
            <pc:sldMk cId="2117926037" sldId="334"/>
            <ac:spMk id="104" creationId="{A4F3394A-A959-460A-ACF9-5FA682C76940}"/>
          </ac:spMkLst>
        </pc:spChg>
        <pc:spChg chg="add">
          <ac:chgData name="Richard Kovachev" userId="S::richardk@flutterint.com::44246524-b523-44f3-94da-219bc4f858a4" providerId="AD" clId="Web-{5F3F18E4-DAF8-D7CF-C2C3-81C458E1C173}" dt="2023-03-16T10:26:56.072" v="173"/>
          <ac:spMkLst>
            <pc:docMk/>
            <pc:sldMk cId="2117926037" sldId="334"/>
            <ac:spMk id="109" creationId="{560AFAAC-EA6C-45A9-9E03-C9C9F0193B4F}"/>
          </ac:spMkLst>
        </pc:spChg>
        <pc:spChg chg="add">
          <ac:chgData name="Richard Kovachev" userId="S::richardk@flutterint.com::44246524-b523-44f3-94da-219bc4f858a4" providerId="AD" clId="Web-{5F3F18E4-DAF8-D7CF-C2C3-81C458E1C173}" dt="2023-03-16T10:26:56.072" v="173"/>
          <ac:spMkLst>
            <pc:docMk/>
            <pc:sldMk cId="2117926037" sldId="334"/>
            <ac:spMk id="111" creationId="{83549E37-C86B-4401-90BD-D8BF83859F14}"/>
          </ac:spMkLst>
        </pc:spChg>
        <pc:spChg chg="add">
          <ac:chgData name="Richard Kovachev" userId="S::richardk@flutterint.com::44246524-b523-44f3-94da-219bc4f858a4" providerId="AD" clId="Web-{5F3F18E4-DAF8-D7CF-C2C3-81C458E1C173}" dt="2023-03-16T10:26:56.072" v="173"/>
          <ac:spMkLst>
            <pc:docMk/>
            <pc:sldMk cId="2117926037" sldId="334"/>
            <ac:spMk id="113" creationId="{8A17784E-76D8-4521-A77D-0D2EBB923004}"/>
          </ac:spMkLst>
        </pc:spChg>
        <pc:spChg chg="add">
          <ac:chgData name="Richard Kovachev" userId="S::richardk@flutterint.com::44246524-b523-44f3-94da-219bc4f858a4" providerId="AD" clId="Web-{5F3F18E4-DAF8-D7CF-C2C3-81C458E1C173}" dt="2023-03-16T10:26:56.072" v="173"/>
          <ac:spMkLst>
            <pc:docMk/>
            <pc:sldMk cId="2117926037" sldId="334"/>
            <ac:spMk id="115" creationId="{C0036C6B-F09C-4EAB-AE02-8D056EE74856}"/>
          </ac:spMkLst>
        </pc:spChg>
        <pc:spChg chg="add">
          <ac:chgData name="Richard Kovachev" userId="S::richardk@flutterint.com::44246524-b523-44f3-94da-219bc4f858a4" providerId="AD" clId="Web-{5F3F18E4-DAF8-D7CF-C2C3-81C458E1C173}" dt="2023-03-16T10:26:56.072" v="173"/>
          <ac:spMkLst>
            <pc:docMk/>
            <pc:sldMk cId="2117926037" sldId="334"/>
            <ac:spMk id="117" creationId="{FC8D5885-2804-4D3C-BE31-902E4D3279B0}"/>
          </ac:spMkLst>
        </pc:spChg>
        <pc:picChg chg="mod">
          <ac:chgData name="Richard Kovachev" userId="S::richardk@flutterint.com::44246524-b523-44f3-94da-219bc4f858a4" providerId="AD" clId="Web-{5F3F18E4-DAF8-D7CF-C2C3-81C458E1C173}" dt="2023-03-16T10:26:56.072" v="173"/>
          <ac:picMkLst>
            <pc:docMk/>
            <pc:sldMk cId="2117926037" sldId="334"/>
            <ac:picMk id="5" creationId="{EA25A43E-E4DC-9ED2-9AA8-8D2EC355FD34}"/>
          </ac:picMkLst>
        </pc:picChg>
      </pc:sldChg>
      <pc:sldChg chg="addSp delSp modSp add replId">
        <pc:chgData name="Richard Kovachev" userId="S::richardk@flutterint.com::44246524-b523-44f3-94da-219bc4f858a4" providerId="AD" clId="Web-{5F3F18E4-DAF8-D7CF-C2C3-81C458E1C173}" dt="2023-03-16T10:28:36.111" v="191"/>
        <pc:sldMkLst>
          <pc:docMk/>
          <pc:sldMk cId="2989934848" sldId="335"/>
        </pc:sldMkLst>
        <pc:spChg chg="mod">
          <ac:chgData name="Richard Kovachev" userId="S::richardk@flutterint.com::44246524-b523-44f3-94da-219bc4f858a4" providerId="AD" clId="Web-{5F3F18E4-DAF8-D7CF-C2C3-81C458E1C173}" dt="2023-03-16T10:28:36.111" v="191"/>
          <ac:spMkLst>
            <pc:docMk/>
            <pc:sldMk cId="2989934848" sldId="335"/>
            <ac:spMk id="2" creationId="{8539CAAF-096A-D847-AC89-BCCDA3EE40C3}"/>
          </ac:spMkLst>
        </pc:spChg>
        <pc:spChg chg="mod">
          <ac:chgData name="Richard Kovachev" userId="S::richardk@flutterint.com::44246524-b523-44f3-94da-219bc4f858a4" providerId="AD" clId="Web-{5F3F18E4-DAF8-D7CF-C2C3-81C458E1C173}" dt="2023-03-16T10:28:36.111" v="191"/>
          <ac:spMkLst>
            <pc:docMk/>
            <pc:sldMk cId="2989934848" sldId="335"/>
            <ac:spMk id="3" creationId="{B8375023-A2D5-7D4D-8F94-3CED335C0BC5}"/>
          </ac:spMkLst>
        </pc:spChg>
        <pc:spChg chg="mod">
          <ac:chgData name="Richard Kovachev" userId="S::richardk@flutterint.com::44246524-b523-44f3-94da-219bc4f858a4" providerId="AD" clId="Web-{5F3F18E4-DAF8-D7CF-C2C3-81C458E1C173}" dt="2023-03-16T10:28:36.111" v="191"/>
          <ac:spMkLst>
            <pc:docMk/>
            <pc:sldMk cId="2989934848" sldId="335"/>
            <ac:spMk id="4" creationId="{623C4A5B-C341-A844-9140-4B9FFBA5B6BA}"/>
          </ac:spMkLst>
        </pc:spChg>
        <pc:spChg chg="add del">
          <ac:chgData name="Richard Kovachev" userId="S::richardk@flutterint.com::44246524-b523-44f3-94da-219bc4f858a4" providerId="AD" clId="Web-{5F3F18E4-DAF8-D7CF-C2C3-81C458E1C173}" dt="2023-03-16T10:28:36.111" v="191"/>
          <ac:spMkLst>
            <pc:docMk/>
            <pc:sldMk cId="2989934848" sldId="335"/>
            <ac:spMk id="109" creationId="{560AFAAC-EA6C-45A9-9E03-C9C9F0193B4F}"/>
          </ac:spMkLst>
        </pc:spChg>
        <pc:spChg chg="add del">
          <ac:chgData name="Richard Kovachev" userId="S::richardk@flutterint.com::44246524-b523-44f3-94da-219bc4f858a4" providerId="AD" clId="Web-{5F3F18E4-DAF8-D7CF-C2C3-81C458E1C173}" dt="2023-03-16T10:28:36.111" v="191"/>
          <ac:spMkLst>
            <pc:docMk/>
            <pc:sldMk cId="2989934848" sldId="335"/>
            <ac:spMk id="111" creationId="{83549E37-C86B-4401-90BD-D8BF83859F14}"/>
          </ac:spMkLst>
        </pc:spChg>
        <pc:spChg chg="add del">
          <ac:chgData name="Richard Kovachev" userId="S::richardk@flutterint.com::44246524-b523-44f3-94da-219bc4f858a4" providerId="AD" clId="Web-{5F3F18E4-DAF8-D7CF-C2C3-81C458E1C173}" dt="2023-03-16T10:28:36.111" v="191"/>
          <ac:spMkLst>
            <pc:docMk/>
            <pc:sldMk cId="2989934848" sldId="335"/>
            <ac:spMk id="113" creationId="{8A17784E-76D8-4521-A77D-0D2EBB923004}"/>
          </ac:spMkLst>
        </pc:spChg>
        <pc:spChg chg="add del">
          <ac:chgData name="Richard Kovachev" userId="S::richardk@flutterint.com::44246524-b523-44f3-94da-219bc4f858a4" providerId="AD" clId="Web-{5F3F18E4-DAF8-D7CF-C2C3-81C458E1C173}" dt="2023-03-16T10:28:36.111" v="191"/>
          <ac:spMkLst>
            <pc:docMk/>
            <pc:sldMk cId="2989934848" sldId="335"/>
            <ac:spMk id="115" creationId="{C0036C6B-F09C-4EAB-AE02-8D056EE74856}"/>
          </ac:spMkLst>
        </pc:spChg>
        <pc:spChg chg="add del">
          <ac:chgData name="Richard Kovachev" userId="S::richardk@flutterint.com::44246524-b523-44f3-94da-219bc4f858a4" providerId="AD" clId="Web-{5F3F18E4-DAF8-D7CF-C2C3-81C458E1C173}" dt="2023-03-16T10:28:36.111" v="191"/>
          <ac:spMkLst>
            <pc:docMk/>
            <pc:sldMk cId="2989934848" sldId="335"/>
            <ac:spMk id="117" creationId="{FC8D5885-2804-4D3C-BE31-902E4D3279B0}"/>
          </ac:spMkLst>
        </pc:spChg>
        <pc:spChg chg="add del">
          <ac:chgData name="Richard Kovachev" userId="S::richardk@flutterint.com::44246524-b523-44f3-94da-219bc4f858a4" providerId="AD" clId="Web-{5F3F18E4-DAF8-D7CF-C2C3-81C458E1C173}" dt="2023-03-16T10:28:27.642" v="188"/>
          <ac:spMkLst>
            <pc:docMk/>
            <pc:sldMk cId="2989934848" sldId="335"/>
            <ac:spMk id="122" creationId="{6CC7D015-0DD8-420F-A568-AC4FEDC41251}"/>
          </ac:spMkLst>
        </pc:spChg>
        <pc:spChg chg="add del">
          <ac:chgData name="Richard Kovachev" userId="S::richardk@flutterint.com::44246524-b523-44f3-94da-219bc4f858a4" providerId="AD" clId="Web-{5F3F18E4-DAF8-D7CF-C2C3-81C458E1C173}" dt="2023-03-16T10:28:27.642" v="188"/>
          <ac:spMkLst>
            <pc:docMk/>
            <pc:sldMk cId="2989934848" sldId="335"/>
            <ac:spMk id="124" creationId="{DC595556-C814-4F1F-B0E5-71812F38A8CD}"/>
          </ac:spMkLst>
        </pc:spChg>
        <pc:spChg chg="add del">
          <ac:chgData name="Richard Kovachev" userId="S::richardk@flutterint.com::44246524-b523-44f3-94da-219bc4f858a4" providerId="AD" clId="Web-{5F3F18E4-DAF8-D7CF-C2C3-81C458E1C173}" dt="2023-03-16T10:28:36.096" v="190"/>
          <ac:spMkLst>
            <pc:docMk/>
            <pc:sldMk cId="2989934848" sldId="335"/>
            <ac:spMk id="126" creationId="{AEDD7960-4866-4399-BEF6-DD1431AB4E34}"/>
          </ac:spMkLst>
        </pc:spChg>
        <pc:spChg chg="add del">
          <ac:chgData name="Richard Kovachev" userId="S::richardk@flutterint.com::44246524-b523-44f3-94da-219bc4f858a4" providerId="AD" clId="Web-{5F3F18E4-DAF8-D7CF-C2C3-81C458E1C173}" dt="2023-03-16T10:28:36.096" v="190"/>
          <ac:spMkLst>
            <pc:docMk/>
            <pc:sldMk cId="2989934848" sldId="335"/>
            <ac:spMk id="127" creationId="{6B5E2835-4E47-45B3-9CFE-732FF7B05472}"/>
          </ac:spMkLst>
        </pc:spChg>
        <pc:spChg chg="add del">
          <ac:chgData name="Richard Kovachev" userId="S::richardk@flutterint.com::44246524-b523-44f3-94da-219bc4f858a4" providerId="AD" clId="Web-{5F3F18E4-DAF8-D7CF-C2C3-81C458E1C173}" dt="2023-03-16T10:28:36.096" v="190"/>
          <ac:spMkLst>
            <pc:docMk/>
            <pc:sldMk cId="2989934848" sldId="335"/>
            <ac:spMk id="128" creationId="{55D4142C-5077-457F-A6AD-3FECFDB39685}"/>
          </ac:spMkLst>
        </pc:spChg>
        <pc:spChg chg="add del">
          <ac:chgData name="Richard Kovachev" userId="S::richardk@flutterint.com::44246524-b523-44f3-94da-219bc4f858a4" providerId="AD" clId="Web-{5F3F18E4-DAF8-D7CF-C2C3-81C458E1C173}" dt="2023-03-16T10:28:36.096" v="190"/>
          <ac:spMkLst>
            <pc:docMk/>
            <pc:sldMk cId="2989934848" sldId="335"/>
            <ac:spMk id="129" creationId="{5B45AD5D-AA52-4F7B-9362-576A39AD9E09}"/>
          </ac:spMkLst>
        </pc:spChg>
        <pc:spChg chg="add del">
          <ac:chgData name="Richard Kovachev" userId="S::richardk@flutterint.com::44246524-b523-44f3-94da-219bc4f858a4" providerId="AD" clId="Web-{5F3F18E4-DAF8-D7CF-C2C3-81C458E1C173}" dt="2023-03-16T10:28:36.096" v="190"/>
          <ac:spMkLst>
            <pc:docMk/>
            <pc:sldMk cId="2989934848" sldId="335"/>
            <ac:spMk id="130" creationId="{7A5F0580-5EE9-419F-96EE-B6529EF6E7D0}"/>
          </ac:spMkLst>
        </pc:spChg>
        <pc:spChg chg="add">
          <ac:chgData name="Richard Kovachev" userId="S::richardk@flutterint.com::44246524-b523-44f3-94da-219bc4f858a4" providerId="AD" clId="Web-{5F3F18E4-DAF8-D7CF-C2C3-81C458E1C173}" dt="2023-03-16T10:28:36.111" v="191"/>
          <ac:spMkLst>
            <pc:docMk/>
            <pc:sldMk cId="2989934848" sldId="335"/>
            <ac:spMk id="132" creationId="{A6D37EE4-EA1B-46EE-A54B-5233C63C9695}"/>
          </ac:spMkLst>
        </pc:spChg>
        <pc:spChg chg="add">
          <ac:chgData name="Richard Kovachev" userId="S::richardk@flutterint.com::44246524-b523-44f3-94da-219bc4f858a4" providerId="AD" clId="Web-{5F3F18E4-DAF8-D7CF-C2C3-81C458E1C173}" dt="2023-03-16T10:28:36.111" v="191"/>
          <ac:spMkLst>
            <pc:docMk/>
            <pc:sldMk cId="2989934848" sldId="335"/>
            <ac:spMk id="133" creationId="{927D5270-6648-4CC1-8F78-48BE299CAC25}"/>
          </ac:spMkLst>
        </pc:spChg>
        <pc:picChg chg="mod ord">
          <ac:chgData name="Richard Kovachev" userId="S::richardk@flutterint.com::44246524-b523-44f3-94da-219bc4f858a4" providerId="AD" clId="Web-{5F3F18E4-DAF8-D7CF-C2C3-81C458E1C173}" dt="2023-03-16T10:28:36.111" v="191"/>
          <ac:picMkLst>
            <pc:docMk/>
            <pc:sldMk cId="2989934848" sldId="335"/>
            <ac:picMk id="5" creationId="{EA25A43E-E4DC-9ED2-9AA8-8D2EC355FD34}"/>
          </ac:picMkLst>
        </pc:picChg>
      </pc:sldChg>
      <pc:sldChg chg="addSp delSp modSp add replId">
        <pc:chgData name="Richard Kovachev" userId="S::richardk@flutterint.com::44246524-b523-44f3-94da-219bc4f858a4" providerId="AD" clId="Web-{5F3F18E4-DAF8-D7CF-C2C3-81C458E1C173}" dt="2023-03-16T10:34:35.249" v="234"/>
        <pc:sldMkLst>
          <pc:docMk/>
          <pc:sldMk cId="1271822638" sldId="336"/>
        </pc:sldMkLst>
        <pc:spChg chg="mod">
          <ac:chgData name="Richard Kovachev" userId="S::richardk@flutterint.com::44246524-b523-44f3-94da-219bc4f858a4" providerId="AD" clId="Web-{5F3F18E4-DAF8-D7CF-C2C3-81C458E1C173}" dt="2023-03-16T10:34:35.249" v="234"/>
          <ac:spMkLst>
            <pc:docMk/>
            <pc:sldMk cId="1271822638" sldId="336"/>
            <ac:spMk id="2" creationId="{8539CAAF-096A-D847-AC89-BCCDA3EE40C3}"/>
          </ac:spMkLst>
        </pc:spChg>
        <pc:spChg chg="mod">
          <ac:chgData name="Richard Kovachev" userId="S::richardk@flutterint.com::44246524-b523-44f3-94da-219bc4f858a4" providerId="AD" clId="Web-{5F3F18E4-DAF8-D7CF-C2C3-81C458E1C173}" dt="2023-03-16T10:34:35.249" v="234"/>
          <ac:spMkLst>
            <pc:docMk/>
            <pc:sldMk cId="1271822638" sldId="336"/>
            <ac:spMk id="3" creationId="{B8375023-A2D5-7D4D-8F94-3CED335C0BC5}"/>
          </ac:spMkLst>
        </pc:spChg>
        <pc:spChg chg="mod">
          <ac:chgData name="Richard Kovachev" userId="S::richardk@flutterint.com::44246524-b523-44f3-94da-219bc4f858a4" providerId="AD" clId="Web-{5F3F18E4-DAF8-D7CF-C2C3-81C458E1C173}" dt="2023-03-16T10:34:35.249" v="234"/>
          <ac:spMkLst>
            <pc:docMk/>
            <pc:sldMk cId="1271822638" sldId="336"/>
            <ac:spMk id="4" creationId="{623C4A5B-C341-A844-9140-4B9FFBA5B6BA}"/>
          </ac:spMkLst>
        </pc:spChg>
        <pc:spChg chg="del">
          <ac:chgData name="Richard Kovachev" userId="S::richardk@flutterint.com::44246524-b523-44f3-94da-219bc4f858a4" providerId="AD" clId="Web-{5F3F18E4-DAF8-D7CF-C2C3-81C458E1C173}" dt="2023-03-16T10:34:35.249" v="234"/>
          <ac:spMkLst>
            <pc:docMk/>
            <pc:sldMk cId="1271822638" sldId="336"/>
            <ac:spMk id="88" creationId="{2C61293E-6EBE-43EF-A52C-9BEBFD7679D4}"/>
          </ac:spMkLst>
        </pc:spChg>
        <pc:spChg chg="del">
          <ac:chgData name="Richard Kovachev" userId="S::richardk@flutterint.com::44246524-b523-44f3-94da-219bc4f858a4" providerId="AD" clId="Web-{5F3F18E4-DAF8-D7CF-C2C3-81C458E1C173}" dt="2023-03-16T10:34:35.249" v="234"/>
          <ac:spMkLst>
            <pc:docMk/>
            <pc:sldMk cId="1271822638" sldId="336"/>
            <ac:spMk id="90" creationId="{3FCFB1DE-0B7E-48CC-BA90-B2AB0889F9D6}"/>
          </ac:spMkLst>
        </pc:spChg>
        <pc:spChg chg="add">
          <ac:chgData name="Richard Kovachev" userId="S::richardk@flutterint.com::44246524-b523-44f3-94da-219bc4f858a4" providerId="AD" clId="Web-{5F3F18E4-DAF8-D7CF-C2C3-81C458E1C173}" dt="2023-03-16T10:34:35.249" v="234"/>
          <ac:spMkLst>
            <pc:docMk/>
            <pc:sldMk cId="1271822638" sldId="336"/>
            <ac:spMk id="95" creationId="{8B3A2D1A-45FC-4F95-B150-1C13EF2F6D09}"/>
          </ac:spMkLst>
        </pc:spChg>
        <pc:spChg chg="add">
          <ac:chgData name="Richard Kovachev" userId="S::richardk@flutterint.com::44246524-b523-44f3-94da-219bc4f858a4" providerId="AD" clId="Web-{5F3F18E4-DAF8-D7CF-C2C3-81C458E1C173}" dt="2023-03-16T10:34:35.249" v="234"/>
          <ac:spMkLst>
            <pc:docMk/>
            <pc:sldMk cId="1271822638" sldId="336"/>
            <ac:spMk id="97" creationId="{F3768FD5-DD7A-43C7-8DEA-1F5DB3CB5B95}"/>
          </ac:spMkLst>
        </pc:spChg>
        <pc:picChg chg="mod">
          <ac:chgData name="Richard Kovachev" userId="S::richardk@flutterint.com::44246524-b523-44f3-94da-219bc4f858a4" providerId="AD" clId="Web-{5F3F18E4-DAF8-D7CF-C2C3-81C458E1C173}" dt="2023-03-16T10:34:35.249" v="234"/>
          <ac:picMkLst>
            <pc:docMk/>
            <pc:sldMk cId="1271822638" sldId="336"/>
            <ac:picMk id="9" creationId="{D7097F81-5E96-27BC-CA01-26D44C695ECC}"/>
          </ac:picMkLst>
        </pc:picChg>
      </pc:sldChg>
      <pc:sldChg chg="addSp delSp modSp add replId">
        <pc:chgData name="Richard Kovachev" userId="S::richardk@flutterint.com::44246524-b523-44f3-94da-219bc4f858a4" providerId="AD" clId="Web-{5F3F18E4-DAF8-D7CF-C2C3-81C458E1C173}" dt="2023-03-16T10:35:02.126" v="239"/>
        <pc:sldMkLst>
          <pc:docMk/>
          <pc:sldMk cId="449704269" sldId="337"/>
        </pc:sldMkLst>
        <pc:spChg chg="mod ord">
          <ac:chgData name="Richard Kovachev" userId="S::richardk@flutterint.com::44246524-b523-44f3-94da-219bc4f858a4" providerId="AD" clId="Web-{5F3F18E4-DAF8-D7CF-C2C3-81C458E1C173}" dt="2023-03-16T10:35:02.126" v="239"/>
          <ac:spMkLst>
            <pc:docMk/>
            <pc:sldMk cId="449704269" sldId="337"/>
            <ac:spMk id="2" creationId="{8539CAAF-096A-D847-AC89-BCCDA3EE40C3}"/>
          </ac:spMkLst>
        </pc:spChg>
        <pc:spChg chg="mod">
          <ac:chgData name="Richard Kovachev" userId="S::richardk@flutterint.com::44246524-b523-44f3-94da-219bc4f858a4" providerId="AD" clId="Web-{5F3F18E4-DAF8-D7CF-C2C3-81C458E1C173}" dt="2023-03-16T10:35:02.126" v="239"/>
          <ac:spMkLst>
            <pc:docMk/>
            <pc:sldMk cId="449704269" sldId="337"/>
            <ac:spMk id="3" creationId="{B8375023-A2D5-7D4D-8F94-3CED335C0BC5}"/>
          </ac:spMkLst>
        </pc:spChg>
        <pc:spChg chg="mod">
          <ac:chgData name="Richard Kovachev" userId="S::richardk@flutterint.com::44246524-b523-44f3-94da-219bc4f858a4" providerId="AD" clId="Web-{5F3F18E4-DAF8-D7CF-C2C3-81C458E1C173}" dt="2023-03-16T10:35:02.126" v="239"/>
          <ac:spMkLst>
            <pc:docMk/>
            <pc:sldMk cId="449704269" sldId="337"/>
            <ac:spMk id="4" creationId="{623C4A5B-C341-A844-9140-4B9FFBA5B6BA}"/>
          </ac:spMkLst>
        </pc:spChg>
        <pc:spChg chg="del">
          <ac:chgData name="Richard Kovachev" userId="S::richardk@flutterint.com::44246524-b523-44f3-94da-219bc4f858a4" providerId="AD" clId="Web-{5F3F18E4-DAF8-D7CF-C2C3-81C458E1C173}" dt="2023-03-16T10:35:02.126" v="239"/>
          <ac:spMkLst>
            <pc:docMk/>
            <pc:sldMk cId="449704269" sldId="337"/>
            <ac:spMk id="88" creationId="{2C61293E-6EBE-43EF-A52C-9BEBFD7679D4}"/>
          </ac:spMkLst>
        </pc:spChg>
        <pc:spChg chg="del">
          <ac:chgData name="Richard Kovachev" userId="S::richardk@flutterint.com::44246524-b523-44f3-94da-219bc4f858a4" providerId="AD" clId="Web-{5F3F18E4-DAF8-D7CF-C2C3-81C458E1C173}" dt="2023-03-16T10:35:02.126" v="239"/>
          <ac:spMkLst>
            <pc:docMk/>
            <pc:sldMk cId="449704269" sldId="337"/>
            <ac:spMk id="90" creationId="{3FCFB1DE-0B7E-48CC-BA90-B2AB0889F9D6}"/>
          </ac:spMkLst>
        </pc:spChg>
        <pc:spChg chg="add">
          <ac:chgData name="Richard Kovachev" userId="S::richardk@flutterint.com::44246524-b523-44f3-94da-219bc4f858a4" providerId="AD" clId="Web-{5F3F18E4-DAF8-D7CF-C2C3-81C458E1C173}" dt="2023-03-16T10:35:02.126" v="239"/>
          <ac:spMkLst>
            <pc:docMk/>
            <pc:sldMk cId="449704269" sldId="337"/>
            <ac:spMk id="95" creationId="{04812C46-200A-4DEB-A05E-3ED6C68C2387}"/>
          </ac:spMkLst>
        </pc:spChg>
        <pc:spChg chg="add">
          <ac:chgData name="Richard Kovachev" userId="S::richardk@flutterint.com::44246524-b523-44f3-94da-219bc4f858a4" providerId="AD" clId="Web-{5F3F18E4-DAF8-D7CF-C2C3-81C458E1C173}" dt="2023-03-16T10:35:02.126" v="239"/>
          <ac:spMkLst>
            <pc:docMk/>
            <pc:sldMk cId="449704269" sldId="337"/>
            <ac:spMk id="97" creationId="{D1EA859B-E555-4109-94F3-6700E046E008}"/>
          </ac:spMkLst>
        </pc:spChg>
        <pc:picChg chg="mod">
          <ac:chgData name="Richard Kovachev" userId="S::richardk@flutterint.com::44246524-b523-44f3-94da-219bc4f858a4" providerId="AD" clId="Web-{5F3F18E4-DAF8-D7CF-C2C3-81C458E1C173}" dt="2023-03-16T10:35:02.126" v="239"/>
          <ac:picMkLst>
            <pc:docMk/>
            <pc:sldMk cId="449704269" sldId="337"/>
            <ac:picMk id="9" creationId="{D7097F81-5E96-27BC-CA01-26D44C695ECC}"/>
          </ac:picMkLst>
        </pc:picChg>
      </pc:sldChg>
      <pc:sldChg chg="addSp delSp modSp add replId">
        <pc:chgData name="Richard Kovachev" userId="S::richardk@flutterint.com::44246524-b523-44f3-94da-219bc4f858a4" providerId="AD" clId="Web-{5F3F18E4-DAF8-D7CF-C2C3-81C458E1C173}" dt="2023-03-16T10:35:31.644" v="247"/>
        <pc:sldMkLst>
          <pc:docMk/>
          <pc:sldMk cId="3975649365" sldId="338"/>
        </pc:sldMkLst>
        <pc:spChg chg="mod">
          <ac:chgData name="Richard Kovachev" userId="S::richardk@flutterint.com::44246524-b523-44f3-94da-219bc4f858a4" providerId="AD" clId="Web-{5F3F18E4-DAF8-D7CF-C2C3-81C458E1C173}" dt="2023-03-16T10:35:31.644" v="247"/>
          <ac:spMkLst>
            <pc:docMk/>
            <pc:sldMk cId="3975649365" sldId="338"/>
            <ac:spMk id="2" creationId="{8539CAAF-096A-D847-AC89-BCCDA3EE40C3}"/>
          </ac:spMkLst>
        </pc:spChg>
        <pc:spChg chg="mod">
          <ac:chgData name="Richard Kovachev" userId="S::richardk@flutterint.com::44246524-b523-44f3-94da-219bc4f858a4" providerId="AD" clId="Web-{5F3F18E4-DAF8-D7CF-C2C3-81C458E1C173}" dt="2023-03-16T10:35:31.644" v="247"/>
          <ac:spMkLst>
            <pc:docMk/>
            <pc:sldMk cId="3975649365" sldId="338"/>
            <ac:spMk id="3" creationId="{B8375023-A2D5-7D4D-8F94-3CED335C0BC5}"/>
          </ac:spMkLst>
        </pc:spChg>
        <pc:spChg chg="mod">
          <ac:chgData name="Richard Kovachev" userId="S::richardk@flutterint.com::44246524-b523-44f3-94da-219bc4f858a4" providerId="AD" clId="Web-{5F3F18E4-DAF8-D7CF-C2C3-81C458E1C173}" dt="2023-03-16T10:35:31.644" v="247"/>
          <ac:spMkLst>
            <pc:docMk/>
            <pc:sldMk cId="3975649365" sldId="338"/>
            <ac:spMk id="4" creationId="{623C4A5B-C341-A844-9140-4B9FFBA5B6BA}"/>
          </ac:spMkLst>
        </pc:spChg>
        <pc:spChg chg="del">
          <ac:chgData name="Richard Kovachev" userId="S::richardk@flutterint.com::44246524-b523-44f3-94da-219bc4f858a4" providerId="AD" clId="Web-{5F3F18E4-DAF8-D7CF-C2C3-81C458E1C173}" dt="2023-03-16T10:35:31.644" v="247"/>
          <ac:spMkLst>
            <pc:docMk/>
            <pc:sldMk cId="3975649365" sldId="338"/>
            <ac:spMk id="88" creationId="{2C61293E-6EBE-43EF-A52C-9BEBFD7679D4}"/>
          </ac:spMkLst>
        </pc:spChg>
        <pc:spChg chg="del">
          <ac:chgData name="Richard Kovachev" userId="S::richardk@flutterint.com::44246524-b523-44f3-94da-219bc4f858a4" providerId="AD" clId="Web-{5F3F18E4-DAF8-D7CF-C2C3-81C458E1C173}" dt="2023-03-16T10:35:31.644" v="247"/>
          <ac:spMkLst>
            <pc:docMk/>
            <pc:sldMk cId="3975649365" sldId="338"/>
            <ac:spMk id="90" creationId="{3FCFB1DE-0B7E-48CC-BA90-B2AB0889F9D6}"/>
          </ac:spMkLst>
        </pc:spChg>
        <pc:spChg chg="add">
          <ac:chgData name="Richard Kovachev" userId="S::richardk@flutterint.com::44246524-b523-44f3-94da-219bc4f858a4" providerId="AD" clId="Web-{5F3F18E4-DAF8-D7CF-C2C3-81C458E1C173}" dt="2023-03-16T10:35:31.644" v="247"/>
          <ac:spMkLst>
            <pc:docMk/>
            <pc:sldMk cId="3975649365" sldId="338"/>
            <ac:spMk id="95" creationId="{9F79630B-0F0B-446E-A637-38FA8F61D10E}"/>
          </ac:spMkLst>
        </pc:spChg>
        <pc:spChg chg="add">
          <ac:chgData name="Richard Kovachev" userId="S::richardk@flutterint.com::44246524-b523-44f3-94da-219bc4f858a4" providerId="AD" clId="Web-{5F3F18E4-DAF8-D7CF-C2C3-81C458E1C173}" dt="2023-03-16T10:35:31.644" v="247"/>
          <ac:spMkLst>
            <pc:docMk/>
            <pc:sldMk cId="3975649365" sldId="338"/>
            <ac:spMk id="97" creationId="{B3437C99-FC8E-4311-B48A-F0C4C329B154}"/>
          </ac:spMkLst>
        </pc:spChg>
        <pc:picChg chg="mod ord">
          <ac:chgData name="Richard Kovachev" userId="S::richardk@flutterint.com::44246524-b523-44f3-94da-219bc4f858a4" providerId="AD" clId="Web-{5F3F18E4-DAF8-D7CF-C2C3-81C458E1C173}" dt="2023-03-16T10:35:31.644" v="247"/>
          <ac:picMkLst>
            <pc:docMk/>
            <pc:sldMk cId="3975649365" sldId="338"/>
            <ac:picMk id="9" creationId="{D7097F81-5E96-27BC-CA01-26D44C695ECC}"/>
          </ac:picMkLst>
        </pc:picChg>
      </pc:sldChg>
      <pc:sldChg chg="addSp delSp modSp add replId">
        <pc:chgData name="Richard Kovachev" userId="S::richardk@flutterint.com::44246524-b523-44f3-94da-219bc4f858a4" providerId="AD" clId="Web-{5F3F18E4-DAF8-D7CF-C2C3-81C458E1C173}" dt="2023-03-16T10:36:38.681" v="261"/>
        <pc:sldMkLst>
          <pc:docMk/>
          <pc:sldMk cId="170122749" sldId="339"/>
        </pc:sldMkLst>
        <pc:spChg chg="mod">
          <ac:chgData name="Richard Kovachev" userId="S::richardk@flutterint.com::44246524-b523-44f3-94da-219bc4f858a4" providerId="AD" clId="Web-{5F3F18E4-DAF8-D7CF-C2C3-81C458E1C173}" dt="2023-03-16T10:36:38.681" v="261"/>
          <ac:spMkLst>
            <pc:docMk/>
            <pc:sldMk cId="170122749" sldId="339"/>
            <ac:spMk id="2" creationId="{8539CAAF-096A-D847-AC89-BCCDA3EE40C3}"/>
          </ac:spMkLst>
        </pc:spChg>
        <pc:spChg chg="mod">
          <ac:chgData name="Richard Kovachev" userId="S::richardk@flutterint.com::44246524-b523-44f3-94da-219bc4f858a4" providerId="AD" clId="Web-{5F3F18E4-DAF8-D7CF-C2C3-81C458E1C173}" dt="2023-03-16T10:36:38.681" v="261"/>
          <ac:spMkLst>
            <pc:docMk/>
            <pc:sldMk cId="170122749" sldId="339"/>
            <ac:spMk id="3" creationId="{B8375023-A2D5-7D4D-8F94-3CED335C0BC5}"/>
          </ac:spMkLst>
        </pc:spChg>
        <pc:spChg chg="mod">
          <ac:chgData name="Richard Kovachev" userId="S::richardk@flutterint.com::44246524-b523-44f3-94da-219bc4f858a4" providerId="AD" clId="Web-{5F3F18E4-DAF8-D7CF-C2C3-81C458E1C173}" dt="2023-03-16T10:36:38.681" v="261"/>
          <ac:spMkLst>
            <pc:docMk/>
            <pc:sldMk cId="170122749" sldId="339"/>
            <ac:spMk id="4" creationId="{623C4A5B-C341-A844-9140-4B9FFBA5B6BA}"/>
          </ac:spMkLst>
        </pc:spChg>
        <pc:spChg chg="del">
          <ac:chgData name="Richard Kovachev" userId="S::richardk@flutterint.com::44246524-b523-44f3-94da-219bc4f858a4" providerId="AD" clId="Web-{5F3F18E4-DAF8-D7CF-C2C3-81C458E1C173}" dt="2023-03-16T10:36:38.681" v="261"/>
          <ac:spMkLst>
            <pc:docMk/>
            <pc:sldMk cId="170122749" sldId="339"/>
            <ac:spMk id="95" creationId="{9F79630B-0F0B-446E-A637-38FA8F61D10E}"/>
          </ac:spMkLst>
        </pc:spChg>
        <pc:spChg chg="del">
          <ac:chgData name="Richard Kovachev" userId="S::richardk@flutterint.com::44246524-b523-44f3-94da-219bc4f858a4" providerId="AD" clId="Web-{5F3F18E4-DAF8-D7CF-C2C3-81C458E1C173}" dt="2023-03-16T10:36:38.681" v="261"/>
          <ac:spMkLst>
            <pc:docMk/>
            <pc:sldMk cId="170122749" sldId="339"/>
            <ac:spMk id="97" creationId="{B3437C99-FC8E-4311-B48A-F0C4C329B154}"/>
          </ac:spMkLst>
        </pc:spChg>
        <pc:spChg chg="add">
          <ac:chgData name="Richard Kovachev" userId="S::richardk@flutterint.com::44246524-b523-44f3-94da-219bc4f858a4" providerId="AD" clId="Web-{5F3F18E4-DAF8-D7CF-C2C3-81C458E1C173}" dt="2023-03-16T10:36:38.681" v="261"/>
          <ac:spMkLst>
            <pc:docMk/>
            <pc:sldMk cId="170122749" sldId="339"/>
            <ac:spMk id="102" creationId="{96CF2A2B-0745-440C-9224-C5C6A0A4286F}"/>
          </ac:spMkLst>
        </pc:spChg>
        <pc:spChg chg="add">
          <ac:chgData name="Richard Kovachev" userId="S::richardk@flutterint.com::44246524-b523-44f3-94da-219bc4f858a4" providerId="AD" clId="Web-{5F3F18E4-DAF8-D7CF-C2C3-81C458E1C173}" dt="2023-03-16T10:36:38.681" v="261"/>
          <ac:spMkLst>
            <pc:docMk/>
            <pc:sldMk cId="170122749" sldId="339"/>
            <ac:spMk id="104" creationId="{75BE6D6B-84C9-4D2B-97EB-773B7369EF82}"/>
          </ac:spMkLst>
        </pc:spChg>
        <pc:picChg chg="mod ord">
          <ac:chgData name="Richard Kovachev" userId="S::richardk@flutterint.com::44246524-b523-44f3-94da-219bc4f858a4" providerId="AD" clId="Web-{5F3F18E4-DAF8-D7CF-C2C3-81C458E1C173}" dt="2023-03-16T10:36:38.681" v="261"/>
          <ac:picMkLst>
            <pc:docMk/>
            <pc:sldMk cId="170122749" sldId="339"/>
            <ac:picMk id="9" creationId="{D7097F81-5E96-27BC-CA01-26D44C695ECC}"/>
          </ac:picMkLst>
        </pc:picChg>
      </pc:sldChg>
      <pc:sldChg chg="modSp add replId">
        <pc:chgData name="Richard Kovachev" userId="S::richardk@flutterint.com::44246524-b523-44f3-94da-219bc4f858a4" providerId="AD" clId="Web-{5F3F18E4-DAF8-D7CF-C2C3-81C458E1C173}" dt="2023-03-16T10:37:56.031" v="291" actId="20577"/>
        <pc:sldMkLst>
          <pc:docMk/>
          <pc:sldMk cId="2623506137" sldId="340"/>
        </pc:sldMkLst>
        <pc:spChg chg="mod">
          <ac:chgData name="Richard Kovachev" userId="S::richardk@flutterint.com::44246524-b523-44f3-94da-219bc4f858a4" providerId="AD" clId="Web-{5F3F18E4-DAF8-D7CF-C2C3-81C458E1C173}" dt="2023-03-16T10:37:32.732" v="270" actId="20577"/>
          <ac:spMkLst>
            <pc:docMk/>
            <pc:sldMk cId="2623506137" sldId="340"/>
            <ac:spMk id="2" creationId="{A42F1810-62C3-0E4F-A612-B3546BC60C51}"/>
          </ac:spMkLst>
        </pc:spChg>
        <pc:spChg chg="mod">
          <ac:chgData name="Richard Kovachev" userId="S::richardk@flutterint.com::44246524-b523-44f3-94da-219bc4f858a4" providerId="AD" clId="Web-{5F3F18E4-DAF8-D7CF-C2C3-81C458E1C173}" dt="2023-03-16T10:37:17.903" v="269" actId="20577"/>
          <ac:spMkLst>
            <pc:docMk/>
            <pc:sldMk cId="2623506137" sldId="340"/>
            <ac:spMk id="3" creationId="{A08B5CFE-A81D-7C4C-A309-6C892B575439}"/>
          </ac:spMkLst>
        </pc:spChg>
        <pc:spChg chg="mod">
          <ac:chgData name="Richard Kovachev" userId="S::richardk@flutterint.com::44246524-b523-44f3-94da-219bc4f858a4" providerId="AD" clId="Web-{5F3F18E4-DAF8-D7CF-C2C3-81C458E1C173}" dt="2023-03-16T10:37:56.031" v="291" actId="20577"/>
          <ac:spMkLst>
            <pc:docMk/>
            <pc:sldMk cId="2623506137" sldId="340"/>
            <ac:spMk id="5" creationId="{3B99380B-E1E3-5198-88BC-97982C7676CD}"/>
          </ac:spMkLst>
        </pc:spChg>
      </pc:sldChg>
      <pc:sldChg chg="add del ord replId">
        <pc:chgData name="Richard Kovachev" userId="S::richardk@flutterint.com::44246524-b523-44f3-94da-219bc4f858a4" providerId="AD" clId="Web-{5F3F18E4-DAF8-D7CF-C2C3-81C458E1C173}" dt="2023-03-16T10:37:05.777" v="267"/>
        <pc:sldMkLst>
          <pc:docMk/>
          <pc:sldMk cId="2859903501" sldId="340"/>
        </pc:sldMkLst>
      </pc:sldChg>
      <pc:sldChg chg="addSp delSp modSp add ord replId">
        <pc:chgData name="Richard Kovachev" userId="S::richardk@flutterint.com::44246524-b523-44f3-94da-219bc4f858a4" providerId="AD" clId="Web-{5F3F18E4-DAF8-D7CF-C2C3-81C458E1C173}" dt="2023-03-16T10:40:03.650" v="310"/>
        <pc:sldMkLst>
          <pc:docMk/>
          <pc:sldMk cId="3874377365" sldId="341"/>
        </pc:sldMkLst>
        <pc:spChg chg="mod">
          <ac:chgData name="Richard Kovachev" userId="S::richardk@flutterint.com::44246524-b523-44f3-94da-219bc4f858a4" providerId="AD" clId="Web-{5F3F18E4-DAF8-D7CF-C2C3-81C458E1C173}" dt="2023-03-16T10:40:03.650" v="310"/>
          <ac:spMkLst>
            <pc:docMk/>
            <pc:sldMk cId="3874377365" sldId="341"/>
            <ac:spMk id="2" creationId="{8539CAAF-096A-D847-AC89-BCCDA3EE40C3}"/>
          </ac:spMkLst>
        </pc:spChg>
        <pc:spChg chg="del mod">
          <ac:chgData name="Richard Kovachev" userId="S::richardk@flutterint.com::44246524-b523-44f3-94da-219bc4f858a4" providerId="AD" clId="Web-{5F3F18E4-DAF8-D7CF-C2C3-81C458E1C173}" dt="2023-03-16T10:40:03.650" v="310"/>
          <ac:spMkLst>
            <pc:docMk/>
            <pc:sldMk cId="3874377365" sldId="341"/>
            <ac:spMk id="3" creationId="{B8375023-A2D5-7D4D-8F94-3CED335C0BC5}"/>
          </ac:spMkLst>
        </pc:spChg>
        <pc:spChg chg="mod">
          <ac:chgData name="Richard Kovachev" userId="S::richardk@flutterint.com::44246524-b523-44f3-94da-219bc4f858a4" providerId="AD" clId="Web-{5F3F18E4-DAF8-D7CF-C2C3-81C458E1C173}" dt="2023-03-16T10:40:03.650" v="310"/>
          <ac:spMkLst>
            <pc:docMk/>
            <pc:sldMk cId="3874377365" sldId="341"/>
            <ac:spMk id="4" creationId="{623C4A5B-C341-A844-9140-4B9FFBA5B6BA}"/>
          </ac:spMkLst>
        </pc:spChg>
        <pc:spChg chg="add del mod">
          <ac:chgData name="Richard Kovachev" userId="S::richardk@flutterint.com::44246524-b523-44f3-94da-219bc4f858a4" providerId="AD" clId="Web-{5F3F18E4-DAF8-D7CF-C2C3-81C458E1C173}" dt="2023-03-16T10:39:08.177" v="298"/>
          <ac:spMkLst>
            <pc:docMk/>
            <pc:sldMk cId="3874377365" sldId="341"/>
            <ac:spMk id="7" creationId="{DE81C050-04DB-01DD-6360-28DF77956F7B}"/>
          </ac:spMkLst>
        </pc:spChg>
        <pc:spChg chg="add del mod">
          <ac:chgData name="Richard Kovachev" userId="S::richardk@flutterint.com::44246524-b523-44f3-94da-219bc4f858a4" providerId="AD" clId="Web-{5F3F18E4-DAF8-D7CF-C2C3-81C458E1C173}" dt="2023-03-16T10:40:03.650" v="310"/>
          <ac:spMkLst>
            <pc:docMk/>
            <pc:sldMk cId="3874377365" sldId="341"/>
            <ac:spMk id="11" creationId="{A6D013A1-AA28-ADA3-590E-CC876B0C7895}"/>
          </ac:spMkLst>
        </pc:spChg>
        <pc:spChg chg="del">
          <ac:chgData name="Richard Kovachev" userId="S::richardk@flutterint.com::44246524-b523-44f3-94da-219bc4f858a4" providerId="AD" clId="Web-{5F3F18E4-DAF8-D7CF-C2C3-81C458E1C173}" dt="2023-03-16T10:40:03.650" v="310"/>
          <ac:spMkLst>
            <pc:docMk/>
            <pc:sldMk cId="3874377365" sldId="341"/>
            <ac:spMk id="95" creationId="{9F79630B-0F0B-446E-A637-38FA8F61D10E}"/>
          </ac:spMkLst>
        </pc:spChg>
        <pc:spChg chg="del">
          <ac:chgData name="Richard Kovachev" userId="S::richardk@flutterint.com::44246524-b523-44f3-94da-219bc4f858a4" providerId="AD" clId="Web-{5F3F18E4-DAF8-D7CF-C2C3-81C458E1C173}" dt="2023-03-16T10:40:03.650" v="310"/>
          <ac:spMkLst>
            <pc:docMk/>
            <pc:sldMk cId="3874377365" sldId="341"/>
            <ac:spMk id="97" creationId="{B3437C99-FC8E-4311-B48A-F0C4C329B154}"/>
          </ac:spMkLst>
        </pc:spChg>
        <pc:spChg chg="add">
          <ac:chgData name="Richard Kovachev" userId="S::richardk@flutterint.com::44246524-b523-44f3-94da-219bc4f858a4" providerId="AD" clId="Web-{5F3F18E4-DAF8-D7CF-C2C3-81C458E1C173}" dt="2023-03-16T10:40:03.650" v="310"/>
          <ac:spMkLst>
            <pc:docMk/>
            <pc:sldMk cId="3874377365" sldId="341"/>
            <ac:spMk id="103" creationId="{C05CBC3C-2E5A-4839-8B9B-2E5A6ADF0F58}"/>
          </ac:spMkLst>
        </pc:spChg>
        <pc:spChg chg="add">
          <ac:chgData name="Richard Kovachev" userId="S::richardk@flutterint.com::44246524-b523-44f3-94da-219bc4f858a4" providerId="AD" clId="Web-{5F3F18E4-DAF8-D7CF-C2C3-81C458E1C173}" dt="2023-03-16T10:40:03.650" v="310"/>
          <ac:spMkLst>
            <pc:docMk/>
            <pc:sldMk cId="3874377365" sldId="341"/>
            <ac:spMk id="105" creationId="{DB5B423A-57CC-4C58-AA26-8E2E862B03A0}"/>
          </ac:spMkLst>
        </pc:spChg>
        <pc:graphicFrameChg chg="add">
          <ac:chgData name="Richard Kovachev" userId="S::richardk@flutterint.com::44246524-b523-44f3-94da-219bc4f858a4" providerId="AD" clId="Web-{5F3F18E4-DAF8-D7CF-C2C3-81C458E1C173}" dt="2023-03-16T10:40:03.650" v="310"/>
          <ac:graphicFrameMkLst>
            <pc:docMk/>
            <pc:sldMk cId="3874377365" sldId="341"/>
            <ac:graphicFrameMk id="99" creationId="{59AB81B2-6AC3-DCDB-EED7-82BFD8B63441}"/>
          </ac:graphicFrameMkLst>
        </pc:graphicFrameChg>
        <pc:picChg chg="add del mod">
          <ac:chgData name="Richard Kovachev" userId="S::richardk@flutterint.com::44246524-b523-44f3-94da-219bc4f858a4" providerId="AD" clId="Web-{5F3F18E4-DAF8-D7CF-C2C3-81C458E1C173}" dt="2023-03-16T10:39:07.412" v="297"/>
          <ac:picMkLst>
            <pc:docMk/>
            <pc:sldMk cId="3874377365" sldId="341"/>
            <ac:picMk id="5" creationId="{61F476F9-B82A-6D76-00DF-5A35D830F83E}"/>
          </ac:picMkLst>
        </pc:picChg>
        <pc:picChg chg="add del mod ord modCrop">
          <ac:chgData name="Richard Kovachev" userId="S::richardk@flutterint.com::44246524-b523-44f3-94da-219bc4f858a4" providerId="AD" clId="Web-{5F3F18E4-DAF8-D7CF-C2C3-81C458E1C173}" dt="2023-03-16T10:39:43.665" v="309"/>
          <ac:picMkLst>
            <pc:docMk/>
            <pc:sldMk cId="3874377365" sldId="341"/>
            <ac:picMk id="8" creationId="{74513476-E280-10F7-0DDD-A7F680DF2FDB}"/>
          </ac:picMkLst>
        </pc:picChg>
        <pc:picChg chg="del">
          <ac:chgData name="Richard Kovachev" userId="S::richardk@flutterint.com::44246524-b523-44f3-94da-219bc4f858a4" providerId="AD" clId="Web-{5F3F18E4-DAF8-D7CF-C2C3-81C458E1C173}" dt="2023-03-16T10:39:05.083" v="295"/>
          <ac:picMkLst>
            <pc:docMk/>
            <pc:sldMk cId="3874377365" sldId="341"/>
            <ac:picMk id="9" creationId="{D7097F81-5E96-27BC-CA01-26D44C695ECC}"/>
          </ac:picMkLst>
        </pc:picChg>
      </pc:sldChg>
      <pc:sldChg chg="addSp delSp modSp add ord replId">
        <pc:chgData name="Richard Kovachev" userId="S::richardk@flutterint.com::44246524-b523-44f3-94da-219bc4f858a4" providerId="AD" clId="Web-{5F3F18E4-DAF8-D7CF-C2C3-81C458E1C173}" dt="2023-03-16T10:44:33.531" v="325"/>
        <pc:sldMkLst>
          <pc:docMk/>
          <pc:sldMk cId="357204467" sldId="342"/>
        </pc:sldMkLst>
        <pc:spChg chg="mod">
          <ac:chgData name="Richard Kovachev" userId="S::richardk@flutterint.com::44246524-b523-44f3-94da-219bc4f858a4" providerId="AD" clId="Web-{5F3F18E4-DAF8-D7CF-C2C3-81C458E1C173}" dt="2023-03-16T10:44:33.531" v="325"/>
          <ac:spMkLst>
            <pc:docMk/>
            <pc:sldMk cId="357204467" sldId="342"/>
            <ac:spMk id="2" creationId="{8539CAAF-096A-D847-AC89-BCCDA3EE40C3}"/>
          </ac:spMkLst>
        </pc:spChg>
        <pc:spChg chg="mod">
          <ac:chgData name="Richard Kovachev" userId="S::richardk@flutterint.com::44246524-b523-44f3-94da-219bc4f858a4" providerId="AD" clId="Web-{5F3F18E4-DAF8-D7CF-C2C3-81C458E1C173}" dt="2023-03-16T10:44:33.531" v="325"/>
          <ac:spMkLst>
            <pc:docMk/>
            <pc:sldMk cId="357204467" sldId="342"/>
            <ac:spMk id="3" creationId="{B8375023-A2D5-7D4D-8F94-3CED335C0BC5}"/>
          </ac:spMkLst>
        </pc:spChg>
        <pc:spChg chg="mod">
          <ac:chgData name="Richard Kovachev" userId="S::richardk@flutterint.com::44246524-b523-44f3-94da-219bc4f858a4" providerId="AD" clId="Web-{5F3F18E4-DAF8-D7CF-C2C3-81C458E1C173}" dt="2023-03-16T10:44:33.531" v="325"/>
          <ac:spMkLst>
            <pc:docMk/>
            <pc:sldMk cId="357204467" sldId="342"/>
            <ac:spMk id="4" creationId="{623C4A5B-C341-A844-9140-4B9FFBA5B6BA}"/>
          </ac:spMkLst>
        </pc:spChg>
        <pc:spChg chg="add del mod">
          <ac:chgData name="Richard Kovachev" userId="S::richardk@flutterint.com::44246524-b523-44f3-94da-219bc4f858a4" providerId="AD" clId="Web-{5F3F18E4-DAF8-D7CF-C2C3-81C458E1C173}" dt="2023-03-16T10:44:33.531" v="325"/>
          <ac:spMkLst>
            <pc:docMk/>
            <pc:sldMk cId="357204467" sldId="342"/>
            <ac:spMk id="6" creationId="{0A160236-E0F0-F342-77C1-D35F080012F0}"/>
          </ac:spMkLst>
        </pc:spChg>
        <pc:spChg chg="del">
          <ac:chgData name="Richard Kovachev" userId="S::richardk@flutterint.com::44246524-b523-44f3-94da-219bc4f858a4" providerId="AD" clId="Web-{5F3F18E4-DAF8-D7CF-C2C3-81C458E1C173}" dt="2023-03-16T10:44:05.842" v="323"/>
          <ac:spMkLst>
            <pc:docMk/>
            <pc:sldMk cId="357204467" sldId="342"/>
            <ac:spMk id="102" creationId="{96CF2A2B-0745-440C-9224-C5C6A0A4286F}"/>
          </ac:spMkLst>
        </pc:spChg>
        <pc:spChg chg="del">
          <ac:chgData name="Richard Kovachev" userId="S::richardk@flutterint.com::44246524-b523-44f3-94da-219bc4f858a4" providerId="AD" clId="Web-{5F3F18E4-DAF8-D7CF-C2C3-81C458E1C173}" dt="2023-03-16T10:44:05.842" v="323"/>
          <ac:spMkLst>
            <pc:docMk/>
            <pc:sldMk cId="357204467" sldId="342"/>
            <ac:spMk id="104" creationId="{75BE6D6B-84C9-4D2B-97EB-773B7369EF82}"/>
          </ac:spMkLst>
        </pc:spChg>
        <pc:spChg chg="add del">
          <ac:chgData name="Richard Kovachev" userId="S::richardk@flutterint.com::44246524-b523-44f3-94da-219bc4f858a4" providerId="AD" clId="Web-{5F3F18E4-DAF8-D7CF-C2C3-81C458E1C173}" dt="2023-03-16T10:44:33.531" v="325"/>
          <ac:spMkLst>
            <pc:docMk/>
            <pc:sldMk cId="357204467" sldId="342"/>
            <ac:spMk id="109" creationId="{362810D9-2C5A-477D-949C-C191895477F3}"/>
          </ac:spMkLst>
        </pc:spChg>
        <pc:spChg chg="add del">
          <ac:chgData name="Richard Kovachev" userId="S::richardk@flutterint.com::44246524-b523-44f3-94da-219bc4f858a4" providerId="AD" clId="Web-{5F3F18E4-DAF8-D7CF-C2C3-81C458E1C173}" dt="2023-03-16T10:44:33.531" v="325"/>
          <ac:spMkLst>
            <pc:docMk/>
            <pc:sldMk cId="357204467" sldId="342"/>
            <ac:spMk id="111" creationId="{081E4A58-353D-44AE-B2FC-2A74E2E400F7}"/>
          </ac:spMkLst>
        </pc:spChg>
        <pc:spChg chg="add">
          <ac:chgData name="Richard Kovachev" userId="S::richardk@flutterint.com::44246524-b523-44f3-94da-219bc4f858a4" providerId="AD" clId="Web-{5F3F18E4-DAF8-D7CF-C2C3-81C458E1C173}" dt="2023-03-16T10:44:33.531" v="325"/>
          <ac:spMkLst>
            <pc:docMk/>
            <pc:sldMk cId="357204467" sldId="342"/>
            <ac:spMk id="117" creationId="{56688E73-49B9-4052-A836-D248C825D70D}"/>
          </ac:spMkLst>
        </pc:spChg>
        <pc:spChg chg="add">
          <ac:chgData name="Richard Kovachev" userId="S::richardk@flutterint.com::44246524-b523-44f3-94da-219bc4f858a4" providerId="AD" clId="Web-{5F3F18E4-DAF8-D7CF-C2C3-81C458E1C173}" dt="2023-03-16T10:44:33.531" v="325"/>
          <ac:spMkLst>
            <pc:docMk/>
            <pc:sldMk cId="357204467" sldId="342"/>
            <ac:spMk id="119" creationId="{5B6AEE0C-07FE-4154-BC7C-2F20530BC556}"/>
          </ac:spMkLst>
        </pc:spChg>
        <pc:picChg chg="del mod">
          <ac:chgData name="Richard Kovachev" userId="S::richardk@flutterint.com::44246524-b523-44f3-94da-219bc4f858a4" providerId="AD" clId="Web-{5F3F18E4-DAF8-D7CF-C2C3-81C458E1C173}" dt="2023-03-16T10:44:24.796" v="324"/>
          <ac:picMkLst>
            <pc:docMk/>
            <pc:sldMk cId="357204467" sldId="342"/>
            <ac:picMk id="9" creationId="{D7097F81-5E96-27BC-CA01-26D44C695ECC}"/>
          </ac:picMkLst>
        </pc:picChg>
        <pc:picChg chg="add">
          <ac:chgData name="Richard Kovachev" userId="S::richardk@flutterint.com::44246524-b523-44f3-94da-219bc4f858a4" providerId="AD" clId="Web-{5F3F18E4-DAF8-D7CF-C2C3-81C458E1C173}" dt="2023-03-16T10:44:33.531" v="325"/>
          <ac:picMkLst>
            <pc:docMk/>
            <pc:sldMk cId="357204467" sldId="342"/>
            <ac:picMk id="113" creationId="{DF0CA87B-ECAD-71E9-FB3D-06EBAA40FD45}"/>
          </ac:picMkLst>
        </pc:picChg>
      </pc:sldChg>
      <pc:sldChg chg="add del replId">
        <pc:chgData name="Richard Kovachev" userId="S::richardk@flutterint.com::44246524-b523-44f3-94da-219bc4f858a4" providerId="AD" clId="Web-{5F3F18E4-DAF8-D7CF-C2C3-81C458E1C173}" dt="2023-03-16T10:40:34.231" v="312"/>
        <pc:sldMkLst>
          <pc:docMk/>
          <pc:sldMk cId="2602415660" sldId="342"/>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40E0A6A-280D-4E3C-85EF-074E94AEECD1}" type="doc">
      <dgm:prSet loTypeId="urn:microsoft.com/office/officeart/2016/7/layout/VerticalHollowActionList" loCatId="List" qsTypeId="urn:microsoft.com/office/officeart/2005/8/quickstyle/simple1" qsCatId="simple" csTypeId="urn:microsoft.com/office/officeart/2005/8/colors/colorful5" csCatId="colorful"/>
      <dgm:spPr/>
      <dgm:t>
        <a:bodyPr/>
        <a:lstStyle/>
        <a:p>
          <a:endParaRPr lang="en-US"/>
        </a:p>
      </dgm:t>
    </dgm:pt>
    <dgm:pt modelId="{3C849066-4890-4BCB-B5EE-93D0EA7AC846}">
      <dgm:prSet/>
      <dgm:spPr/>
      <dgm:t>
        <a:bodyPr/>
        <a:lstStyle/>
        <a:p>
          <a:r>
            <a:rPr lang="en-US"/>
            <a:t>Identifying and fixing</a:t>
          </a:r>
        </a:p>
      </dgm:t>
    </dgm:pt>
    <dgm:pt modelId="{210777E4-36EE-4D00-85B6-92EDB94258DA}" type="parTrans" cxnId="{96F7514C-A26F-4C40-B878-F542DD7BD7C1}">
      <dgm:prSet/>
      <dgm:spPr/>
      <dgm:t>
        <a:bodyPr/>
        <a:lstStyle/>
        <a:p>
          <a:endParaRPr lang="en-US"/>
        </a:p>
      </dgm:t>
    </dgm:pt>
    <dgm:pt modelId="{381401A3-9D30-40CC-91FD-574DBF583DFD}" type="sibTrans" cxnId="{96F7514C-A26F-4C40-B878-F542DD7BD7C1}">
      <dgm:prSet/>
      <dgm:spPr/>
      <dgm:t>
        <a:bodyPr/>
        <a:lstStyle/>
        <a:p>
          <a:endParaRPr lang="en-US"/>
        </a:p>
      </dgm:t>
    </dgm:pt>
    <dgm:pt modelId="{B06A0B22-8ED3-49FD-BAED-6F111FABABCE}">
      <dgm:prSet/>
      <dgm:spPr/>
      <dgm:t>
        <a:bodyPr/>
        <a:lstStyle/>
        <a:p>
          <a:r>
            <a:rPr lang="en-US"/>
            <a:t>Identifying and fixing bugs and defects</a:t>
          </a:r>
        </a:p>
      </dgm:t>
    </dgm:pt>
    <dgm:pt modelId="{E4404DD9-760C-4573-90B8-C705521E9EBE}" type="parTrans" cxnId="{6802F728-BE89-45CF-A87D-10CBD9FDB074}">
      <dgm:prSet/>
      <dgm:spPr/>
      <dgm:t>
        <a:bodyPr/>
        <a:lstStyle/>
        <a:p>
          <a:endParaRPr lang="en-US"/>
        </a:p>
      </dgm:t>
    </dgm:pt>
    <dgm:pt modelId="{3438D07A-35C4-48DE-A128-5FDD2097C327}" type="sibTrans" cxnId="{6802F728-BE89-45CF-A87D-10CBD9FDB074}">
      <dgm:prSet/>
      <dgm:spPr/>
      <dgm:t>
        <a:bodyPr/>
        <a:lstStyle/>
        <a:p>
          <a:endParaRPr lang="en-US"/>
        </a:p>
      </dgm:t>
    </dgm:pt>
    <dgm:pt modelId="{89922D2E-FF24-4991-B238-F2E8B427FF76}">
      <dgm:prSet/>
      <dgm:spPr/>
      <dgm:t>
        <a:bodyPr/>
        <a:lstStyle/>
        <a:p>
          <a:r>
            <a:rPr lang="en-US"/>
            <a:t>Enhancing</a:t>
          </a:r>
        </a:p>
      </dgm:t>
    </dgm:pt>
    <dgm:pt modelId="{3074AACD-1720-4D16-907B-4C7A21D5E87C}" type="parTrans" cxnId="{EF7EC486-D605-4EA6-9BB2-09DE9BAA1FB4}">
      <dgm:prSet/>
      <dgm:spPr/>
      <dgm:t>
        <a:bodyPr/>
        <a:lstStyle/>
        <a:p>
          <a:endParaRPr lang="en-US"/>
        </a:p>
      </dgm:t>
    </dgm:pt>
    <dgm:pt modelId="{7AD13317-0093-43C0-8D33-7533D36CE664}" type="sibTrans" cxnId="{EF7EC486-D605-4EA6-9BB2-09DE9BAA1FB4}">
      <dgm:prSet/>
      <dgm:spPr/>
      <dgm:t>
        <a:bodyPr/>
        <a:lstStyle/>
        <a:p>
          <a:endParaRPr lang="en-US"/>
        </a:p>
      </dgm:t>
    </dgm:pt>
    <dgm:pt modelId="{0F104566-A667-4A37-A5A7-77E8B0BEBE2E}">
      <dgm:prSet/>
      <dgm:spPr/>
      <dgm:t>
        <a:bodyPr/>
        <a:lstStyle/>
        <a:p>
          <a:r>
            <a:rPr lang="en-US"/>
            <a:t>Enhancing software functionality</a:t>
          </a:r>
        </a:p>
      </dgm:t>
    </dgm:pt>
    <dgm:pt modelId="{9677CA4A-35B1-4FDC-8B81-EA014FA69B0D}" type="parTrans" cxnId="{2BC882C5-7730-4383-9B56-6D6EB0FB002A}">
      <dgm:prSet/>
      <dgm:spPr/>
      <dgm:t>
        <a:bodyPr/>
        <a:lstStyle/>
        <a:p>
          <a:endParaRPr lang="en-US"/>
        </a:p>
      </dgm:t>
    </dgm:pt>
    <dgm:pt modelId="{8015EFF7-954E-42BE-B550-9AE532E97879}" type="sibTrans" cxnId="{2BC882C5-7730-4383-9B56-6D6EB0FB002A}">
      <dgm:prSet/>
      <dgm:spPr/>
      <dgm:t>
        <a:bodyPr/>
        <a:lstStyle/>
        <a:p>
          <a:endParaRPr lang="en-US"/>
        </a:p>
      </dgm:t>
    </dgm:pt>
    <dgm:pt modelId="{12AC40BC-F497-4963-B85C-BBCD6C214980}">
      <dgm:prSet/>
      <dgm:spPr/>
      <dgm:t>
        <a:bodyPr/>
        <a:lstStyle/>
        <a:p>
          <a:r>
            <a:rPr lang="en-US"/>
            <a:t>Updating</a:t>
          </a:r>
        </a:p>
      </dgm:t>
    </dgm:pt>
    <dgm:pt modelId="{4BAC5A73-32C7-4E01-98DA-23338EC0B686}" type="parTrans" cxnId="{F50CFEC9-CA89-4893-A902-749960C295AE}">
      <dgm:prSet/>
      <dgm:spPr/>
      <dgm:t>
        <a:bodyPr/>
        <a:lstStyle/>
        <a:p>
          <a:endParaRPr lang="en-US"/>
        </a:p>
      </dgm:t>
    </dgm:pt>
    <dgm:pt modelId="{0A236C7D-1733-429F-A590-02142AD44BE1}" type="sibTrans" cxnId="{F50CFEC9-CA89-4893-A902-749960C295AE}">
      <dgm:prSet/>
      <dgm:spPr/>
      <dgm:t>
        <a:bodyPr/>
        <a:lstStyle/>
        <a:p>
          <a:endParaRPr lang="en-US"/>
        </a:p>
      </dgm:t>
    </dgm:pt>
    <dgm:pt modelId="{381E1C5C-5F58-4444-B8F9-CB4FF2903204}">
      <dgm:prSet/>
      <dgm:spPr/>
      <dgm:t>
        <a:bodyPr/>
        <a:lstStyle/>
        <a:p>
          <a:r>
            <a:rPr lang="en-US"/>
            <a:t>Updating system documentation</a:t>
          </a:r>
        </a:p>
      </dgm:t>
    </dgm:pt>
    <dgm:pt modelId="{9B4DB638-67EF-4197-91DA-F6D20468162E}" type="parTrans" cxnId="{B64515B8-9C2D-4360-842F-6033F9430352}">
      <dgm:prSet/>
      <dgm:spPr/>
      <dgm:t>
        <a:bodyPr/>
        <a:lstStyle/>
        <a:p>
          <a:endParaRPr lang="en-US"/>
        </a:p>
      </dgm:t>
    </dgm:pt>
    <dgm:pt modelId="{4EFD2F10-115B-4787-82B6-D052C0A8F00B}" type="sibTrans" cxnId="{B64515B8-9C2D-4360-842F-6033F9430352}">
      <dgm:prSet/>
      <dgm:spPr/>
      <dgm:t>
        <a:bodyPr/>
        <a:lstStyle/>
        <a:p>
          <a:endParaRPr lang="en-US"/>
        </a:p>
      </dgm:t>
    </dgm:pt>
    <dgm:pt modelId="{0FFBFC04-A3C7-47DF-ACF7-755D6BFD6E31}">
      <dgm:prSet/>
      <dgm:spPr/>
      <dgm:t>
        <a:bodyPr/>
        <a:lstStyle/>
        <a:p>
          <a:r>
            <a:rPr lang="en-US"/>
            <a:t>Retiring or replacing</a:t>
          </a:r>
        </a:p>
      </dgm:t>
    </dgm:pt>
    <dgm:pt modelId="{73B647AE-2C58-4BE9-8A34-2AF43A4F03ED}" type="parTrans" cxnId="{427F5E43-DB92-401C-98BC-536CDF06E393}">
      <dgm:prSet/>
      <dgm:spPr/>
      <dgm:t>
        <a:bodyPr/>
        <a:lstStyle/>
        <a:p>
          <a:endParaRPr lang="en-US"/>
        </a:p>
      </dgm:t>
    </dgm:pt>
    <dgm:pt modelId="{09085CF7-49CD-40AC-BB6F-D6ABC8B82EE1}" type="sibTrans" cxnId="{427F5E43-DB92-401C-98BC-536CDF06E393}">
      <dgm:prSet/>
      <dgm:spPr/>
      <dgm:t>
        <a:bodyPr/>
        <a:lstStyle/>
        <a:p>
          <a:endParaRPr lang="en-US"/>
        </a:p>
      </dgm:t>
    </dgm:pt>
    <dgm:pt modelId="{A29BA57D-D9FD-44ED-98F5-90E08414D446}">
      <dgm:prSet/>
      <dgm:spPr/>
      <dgm:t>
        <a:bodyPr/>
        <a:lstStyle/>
        <a:p>
          <a:r>
            <a:rPr lang="en-US"/>
            <a:t>Retiring or replacing outdated software</a:t>
          </a:r>
        </a:p>
      </dgm:t>
    </dgm:pt>
    <dgm:pt modelId="{59DC3FCE-3712-41FF-BC9A-A30796E1861E}" type="parTrans" cxnId="{42E0DEE9-7B66-458B-9839-A3B17ED8B8CD}">
      <dgm:prSet/>
      <dgm:spPr/>
      <dgm:t>
        <a:bodyPr/>
        <a:lstStyle/>
        <a:p>
          <a:endParaRPr lang="en-US"/>
        </a:p>
      </dgm:t>
    </dgm:pt>
    <dgm:pt modelId="{07983927-39B6-49BA-A4E3-E19C97BF7C5F}" type="sibTrans" cxnId="{42E0DEE9-7B66-458B-9839-A3B17ED8B8CD}">
      <dgm:prSet/>
      <dgm:spPr/>
      <dgm:t>
        <a:bodyPr/>
        <a:lstStyle/>
        <a:p>
          <a:endParaRPr lang="en-US"/>
        </a:p>
      </dgm:t>
    </dgm:pt>
    <dgm:pt modelId="{40F2097F-5E75-4283-AD84-D8A1F0AD4C58}" type="pres">
      <dgm:prSet presAssocID="{D40E0A6A-280D-4E3C-85EF-074E94AEECD1}" presName="Name0" presStyleCnt="0">
        <dgm:presLayoutVars>
          <dgm:dir/>
          <dgm:animLvl val="lvl"/>
          <dgm:resizeHandles val="exact"/>
        </dgm:presLayoutVars>
      </dgm:prSet>
      <dgm:spPr/>
    </dgm:pt>
    <dgm:pt modelId="{C5D9E64A-82D2-4C8F-9592-822B8E3C4F69}" type="pres">
      <dgm:prSet presAssocID="{3C849066-4890-4BCB-B5EE-93D0EA7AC846}" presName="linNode" presStyleCnt="0"/>
      <dgm:spPr/>
    </dgm:pt>
    <dgm:pt modelId="{79A41B71-7F5F-4F0C-8AFF-A96B13372F1F}" type="pres">
      <dgm:prSet presAssocID="{3C849066-4890-4BCB-B5EE-93D0EA7AC846}" presName="parentText" presStyleLbl="solidFgAcc1" presStyleIdx="0" presStyleCnt="4">
        <dgm:presLayoutVars>
          <dgm:chMax val="1"/>
          <dgm:bulletEnabled/>
        </dgm:presLayoutVars>
      </dgm:prSet>
      <dgm:spPr/>
    </dgm:pt>
    <dgm:pt modelId="{4A4BDA0C-E797-4169-A4BC-D47AABE0BA3D}" type="pres">
      <dgm:prSet presAssocID="{3C849066-4890-4BCB-B5EE-93D0EA7AC846}" presName="descendantText" presStyleLbl="alignNode1" presStyleIdx="0" presStyleCnt="4">
        <dgm:presLayoutVars>
          <dgm:bulletEnabled/>
        </dgm:presLayoutVars>
      </dgm:prSet>
      <dgm:spPr/>
    </dgm:pt>
    <dgm:pt modelId="{19C2B2A5-49DA-455B-8502-8DAA1C0AB25F}" type="pres">
      <dgm:prSet presAssocID="{381401A3-9D30-40CC-91FD-574DBF583DFD}" presName="sp" presStyleCnt="0"/>
      <dgm:spPr/>
    </dgm:pt>
    <dgm:pt modelId="{3AD9EB8F-04E5-4976-9891-A66043A4B3EC}" type="pres">
      <dgm:prSet presAssocID="{89922D2E-FF24-4991-B238-F2E8B427FF76}" presName="linNode" presStyleCnt="0"/>
      <dgm:spPr/>
    </dgm:pt>
    <dgm:pt modelId="{5BC04454-3A3E-4DD4-805D-D2F7E75E84BC}" type="pres">
      <dgm:prSet presAssocID="{89922D2E-FF24-4991-B238-F2E8B427FF76}" presName="parentText" presStyleLbl="solidFgAcc1" presStyleIdx="1" presStyleCnt="4">
        <dgm:presLayoutVars>
          <dgm:chMax val="1"/>
          <dgm:bulletEnabled/>
        </dgm:presLayoutVars>
      </dgm:prSet>
      <dgm:spPr/>
    </dgm:pt>
    <dgm:pt modelId="{ECA214E1-209C-4A1E-A8AE-6D362908D216}" type="pres">
      <dgm:prSet presAssocID="{89922D2E-FF24-4991-B238-F2E8B427FF76}" presName="descendantText" presStyleLbl="alignNode1" presStyleIdx="1" presStyleCnt="4">
        <dgm:presLayoutVars>
          <dgm:bulletEnabled/>
        </dgm:presLayoutVars>
      </dgm:prSet>
      <dgm:spPr/>
    </dgm:pt>
    <dgm:pt modelId="{E1B7B759-44C4-4443-AE90-660DC0C67ECD}" type="pres">
      <dgm:prSet presAssocID="{7AD13317-0093-43C0-8D33-7533D36CE664}" presName="sp" presStyleCnt="0"/>
      <dgm:spPr/>
    </dgm:pt>
    <dgm:pt modelId="{531D490A-AF25-4FFD-A611-C1C75A18D1A8}" type="pres">
      <dgm:prSet presAssocID="{12AC40BC-F497-4963-B85C-BBCD6C214980}" presName="linNode" presStyleCnt="0"/>
      <dgm:spPr/>
    </dgm:pt>
    <dgm:pt modelId="{5F7D425A-550C-49C3-BA31-B5BFD84B2058}" type="pres">
      <dgm:prSet presAssocID="{12AC40BC-F497-4963-B85C-BBCD6C214980}" presName="parentText" presStyleLbl="solidFgAcc1" presStyleIdx="2" presStyleCnt="4">
        <dgm:presLayoutVars>
          <dgm:chMax val="1"/>
          <dgm:bulletEnabled/>
        </dgm:presLayoutVars>
      </dgm:prSet>
      <dgm:spPr/>
    </dgm:pt>
    <dgm:pt modelId="{29DD5439-C390-460F-96D0-B66068FE66A4}" type="pres">
      <dgm:prSet presAssocID="{12AC40BC-F497-4963-B85C-BBCD6C214980}" presName="descendantText" presStyleLbl="alignNode1" presStyleIdx="2" presStyleCnt="4">
        <dgm:presLayoutVars>
          <dgm:bulletEnabled/>
        </dgm:presLayoutVars>
      </dgm:prSet>
      <dgm:spPr/>
    </dgm:pt>
    <dgm:pt modelId="{C0CFF237-FEB6-4EAE-8371-B4327200F912}" type="pres">
      <dgm:prSet presAssocID="{0A236C7D-1733-429F-A590-02142AD44BE1}" presName="sp" presStyleCnt="0"/>
      <dgm:spPr/>
    </dgm:pt>
    <dgm:pt modelId="{2BD92AF9-F645-445C-80AB-9BBFE8A981A7}" type="pres">
      <dgm:prSet presAssocID="{0FFBFC04-A3C7-47DF-ACF7-755D6BFD6E31}" presName="linNode" presStyleCnt="0"/>
      <dgm:spPr/>
    </dgm:pt>
    <dgm:pt modelId="{36FB8B90-72B0-4066-AE65-1306152562B2}" type="pres">
      <dgm:prSet presAssocID="{0FFBFC04-A3C7-47DF-ACF7-755D6BFD6E31}" presName="parentText" presStyleLbl="solidFgAcc1" presStyleIdx="3" presStyleCnt="4">
        <dgm:presLayoutVars>
          <dgm:chMax val="1"/>
          <dgm:bulletEnabled/>
        </dgm:presLayoutVars>
      </dgm:prSet>
      <dgm:spPr/>
    </dgm:pt>
    <dgm:pt modelId="{FAD53D79-B0AA-4D49-AFD8-FAC6331F7C2E}" type="pres">
      <dgm:prSet presAssocID="{0FFBFC04-A3C7-47DF-ACF7-755D6BFD6E31}" presName="descendantText" presStyleLbl="alignNode1" presStyleIdx="3" presStyleCnt="4">
        <dgm:presLayoutVars>
          <dgm:bulletEnabled/>
        </dgm:presLayoutVars>
      </dgm:prSet>
      <dgm:spPr/>
    </dgm:pt>
  </dgm:ptLst>
  <dgm:cxnLst>
    <dgm:cxn modelId="{6802F728-BE89-45CF-A87D-10CBD9FDB074}" srcId="{3C849066-4890-4BCB-B5EE-93D0EA7AC846}" destId="{B06A0B22-8ED3-49FD-BAED-6F111FABABCE}" srcOrd="0" destOrd="0" parTransId="{E4404DD9-760C-4573-90B8-C705521E9EBE}" sibTransId="{3438D07A-35C4-48DE-A128-5FDD2097C327}"/>
    <dgm:cxn modelId="{8FF9702B-B459-49F5-ACBB-C47DCBF5A7E5}" type="presOf" srcId="{89922D2E-FF24-4991-B238-F2E8B427FF76}" destId="{5BC04454-3A3E-4DD4-805D-D2F7E75E84BC}" srcOrd="0" destOrd="0" presId="urn:microsoft.com/office/officeart/2016/7/layout/VerticalHollowActionList"/>
    <dgm:cxn modelId="{3F77CA32-DCAD-4995-8069-5AD8BDA0BD59}" type="presOf" srcId="{381E1C5C-5F58-4444-B8F9-CB4FF2903204}" destId="{29DD5439-C390-460F-96D0-B66068FE66A4}" srcOrd="0" destOrd="0" presId="urn:microsoft.com/office/officeart/2016/7/layout/VerticalHollowActionList"/>
    <dgm:cxn modelId="{427F5E43-DB92-401C-98BC-536CDF06E393}" srcId="{D40E0A6A-280D-4E3C-85EF-074E94AEECD1}" destId="{0FFBFC04-A3C7-47DF-ACF7-755D6BFD6E31}" srcOrd="3" destOrd="0" parTransId="{73B647AE-2C58-4BE9-8A34-2AF43A4F03ED}" sibTransId="{09085CF7-49CD-40AC-BB6F-D6ABC8B82EE1}"/>
    <dgm:cxn modelId="{3C0DC346-259A-40A9-8CB9-1109306ABB14}" type="presOf" srcId="{3C849066-4890-4BCB-B5EE-93D0EA7AC846}" destId="{79A41B71-7F5F-4F0C-8AFF-A96B13372F1F}" srcOrd="0" destOrd="0" presId="urn:microsoft.com/office/officeart/2016/7/layout/VerticalHollowActionList"/>
    <dgm:cxn modelId="{96F7514C-A26F-4C40-B878-F542DD7BD7C1}" srcId="{D40E0A6A-280D-4E3C-85EF-074E94AEECD1}" destId="{3C849066-4890-4BCB-B5EE-93D0EA7AC846}" srcOrd="0" destOrd="0" parTransId="{210777E4-36EE-4D00-85B6-92EDB94258DA}" sibTransId="{381401A3-9D30-40CC-91FD-574DBF583DFD}"/>
    <dgm:cxn modelId="{A0DDC76C-1C07-44C8-8116-98FBA9B65321}" type="presOf" srcId="{A29BA57D-D9FD-44ED-98F5-90E08414D446}" destId="{FAD53D79-B0AA-4D49-AFD8-FAC6331F7C2E}" srcOrd="0" destOrd="0" presId="urn:microsoft.com/office/officeart/2016/7/layout/VerticalHollowActionList"/>
    <dgm:cxn modelId="{6B777D4D-1BAD-435F-B99B-870C1AB09EEA}" type="presOf" srcId="{B06A0B22-8ED3-49FD-BAED-6F111FABABCE}" destId="{4A4BDA0C-E797-4169-A4BC-D47AABE0BA3D}" srcOrd="0" destOrd="0" presId="urn:microsoft.com/office/officeart/2016/7/layout/VerticalHollowActionList"/>
    <dgm:cxn modelId="{6CDF7F81-15EC-4721-ACBA-2187C33DB745}" type="presOf" srcId="{12AC40BC-F497-4963-B85C-BBCD6C214980}" destId="{5F7D425A-550C-49C3-BA31-B5BFD84B2058}" srcOrd="0" destOrd="0" presId="urn:microsoft.com/office/officeart/2016/7/layout/VerticalHollowActionList"/>
    <dgm:cxn modelId="{EF7EC486-D605-4EA6-9BB2-09DE9BAA1FB4}" srcId="{D40E0A6A-280D-4E3C-85EF-074E94AEECD1}" destId="{89922D2E-FF24-4991-B238-F2E8B427FF76}" srcOrd="1" destOrd="0" parTransId="{3074AACD-1720-4D16-907B-4C7A21D5E87C}" sibTransId="{7AD13317-0093-43C0-8D33-7533D36CE664}"/>
    <dgm:cxn modelId="{3FC4D7A3-AE96-4E65-8E5D-6DD438AE8299}" type="presOf" srcId="{D40E0A6A-280D-4E3C-85EF-074E94AEECD1}" destId="{40F2097F-5E75-4283-AD84-D8A1F0AD4C58}" srcOrd="0" destOrd="0" presId="urn:microsoft.com/office/officeart/2016/7/layout/VerticalHollowActionList"/>
    <dgm:cxn modelId="{B64515B8-9C2D-4360-842F-6033F9430352}" srcId="{12AC40BC-F497-4963-B85C-BBCD6C214980}" destId="{381E1C5C-5F58-4444-B8F9-CB4FF2903204}" srcOrd="0" destOrd="0" parTransId="{9B4DB638-67EF-4197-91DA-F6D20468162E}" sibTransId="{4EFD2F10-115B-4787-82B6-D052C0A8F00B}"/>
    <dgm:cxn modelId="{AD5519C4-7114-4F9A-9C7A-2BB34D11224F}" type="presOf" srcId="{0FFBFC04-A3C7-47DF-ACF7-755D6BFD6E31}" destId="{36FB8B90-72B0-4066-AE65-1306152562B2}" srcOrd="0" destOrd="0" presId="urn:microsoft.com/office/officeart/2016/7/layout/VerticalHollowActionList"/>
    <dgm:cxn modelId="{2BC882C5-7730-4383-9B56-6D6EB0FB002A}" srcId="{89922D2E-FF24-4991-B238-F2E8B427FF76}" destId="{0F104566-A667-4A37-A5A7-77E8B0BEBE2E}" srcOrd="0" destOrd="0" parTransId="{9677CA4A-35B1-4FDC-8B81-EA014FA69B0D}" sibTransId="{8015EFF7-954E-42BE-B550-9AE532E97879}"/>
    <dgm:cxn modelId="{F50CFEC9-CA89-4893-A902-749960C295AE}" srcId="{D40E0A6A-280D-4E3C-85EF-074E94AEECD1}" destId="{12AC40BC-F497-4963-B85C-BBCD6C214980}" srcOrd="2" destOrd="0" parTransId="{4BAC5A73-32C7-4E01-98DA-23338EC0B686}" sibTransId="{0A236C7D-1733-429F-A590-02142AD44BE1}"/>
    <dgm:cxn modelId="{42E0DEE9-7B66-458B-9839-A3B17ED8B8CD}" srcId="{0FFBFC04-A3C7-47DF-ACF7-755D6BFD6E31}" destId="{A29BA57D-D9FD-44ED-98F5-90E08414D446}" srcOrd="0" destOrd="0" parTransId="{59DC3FCE-3712-41FF-BC9A-A30796E1861E}" sibTransId="{07983927-39B6-49BA-A4E3-E19C97BF7C5F}"/>
    <dgm:cxn modelId="{8A7B59F5-1ECE-48CC-AEFE-19D627871FB3}" type="presOf" srcId="{0F104566-A667-4A37-A5A7-77E8B0BEBE2E}" destId="{ECA214E1-209C-4A1E-A8AE-6D362908D216}" srcOrd="0" destOrd="0" presId="urn:microsoft.com/office/officeart/2016/7/layout/VerticalHollowActionList"/>
    <dgm:cxn modelId="{04F5BBDC-6887-4F3C-8850-8F2E3C98073B}" type="presParOf" srcId="{40F2097F-5E75-4283-AD84-D8A1F0AD4C58}" destId="{C5D9E64A-82D2-4C8F-9592-822B8E3C4F69}" srcOrd="0" destOrd="0" presId="urn:microsoft.com/office/officeart/2016/7/layout/VerticalHollowActionList"/>
    <dgm:cxn modelId="{F196C4CF-B09A-450B-839C-5ACD47FD39CA}" type="presParOf" srcId="{C5D9E64A-82D2-4C8F-9592-822B8E3C4F69}" destId="{79A41B71-7F5F-4F0C-8AFF-A96B13372F1F}" srcOrd="0" destOrd="0" presId="urn:microsoft.com/office/officeart/2016/7/layout/VerticalHollowActionList"/>
    <dgm:cxn modelId="{020813A6-563F-4801-B596-94A2F29630F1}" type="presParOf" srcId="{C5D9E64A-82D2-4C8F-9592-822B8E3C4F69}" destId="{4A4BDA0C-E797-4169-A4BC-D47AABE0BA3D}" srcOrd="1" destOrd="0" presId="urn:microsoft.com/office/officeart/2016/7/layout/VerticalHollowActionList"/>
    <dgm:cxn modelId="{E5759B57-A2DD-482D-8070-5CE60598D8E4}" type="presParOf" srcId="{40F2097F-5E75-4283-AD84-D8A1F0AD4C58}" destId="{19C2B2A5-49DA-455B-8502-8DAA1C0AB25F}" srcOrd="1" destOrd="0" presId="urn:microsoft.com/office/officeart/2016/7/layout/VerticalHollowActionList"/>
    <dgm:cxn modelId="{682D2199-4713-407F-81DF-089305600028}" type="presParOf" srcId="{40F2097F-5E75-4283-AD84-D8A1F0AD4C58}" destId="{3AD9EB8F-04E5-4976-9891-A66043A4B3EC}" srcOrd="2" destOrd="0" presId="urn:microsoft.com/office/officeart/2016/7/layout/VerticalHollowActionList"/>
    <dgm:cxn modelId="{CFFE0143-0F65-4FE1-926E-64729EAE8C0A}" type="presParOf" srcId="{3AD9EB8F-04E5-4976-9891-A66043A4B3EC}" destId="{5BC04454-3A3E-4DD4-805D-D2F7E75E84BC}" srcOrd="0" destOrd="0" presId="urn:microsoft.com/office/officeart/2016/7/layout/VerticalHollowActionList"/>
    <dgm:cxn modelId="{18180A86-F52F-4FA0-A0D0-DECB552411B0}" type="presParOf" srcId="{3AD9EB8F-04E5-4976-9891-A66043A4B3EC}" destId="{ECA214E1-209C-4A1E-A8AE-6D362908D216}" srcOrd="1" destOrd="0" presId="urn:microsoft.com/office/officeart/2016/7/layout/VerticalHollowActionList"/>
    <dgm:cxn modelId="{BD8AAD02-3CCA-45FF-BC1F-D7C6272C2120}" type="presParOf" srcId="{40F2097F-5E75-4283-AD84-D8A1F0AD4C58}" destId="{E1B7B759-44C4-4443-AE90-660DC0C67ECD}" srcOrd="3" destOrd="0" presId="urn:microsoft.com/office/officeart/2016/7/layout/VerticalHollowActionList"/>
    <dgm:cxn modelId="{858F55B7-AFEA-498A-8F50-2363D481DB80}" type="presParOf" srcId="{40F2097F-5E75-4283-AD84-D8A1F0AD4C58}" destId="{531D490A-AF25-4FFD-A611-C1C75A18D1A8}" srcOrd="4" destOrd="0" presId="urn:microsoft.com/office/officeart/2016/7/layout/VerticalHollowActionList"/>
    <dgm:cxn modelId="{5CD891EF-2857-4A40-A456-0ACCAC9E8FC1}" type="presParOf" srcId="{531D490A-AF25-4FFD-A611-C1C75A18D1A8}" destId="{5F7D425A-550C-49C3-BA31-B5BFD84B2058}" srcOrd="0" destOrd="0" presId="urn:microsoft.com/office/officeart/2016/7/layout/VerticalHollowActionList"/>
    <dgm:cxn modelId="{54CFA795-8A87-4BB3-90FD-1435CD049F62}" type="presParOf" srcId="{531D490A-AF25-4FFD-A611-C1C75A18D1A8}" destId="{29DD5439-C390-460F-96D0-B66068FE66A4}" srcOrd="1" destOrd="0" presId="urn:microsoft.com/office/officeart/2016/7/layout/VerticalHollowActionList"/>
    <dgm:cxn modelId="{3B7B7F4D-9D6D-4F16-B3EF-6CF3CC17A3C8}" type="presParOf" srcId="{40F2097F-5E75-4283-AD84-D8A1F0AD4C58}" destId="{C0CFF237-FEB6-4EAE-8371-B4327200F912}" srcOrd="5" destOrd="0" presId="urn:microsoft.com/office/officeart/2016/7/layout/VerticalHollowActionList"/>
    <dgm:cxn modelId="{B5BF6348-9531-4847-982B-07901984E765}" type="presParOf" srcId="{40F2097F-5E75-4283-AD84-D8A1F0AD4C58}" destId="{2BD92AF9-F645-445C-80AB-9BBFE8A981A7}" srcOrd="6" destOrd="0" presId="urn:microsoft.com/office/officeart/2016/7/layout/VerticalHollowActionList"/>
    <dgm:cxn modelId="{F17CD3E9-2B2D-4548-9E42-B42C8B402251}" type="presParOf" srcId="{2BD92AF9-F645-445C-80AB-9BBFE8A981A7}" destId="{36FB8B90-72B0-4066-AE65-1306152562B2}" srcOrd="0" destOrd="0" presId="urn:microsoft.com/office/officeart/2016/7/layout/VerticalHollowActionList"/>
    <dgm:cxn modelId="{288546F1-7CB7-4D8A-8106-3119337A68A1}" type="presParOf" srcId="{2BD92AF9-F645-445C-80AB-9BBFE8A981A7}" destId="{FAD53D79-B0AA-4D49-AFD8-FAC6331F7C2E}" srcOrd="1" destOrd="0" presId="urn:microsoft.com/office/officeart/2016/7/layout/VerticalHollowAc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A4BDA0C-E797-4169-A4BC-D47AABE0BA3D}">
      <dsp:nvSpPr>
        <dsp:cNvPr id="0" name=""/>
        <dsp:cNvSpPr/>
      </dsp:nvSpPr>
      <dsp:spPr>
        <a:xfrm>
          <a:off x="1162225" y="2620"/>
          <a:ext cx="4648902" cy="1357171"/>
        </a:xfrm>
        <a:prstGeom prst="rect">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0202" tIns="344722" rIns="90202" bIns="344722" numCol="1" spcCol="1270" anchor="ctr" anchorCtr="0">
          <a:noAutofit/>
        </a:bodyPr>
        <a:lstStyle/>
        <a:p>
          <a:pPr marL="0" lvl="0" indent="0" algn="l" defTabSz="622300">
            <a:lnSpc>
              <a:spcPct val="90000"/>
            </a:lnSpc>
            <a:spcBef>
              <a:spcPct val="0"/>
            </a:spcBef>
            <a:spcAft>
              <a:spcPct val="35000"/>
            </a:spcAft>
            <a:buNone/>
          </a:pPr>
          <a:r>
            <a:rPr lang="en-US" sz="1400" kern="1200"/>
            <a:t>Identifying and fixing bugs and defects</a:t>
          </a:r>
        </a:p>
      </dsp:txBody>
      <dsp:txXfrm>
        <a:off x="1162225" y="2620"/>
        <a:ext cx="4648902" cy="1357171"/>
      </dsp:txXfrm>
    </dsp:sp>
    <dsp:sp modelId="{79A41B71-7F5F-4F0C-8AFF-A96B13372F1F}">
      <dsp:nvSpPr>
        <dsp:cNvPr id="0" name=""/>
        <dsp:cNvSpPr/>
      </dsp:nvSpPr>
      <dsp:spPr>
        <a:xfrm>
          <a:off x="0" y="2620"/>
          <a:ext cx="1162225" cy="1357171"/>
        </a:xfrm>
        <a:prstGeom prst="rect">
          <a:avLst/>
        </a:prstGeom>
        <a:solidFill>
          <a:schemeClr val="lt1">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1501" tIns="134058" rIns="61501" bIns="134058" numCol="1" spcCol="1270" anchor="ctr" anchorCtr="0">
          <a:noAutofit/>
        </a:bodyPr>
        <a:lstStyle/>
        <a:p>
          <a:pPr marL="0" lvl="0" indent="0" algn="ctr" defTabSz="755650">
            <a:lnSpc>
              <a:spcPct val="90000"/>
            </a:lnSpc>
            <a:spcBef>
              <a:spcPct val="0"/>
            </a:spcBef>
            <a:spcAft>
              <a:spcPct val="35000"/>
            </a:spcAft>
            <a:buNone/>
          </a:pPr>
          <a:r>
            <a:rPr lang="en-US" sz="1700" kern="1200"/>
            <a:t>Identifying and fixing</a:t>
          </a:r>
        </a:p>
      </dsp:txBody>
      <dsp:txXfrm>
        <a:off x="0" y="2620"/>
        <a:ext cx="1162225" cy="1357171"/>
      </dsp:txXfrm>
    </dsp:sp>
    <dsp:sp modelId="{ECA214E1-209C-4A1E-A8AE-6D362908D216}">
      <dsp:nvSpPr>
        <dsp:cNvPr id="0" name=""/>
        <dsp:cNvSpPr/>
      </dsp:nvSpPr>
      <dsp:spPr>
        <a:xfrm>
          <a:off x="1162225" y="1441222"/>
          <a:ext cx="4648902" cy="1357171"/>
        </a:xfrm>
        <a:prstGeom prst="rect">
          <a:avLst/>
        </a:prstGeom>
        <a:solidFill>
          <a:schemeClr val="accent5">
            <a:hueOff val="-3958372"/>
            <a:satOff val="-33333"/>
            <a:lumOff val="11961"/>
            <a:alphaOff val="0"/>
          </a:schemeClr>
        </a:solidFill>
        <a:ln w="12700" cap="flat" cmpd="sng" algn="ctr">
          <a:solidFill>
            <a:schemeClr val="accent5">
              <a:hueOff val="-3958372"/>
              <a:satOff val="-33333"/>
              <a:lumOff val="1196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0202" tIns="344722" rIns="90202" bIns="344722" numCol="1" spcCol="1270" anchor="ctr" anchorCtr="0">
          <a:noAutofit/>
        </a:bodyPr>
        <a:lstStyle/>
        <a:p>
          <a:pPr marL="0" lvl="0" indent="0" algn="l" defTabSz="622300">
            <a:lnSpc>
              <a:spcPct val="90000"/>
            </a:lnSpc>
            <a:spcBef>
              <a:spcPct val="0"/>
            </a:spcBef>
            <a:spcAft>
              <a:spcPct val="35000"/>
            </a:spcAft>
            <a:buNone/>
          </a:pPr>
          <a:r>
            <a:rPr lang="en-US" sz="1400" kern="1200"/>
            <a:t>Enhancing software functionality</a:t>
          </a:r>
        </a:p>
      </dsp:txBody>
      <dsp:txXfrm>
        <a:off x="1162225" y="1441222"/>
        <a:ext cx="4648902" cy="1357171"/>
      </dsp:txXfrm>
    </dsp:sp>
    <dsp:sp modelId="{5BC04454-3A3E-4DD4-805D-D2F7E75E84BC}">
      <dsp:nvSpPr>
        <dsp:cNvPr id="0" name=""/>
        <dsp:cNvSpPr/>
      </dsp:nvSpPr>
      <dsp:spPr>
        <a:xfrm>
          <a:off x="0" y="1441222"/>
          <a:ext cx="1162225" cy="1357171"/>
        </a:xfrm>
        <a:prstGeom prst="rect">
          <a:avLst/>
        </a:prstGeom>
        <a:solidFill>
          <a:schemeClr val="lt1">
            <a:hueOff val="0"/>
            <a:satOff val="0"/>
            <a:lumOff val="0"/>
            <a:alphaOff val="0"/>
          </a:schemeClr>
        </a:solidFill>
        <a:ln w="12700" cap="flat" cmpd="sng" algn="ctr">
          <a:solidFill>
            <a:schemeClr val="accent5">
              <a:hueOff val="-3958372"/>
              <a:satOff val="-33333"/>
              <a:lumOff val="11961"/>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1501" tIns="134058" rIns="61501" bIns="134058" numCol="1" spcCol="1270" anchor="ctr" anchorCtr="0">
          <a:noAutofit/>
        </a:bodyPr>
        <a:lstStyle/>
        <a:p>
          <a:pPr marL="0" lvl="0" indent="0" algn="ctr" defTabSz="755650">
            <a:lnSpc>
              <a:spcPct val="90000"/>
            </a:lnSpc>
            <a:spcBef>
              <a:spcPct val="0"/>
            </a:spcBef>
            <a:spcAft>
              <a:spcPct val="35000"/>
            </a:spcAft>
            <a:buNone/>
          </a:pPr>
          <a:r>
            <a:rPr lang="en-US" sz="1700" kern="1200"/>
            <a:t>Enhancing</a:t>
          </a:r>
        </a:p>
      </dsp:txBody>
      <dsp:txXfrm>
        <a:off x="0" y="1441222"/>
        <a:ext cx="1162225" cy="1357171"/>
      </dsp:txXfrm>
    </dsp:sp>
    <dsp:sp modelId="{29DD5439-C390-460F-96D0-B66068FE66A4}">
      <dsp:nvSpPr>
        <dsp:cNvPr id="0" name=""/>
        <dsp:cNvSpPr/>
      </dsp:nvSpPr>
      <dsp:spPr>
        <a:xfrm>
          <a:off x="1162225" y="2879824"/>
          <a:ext cx="4648902" cy="1357171"/>
        </a:xfrm>
        <a:prstGeom prst="rect">
          <a:avLst/>
        </a:prstGeom>
        <a:solidFill>
          <a:schemeClr val="accent5">
            <a:hueOff val="-7916743"/>
            <a:satOff val="-66667"/>
            <a:lumOff val="23922"/>
            <a:alphaOff val="0"/>
          </a:schemeClr>
        </a:solidFill>
        <a:ln w="12700" cap="flat" cmpd="sng" algn="ctr">
          <a:solidFill>
            <a:schemeClr val="accent5">
              <a:hueOff val="-7916743"/>
              <a:satOff val="-66667"/>
              <a:lumOff val="2392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0202" tIns="344722" rIns="90202" bIns="344722" numCol="1" spcCol="1270" anchor="ctr" anchorCtr="0">
          <a:noAutofit/>
        </a:bodyPr>
        <a:lstStyle/>
        <a:p>
          <a:pPr marL="0" lvl="0" indent="0" algn="l" defTabSz="622300">
            <a:lnSpc>
              <a:spcPct val="90000"/>
            </a:lnSpc>
            <a:spcBef>
              <a:spcPct val="0"/>
            </a:spcBef>
            <a:spcAft>
              <a:spcPct val="35000"/>
            </a:spcAft>
            <a:buNone/>
          </a:pPr>
          <a:r>
            <a:rPr lang="en-US" sz="1400" kern="1200"/>
            <a:t>Updating system documentation</a:t>
          </a:r>
        </a:p>
      </dsp:txBody>
      <dsp:txXfrm>
        <a:off x="1162225" y="2879824"/>
        <a:ext cx="4648902" cy="1357171"/>
      </dsp:txXfrm>
    </dsp:sp>
    <dsp:sp modelId="{5F7D425A-550C-49C3-BA31-B5BFD84B2058}">
      <dsp:nvSpPr>
        <dsp:cNvPr id="0" name=""/>
        <dsp:cNvSpPr/>
      </dsp:nvSpPr>
      <dsp:spPr>
        <a:xfrm>
          <a:off x="0" y="2879824"/>
          <a:ext cx="1162225" cy="1357171"/>
        </a:xfrm>
        <a:prstGeom prst="rect">
          <a:avLst/>
        </a:prstGeom>
        <a:solidFill>
          <a:schemeClr val="lt1">
            <a:hueOff val="0"/>
            <a:satOff val="0"/>
            <a:lumOff val="0"/>
            <a:alphaOff val="0"/>
          </a:schemeClr>
        </a:solidFill>
        <a:ln w="12700" cap="flat" cmpd="sng" algn="ctr">
          <a:solidFill>
            <a:schemeClr val="accent5">
              <a:hueOff val="-7916743"/>
              <a:satOff val="-66667"/>
              <a:lumOff val="23922"/>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1501" tIns="134058" rIns="61501" bIns="134058" numCol="1" spcCol="1270" anchor="ctr" anchorCtr="0">
          <a:noAutofit/>
        </a:bodyPr>
        <a:lstStyle/>
        <a:p>
          <a:pPr marL="0" lvl="0" indent="0" algn="ctr" defTabSz="755650">
            <a:lnSpc>
              <a:spcPct val="90000"/>
            </a:lnSpc>
            <a:spcBef>
              <a:spcPct val="0"/>
            </a:spcBef>
            <a:spcAft>
              <a:spcPct val="35000"/>
            </a:spcAft>
            <a:buNone/>
          </a:pPr>
          <a:r>
            <a:rPr lang="en-US" sz="1700" kern="1200"/>
            <a:t>Updating</a:t>
          </a:r>
        </a:p>
      </dsp:txBody>
      <dsp:txXfrm>
        <a:off x="0" y="2879824"/>
        <a:ext cx="1162225" cy="1357171"/>
      </dsp:txXfrm>
    </dsp:sp>
    <dsp:sp modelId="{FAD53D79-B0AA-4D49-AFD8-FAC6331F7C2E}">
      <dsp:nvSpPr>
        <dsp:cNvPr id="0" name=""/>
        <dsp:cNvSpPr/>
      </dsp:nvSpPr>
      <dsp:spPr>
        <a:xfrm>
          <a:off x="1162225" y="4318426"/>
          <a:ext cx="4648902" cy="1357171"/>
        </a:xfrm>
        <a:prstGeom prst="rect">
          <a:avLst/>
        </a:prstGeom>
        <a:solidFill>
          <a:schemeClr val="accent5">
            <a:hueOff val="-11875115"/>
            <a:satOff val="-100000"/>
            <a:lumOff val="35883"/>
            <a:alphaOff val="0"/>
          </a:schemeClr>
        </a:solidFill>
        <a:ln w="12700" cap="flat" cmpd="sng" algn="ctr">
          <a:solidFill>
            <a:schemeClr val="accent5">
              <a:hueOff val="-11875115"/>
              <a:satOff val="-100000"/>
              <a:lumOff val="3588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0202" tIns="344722" rIns="90202" bIns="344722" numCol="1" spcCol="1270" anchor="ctr" anchorCtr="0">
          <a:noAutofit/>
        </a:bodyPr>
        <a:lstStyle/>
        <a:p>
          <a:pPr marL="0" lvl="0" indent="0" algn="l" defTabSz="622300">
            <a:lnSpc>
              <a:spcPct val="90000"/>
            </a:lnSpc>
            <a:spcBef>
              <a:spcPct val="0"/>
            </a:spcBef>
            <a:spcAft>
              <a:spcPct val="35000"/>
            </a:spcAft>
            <a:buNone/>
          </a:pPr>
          <a:r>
            <a:rPr lang="en-US" sz="1400" kern="1200"/>
            <a:t>Retiring or replacing outdated software</a:t>
          </a:r>
        </a:p>
      </dsp:txBody>
      <dsp:txXfrm>
        <a:off x="1162225" y="4318426"/>
        <a:ext cx="4648902" cy="1357171"/>
      </dsp:txXfrm>
    </dsp:sp>
    <dsp:sp modelId="{36FB8B90-72B0-4066-AE65-1306152562B2}">
      <dsp:nvSpPr>
        <dsp:cNvPr id="0" name=""/>
        <dsp:cNvSpPr/>
      </dsp:nvSpPr>
      <dsp:spPr>
        <a:xfrm>
          <a:off x="0" y="4318426"/>
          <a:ext cx="1162225" cy="1357171"/>
        </a:xfrm>
        <a:prstGeom prst="rect">
          <a:avLst/>
        </a:prstGeom>
        <a:solidFill>
          <a:schemeClr val="lt1">
            <a:hueOff val="0"/>
            <a:satOff val="0"/>
            <a:lumOff val="0"/>
            <a:alphaOff val="0"/>
          </a:schemeClr>
        </a:solidFill>
        <a:ln w="12700" cap="flat" cmpd="sng" algn="ctr">
          <a:solidFill>
            <a:schemeClr val="accent5">
              <a:hueOff val="-11875115"/>
              <a:satOff val="-100000"/>
              <a:lumOff val="35883"/>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1501" tIns="134058" rIns="61501" bIns="134058" numCol="1" spcCol="1270" anchor="ctr" anchorCtr="0">
          <a:noAutofit/>
        </a:bodyPr>
        <a:lstStyle/>
        <a:p>
          <a:pPr marL="0" lvl="0" indent="0" algn="ctr" defTabSz="755650">
            <a:lnSpc>
              <a:spcPct val="90000"/>
            </a:lnSpc>
            <a:spcBef>
              <a:spcPct val="0"/>
            </a:spcBef>
            <a:spcAft>
              <a:spcPct val="35000"/>
            </a:spcAft>
            <a:buNone/>
          </a:pPr>
          <a:r>
            <a:rPr lang="en-US" sz="1700" kern="1200"/>
            <a:t>Retiring or replacing</a:t>
          </a:r>
        </a:p>
      </dsp:txBody>
      <dsp:txXfrm>
        <a:off x="0" y="4318426"/>
        <a:ext cx="1162225" cy="1357171"/>
      </dsp:txXfrm>
    </dsp:sp>
  </dsp:spTree>
</dsp:drawing>
</file>

<file path=ppt/diagrams/layout1.xml><?xml version="1.0" encoding="utf-8"?>
<dgm:layoutDef xmlns:dgm="http://schemas.openxmlformats.org/drawingml/2006/diagram" xmlns:a="http://schemas.openxmlformats.org/drawingml/2006/main" uniqueId="urn:microsoft.com/office/officeart/2016/7/layout/VerticalHollowActionList">
  <dgm:title val="Vertical Hollow Action List"/>
  <dgm:desc val="Use to show non-sequential or grouped lists of information. Works well with large amounts of text. All text has the same level of emphasis, and direction is not implied."/>
  <dgm:catLst>
    <dgm:cat type="list"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 modelId="5">
          <dgm:prSet phldr="1"/>
        </dgm:pt>
        <dgm:pt modelId="51">
          <dgm:prSet phldr="1"/>
        </dgm:pt>
      </dgm:ptLst>
      <dgm:cxnLst>
        <dgm:cxn modelId="4" srcId="0" destId="1" srcOrd="0" destOrd="0"/>
        <dgm:cxn modelId="5" srcId="0" destId="2" srcOrd="1" destOrd="0"/>
        <dgm:cxn modelId="6" srcId="0" destId="3" srcOrd="2" destOrd="0"/>
        <dgm:cxn modelId="7" srcId="0" destId="4" srcOrd="3" destOrd="0"/>
        <dgm:cxn modelId="8" srcId="0" destId="5" srcOrd="4" destOrd="0"/>
        <dgm:cxn modelId="13" srcId="1" destId="11" srcOrd="0" destOrd="0"/>
        <dgm:cxn modelId="23" srcId="2" destId="21" srcOrd="0" destOrd="0"/>
        <dgm:cxn modelId="33" srcId="3" destId="31" srcOrd="0" destOrd="0"/>
        <dgm:cxn modelId="43" srcId="4" destId="41" srcOrd="0" destOrd="0"/>
        <dgm:cxn modelId="53" srcId="5" destId="5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6"/>
      <dgm:constr type="primFontSz" for="des" forName="parentText" op="equ" val="28"/>
      <dgm:constr type="primFontSz" for="des" forName="descendantText" refType="primFontSz" refFor="des" refForName="parentText" op="lte" fact="0.82"/>
      <dgm:constr type="primFontSz" for="des" forName="parentText" refType="primFontSz" refFor="des" refForName="descendantText" op="lte" fact="1.25"/>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2"/>
          <dgm:constr type="w" for="ch" forName="descendantText" refType="w" fact="0.8"/>
          <dgm:constr type="h" for="ch" forName="parentText" refType="h"/>
          <dgm:constr type="h" for="ch" forName="descendantText" refType="h" refFor="ch" refForName="parentText"/>
        </dgm:constrLst>
        <dgm:ruleLst/>
        <dgm:layoutNode name="parentText" styleLbl="solidFgAcc1">
          <dgm:varLst>
            <dgm:chMax val="1"/>
            <dgm:bulletEnabled/>
          </dgm:varLst>
          <dgm:alg type="tx"/>
          <dgm:shape xmlns:r="http://schemas.openxmlformats.org/officeDocument/2006/relationships" type="rect" r:blip="" zOrderOff="3">
            <dgm:adjLst/>
          </dgm:shape>
          <dgm:presOf axis="self" ptType="node"/>
          <dgm:constrLst>
            <dgm:constr type="tMarg" refType="h" fact="0.28"/>
            <dgm:constr type="bMarg" refType="h" fact="0.28"/>
            <dgm:constr type="lMarg" refType="w" fact="0.15"/>
            <dgm:constr type="rMarg" refType="w" fact="0.15"/>
          </dgm:constrLst>
          <dgm:ruleLst>
            <dgm:rule type="primFontSz" val="15" fact="NaN" max="NaN"/>
          </dgm:ruleLst>
        </dgm:layoutNode>
        <dgm:layoutNode name="descendantText" styleLbl="alignNode1">
          <dgm:varLst>
            <dgm:bulletEnabled/>
          </dgm:varLst>
          <dgm:alg type="tx">
            <dgm:param type="stBulletLvl" val="0"/>
            <dgm:param type="parTxLTRAlign" val="l"/>
            <dgm:param type="shpTxLTRAlignCh" val="l"/>
            <dgm:param type="parTxRTLAlign" val="r"/>
            <dgm:param type="shpTxRTLAlignCh" val="r"/>
          </dgm:alg>
          <dgm:choose name="Name10">
            <dgm:if name="Name11" func="var" arg="dir" op="equ" val="norm">
              <dgm:shape xmlns:r="http://schemas.openxmlformats.org/officeDocument/2006/relationships" type="rect" r:blip="">
                <dgm:adjLst/>
              </dgm:shape>
            </dgm:if>
            <dgm:else name="Name12">
              <dgm:shape xmlns:r="http://schemas.openxmlformats.org/officeDocument/2006/relationships" type="rect" r:blip="">
                <dgm:adjLst/>
              </dgm:shape>
            </dgm:else>
          </dgm:choose>
          <dgm:presOf axis="des" ptType="node"/>
          <dgm:constrLst>
            <dgm:constr type="primFontSz" val="24"/>
            <dgm:constr type="lMarg" refType="w" fact="0.055"/>
            <dgm:constr type="rMarg" refType="w" fact="0.055"/>
            <dgm:constr type="tMarg" refType="h" fact="0.72"/>
            <dgm:constr type="bMarg" refType="h" fact="0.72"/>
          </dgm:constrLst>
          <dgm:ruleLst>
            <dgm:rule type="primFontSz" val="11" fact="NaN" max="NaN"/>
          </dgm:ruleLst>
        </dgm:layoutNod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1"/>
            <a:ext cx="2949099" cy="49893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54939" y="1"/>
            <a:ext cx="2949099" cy="498933"/>
          </a:xfrm>
          <a:prstGeom prst="rect">
            <a:avLst/>
          </a:prstGeom>
        </p:spPr>
        <p:txBody>
          <a:bodyPr vert="horz" lIns="91440" tIns="45720" rIns="91440" bIns="45720" rtlCol="0"/>
          <a:lstStyle>
            <a:lvl1pPr algn="r">
              <a:defRPr sz="1200"/>
            </a:lvl1pPr>
          </a:lstStyle>
          <a:p>
            <a:fld id="{13C269E0-A230-0E44-A6B6-4386C6E338D2}" type="datetimeFigureOut">
              <a:rPr lang="en-US" smtClean="0"/>
              <a:t>3/16/2023</a:t>
            </a:fld>
            <a:endParaRPr lang="en-US"/>
          </a:p>
        </p:txBody>
      </p:sp>
      <p:sp>
        <p:nvSpPr>
          <p:cNvPr id="4" name="Footer Placeholder 3"/>
          <p:cNvSpPr>
            <a:spLocks noGrp="1"/>
          </p:cNvSpPr>
          <p:nvPr>
            <p:ph type="ftr" sz="quarter" idx="2"/>
          </p:nvPr>
        </p:nvSpPr>
        <p:spPr>
          <a:xfrm>
            <a:off x="1" y="9445170"/>
            <a:ext cx="2949099" cy="498931"/>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54939" y="9445170"/>
            <a:ext cx="2949099" cy="498931"/>
          </a:xfrm>
          <a:prstGeom prst="rect">
            <a:avLst/>
          </a:prstGeom>
        </p:spPr>
        <p:txBody>
          <a:bodyPr vert="horz" lIns="91440" tIns="45720" rIns="91440" bIns="45720" rtlCol="0" anchor="b"/>
          <a:lstStyle>
            <a:lvl1pPr algn="r">
              <a:defRPr sz="1200"/>
            </a:lvl1pPr>
          </a:lstStyle>
          <a:p>
            <a:fld id="{7F44BC28-F3A1-EB44-B067-997DB49AAC63}" type="slidenum">
              <a:rPr lang="en-US" smtClean="0"/>
              <a:t>‹#›</a:t>
            </a:fld>
            <a:endParaRPr lang="en-US"/>
          </a:p>
        </p:txBody>
      </p:sp>
    </p:spTree>
    <p:extLst>
      <p:ext uri="{BB962C8B-B14F-4D97-AF65-F5344CB8AC3E}">
        <p14:creationId xmlns:p14="http://schemas.microsoft.com/office/powerpoint/2010/main" val="61776578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1"/>
            <a:ext cx="2949099" cy="49893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54939" y="1"/>
            <a:ext cx="2949099" cy="498933"/>
          </a:xfrm>
          <a:prstGeom prst="rect">
            <a:avLst/>
          </a:prstGeom>
        </p:spPr>
        <p:txBody>
          <a:bodyPr vert="horz" lIns="91440" tIns="45720" rIns="91440" bIns="45720" rtlCol="0"/>
          <a:lstStyle>
            <a:lvl1pPr algn="r">
              <a:defRPr sz="1200"/>
            </a:lvl1pPr>
          </a:lstStyle>
          <a:p>
            <a:fld id="{13EF647D-F186-F54E-A865-AF98BCCD83E9}" type="datetimeFigureOut">
              <a:rPr lang="en-US" smtClean="0"/>
              <a:t>3/16/2023</a:t>
            </a:fld>
            <a:endParaRPr lang="en-US"/>
          </a:p>
        </p:txBody>
      </p:sp>
      <p:sp>
        <p:nvSpPr>
          <p:cNvPr id="4" name="Slide Image Placeholder 3"/>
          <p:cNvSpPr>
            <a:spLocks noGrp="1" noRot="1" noChangeAspect="1"/>
          </p:cNvSpPr>
          <p:nvPr>
            <p:ph type="sldImg" idx="2"/>
          </p:nvPr>
        </p:nvSpPr>
        <p:spPr>
          <a:xfrm>
            <a:off x="420688" y="1243013"/>
            <a:ext cx="5964237" cy="33559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0562" y="4785598"/>
            <a:ext cx="5444490" cy="3915489"/>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1" y="9445170"/>
            <a:ext cx="2949099" cy="498931"/>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54939" y="9445170"/>
            <a:ext cx="2949099" cy="498931"/>
          </a:xfrm>
          <a:prstGeom prst="rect">
            <a:avLst/>
          </a:prstGeom>
        </p:spPr>
        <p:txBody>
          <a:bodyPr vert="horz" lIns="91440" tIns="45720" rIns="91440" bIns="45720" rtlCol="0" anchor="b"/>
          <a:lstStyle>
            <a:lvl1pPr algn="r">
              <a:defRPr sz="1200"/>
            </a:lvl1pPr>
          </a:lstStyle>
          <a:p>
            <a:fld id="{F1EF0E59-6B88-4641-9D97-C6A5D89F86A7}" type="slidenum">
              <a:rPr lang="en-US" smtClean="0"/>
              <a:t>‹#›</a:t>
            </a:fld>
            <a:endParaRPr lang="en-US"/>
          </a:p>
        </p:txBody>
      </p:sp>
    </p:spTree>
    <p:extLst>
      <p:ext uri="{BB962C8B-B14F-4D97-AF65-F5344CB8AC3E}">
        <p14:creationId xmlns:p14="http://schemas.microsoft.com/office/powerpoint/2010/main" val="1570738771"/>
      </p:ext>
    </p:extLst>
  </p:cSld>
  <p:clrMap bg1="lt1" tx1="dk1" bg2="lt2" tx2="dk2" accent1="accent1" accent2="accent2" accent3="accent3" accent4="accent4" accent5="accent5" accent6="accent6" hlink="hlink" folHlink="folHlink"/>
  <p:notesStyle>
    <a:lvl1pPr marL="0" algn="l" defTabSz="914377" rtl="0" eaLnBrk="1" latinLnBrk="0" hangingPunct="1">
      <a:defRPr sz="1200" kern="1200">
        <a:solidFill>
          <a:schemeClr val="tx1"/>
        </a:solidFill>
        <a:latin typeface="+mn-lt"/>
        <a:ea typeface="+mn-ea"/>
        <a:cs typeface="+mn-cs"/>
      </a:defRPr>
    </a:lvl1pPr>
    <a:lvl2pPr marL="457189" algn="l" defTabSz="914377" rtl="0" eaLnBrk="1" latinLnBrk="0" hangingPunct="1">
      <a:defRPr sz="1200" kern="1200">
        <a:solidFill>
          <a:schemeClr val="tx1"/>
        </a:solidFill>
        <a:latin typeface="+mn-lt"/>
        <a:ea typeface="+mn-ea"/>
        <a:cs typeface="+mn-cs"/>
      </a:defRPr>
    </a:lvl2pPr>
    <a:lvl3pPr marL="914377" algn="l" defTabSz="914377" rtl="0" eaLnBrk="1" latinLnBrk="0" hangingPunct="1">
      <a:defRPr sz="1200" kern="1200">
        <a:solidFill>
          <a:schemeClr val="tx1"/>
        </a:solidFill>
        <a:latin typeface="+mn-lt"/>
        <a:ea typeface="+mn-ea"/>
        <a:cs typeface="+mn-cs"/>
      </a:defRPr>
    </a:lvl3pPr>
    <a:lvl4pPr marL="1371566" algn="l" defTabSz="914377" rtl="0" eaLnBrk="1" latinLnBrk="0" hangingPunct="1">
      <a:defRPr sz="1200" kern="1200">
        <a:solidFill>
          <a:schemeClr val="tx1"/>
        </a:solidFill>
        <a:latin typeface="+mn-lt"/>
        <a:ea typeface="+mn-ea"/>
        <a:cs typeface="+mn-cs"/>
      </a:defRPr>
    </a:lvl4pPr>
    <a:lvl5pPr marL="1828754" algn="l" defTabSz="914377" rtl="0" eaLnBrk="1" latinLnBrk="0" hangingPunct="1">
      <a:defRPr sz="1200" kern="1200">
        <a:solidFill>
          <a:schemeClr val="tx1"/>
        </a:solidFill>
        <a:latin typeface="+mn-lt"/>
        <a:ea typeface="+mn-ea"/>
        <a:cs typeface="+mn-cs"/>
      </a:defRPr>
    </a:lvl5pPr>
    <a:lvl6pPr marL="2285943" algn="l" defTabSz="914377" rtl="0" eaLnBrk="1" latinLnBrk="0" hangingPunct="1">
      <a:defRPr sz="1200" kern="1200">
        <a:solidFill>
          <a:schemeClr val="tx1"/>
        </a:solidFill>
        <a:latin typeface="+mn-lt"/>
        <a:ea typeface="+mn-ea"/>
        <a:cs typeface="+mn-cs"/>
      </a:defRPr>
    </a:lvl6pPr>
    <a:lvl7pPr marL="2743131" algn="l" defTabSz="914377" rtl="0" eaLnBrk="1" latinLnBrk="0" hangingPunct="1">
      <a:defRPr sz="1200" kern="1200">
        <a:solidFill>
          <a:schemeClr val="tx1"/>
        </a:solidFill>
        <a:latin typeface="+mn-lt"/>
        <a:ea typeface="+mn-ea"/>
        <a:cs typeface="+mn-cs"/>
      </a:defRPr>
    </a:lvl7pPr>
    <a:lvl8pPr marL="3200320" algn="l" defTabSz="914377" rtl="0" eaLnBrk="1" latinLnBrk="0" hangingPunct="1">
      <a:defRPr sz="1200" kern="1200">
        <a:solidFill>
          <a:schemeClr val="tx1"/>
        </a:solidFill>
        <a:latin typeface="+mn-lt"/>
        <a:ea typeface="+mn-ea"/>
        <a:cs typeface="+mn-cs"/>
      </a:defRPr>
    </a:lvl8pPr>
    <a:lvl9pPr marL="3657509" algn="l" defTabSz="914377"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course is designed to introduce you to Scripting concepts and techniques that are relevant to DevOps. By the end of the course, you'll have a better understanding of how Scripting supports DevOps principles like automation, collaboration, and continuous improvement.</a:t>
            </a:r>
            <a:br>
              <a:rPr lang="en-US"/>
            </a:br>
            <a:br>
              <a:rPr lang="en-US"/>
            </a:br>
            <a:r>
              <a:rPr lang="en-US"/>
              <a:t>So, in this course, we'll focus on how to use Scripting to support DevOps practices and principles. By the end of the course, you should be able to write scripts that automate common DevOps tasks, like provisioning infrastructure, configuring servers, deploying applications, and monitoring systems.</a:t>
            </a:r>
          </a:p>
          <a:p>
            <a:endParaRPr lang="en-US">
              <a:ea typeface="Calibri"/>
              <a:cs typeface="Calibri"/>
            </a:endParaRPr>
          </a:p>
        </p:txBody>
      </p:sp>
      <p:sp>
        <p:nvSpPr>
          <p:cNvPr id="4" name="Slide Number Placeholder 3"/>
          <p:cNvSpPr>
            <a:spLocks noGrp="1"/>
          </p:cNvSpPr>
          <p:nvPr>
            <p:ph type="sldNum" sz="quarter" idx="5"/>
          </p:nvPr>
        </p:nvSpPr>
        <p:spPr/>
        <p:txBody>
          <a:bodyPr/>
          <a:lstStyle/>
          <a:p>
            <a:fld id="{F1EF0E59-6B88-4641-9D97-C6A5D89F86A7}" type="slidenum">
              <a:rPr lang="en-US" smtClean="0"/>
              <a:t>4</a:t>
            </a:fld>
            <a:endParaRPr lang="en-US"/>
          </a:p>
        </p:txBody>
      </p:sp>
    </p:spTree>
    <p:extLst>
      <p:ext uri="{BB962C8B-B14F-4D97-AF65-F5344CB8AC3E}">
        <p14:creationId xmlns:p14="http://schemas.microsoft.com/office/powerpoint/2010/main" val="11486513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this slide, we'll cover some basic Scripting concepts that are essential for writing scripts in any language. These concepts will form the building blocks for the more advanced Scripting topics we'll cover in the later slides.</a:t>
            </a:r>
          </a:p>
          <a:p>
            <a:endParaRPr lang="en-US">
              <a:ea typeface="Calibri"/>
              <a:cs typeface="Calibri"/>
            </a:endParaRPr>
          </a:p>
          <a:p>
            <a:endParaRPr lang="en-US">
              <a:ea typeface="Calibri"/>
              <a:cs typeface="Calibri"/>
            </a:endParaRPr>
          </a:p>
        </p:txBody>
      </p:sp>
      <p:sp>
        <p:nvSpPr>
          <p:cNvPr id="4" name="Slide Number Placeholder 3"/>
          <p:cNvSpPr>
            <a:spLocks noGrp="1"/>
          </p:cNvSpPr>
          <p:nvPr>
            <p:ph type="sldNum" sz="quarter" idx="5"/>
          </p:nvPr>
        </p:nvSpPr>
        <p:spPr/>
        <p:txBody>
          <a:bodyPr/>
          <a:lstStyle/>
          <a:p>
            <a:fld id="{F1EF0E59-6B88-4641-9D97-C6A5D89F86A7}" type="slidenum">
              <a:rPr lang="en-US" smtClean="0"/>
              <a:t>16</a:t>
            </a:fld>
            <a:endParaRPr lang="en-US"/>
          </a:p>
        </p:txBody>
      </p:sp>
    </p:spTree>
    <p:extLst>
      <p:ext uri="{BB962C8B-B14F-4D97-AF65-F5344CB8AC3E}">
        <p14:creationId xmlns:p14="http://schemas.microsoft.com/office/powerpoint/2010/main" val="15835495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this slide, we'll cover some basic Scripting concepts that are essential for writing scripts in any language. These concepts will form the building blocks for the more advanced Scripting topics we'll cover in the later slides.</a:t>
            </a:r>
          </a:p>
          <a:p>
            <a:endParaRPr lang="en-US">
              <a:ea typeface="Calibri"/>
              <a:cs typeface="Calibri"/>
            </a:endParaRPr>
          </a:p>
          <a:p>
            <a:endParaRPr lang="en-US">
              <a:ea typeface="Calibri"/>
              <a:cs typeface="Calibri"/>
            </a:endParaRPr>
          </a:p>
        </p:txBody>
      </p:sp>
      <p:sp>
        <p:nvSpPr>
          <p:cNvPr id="4" name="Slide Number Placeholder 3"/>
          <p:cNvSpPr>
            <a:spLocks noGrp="1"/>
          </p:cNvSpPr>
          <p:nvPr>
            <p:ph type="sldNum" sz="quarter" idx="5"/>
          </p:nvPr>
        </p:nvSpPr>
        <p:spPr/>
        <p:txBody>
          <a:bodyPr/>
          <a:lstStyle/>
          <a:p>
            <a:fld id="{F1EF0E59-6B88-4641-9D97-C6A5D89F86A7}" type="slidenum">
              <a:rPr lang="en-US" smtClean="0"/>
              <a:t>17</a:t>
            </a:fld>
            <a:endParaRPr lang="en-US"/>
          </a:p>
        </p:txBody>
      </p:sp>
    </p:spTree>
    <p:extLst>
      <p:ext uri="{BB962C8B-B14F-4D97-AF65-F5344CB8AC3E}">
        <p14:creationId xmlns:p14="http://schemas.microsoft.com/office/powerpoint/2010/main" val="20628240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this slide, we'll cover some basic Scripting concepts that are essential for writing scripts in any language. These concepts will form the building blocks for the more advanced Scripting topics we'll cover in the later slides.</a:t>
            </a:r>
          </a:p>
          <a:p>
            <a:endParaRPr lang="en-US">
              <a:ea typeface="Calibri"/>
              <a:cs typeface="Calibri"/>
            </a:endParaRPr>
          </a:p>
          <a:p>
            <a:endParaRPr lang="en-US">
              <a:ea typeface="Calibri"/>
              <a:cs typeface="Calibri"/>
            </a:endParaRPr>
          </a:p>
        </p:txBody>
      </p:sp>
      <p:sp>
        <p:nvSpPr>
          <p:cNvPr id="4" name="Slide Number Placeholder 3"/>
          <p:cNvSpPr>
            <a:spLocks noGrp="1"/>
          </p:cNvSpPr>
          <p:nvPr>
            <p:ph type="sldNum" sz="quarter" idx="5"/>
          </p:nvPr>
        </p:nvSpPr>
        <p:spPr/>
        <p:txBody>
          <a:bodyPr/>
          <a:lstStyle/>
          <a:p>
            <a:fld id="{F1EF0E59-6B88-4641-9D97-C6A5D89F86A7}" type="slidenum">
              <a:rPr lang="en-US" smtClean="0"/>
              <a:t>18</a:t>
            </a:fld>
            <a:endParaRPr lang="en-US"/>
          </a:p>
        </p:txBody>
      </p:sp>
    </p:spTree>
    <p:extLst>
      <p:ext uri="{BB962C8B-B14F-4D97-AF65-F5344CB8AC3E}">
        <p14:creationId xmlns:p14="http://schemas.microsoft.com/office/powerpoint/2010/main" val="18439881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this slide, we'll cover some basic Scripting concepts that are essential for writing scripts in any language. These concepts will form the building blocks for the more advanced Scripting topics we'll cover in the later slides.</a:t>
            </a:r>
          </a:p>
          <a:p>
            <a:endParaRPr lang="en-US">
              <a:ea typeface="Calibri"/>
              <a:cs typeface="Calibri"/>
            </a:endParaRPr>
          </a:p>
          <a:p>
            <a:endParaRPr lang="en-US">
              <a:ea typeface="Calibri"/>
              <a:cs typeface="Calibri"/>
            </a:endParaRPr>
          </a:p>
        </p:txBody>
      </p:sp>
      <p:sp>
        <p:nvSpPr>
          <p:cNvPr id="4" name="Slide Number Placeholder 3"/>
          <p:cNvSpPr>
            <a:spLocks noGrp="1"/>
          </p:cNvSpPr>
          <p:nvPr>
            <p:ph type="sldNum" sz="quarter" idx="5"/>
          </p:nvPr>
        </p:nvSpPr>
        <p:spPr/>
        <p:txBody>
          <a:bodyPr/>
          <a:lstStyle/>
          <a:p>
            <a:fld id="{F1EF0E59-6B88-4641-9D97-C6A5D89F86A7}" type="slidenum">
              <a:rPr lang="en-US" smtClean="0"/>
              <a:t>20</a:t>
            </a:fld>
            <a:endParaRPr lang="en-US"/>
          </a:p>
        </p:txBody>
      </p:sp>
    </p:spTree>
    <p:extLst>
      <p:ext uri="{BB962C8B-B14F-4D97-AF65-F5344CB8AC3E}">
        <p14:creationId xmlns:p14="http://schemas.microsoft.com/office/powerpoint/2010/main" val="10306775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this slide, we'll cover some basic Scripting concepts that are essential for writing scripts in any language. These concepts will form the building blocks for the more advanced Scripting topics we'll cover in the later slides.</a:t>
            </a:r>
          </a:p>
          <a:p>
            <a:endParaRPr lang="en-US">
              <a:ea typeface="Calibri"/>
              <a:cs typeface="Calibri"/>
            </a:endParaRPr>
          </a:p>
          <a:p>
            <a:endParaRPr lang="en-US">
              <a:ea typeface="Calibri"/>
              <a:cs typeface="Calibri"/>
            </a:endParaRPr>
          </a:p>
        </p:txBody>
      </p:sp>
      <p:sp>
        <p:nvSpPr>
          <p:cNvPr id="4" name="Slide Number Placeholder 3"/>
          <p:cNvSpPr>
            <a:spLocks noGrp="1"/>
          </p:cNvSpPr>
          <p:nvPr>
            <p:ph type="sldNum" sz="quarter" idx="5"/>
          </p:nvPr>
        </p:nvSpPr>
        <p:spPr/>
        <p:txBody>
          <a:bodyPr/>
          <a:lstStyle/>
          <a:p>
            <a:fld id="{F1EF0E59-6B88-4641-9D97-C6A5D89F86A7}" type="slidenum">
              <a:rPr lang="en-US" smtClean="0"/>
              <a:t>21</a:t>
            </a:fld>
            <a:endParaRPr lang="en-US"/>
          </a:p>
        </p:txBody>
      </p:sp>
    </p:spTree>
    <p:extLst>
      <p:ext uri="{BB962C8B-B14F-4D97-AF65-F5344CB8AC3E}">
        <p14:creationId xmlns:p14="http://schemas.microsoft.com/office/powerpoint/2010/main" val="38981248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First, let's define what we mean by Scripting. Scripting is the process of writing a sequence of instructions that a computer can execute to automate a task. These instructions are typically written in a Scripting language like Python, PowerShell, or Bash.</a:t>
            </a:r>
          </a:p>
          <a:p>
            <a:endParaRPr lang="en-US">
              <a:ea typeface="Calibri"/>
              <a:cs typeface="Calibri"/>
            </a:endParaRPr>
          </a:p>
          <a:p>
            <a:r>
              <a:rPr lang="en-US"/>
              <a:t>Now, let's explore why Scripting is important in DevOps. DevOps is all about delivering software faster, with higher quality, and at lower cost. Scripting supports these goals by enabling automation, which reduces errors, increases speed, and promotes collaboration. With Scripting, DevOps teams can automate common tasks like provisioning infrastructure, configuring servers, deploying applications, and monitoring systems. This allows them to focus on higher-value tasks, like improving the software itself, and to deliver software more quickly and reliably.</a:t>
            </a:r>
            <a:endParaRPr lang="en-US">
              <a:ea typeface="Calibri"/>
              <a:cs typeface="Calibri"/>
            </a:endParaRPr>
          </a:p>
          <a:p>
            <a:endParaRPr lang="en-US">
              <a:ea typeface="Calibri"/>
              <a:cs typeface="Calibri"/>
            </a:endParaRPr>
          </a:p>
          <a:p>
            <a:r>
              <a:rPr lang="en-US"/>
              <a:t>Finally, let's look at how Scripting supports DevOps principles like automation, collaboration, and continuous improvement. Automation is a key principle of DevOps, and Scripting is the tool that makes it possible. With Scripting, DevOps teams can automate repetitive and error-prone tasks, which reduces the risk of human error and frees up time for more valuable work. </a:t>
            </a:r>
          </a:p>
        </p:txBody>
      </p:sp>
      <p:sp>
        <p:nvSpPr>
          <p:cNvPr id="4" name="Slide Number Placeholder 3"/>
          <p:cNvSpPr>
            <a:spLocks noGrp="1"/>
          </p:cNvSpPr>
          <p:nvPr>
            <p:ph type="sldNum" sz="quarter" idx="5"/>
          </p:nvPr>
        </p:nvSpPr>
        <p:spPr/>
        <p:txBody>
          <a:bodyPr/>
          <a:lstStyle/>
          <a:p>
            <a:fld id="{F1EF0E59-6B88-4641-9D97-C6A5D89F86A7}" type="slidenum">
              <a:rPr lang="en-US" smtClean="0"/>
              <a:t>6</a:t>
            </a:fld>
            <a:endParaRPr lang="en-US"/>
          </a:p>
        </p:txBody>
      </p:sp>
    </p:spTree>
    <p:extLst>
      <p:ext uri="{BB962C8B-B14F-4D97-AF65-F5344CB8AC3E}">
        <p14:creationId xmlns:p14="http://schemas.microsoft.com/office/powerpoint/2010/main" val="27394831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this slide, we'll cover some basic Scripting concepts that are essential for writing scripts in any language. These concepts will form the building blocks for the more advanced Scripting topics we'll cover in the later slides.</a:t>
            </a:r>
          </a:p>
          <a:p>
            <a:endParaRPr lang="en-US">
              <a:ea typeface="Calibri"/>
              <a:cs typeface="Calibri"/>
            </a:endParaRPr>
          </a:p>
          <a:p>
            <a:endParaRPr lang="en-US">
              <a:ea typeface="Calibri"/>
              <a:cs typeface="Calibri"/>
            </a:endParaRPr>
          </a:p>
        </p:txBody>
      </p:sp>
      <p:sp>
        <p:nvSpPr>
          <p:cNvPr id="4" name="Slide Number Placeholder 3"/>
          <p:cNvSpPr>
            <a:spLocks noGrp="1"/>
          </p:cNvSpPr>
          <p:nvPr>
            <p:ph type="sldNum" sz="quarter" idx="5"/>
          </p:nvPr>
        </p:nvSpPr>
        <p:spPr/>
        <p:txBody>
          <a:bodyPr/>
          <a:lstStyle/>
          <a:p>
            <a:fld id="{F1EF0E59-6B88-4641-9D97-C6A5D89F86A7}" type="slidenum">
              <a:rPr lang="en-US" smtClean="0"/>
              <a:t>8</a:t>
            </a:fld>
            <a:endParaRPr lang="en-US"/>
          </a:p>
        </p:txBody>
      </p:sp>
    </p:spTree>
    <p:extLst>
      <p:ext uri="{BB962C8B-B14F-4D97-AF65-F5344CB8AC3E}">
        <p14:creationId xmlns:p14="http://schemas.microsoft.com/office/powerpoint/2010/main" val="33269139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this slide, we'll cover some basic Scripting concepts that are essential for writing scripts in any language. These concepts will form the building blocks for the more advanced Scripting topics we'll cover in the later slides.</a:t>
            </a:r>
          </a:p>
          <a:p>
            <a:endParaRPr lang="en-US">
              <a:ea typeface="Calibri"/>
              <a:cs typeface="Calibri"/>
            </a:endParaRPr>
          </a:p>
          <a:p>
            <a:endParaRPr lang="en-US">
              <a:ea typeface="Calibri"/>
              <a:cs typeface="Calibri"/>
            </a:endParaRPr>
          </a:p>
        </p:txBody>
      </p:sp>
      <p:sp>
        <p:nvSpPr>
          <p:cNvPr id="4" name="Slide Number Placeholder 3"/>
          <p:cNvSpPr>
            <a:spLocks noGrp="1"/>
          </p:cNvSpPr>
          <p:nvPr>
            <p:ph type="sldNum" sz="quarter" idx="5"/>
          </p:nvPr>
        </p:nvSpPr>
        <p:spPr/>
        <p:txBody>
          <a:bodyPr/>
          <a:lstStyle/>
          <a:p>
            <a:fld id="{F1EF0E59-6B88-4641-9D97-C6A5D89F86A7}" type="slidenum">
              <a:rPr lang="en-US" smtClean="0"/>
              <a:t>9</a:t>
            </a:fld>
            <a:endParaRPr lang="en-US"/>
          </a:p>
        </p:txBody>
      </p:sp>
    </p:spTree>
    <p:extLst>
      <p:ext uri="{BB962C8B-B14F-4D97-AF65-F5344CB8AC3E}">
        <p14:creationId xmlns:p14="http://schemas.microsoft.com/office/powerpoint/2010/main" val="11699979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this slide, we'll cover some basic Scripting concepts that are essential for writing scripts in any language. These concepts will form the building blocks for the more advanced Scripting topics we'll cover in the later slides.</a:t>
            </a:r>
          </a:p>
          <a:p>
            <a:endParaRPr lang="en-US">
              <a:ea typeface="Calibri"/>
              <a:cs typeface="Calibri"/>
            </a:endParaRPr>
          </a:p>
          <a:p>
            <a:endParaRPr lang="en-US">
              <a:ea typeface="Calibri"/>
              <a:cs typeface="Calibri"/>
            </a:endParaRPr>
          </a:p>
        </p:txBody>
      </p:sp>
      <p:sp>
        <p:nvSpPr>
          <p:cNvPr id="4" name="Slide Number Placeholder 3"/>
          <p:cNvSpPr>
            <a:spLocks noGrp="1"/>
          </p:cNvSpPr>
          <p:nvPr>
            <p:ph type="sldNum" sz="quarter" idx="5"/>
          </p:nvPr>
        </p:nvSpPr>
        <p:spPr/>
        <p:txBody>
          <a:bodyPr/>
          <a:lstStyle/>
          <a:p>
            <a:fld id="{F1EF0E59-6B88-4641-9D97-C6A5D89F86A7}" type="slidenum">
              <a:rPr lang="en-US" smtClean="0"/>
              <a:t>10</a:t>
            </a:fld>
            <a:endParaRPr lang="en-US"/>
          </a:p>
        </p:txBody>
      </p:sp>
    </p:spTree>
    <p:extLst>
      <p:ext uri="{BB962C8B-B14F-4D97-AF65-F5344CB8AC3E}">
        <p14:creationId xmlns:p14="http://schemas.microsoft.com/office/powerpoint/2010/main" val="42686577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this slide, we'll cover some basic Scripting concepts that are essential for writing scripts in any language. These concepts will form the building blocks for the more advanced Scripting topics we'll cover in the later slides.</a:t>
            </a:r>
          </a:p>
          <a:p>
            <a:endParaRPr lang="en-US">
              <a:ea typeface="Calibri"/>
              <a:cs typeface="Calibri"/>
            </a:endParaRPr>
          </a:p>
          <a:p>
            <a:endParaRPr lang="en-US">
              <a:ea typeface="Calibri"/>
              <a:cs typeface="Calibri"/>
            </a:endParaRPr>
          </a:p>
        </p:txBody>
      </p:sp>
      <p:sp>
        <p:nvSpPr>
          <p:cNvPr id="4" name="Slide Number Placeholder 3"/>
          <p:cNvSpPr>
            <a:spLocks noGrp="1"/>
          </p:cNvSpPr>
          <p:nvPr>
            <p:ph type="sldNum" sz="quarter" idx="5"/>
          </p:nvPr>
        </p:nvSpPr>
        <p:spPr/>
        <p:txBody>
          <a:bodyPr/>
          <a:lstStyle/>
          <a:p>
            <a:fld id="{F1EF0E59-6B88-4641-9D97-C6A5D89F86A7}" type="slidenum">
              <a:rPr lang="en-US" smtClean="0"/>
              <a:t>11</a:t>
            </a:fld>
            <a:endParaRPr lang="en-US"/>
          </a:p>
        </p:txBody>
      </p:sp>
    </p:spTree>
    <p:extLst>
      <p:ext uri="{BB962C8B-B14F-4D97-AF65-F5344CB8AC3E}">
        <p14:creationId xmlns:p14="http://schemas.microsoft.com/office/powerpoint/2010/main" val="17348870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this slide, we'll cover some basic Scripting concepts that are essential for writing scripts in any language. These concepts will form the building blocks for the more advanced Scripting topics we'll cover in the later slides.</a:t>
            </a:r>
          </a:p>
          <a:p>
            <a:endParaRPr lang="en-US">
              <a:ea typeface="Calibri"/>
              <a:cs typeface="Calibri"/>
            </a:endParaRPr>
          </a:p>
          <a:p>
            <a:endParaRPr lang="en-US">
              <a:ea typeface="Calibri"/>
              <a:cs typeface="Calibri"/>
            </a:endParaRPr>
          </a:p>
        </p:txBody>
      </p:sp>
      <p:sp>
        <p:nvSpPr>
          <p:cNvPr id="4" name="Slide Number Placeholder 3"/>
          <p:cNvSpPr>
            <a:spLocks noGrp="1"/>
          </p:cNvSpPr>
          <p:nvPr>
            <p:ph type="sldNum" sz="quarter" idx="5"/>
          </p:nvPr>
        </p:nvSpPr>
        <p:spPr/>
        <p:txBody>
          <a:bodyPr/>
          <a:lstStyle/>
          <a:p>
            <a:fld id="{F1EF0E59-6B88-4641-9D97-C6A5D89F86A7}" type="slidenum">
              <a:rPr lang="en-US" smtClean="0"/>
              <a:t>12</a:t>
            </a:fld>
            <a:endParaRPr lang="en-US"/>
          </a:p>
        </p:txBody>
      </p:sp>
    </p:spTree>
    <p:extLst>
      <p:ext uri="{BB962C8B-B14F-4D97-AF65-F5344CB8AC3E}">
        <p14:creationId xmlns:p14="http://schemas.microsoft.com/office/powerpoint/2010/main" val="4833738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this slide, we'll cover some basic Scripting concepts that are essential for writing scripts in any language. These concepts will form the building blocks for the more advanced Scripting topics we'll cover in the later slides.</a:t>
            </a:r>
          </a:p>
          <a:p>
            <a:endParaRPr lang="en-US">
              <a:ea typeface="Calibri"/>
              <a:cs typeface="Calibri"/>
            </a:endParaRPr>
          </a:p>
          <a:p>
            <a:endParaRPr lang="en-US">
              <a:ea typeface="Calibri"/>
              <a:cs typeface="Calibri"/>
            </a:endParaRPr>
          </a:p>
        </p:txBody>
      </p:sp>
      <p:sp>
        <p:nvSpPr>
          <p:cNvPr id="4" name="Slide Number Placeholder 3"/>
          <p:cNvSpPr>
            <a:spLocks noGrp="1"/>
          </p:cNvSpPr>
          <p:nvPr>
            <p:ph type="sldNum" sz="quarter" idx="5"/>
          </p:nvPr>
        </p:nvSpPr>
        <p:spPr/>
        <p:txBody>
          <a:bodyPr/>
          <a:lstStyle/>
          <a:p>
            <a:fld id="{F1EF0E59-6B88-4641-9D97-C6A5D89F86A7}" type="slidenum">
              <a:rPr lang="en-US" smtClean="0"/>
              <a:t>14</a:t>
            </a:fld>
            <a:endParaRPr lang="en-US"/>
          </a:p>
        </p:txBody>
      </p:sp>
    </p:spTree>
    <p:extLst>
      <p:ext uri="{BB962C8B-B14F-4D97-AF65-F5344CB8AC3E}">
        <p14:creationId xmlns:p14="http://schemas.microsoft.com/office/powerpoint/2010/main" val="300778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this slide, we'll cover some basic Scripting concepts that are essential for writing scripts in any language. These concepts will form the building blocks for the more advanced Scripting topics we'll cover in the later slides.</a:t>
            </a:r>
          </a:p>
          <a:p>
            <a:endParaRPr lang="en-US">
              <a:ea typeface="Calibri"/>
              <a:cs typeface="Calibri"/>
            </a:endParaRPr>
          </a:p>
          <a:p>
            <a:endParaRPr lang="en-US">
              <a:ea typeface="Calibri"/>
              <a:cs typeface="Calibri"/>
            </a:endParaRPr>
          </a:p>
        </p:txBody>
      </p:sp>
      <p:sp>
        <p:nvSpPr>
          <p:cNvPr id="4" name="Slide Number Placeholder 3"/>
          <p:cNvSpPr>
            <a:spLocks noGrp="1"/>
          </p:cNvSpPr>
          <p:nvPr>
            <p:ph type="sldNum" sz="quarter" idx="5"/>
          </p:nvPr>
        </p:nvSpPr>
        <p:spPr/>
        <p:txBody>
          <a:bodyPr/>
          <a:lstStyle/>
          <a:p>
            <a:fld id="{F1EF0E59-6B88-4641-9D97-C6A5D89F86A7}" type="slidenum">
              <a:rPr lang="en-US" smtClean="0"/>
              <a:t>15</a:t>
            </a:fld>
            <a:endParaRPr lang="en-US"/>
          </a:p>
        </p:txBody>
      </p:sp>
    </p:spTree>
    <p:extLst>
      <p:ext uri="{BB962C8B-B14F-4D97-AF65-F5344CB8AC3E}">
        <p14:creationId xmlns:p14="http://schemas.microsoft.com/office/powerpoint/2010/main" val="26653787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svg"/><Relationship Id="rId7" Type="http://schemas.openxmlformats.org/officeDocument/2006/relationships/image" Target="../media/image22.svg"/><Relationship Id="rId2" Type="http://schemas.openxmlformats.org/officeDocument/2006/relationships/image" Target="../media/image17.png"/><Relationship Id="rId1" Type="http://schemas.openxmlformats.org/officeDocument/2006/relationships/slideMaster" Target="../slideMasters/slideMaster3.xml"/><Relationship Id="rId6" Type="http://schemas.openxmlformats.org/officeDocument/2006/relationships/image" Target="../media/image21.png"/><Relationship Id="rId11" Type="http://schemas.openxmlformats.org/officeDocument/2006/relationships/image" Target="../media/image26.svg"/><Relationship Id="rId5" Type="http://schemas.openxmlformats.org/officeDocument/2006/relationships/image" Target="../media/image20.sv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sv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6.svg"/><Relationship Id="rId7" Type="http://schemas.openxmlformats.org/officeDocument/2006/relationships/image" Target="../media/image10.sv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7.png"/><Relationship Id="rId9" Type="http://schemas.openxmlformats.org/officeDocument/2006/relationships/image" Target="../media/image4.sv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svg"/><Relationship Id="rId7" Type="http://schemas.openxmlformats.org/officeDocument/2006/relationships/image" Target="../media/image22.svg"/><Relationship Id="rId2" Type="http://schemas.openxmlformats.org/officeDocument/2006/relationships/image" Target="../media/image17.png"/><Relationship Id="rId1" Type="http://schemas.openxmlformats.org/officeDocument/2006/relationships/slideMaster" Target="../slideMasters/slideMaster1.xml"/><Relationship Id="rId6" Type="http://schemas.openxmlformats.org/officeDocument/2006/relationships/image" Target="../media/image21.png"/><Relationship Id="rId11" Type="http://schemas.openxmlformats.org/officeDocument/2006/relationships/image" Target="../media/image26.svg"/><Relationship Id="rId5" Type="http://schemas.openxmlformats.org/officeDocument/2006/relationships/image" Target="../media/image20.sv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sv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6.svg"/><Relationship Id="rId7" Type="http://schemas.openxmlformats.org/officeDocument/2006/relationships/image" Target="../media/image10.svg"/><Relationship Id="rId2" Type="http://schemas.openxmlformats.org/officeDocument/2006/relationships/image" Target="../media/image5.png"/><Relationship Id="rId1" Type="http://schemas.openxmlformats.org/officeDocument/2006/relationships/slideMaster" Target="../slideMasters/slideMaster2.xml"/><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7.png"/><Relationship Id="rId9" Type="http://schemas.openxmlformats.org/officeDocument/2006/relationships/image" Target="../media/image4.sv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2.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svg"/><Relationship Id="rId7" Type="http://schemas.openxmlformats.org/officeDocument/2006/relationships/image" Target="../media/image22.svg"/><Relationship Id="rId2" Type="http://schemas.openxmlformats.org/officeDocument/2006/relationships/image" Target="../media/image17.png"/><Relationship Id="rId1" Type="http://schemas.openxmlformats.org/officeDocument/2006/relationships/slideMaster" Target="../slideMasters/slideMaster2.xml"/><Relationship Id="rId6" Type="http://schemas.openxmlformats.org/officeDocument/2006/relationships/image" Target="../media/image21.png"/><Relationship Id="rId11" Type="http://schemas.openxmlformats.org/officeDocument/2006/relationships/image" Target="../media/image26.svg"/><Relationship Id="rId5" Type="http://schemas.openxmlformats.org/officeDocument/2006/relationships/image" Target="../media/image20.sv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svg"/></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6.svg"/><Relationship Id="rId7" Type="http://schemas.openxmlformats.org/officeDocument/2006/relationships/image" Target="../media/image10.svg"/><Relationship Id="rId2" Type="http://schemas.openxmlformats.org/officeDocument/2006/relationships/image" Target="../media/image5.png"/><Relationship Id="rId1" Type="http://schemas.openxmlformats.org/officeDocument/2006/relationships/slideMaster" Target="../slideMasters/slideMaster3.xml"/><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7.png"/><Relationship Id="rId9" Type="http://schemas.openxmlformats.org/officeDocument/2006/relationships/image" Target="../media/image4.svg"/></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3.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Front Cover 1">
    <p:bg>
      <p:bgPr>
        <a:solidFill>
          <a:schemeClr val="bg1"/>
        </a:solidFill>
        <a:effectLst/>
      </p:bgPr>
    </p:bg>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40A74C30-5C2D-0249-9522-970E5B4060C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69925" y="709614"/>
            <a:ext cx="1888794" cy="523874"/>
          </a:xfrm>
          <a:prstGeom prst="rect">
            <a:avLst/>
          </a:prstGeom>
        </p:spPr>
      </p:pic>
      <p:sp>
        <p:nvSpPr>
          <p:cNvPr id="12" name="Rectangle 11">
            <a:extLst>
              <a:ext uri="{FF2B5EF4-FFF2-40B4-BE49-F238E27FC236}">
                <a16:creationId xmlns:a16="http://schemas.microsoft.com/office/drawing/2014/main" id="{BFB7394E-7AB4-3244-BC2E-32D746C31417}"/>
              </a:ext>
            </a:extLst>
          </p:cNvPr>
          <p:cNvSpPr/>
          <p:nvPr userDrawn="1"/>
        </p:nvSpPr>
        <p:spPr>
          <a:xfrm>
            <a:off x="-1" y="6562725"/>
            <a:ext cx="12179823" cy="286993"/>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ooter Placeholder 20">
            <a:extLst>
              <a:ext uri="{FF2B5EF4-FFF2-40B4-BE49-F238E27FC236}">
                <a16:creationId xmlns:a16="http://schemas.microsoft.com/office/drawing/2014/main" id="{959755E8-29F6-2042-898D-447A80DAEC9A}"/>
              </a:ext>
            </a:extLst>
          </p:cNvPr>
          <p:cNvSpPr>
            <a:spLocks noGrp="1"/>
          </p:cNvSpPr>
          <p:nvPr>
            <p:ph type="ftr" sz="quarter" idx="3"/>
          </p:nvPr>
        </p:nvSpPr>
        <p:spPr>
          <a:xfrm>
            <a:off x="658812" y="6639130"/>
            <a:ext cx="3495601" cy="134182"/>
          </a:xfrm>
          <a:prstGeom prst="rect">
            <a:avLst/>
          </a:prstGeom>
        </p:spPr>
        <p:txBody>
          <a:bodyPr vert="horz" lIns="0" tIns="36000" rIns="0" bIns="0" rtlCol="0" anchor="ctr"/>
          <a:lstStyle>
            <a:lvl1pPr algn="l">
              <a:lnSpc>
                <a:spcPts val="600"/>
              </a:lnSpc>
              <a:defRPr lang="en-US" sz="600" b="0" i="0" kern="1200" spc="200" baseline="0">
                <a:solidFill>
                  <a:schemeClr val="bg1">
                    <a:lumMod val="50000"/>
                  </a:schemeClr>
                </a:solidFill>
                <a:latin typeface="Effra Light" panose="020B0403020203020204" pitchFamily="34" charset="0"/>
                <a:ea typeface="Effra Light" panose="020B0403020203020204" pitchFamily="34" charset="0"/>
                <a:cs typeface="Effra Light" panose="020B0403020203020204" pitchFamily="34" charset="0"/>
              </a:defRPr>
            </a:lvl1pPr>
          </a:lstStyle>
          <a:p>
            <a:r>
              <a:rPr lang="en-GB"/>
              <a:t>Flutter International — Confidential </a:t>
            </a:r>
          </a:p>
        </p:txBody>
      </p:sp>
      <p:sp>
        <p:nvSpPr>
          <p:cNvPr id="738" name="Picture Placeholder 737">
            <a:extLst>
              <a:ext uri="{FF2B5EF4-FFF2-40B4-BE49-F238E27FC236}">
                <a16:creationId xmlns:a16="http://schemas.microsoft.com/office/drawing/2014/main" id="{7A10011F-DE7B-A547-949A-B1294E46AC4E}"/>
              </a:ext>
            </a:extLst>
          </p:cNvPr>
          <p:cNvSpPr>
            <a:spLocks noGrp="1"/>
          </p:cNvSpPr>
          <p:nvPr>
            <p:ph type="pic" sz="quarter" idx="13"/>
          </p:nvPr>
        </p:nvSpPr>
        <p:spPr>
          <a:xfrm>
            <a:off x="6240463" y="-13311"/>
            <a:ext cx="5959378" cy="4568261"/>
          </a:xfrm>
          <a:custGeom>
            <a:avLst/>
            <a:gdLst>
              <a:gd name="connsiteX0" fmla="*/ 2725068 w 6701407"/>
              <a:gd name="connsiteY0" fmla="*/ 3150468 h 3674959"/>
              <a:gd name="connsiteX1" fmla="*/ 2499818 w 6701407"/>
              <a:gd name="connsiteY1" fmla="*/ 3280450 h 3674959"/>
              <a:gd name="connsiteX2" fmla="*/ 2499818 w 6701407"/>
              <a:gd name="connsiteY2" fmla="*/ 3540413 h 3674959"/>
              <a:gd name="connsiteX3" fmla="*/ 2725068 w 6701407"/>
              <a:gd name="connsiteY3" fmla="*/ 3670300 h 3674959"/>
              <a:gd name="connsiteX4" fmla="*/ 2950318 w 6701407"/>
              <a:gd name="connsiteY4" fmla="*/ 3540603 h 3674959"/>
              <a:gd name="connsiteX5" fmla="*/ 2950318 w 6701407"/>
              <a:gd name="connsiteY5" fmla="*/ 3280450 h 3674959"/>
              <a:gd name="connsiteX6" fmla="*/ 4085701 w 6701407"/>
              <a:gd name="connsiteY6" fmla="*/ 3150467 h 3674959"/>
              <a:gd name="connsiteX7" fmla="*/ 3860546 w 6701407"/>
              <a:gd name="connsiteY7" fmla="*/ 3280449 h 3674959"/>
              <a:gd name="connsiteX8" fmla="*/ 3860546 w 6701407"/>
              <a:gd name="connsiteY8" fmla="*/ 3540412 h 3674959"/>
              <a:gd name="connsiteX9" fmla="*/ 4085701 w 6701407"/>
              <a:gd name="connsiteY9" fmla="*/ 3670299 h 3674959"/>
              <a:gd name="connsiteX10" fmla="*/ 4310951 w 6701407"/>
              <a:gd name="connsiteY10" fmla="*/ 3540602 h 3674959"/>
              <a:gd name="connsiteX11" fmla="*/ 4310951 w 6701407"/>
              <a:gd name="connsiteY11" fmla="*/ 3280449 h 3674959"/>
              <a:gd name="connsiteX12" fmla="*/ 4085986 w 6701407"/>
              <a:gd name="connsiteY12" fmla="*/ 3146378 h 3674959"/>
              <a:gd name="connsiteX13" fmla="*/ 4087889 w 6701407"/>
              <a:gd name="connsiteY13" fmla="*/ 3147519 h 3674959"/>
              <a:gd name="connsiteX14" fmla="*/ 4087889 w 6701407"/>
              <a:gd name="connsiteY14" fmla="*/ 3147684 h 3674959"/>
              <a:gd name="connsiteX15" fmla="*/ 4314660 w 6701407"/>
              <a:gd name="connsiteY15" fmla="*/ 3278547 h 3674959"/>
              <a:gd name="connsiteX16" fmla="*/ 4314660 w 6701407"/>
              <a:gd name="connsiteY16" fmla="*/ 3279308 h 3674959"/>
              <a:gd name="connsiteX17" fmla="*/ 4314661 w 6701407"/>
              <a:gd name="connsiteY17" fmla="*/ 3279308 h 3674959"/>
              <a:gd name="connsiteX18" fmla="*/ 4314661 w 6701407"/>
              <a:gd name="connsiteY18" fmla="*/ 3542789 h 3674959"/>
              <a:gd name="connsiteX19" fmla="*/ 4085701 w 6701407"/>
              <a:gd name="connsiteY19" fmla="*/ 3674958 h 3674959"/>
              <a:gd name="connsiteX20" fmla="*/ 3856741 w 6701407"/>
              <a:gd name="connsiteY20" fmla="*/ 3542789 h 3674959"/>
              <a:gd name="connsiteX21" fmla="*/ 3856741 w 6701407"/>
              <a:gd name="connsiteY21" fmla="*/ 3278547 h 3674959"/>
              <a:gd name="connsiteX22" fmla="*/ 3857692 w 6701407"/>
              <a:gd name="connsiteY22" fmla="*/ 3277976 h 3674959"/>
              <a:gd name="connsiteX23" fmla="*/ 4087603 w 6701407"/>
              <a:gd name="connsiteY23" fmla="*/ 2364111 h 3674959"/>
              <a:gd name="connsiteX24" fmla="*/ 3861972 w 6701407"/>
              <a:gd name="connsiteY24" fmla="*/ 2494092 h 3674959"/>
              <a:gd name="connsiteX25" fmla="*/ 3861972 w 6701407"/>
              <a:gd name="connsiteY25" fmla="*/ 2754056 h 3674959"/>
              <a:gd name="connsiteX26" fmla="*/ 4087222 w 6701407"/>
              <a:gd name="connsiteY26" fmla="*/ 2884038 h 3674959"/>
              <a:gd name="connsiteX27" fmla="*/ 4312472 w 6701407"/>
              <a:gd name="connsiteY27" fmla="*/ 2754056 h 3674959"/>
              <a:gd name="connsiteX28" fmla="*/ 4312853 w 6701407"/>
              <a:gd name="connsiteY28" fmla="*/ 2494092 h 3674959"/>
              <a:gd name="connsiteX29" fmla="*/ 908325 w 6701407"/>
              <a:gd name="connsiteY29" fmla="*/ 2364110 h 3674959"/>
              <a:gd name="connsiteX30" fmla="*/ 683170 w 6701407"/>
              <a:gd name="connsiteY30" fmla="*/ 2494092 h 3674959"/>
              <a:gd name="connsiteX31" fmla="*/ 683170 w 6701407"/>
              <a:gd name="connsiteY31" fmla="*/ 2754056 h 3674959"/>
              <a:gd name="connsiteX32" fmla="*/ 908325 w 6701407"/>
              <a:gd name="connsiteY32" fmla="*/ 2884037 h 3674959"/>
              <a:gd name="connsiteX33" fmla="*/ 1133575 w 6701407"/>
              <a:gd name="connsiteY33" fmla="*/ 2754056 h 3674959"/>
              <a:gd name="connsiteX34" fmla="*/ 1133575 w 6701407"/>
              <a:gd name="connsiteY34" fmla="*/ 2494092 h 3674959"/>
              <a:gd name="connsiteX35" fmla="*/ 1591494 w 6701407"/>
              <a:gd name="connsiteY35" fmla="*/ 1707164 h 3674959"/>
              <a:gd name="connsiteX36" fmla="*/ 1591113 w 6701407"/>
              <a:gd name="connsiteY36" fmla="*/ 1707393 h 3674959"/>
              <a:gd name="connsiteX37" fmla="*/ 1591113 w 6701407"/>
              <a:gd name="connsiteY37" fmla="*/ 1969600 h 3674959"/>
              <a:gd name="connsiteX38" fmla="*/ 1590162 w 6701407"/>
              <a:gd name="connsiteY38" fmla="*/ 1970076 h 3674959"/>
              <a:gd name="connsiteX39" fmla="*/ 1362447 w 6701407"/>
              <a:gd name="connsiteY39" fmla="*/ 2101340 h 3674959"/>
              <a:gd name="connsiteX40" fmla="*/ 1362534 w 6701407"/>
              <a:gd name="connsiteY40" fmla="*/ 2101390 h 3674959"/>
              <a:gd name="connsiteX41" fmla="*/ 1590828 w 6701407"/>
              <a:gd name="connsiteY41" fmla="*/ 1969791 h 3674959"/>
              <a:gd name="connsiteX42" fmla="*/ 1591779 w 6701407"/>
              <a:gd name="connsiteY42" fmla="*/ 1969316 h 3674959"/>
              <a:gd name="connsiteX43" fmla="*/ 1591779 w 6701407"/>
              <a:gd name="connsiteY43" fmla="*/ 1707286 h 3674959"/>
              <a:gd name="connsiteX44" fmla="*/ 1591494 w 6701407"/>
              <a:gd name="connsiteY44" fmla="*/ 1707450 h 3674959"/>
              <a:gd name="connsiteX45" fmla="*/ 1429253 w 6701407"/>
              <a:gd name="connsiteY45" fmla="*/ 1615969 h 3674959"/>
              <a:gd name="connsiteX46" fmla="*/ 1587784 w 6701407"/>
              <a:gd name="connsiteY46" fmla="*/ 1707450 h 3674959"/>
              <a:gd name="connsiteX47" fmla="*/ 1587784 w 6701407"/>
              <a:gd name="connsiteY47" fmla="*/ 1707482 h 3674959"/>
              <a:gd name="connsiteX48" fmla="*/ 1360631 w 6701407"/>
              <a:gd name="connsiteY48" fmla="*/ 1312306 h 3674959"/>
              <a:gd name="connsiteX49" fmla="*/ 1360631 w 6701407"/>
              <a:gd name="connsiteY49" fmla="*/ 1574330 h 3674959"/>
              <a:gd name="connsiteX50" fmla="*/ 1360251 w 6701407"/>
              <a:gd name="connsiteY50" fmla="*/ 1574550 h 3674959"/>
              <a:gd name="connsiteX51" fmla="*/ 1360251 w 6701407"/>
              <a:gd name="connsiteY51" fmla="*/ 1576137 h 3674959"/>
              <a:gd name="connsiteX52" fmla="*/ 1429253 w 6701407"/>
              <a:gd name="connsiteY52" fmla="*/ 1615969 h 3674959"/>
              <a:gd name="connsiteX53" fmla="*/ 1362534 w 6701407"/>
              <a:gd name="connsiteY53" fmla="*/ 1577468 h 3674959"/>
              <a:gd name="connsiteX54" fmla="*/ 1137284 w 6701407"/>
              <a:gd name="connsiteY54" fmla="*/ 1707450 h 3674959"/>
              <a:gd name="connsiteX55" fmla="*/ 1137284 w 6701407"/>
              <a:gd name="connsiteY55" fmla="*/ 1967413 h 3674959"/>
              <a:gd name="connsiteX56" fmla="*/ 1362534 w 6701407"/>
              <a:gd name="connsiteY56" fmla="*/ 2097395 h 3674959"/>
              <a:gd name="connsiteX57" fmla="*/ 1587784 w 6701407"/>
              <a:gd name="connsiteY57" fmla="*/ 1967413 h 3674959"/>
              <a:gd name="connsiteX58" fmla="*/ 1587784 w 6701407"/>
              <a:gd name="connsiteY58" fmla="*/ 1707482 h 3674959"/>
              <a:gd name="connsiteX59" fmla="*/ 1589211 w 6701407"/>
              <a:gd name="connsiteY59" fmla="*/ 1708305 h 3674959"/>
              <a:gd name="connsiteX60" fmla="*/ 1589397 w 6701407"/>
              <a:gd name="connsiteY60" fmla="*/ 1708194 h 3674959"/>
              <a:gd name="connsiteX61" fmla="*/ 1360632 w 6701407"/>
              <a:gd name="connsiteY61" fmla="*/ 1576137 h 3674959"/>
              <a:gd name="connsiteX62" fmla="*/ 1360632 w 6701407"/>
              <a:gd name="connsiteY62" fmla="*/ 1574330 h 3674959"/>
              <a:gd name="connsiteX63" fmla="*/ 1360632 w 6701407"/>
              <a:gd name="connsiteY63" fmla="*/ 1312306 h 3674959"/>
              <a:gd name="connsiteX64" fmla="*/ 1687275 w 6701407"/>
              <a:gd name="connsiteY64" fmla="*/ 1236236 h 3674959"/>
              <a:gd name="connsiteX65" fmla="*/ 1818551 w 6701407"/>
              <a:gd name="connsiteY65" fmla="*/ 1312179 h 3674959"/>
              <a:gd name="connsiteX66" fmla="*/ 1818551 w 6701407"/>
              <a:gd name="connsiteY66" fmla="*/ 1576042 h 3674959"/>
              <a:gd name="connsiteX67" fmla="*/ 1818836 w 6701407"/>
              <a:gd name="connsiteY67" fmla="*/ 1575852 h 3674959"/>
              <a:gd name="connsiteX68" fmla="*/ 1818836 w 6701407"/>
              <a:gd name="connsiteY68" fmla="*/ 1312180 h 3674959"/>
              <a:gd name="connsiteX69" fmla="*/ 1589591 w 6701407"/>
              <a:gd name="connsiteY69" fmla="*/ 1184099 h 3674959"/>
              <a:gd name="connsiteX70" fmla="*/ 1364436 w 6701407"/>
              <a:gd name="connsiteY70" fmla="*/ 1314081 h 3674959"/>
              <a:gd name="connsiteX71" fmla="*/ 1364436 w 6701407"/>
              <a:gd name="connsiteY71" fmla="*/ 1574044 h 3674959"/>
              <a:gd name="connsiteX72" fmla="*/ 1589591 w 6701407"/>
              <a:gd name="connsiteY72" fmla="*/ 1704027 h 3674959"/>
              <a:gd name="connsiteX73" fmla="*/ 1814841 w 6701407"/>
              <a:gd name="connsiteY73" fmla="*/ 1574044 h 3674959"/>
              <a:gd name="connsiteX74" fmla="*/ 1814841 w 6701407"/>
              <a:gd name="connsiteY74" fmla="*/ 1314081 h 3674959"/>
              <a:gd name="connsiteX75" fmla="*/ 4891657 w 6701407"/>
              <a:gd name="connsiteY75" fmla="*/ 1025287 h 3674959"/>
              <a:gd name="connsiteX76" fmla="*/ 6701407 w 6701407"/>
              <a:gd name="connsiteY76" fmla="*/ 1025287 h 3674959"/>
              <a:gd name="connsiteX77" fmla="*/ 6701407 w 6701407"/>
              <a:gd name="connsiteY77" fmla="*/ 2835037 h 3674959"/>
              <a:gd name="connsiteX78" fmla="*/ 4891657 w 6701407"/>
              <a:gd name="connsiteY78" fmla="*/ 2835037 h 3674959"/>
              <a:gd name="connsiteX79" fmla="*/ 4314660 w 6701407"/>
              <a:gd name="connsiteY79" fmla="*/ 397457 h 3674959"/>
              <a:gd name="connsiteX80" fmla="*/ 4089505 w 6701407"/>
              <a:gd name="connsiteY80" fmla="*/ 527439 h 3674959"/>
              <a:gd name="connsiteX81" fmla="*/ 4089505 w 6701407"/>
              <a:gd name="connsiteY81" fmla="*/ 787403 h 3674959"/>
              <a:gd name="connsiteX82" fmla="*/ 4314660 w 6701407"/>
              <a:gd name="connsiteY82" fmla="*/ 917385 h 3674959"/>
              <a:gd name="connsiteX83" fmla="*/ 4539910 w 6701407"/>
              <a:gd name="connsiteY83" fmla="*/ 787403 h 3674959"/>
              <a:gd name="connsiteX84" fmla="*/ 4539910 w 6701407"/>
              <a:gd name="connsiteY84" fmla="*/ 527439 h 3674959"/>
              <a:gd name="connsiteX85" fmla="*/ 4541813 w 6701407"/>
              <a:gd name="connsiteY85" fmla="*/ 0 h 3674959"/>
              <a:gd name="connsiteX86" fmla="*/ 4738241 w 6701407"/>
              <a:gd name="connsiteY86" fmla="*/ 113342 h 3674959"/>
              <a:gd name="connsiteX87" fmla="*/ 4738241 w 6701407"/>
              <a:gd name="connsiteY87" fmla="*/ 414002 h 3674959"/>
              <a:gd name="connsiteX88" fmla="*/ 4736433 w 6701407"/>
              <a:gd name="connsiteY88" fmla="*/ 414002 h 3674959"/>
              <a:gd name="connsiteX89" fmla="*/ 4736433 w 6701407"/>
              <a:gd name="connsiteY89" fmla="*/ 1987287 h 3674959"/>
              <a:gd name="connsiteX90" fmla="*/ 4541813 w 6701407"/>
              <a:gd name="connsiteY90" fmla="*/ 2099678 h 3674959"/>
              <a:gd name="connsiteX91" fmla="*/ 4541813 w 6701407"/>
              <a:gd name="connsiteY91" fmla="*/ 2361924 h 3674959"/>
              <a:gd name="connsiteX92" fmla="*/ 4736433 w 6701407"/>
              <a:gd name="connsiteY92" fmla="*/ 2474220 h 3674959"/>
              <a:gd name="connsiteX93" fmla="*/ 4736433 w 6701407"/>
              <a:gd name="connsiteY93" fmla="*/ 2773834 h 3674959"/>
              <a:gd name="connsiteX94" fmla="*/ 4541813 w 6701407"/>
              <a:gd name="connsiteY94" fmla="*/ 2886130 h 3674959"/>
              <a:gd name="connsiteX95" fmla="*/ 4541813 w 6701407"/>
              <a:gd name="connsiteY95" fmla="*/ 3148281 h 3674959"/>
              <a:gd name="connsiteX96" fmla="*/ 4314755 w 6701407"/>
              <a:gd name="connsiteY96" fmla="*/ 3279309 h 3674959"/>
              <a:gd name="connsiteX97" fmla="*/ 4314755 w 6701407"/>
              <a:gd name="connsiteY97" fmla="*/ 3278548 h 3674959"/>
              <a:gd name="connsiteX98" fmla="*/ 4087603 w 6701407"/>
              <a:gd name="connsiteY98" fmla="*/ 3147330 h 3674959"/>
              <a:gd name="connsiteX99" fmla="*/ 4087603 w 6701407"/>
              <a:gd name="connsiteY99" fmla="*/ 2888317 h 3674959"/>
              <a:gd name="connsiteX100" fmla="*/ 3858643 w 6701407"/>
              <a:gd name="connsiteY100" fmla="*/ 2756148 h 3674959"/>
              <a:gd name="connsiteX101" fmla="*/ 3633678 w 6701407"/>
              <a:gd name="connsiteY101" fmla="*/ 2886130 h 3674959"/>
              <a:gd name="connsiteX102" fmla="*/ 3406336 w 6701407"/>
              <a:gd name="connsiteY102" fmla="*/ 2755102 h 3674959"/>
              <a:gd name="connsiteX103" fmla="*/ 3179278 w 6701407"/>
              <a:gd name="connsiteY103" fmla="*/ 2886130 h 3674959"/>
              <a:gd name="connsiteX104" fmla="*/ 3179278 w 6701407"/>
              <a:gd name="connsiteY104" fmla="*/ 3148281 h 3674959"/>
              <a:gd name="connsiteX105" fmla="*/ 2954028 w 6701407"/>
              <a:gd name="connsiteY105" fmla="*/ 3280450 h 3674959"/>
              <a:gd name="connsiteX106" fmla="*/ 2954028 w 6701407"/>
              <a:gd name="connsiteY106" fmla="*/ 3542790 h 3674959"/>
              <a:gd name="connsiteX107" fmla="*/ 2725068 w 6701407"/>
              <a:gd name="connsiteY107" fmla="*/ 3674959 h 3674959"/>
              <a:gd name="connsiteX108" fmla="*/ 2496108 w 6701407"/>
              <a:gd name="connsiteY108" fmla="*/ 3542790 h 3674959"/>
              <a:gd name="connsiteX109" fmla="*/ 2270858 w 6701407"/>
              <a:gd name="connsiteY109" fmla="*/ 3672772 h 3674959"/>
              <a:gd name="connsiteX110" fmla="*/ 2043801 w 6701407"/>
              <a:gd name="connsiteY110" fmla="*/ 3541745 h 3674959"/>
              <a:gd name="connsiteX111" fmla="*/ 2043801 w 6701407"/>
              <a:gd name="connsiteY111" fmla="*/ 3279309 h 3674959"/>
              <a:gd name="connsiteX112" fmla="*/ 1816839 w 6701407"/>
              <a:gd name="connsiteY112" fmla="*/ 3148281 h 3674959"/>
              <a:gd name="connsiteX113" fmla="*/ 1816839 w 6701407"/>
              <a:gd name="connsiteY113" fmla="*/ 2888317 h 3674959"/>
              <a:gd name="connsiteX114" fmla="*/ 2045799 w 6701407"/>
              <a:gd name="connsiteY114" fmla="*/ 2756148 h 3674959"/>
              <a:gd name="connsiteX115" fmla="*/ 2045799 w 6701407"/>
              <a:gd name="connsiteY115" fmla="*/ 2491906 h 3674959"/>
              <a:gd name="connsiteX116" fmla="*/ 1816839 w 6701407"/>
              <a:gd name="connsiteY116" fmla="*/ 2359737 h 3674959"/>
              <a:gd name="connsiteX117" fmla="*/ 1588545 w 6701407"/>
              <a:gd name="connsiteY117" fmla="*/ 2491240 h 3674959"/>
              <a:gd name="connsiteX118" fmla="*/ 1587593 w 6701407"/>
              <a:gd name="connsiteY118" fmla="*/ 2491811 h 3674959"/>
              <a:gd name="connsiteX119" fmla="*/ 1589401 w 6701407"/>
              <a:gd name="connsiteY119" fmla="*/ 2492857 h 3674959"/>
              <a:gd name="connsiteX120" fmla="*/ 1589401 w 6701407"/>
              <a:gd name="connsiteY120" fmla="*/ 2755007 h 3674959"/>
              <a:gd name="connsiteX121" fmla="*/ 1362343 w 6701407"/>
              <a:gd name="connsiteY121" fmla="*/ 2886035 h 3674959"/>
              <a:gd name="connsiteX122" fmla="*/ 1362343 w 6701407"/>
              <a:gd name="connsiteY122" fmla="*/ 3148281 h 3674959"/>
              <a:gd name="connsiteX123" fmla="*/ 1135286 w 6701407"/>
              <a:gd name="connsiteY123" fmla="*/ 3279309 h 3674959"/>
              <a:gd name="connsiteX124" fmla="*/ 908324 w 6701407"/>
              <a:gd name="connsiteY124" fmla="*/ 3148281 h 3674959"/>
              <a:gd name="connsiteX125" fmla="*/ 908324 w 6701407"/>
              <a:gd name="connsiteY125" fmla="*/ 2888317 h 3674959"/>
              <a:gd name="connsiteX126" fmla="*/ 908468 w 6701407"/>
              <a:gd name="connsiteY126" fmla="*/ 2888234 h 3674959"/>
              <a:gd name="connsiteX127" fmla="*/ 679650 w 6701407"/>
              <a:gd name="connsiteY127" fmla="*/ 2756147 h 3674959"/>
              <a:gd name="connsiteX128" fmla="*/ 679650 w 6701407"/>
              <a:gd name="connsiteY128" fmla="*/ 2491905 h 3674959"/>
              <a:gd name="connsiteX129" fmla="*/ 679555 w 6701407"/>
              <a:gd name="connsiteY129" fmla="*/ 2491810 h 3674959"/>
              <a:gd name="connsiteX130" fmla="*/ 680316 w 6701407"/>
              <a:gd name="connsiteY130" fmla="*/ 2491334 h 3674959"/>
              <a:gd name="connsiteX131" fmla="*/ 908466 w 6701407"/>
              <a:gd name="connsiteY131" fmla="*/ 2359819 h 3674959"/>
              <a:gd name="connsiteX132" fmla="*/ 908324 w 6701407"/>
              <a:gd name="connsiteY132" fmla="*/ 2359737 h 3674959"/>
              <a:gd name="connsiteX133" fmla="*/ 680315 w 6701407"/>
              <a:gd name="connsiteY133" fmla="*/ 2491240 h 3674959"/>
              <a:gd name="connsiteX134" fmla="*/ 679554 w 6701407"/>
              <a:gd name="connsiteY134" fmla="*/ 2491715 h 3674959"/>
              <a:gd name="connsiteX135" fmla="*/ 454209 w 6701407"/>
              <a:gd name="connsiteY135" fmla="*/ 2361638 h 3674959"/>
              <a:gd name="connsiteX136" fmla="*/ 227057 w 6701407"/>
              <a:gd name="connsiteY136" fmla="*/ 2492760 h 3674959"/>
              <a:gd name="connsiteX137" fmla="*/ 0 w 6701407"/>
              <a:gd name="connsiteY137" fmla="*/ 2361637 h 3674959"/>
              <a:gd name="connsiteX138" fmla="*/ 0 w 6701407"/>
              <a:gd name="connsiteY138" fmla="*/ 2099582 h 3674959"/>
              <a:gd name="connsiteX139" fmla="*/ 227057 w 6701407"/>
              <a:gd name="connsiteY139" fmla="*/ 1968459 h 3674959"/>
              <a:gd name="connsiteX140" fmla="*/ 454210 w 6701407"/>
              <a:gd name="connsiteY140" fmla="*/ 2099582 h 3674959"/>
              <a:gd name="connsiteX141" fmla="*/ 681266 w 6701407"/>
              <a:gd name="connsiteY141" fmla="*/ 1968270 h 3674959"/>
              <a:gd name="connsiteX142" fmla="*/ 681266 w 6701407"/>
              <a:gd name="connsiteY142" fmla="*/ 1706404 h 3674959"/>
              <a:gd name="connsiteX143" fmla="*/ 908324 w 6701407"/>
              <a:gd name="connsiteY143" fmla="*/ 1575376 h 3674959"/>
              <a:gd name="connsiteX144" fmla="*/ 908324 w 6701407"/>
              <a:gd name="connsiteY144" fmla="*/ 1575090 h 3674959"/>
              <a:gd name="connsiteX145" fmla="*/ 908324 w 6701407"/>
              <a:gd name="connsiteY145" fmla="*/ 1312940 h 3674959"/>
              <a:gd name="connsiteX146" fmla="*/ 1135477 w 6701407"/>
              <a:gd name="connsiteY146" fmla="*/ 1181912 h 3674959"/>
              <a:gd name="connsiteX147" fmla="*/ 1360631 w 6701407"/>
              <a:gd name="connsiteY147" fmla="*/ 1311894 h 3674959"/>
              <a:gd name="connsiteX148" fmla="*/ 1360631 w 6701407"/>
              <a:gd name="connsiteY148" fmla="*/ 1311951 h 3674959"/>
              <a:gd name="connsiteX149" fmla="*/ 1360632 w 6701407"/>
              <a:gd name="connsiteY149" fmla="*/ 1311951 h 3674959"/>
              <a:gd name="connsiteX150" fmla="*/ 1360632 w 6701407"/>
              <a:gd name="connsiteY150" fmla="*/ 1311894 h 3674959"/>
              <a:gd name="connsiteX151" fmla="*/ 1360681 w 6701407"/>
              <a:gd name="connsiteY151" fmla="*/ 1311921 h 3674959"/>
              <a:gd name="connsiteX152" fmla="*/ 1361202 w 6701407"/>
              <a:gd name="connsiteY152" fmla="*/ 1311609 h 3674959"/>
              <a:gd name="connsiteX153" fmla="*/ 1589591 w 6701407"/>
              <a:gd name="connsiteY153" fmla="*/ 1179725 h 3674959"/>
              <a:gd name="connsiteX154" fmla="*/ 1589876 w 6701407"/>
              <a:gd name="connsiteY154" fmla="*/ 1179890 h 3674959"/>
              <a:gd name="connsiteX155" fmla="*/ 1589876 w 6701407"/>
              <a:gd name="connsiteY155" fmla="*/ 919762 h 3674959"/>
              <a:gd name="connsiteX156" fmla="*/ 1816839 w 6701407"/>
              <a:gd name="connsiteY156" fmla="*/ 789210 h 3674959"/>
              <a:gd name="connsiteX157" fmla="*/ 2041994 w 6701407"/>
              <a:gd name="connsiteY157" fmla="*/ 919191 h 3674959"/>
              <a:gd name="connsiteX158" fmla="*/ 2041994 w 6701407"/>
              <a:gd name="connsiteY158" fmla="*/ 1183434 h 3674959"/>
              <a:gd name="connsiteX159" fmla="*/ 2270954 w 6701407"/>
              <a:gd name="connsiteY159" fmla="*/ 1315603 h 3674959"/>
              <a:gd name="connsiteX160" fmla="*/ 2499247 w 6701407"/>
              <a:gd name="connsiteY160" fmla="*/ 1184005 h 3674959"/>
              <a:gd name="connsiteX161" fmla="*/ 2500199 w 6701407"/>
              <a:gd name="connsiteY161" fmla="*/ 1183434 h 3674959"/>
              <a:gd name="connsiteX162" fmla="*/ 2725449 w 6701407"/>
              <a:gd name="connsiteY162" fmla="*/ 1313416 h 3674959"/>
              <a:gd name="connsiteX163" fmla="*/ 2952506 w 6701407"/>
              <a:gd name="connsiteY163" fmla="*/ 1182388 h 3674959"/>
              <a:gd name="connsiteX164" fmla="*/ 3179659 w 6701407"/>
              <a:gd name="connsiteY164" fmla="*/ 1313416 h 3674959"/>
              <a:gd name="connsiteX165" fmla="*/ 3404814 w 6701407"/>
              <a:gd name="connsiteY165" fmla="*/ 1183434 h 3674959"/>
              <a:gd name="connsiteX166" fmla="*/ 3406716 w 6701407"/>
              <a:gd name="connsiteY166" fmla="*/ 1182388 h 3674959"/>
              <a:gd name="connsiteX167" fmla="*/ 3406716 w 6701407"/>
              <a:gd name="connsiteY167" fmla="*/ 919762 h 3674959"/>
              <a:gd name="connsiteX168" fmla="*/ 3633678 w 6701407"/>
              <a:gd name="connsiteY168" fmla="*/ 789210 h 3674959"/>
              <a:gd name="connsiteX169" fmla="*/ 3860545 w 6701407"/>
              <a:gd name="connsiteY169" fmla="*/ 920072 h 3674959"/>
              <a:gd name="connsiteX170" fmla="*/ 3860545 w 6701407"/>
              <a:gd name="connsiteY170" fmla="*/ 919762 h 3674959"/>
              <a:gd name="connsiteX171" fmla="*/ 3633393 w 6701407"/>
              <a:gd name="connsiteY171" fmla="*/ 788734 h 3674959"/>
              <a:gd name="connsiteX172" fmla="*/ 3406336 w 6701407"/>
              <a:gd name="connsiteY172" fmla="*/ 919762 h 3674959"/>
              <a:gd name="connsiteX173" fmla="*/ 3406336 w 6701407"/>
              <a:gd name="connsiteY173" fmla="*/ 1181913 h 3674959"/>
              <a:gd name="connsiteX174" fmla="*/ 3404433 w 6701407"/>
              <a:gd name="connsiteY174" fmla="*/ 1182958 h 3674959"/>
              <a:gd name="connsiteX175" fmla="*/ 3404433 w 6701407"/>
              <a:gd name="connsiteY175" fmla="*/ 918716 h 3674959"/>
              <a:gd name="connsiteX176" fmla="*/ 3405384 w 6701407"/>
              <a:gd name="connsiteY176" fmla="*/ 918145 h 3674959"/>
              <a:gd name="connsiteX177" fmla="*/ 3633393 w 6701407"/>
              <a:gd name="connsiteY177" fmla="*/ 786547 h 3674959"/>
              <a:gd name="connsiteX178" fmla="*/ 3862353 w 6701407"/>
              <a:gd name="connsiteY178" fmla="*/ 918716 h 3674959"/>
              <a:gd name="connsiteX179" fmla="*/ 3862353 w 6701407"/>
              <a:gd name="connsiteY179" fmla="*/ 1182794 h 3674959"/>
              <a:gd name="connsiteX180" fmla="*/ 3862638 w 6701407"/>
              <a:gd name="connsiteY180" fmla="*/ 1182959 h 3674959"/>
              <a:gd name="connsiteX181" fmla="*/ 4087888 w 6701407"/>
              <a:gd name="connsiteY181" fmla="*/ 1312941 h 3674959"/>
              <a:gd name="connsiteX182" fmla="*/ 4314946 w 6701407"/>
              <a:gd name="connsiteY182" fmla="*/ 1181913 h 3674959"/>
              <a:gd name="connsiteX183" fmla="*/ 4314946 w 6701407"/>
              <a:gd name="connsiteY183" fmla="*/ 921664 h 3674959"/>
              <a:gd name="connsiteX184" fmla="*/ 4085700 w 6701407"/>
              <a:gd name="connsiteY184" fmla="*/ 789210 h 3674959"/>
              <a:gd name="connsiteX185" fmla="*/ 4085700 w 6701407"/>
              <a:gd name="connsiteY185" fmla="*/ 525252 h 3674959"/>
              <a:gd name="connsiteX186" fmla="*/ 4086652 w 6701407"/>
              <a:gd name="connsiteY186" fmla="*/ 524777 h 3674959"/>
              <a:gd name="connsiteX187" fmla="*/ 4312853 w 6701407"/>
              <a:gd name="connsiteY187" fmla="*/ 394224 h 3674959"/>
              <a:gd name="connsiteX188" fmla="*/ 4312853 w 6701407"/>
              <a:gd name="connsiteY188" fmla="*/ 132074 h 3674959"/>
              <a:gd name="connsiteX189" fmla="*/ 4313709 w 6701407"/>
              <a:gd name="connsiteY189" fmla="*/ 131598 h 3674959"/>
              <a:gd name="connsiteX0" fmla="*/ 2725068 w 6701407"/>
              <a:gd name="connsiteY0" fmla="*/ 3150468 h 3674959"/>
              <a:gd name="connsiteX1" fmla="*/ 2499818 w 6701407"/>
              <a:gd name="connsiteY1" fmla="*/ 3280450 h 3674959"/>
              <a:gd name="connsiteX2" fmla="*/ 2499818 w 6701407"/>
              <a:gd name="connsiteY2" fmla="*/ 3540413 h 3674959"/>
              <a:gd name="connsiteX3" fmla="*/ 2725068 w 6701407"/>
              <a:gd name="connsiteY3" fmla="*/ 3670300 h 3674959"/>
              <a:gd name="connsiteX4" fmla="*/ 2950318 w 6701407"/>
              <a:gd name="connsiteY4" fmla="*/ 3540603 h 3674959"/>
              <a:gd name="connsiteX5" fmla="*/ 2950318 w 6701407"/>
              <a:gd name="connsiteY5" fmla="*/ 3280450 h 3674959"/>
              <a:gd name="connsiteX6" fmla="*/ 2725068 w 6701407"/>
              <a:gd name="connsiteY6" fmla="*/ 3150468 h 3674959"/>
              <a:gd name="connsiteX7" fmla="*/ 4085701 w 6701407"/>
              <a:gd name="connsiteY7" fmla="*/ 3150467 h 3674959"/>
              <a:gd name="connsiteX8" fmla="*/ 3860546 w 6701407"/>
              <a:gd name="connsiteY8" fmla="*/ 3280449 h 3674959"/>
              <a:gd name="connsiteX9" fmla="*/ 3860546 w 6701407"/>
              <a:gd name="connsiteY9" fmla="*/ 3540412 h 3674959"/>
              <a:gd name="connsiteX10" fmla="*/ 4085701 w 6701407"/>
              <a:gd name="connsiteY10" fmla="*/ 3670299 h 3674959"/>
              <a:gd name="connsiteX11" fmla="*/ 4310951 w 6701407"/>
              <a:gd name="connsiteY11" fmla="*/ 3540602 h 3674959"/>
              <a:gd name="connsiteX12" fmla="*/ 4310951 w 6701407"/>
              <a:gd name="connsiteY12" fmla="*/ 3280449 h 3674959"/>
              <a:gd name="connsiteX13" fmla="*/ 4085701 w 6701407"/>
              <a:gd name="connsiteY13" fmla="*/ 3150467 h 3674959"/>
              <a:gd name="connsiteX14" fmla="*/ 4085986 w 6701407"/>
              <a:gd name="connsiteY14" fmla="*/ 3146378 h 3674959"/>
              <a:gd name="connsiteX15" fmla="*/ 4087889 w 6701407"/>
              <a:gd name="connsiteY15" fmla="*/ 3147519 h 3674959"/>
              <a:gd name="connsiteX16" fmla="*/ 4087889 w 6701407"/>
              <a:gd name="connsiteY16" fmla="*/ 3147684 h 3674959"/>
              <a:gd name="connsiteX17" fmla="*/ 4314660 w 6701407"/>
              <a:gd name="connsiteY17" fmla="*/ 3278547 h 3674959"/>
              <a:gd name="connsiteX18" fmla="*/ 4314660 w 6701407"/>
              <a:gd name="connsiteY18" fmla="*/ 3279308 h 3674959"/>
              <a:gd name="connsiteX19" fmla="*/ 4314661 w 6701407"/>
              <a:gd name="connsiteY19" fmla="*/ 3279308 h 3674959"/>
              <a:gd name="connsiteX20" fmla="*/ 4314661 w 6701407"/>
              <a:gd name="connsiteY20" fmla="*/ 3542789 h 3674959"/>
              <a:gd name="connsiteX21" fmla="*/ 4085701 w 6701407"/>
              <a:gd name="connsiteY21" fmla="*/ 3674958 h 3674959"/>
              <a:gd name="connsiteX22" fmla="*/ 3856741 w 6701407"/>
              <a:gd name="connsiteY22" fmla="*/ 3542789 h 3674959"/>
              <a:gd name="connsiteX23" fmla="*/ 3856741 w 6701407"/>
              <a:gd name="connsiteY23" fmla="*/ 3278547 h 3674959"/>
              <a:gd name="connsiteX24" fmla="*/ 3857692 w 6701407"/>
              <a:gd name="connsiteY24" fmla="*/ 3277976 h 3674959"/>
              <a:gd name="connsiteX25" fmla="*/ 4085986 w 6701407"/>
              <a:gd name="connsiteY25" fmla="*/ 3146378 h 3674959"/>
              <a:gd name="connsiteX26" fmla="*/ 4087603 w 6701407"/>
              <a:gd name="connsiteY26" fmla="*/ 2364111 h 3674959"/>
              <a:gd name="connsiteX27" fmla="*/ 3861972 w 6701407"/>
              <a:gd name="connsiteY27" fmla="*/ 2494092 h 3674959"/>
              <a:gd name="connsiteX28" fmla="*/ 3861972 w 6701407"/>
              <a:gd name="connsiteY28" fmla="*/ 2754056 h 3674959"/>
              <a:gd name="connsiteX29" fmla="*/ 4087222 w 6701407"/>
              <a:gd name="connsiteY29" fmla="*/ 2884038 h 3674959"/>
              <a:gd name="connsiteX30" fmla="*/ 4312472 w 6701407"/>
              <a:gd name="connsiteY30" fmla="*/ 2754056 h 3674959"/>
              <a:gd name="connsiteX31" fmla="*/ 4312853 w 6701407"/>
              <a:gd name="connsiteY31" fmla="*/ 2494092 h 3674959"/>
              <a:gd name="connsiteX32" fmla="*/ 4087603 w 6701407"/>
              <a:gd name="connsiteY32" fmla="*/ 2364111 h 3674959"/>
              <a:gd name="connsiteX33" fmla="*/ 908325 w 6701407"/>
              <a:gd name="connsiteY33" fmla="*/ 2364110 h 3674959"/>
              <a:gd name="connsiteX34" fmla="*/ 683170 w 6701407"/>
              <a:gd name="connsiteY34" fmla="*/ 2494092 h 3674959"/>
              <a:gd name="connsiteX35" fmla="*/ 683170 w 6701407"/>
              <a:gd name="connsiteY35" fmla="*/ 2754056 h 3674959"/>
              <a:gd name="connsiteX36" fmla="*/ 908325 w 6701407"/>
              <a:gd name="connsiteY36" fmla="*/ 2884037 h 3674959"/>
              <a:gd name="connsiteX37" fmla="*/ 1133575 w 6701407"/>
              <a:gd name="connsiteY37" fmla="*/ 2754056 h 3674959"/>
              <a:gd name="connsiteX38" fmla="*/ 1133575 w 6701407"/>
              <a:gd name="connsiteY38" fmla="*/ 2494092 h 3674959"/>
              <a:gd name="connsiteX39" fmla="*/ 908325 w 6701407"/>
              <a:gd name="connsiteY39" fmla="*/ 2364110 h 3674959"/>
              <a:gd name="connsiteX40" fmla="*/ 1591494 w 6701407"/>
              <a:gd name="connsiteY40" fmla="*/ 1707164 h 3674959"/>
              <a:gd name="connsiteX41" fmla="*/ 1591113 w 6701407"/>
              <a:gd name="connsiteY41" fmla="*/ 1707393 h 3674959"/>
              <a:gd name="connsiteX42" fmla="*/ 1591113 w 6701407"/>
              <a:gd name="connsiteY42" fmla="*/ 1969600 h 3674959"/>
              <a:gd name="connsiteX43" fmla="*/ 1590162 w 6701407"/>
              <a:gd name="connsiteY43" fmla="*/ 1970076 h 3674959"/>
              <a:gd name="connsiteX44" fmla="*/ 1362447 w 6701407"/>
              <a:gd name="connsiteY44" fmla="*/ 2101340 h 3674959"/>
              <a:gd name="connsiteX45" fmla="*/ 1362534 w 6701407"/>
              <a:gd name="connsiteY45" fmla="*/ 2101390 h 3674959"/>
              <a:gd name="connsiteX46" fmla="*/ 1590828 w 6701407"/>
              <a:gd name="connsiteY46" fmla="*/ 1969791 h 3674959"/>
              <a:gd name="connsiteX47" fmla="*/ 1591779 w 6701407"/>
              <a:gd name="connsiteY47" fmla="*/ 1969316 h 3674959"/>
              <a:gd name="connsiteX48" fmla="*/ 1591779 w 6701407"/>
              <a:gd name="connsiteY48" fmla="*/ 1707286 h 3674959"/>
              <a:gd name="connsiteX49" fmla="*/ 1591494 w 6701407"/>
              <a:gd name="connsiteY49" fmla="*/ 1707450 h 3674959"/>
              <a:gd name="connsiteX50" fmla="*/ 1591494 w 6701407"/>
              <a:gd name="connsiteY50" fmla="*/ 1707164 h 3674959"/>
              <a:gd name="connsiteX51" fmla="*/ 1429253 w 6701407"/>
              <a:gd name="connsiteY51" fmla="*/ 1615969 h 3674959"/>
              <a:gd name="connsiteX52" fmla="*/ 1587784 w 6701407"/>
              <a:gd name="connsiteY52" fmla="*/ 1707450 h 3674959"/>
              <a:gd name="connsiteX53" fmla="*/ 1587784 w 6701407"/>
              <a:gd name="connsiteY53" fmla="*/ 1707482 h 3674959"/>
              <a:gd name="connsiteX54" fmla="*/ 1429253 w 6701407"/>
              <a:gd name="connsiteY54" fmla="*/ 1615969 h 3674959"/>
              <a:gd name="connsiteX55" fmla="*/ 1360631 w 6701407"/>
              <a:gd name="connsiteY55" fmla="*/ 1312306 h 3674959"/>
              <a:gd name="connsiteX56" fmla="*/ 1360631 w 6701407"/>
              <a:gd name="connsiteY56" fmla="*/ 1574330 h 3674959"/>
              <a:gd name="connsiteX57" fmla="*/ 1360251 w 6701407"/>
              <a:gd name="connsiteY57" fmla="*/ 1574550 h 3674959"/>
              <a:gd name="connsiteX58" fmla="*/ 1360251 w 6701407"/>
              <a:gd name="connsiteY58" fmla="*/ 1576137 h 3674959"/>
              <a:gd name="connsiteX59" fmla="*/ 1429253 w 6701407"/>
              <a:gd name="connsiteY59" fmla="*/ 1615969 h 3674959"/>
              <a:gd name="connsiteX60" fmla="*/ 1362534 w 6701407"/>
              <a:gd name="connsiteY60" fmla="*/ 1577468 h 3674959"/>
              <a:gd name="connsiteX61" fmla="*/ 1137284 w 6701407"/>
              <a:gd name="connsiteY61" fmla="*/ 1707450 h 3674959"/>
              <a:gd name="connsiteX62" fmla="*/ 1137284 w 6701407"/>
              <a:gd name="connsiteY62" fmla="*/ 1967413 h 3674959"/>
              <a:gd name="connsiteX63" fmla="*/ 1362534 w 6701407"/>
              <a:gd name="connsiteY63" fmla="*/ 2097395 h 3674959"/>
              <a:gd name="connsiteX64" fmla="*/ 1587784 w 6701407"/>
              <a:gd name="connsiteY64" fmla="*/ 1967413 h 3674959"/>
              <a:gd name="connsiteX65" fmla="*/ 1587784 w 6701407"/>
              <a:gd name="connsiteY65" fmla="*/ 1707482 h 3674959"/>
              <a:gd name="connsiteX66" fmla="*/ 1589211 w 6701407"/>
              <a:gd name="connsiteY66" fmla="*/ 1708305 h 3674959"/>
              <a:gd name="connsiteX67" fmla="*/ 1589397 w 6701407"/>
              <a:gd name="connsiteY67" fmla="*/ 1708194 h 3674959"/>
              <a:gd name="connsiteX68" fmla="*/ 1360632 w 6701407"/>
              <a:gd name="connsiteY68" fmla="*/ 1576137 h 3674959"/>
              <a:gd name="connsiteX69" fmla="*/ 1360632 w 6701407"/>
              <a:gd name="connsiteY69" fmla="*/ 1574330 h 3674959"/>
              <a:gd name="connsiteX70" fmla="*/ 1360632 w 6701407"/>
              <a:gd name="connsiteY70" fmla="*/ 1312306 h 3674959"/>
              <a:gd name="connsiteX71" fmla="*/ 1360631 w 6701407"/>
              <a:gd name="connsiteY71" fmla="*/ 1312306 h 3674959"/>
              <a:gd name="connsiteX72" fmla="*/ 1687275 w 6701407"/>
              <a:gd name="connsiteY72" fmla="*/ 1236236 h 3674959"/>
              <a:gd name="connsiteX73" fmla="*/ 1818551 w 6701407"/>
              <a:gd name="connsiteY73" fmla="*/ 1312179 h 3674959"/>
              <a:gd name="connsiteX74" fmla="*/ 1818551 w 6701407"/>
              <a:gd name="connsiteY74" fmla="*/ 1576042 h 3674959"/>
              <a:gd name="connsiteX75" fmla="*/ 1818836 w 6701407"/>
              <a:gd name="connsiteY75" fmla="*/ 1575852 h 3674959"/>
              <a:gd name="connsiteX76" fmla="*/ 1818836 w 6701407"/>
              <a:gd name="connsiteY76" fmla="*/ 1312180 h 3674959"/>
              <a:gd name="connsiteX77" fmla="*/ 1687275 w 6701407"/>
              <a:gd name="connsiteY77" fmla="*/ 1236236 h 3674959"/>
              <a:gd name="connsiteX78" fmla="*/ 1589591 w 6701407"/>
              <a:gd name="connsiteY78" fmla="*/ 1184099 h 3674959"/>
              <a:gd name="connsiteX79" fmla="*/ 1364436 w 6701407"/>
              <a:gd name="connsiteY79" fmla="*/ 1314081 h 3674959"/>
              <a:gd name="connsiteX80" fmla="*/ 1364436 w 6701407"/>
              <a:gd name="connsiteY80" fmla="*/ 1574044 h 3674959"/>
              <a:gd name="connsiteX81" fmla="*/ 1589591 w 6701407"/>
              <a:gd name="connsiteY81" fmla="*/ 1704027 h 3674959"/>
              <a:gd name="connsiteX82" fmla="*/ 1814841 w 6701407"/>
              <a:gd name="connsiteY82" fmla="*/ 1574044 h 3674959"/>
              <a:gd name="connsiteX83" fmla="*/ 1814841 w 6701407"/>
              <a:gd name="connsiteY83" fmla="*/ 1314081 h 3674959"/>
              <a:gd name="connsiteX84" fmla="*/ 1589591 w 6701407"/>
              <a:gd name="connsiteY84" fmla="*/ 1184099 h 3674959"/>
              <a:gd name="connsiteX85" fmla="*/ 4891657 w 6701407"/>
              <a:gd name="connsiteY85" fmla="*/ 2835037 h 3674959"/>
              <a:gd name="connsiteX86" fmla="*/ 6701407 w 6701407"/>
              <a:gd name="connsiteY86" fmla="*/ 1025287 h 3674959"/>
              <a:gd name="connsiteX87" fmla="*/ 6701407 w 6701407"/>
              <a:gd name="connsiteY87" fmla="*/ 2835037 h 3674959"/>
              <a:gd name="connsiteX88" fmla="*/ 4891657 w 6701407"/>
              <a:gd name="connsiteY88" fmla="*/ 2835037 h 3674959"/>
              <a:gd name="connsiteX89" fmla="*/ 4314660 w 6701407"/>
              <a:gd name="connsiteY89" fmla="*/ 397457 h 3674959"/>
              <a:gd name="connsiteX90" fmla="*/ 4089505 w 6701407"/>
              <a:gd name="connsiteY90" fmla="*/ 527439 h 3674959"/>
              <a:gd name="connsiteX91" fmla="*/ 4089505 w 6701407"/>
              <a:gd name="connsiteY91" fmla="*/ 787403 h 3674959"/>
              <a:gd name="connsiteX92" fmla="*/ 4314660 w 6701407"/>
              <a:gd name="connsiteY92" fmla="*/ 917385 h 3674959"/>
              <a:gd name="connsiteX93" fmla="*/ 4539910 w 6701407"/>
              <a:gd name="connsiteY93" fmla="*/ 787403 h 3674959"/>
              <a:gd name="connsiteX94" fmla="*/ 4539910 w 6701407"/>
              <a:gd name="connsiteY94" fmla="*/ 527439 h 3674959"/>
              <a:gd name="connsiteX95" fmla="*/ 4314660 w 6701407"/>
              <a:gd name="connsiteY95" fmla="*/ 397457 h 3674959"/>
              <a:gd name="connsiteX96" fmla="*/ 4541813 w 6701407"/>
              <a:gd name="connsiteY96" fmla="*/ 0 h 3674959"/>
              <a:gd name="connsiteX97" fmla="*/ 4738241 w 6701407"/>
              <a:gd name="connsiteY97" fmla="*/ 113342 h 3674959"/>
              <a:gd name="connsiteX98" fmla="*/ 4738241 w 6701407"/>
              <a:gd name="connsiteY98" fmla="*/ 414002 h 3674959"/>
              <a:gd name="connsiteX99" fmla="*/ 4736433 w 6701407"/>
              <a:gd name="connsiteY99" fmla="*/ 414002 h 3674959"/>
              <a:gd name="connsiteX100" fmla="*/ 4736433 w 6701407"/>
              <a:gd name="connsiteY100" fmla="*/ 1987287 h 3674959"/>
              <a:gd name="connsiteX101" fmla="*/ 4541813 w 6701407"/>
              <a:gd name="connsiteY101" fmla="*/ 2099678 h 3674959"/>
              <a:gd name="connsiteX102" fmla="*/ 4541813 w 6701407"/>
              <a:gd name="connsiteY102" fmla="*/ 2361924 h 3674959"/>
              <a:gd name="connsiteX103" fmla="*/ 4736433 w 6701407"/>
              <a:gd name="connsiteY103" fmla="*/ 2474220 h 3674959"/>
              <a:gd name="connsiteX104" fmla="*/ 4736433 w 6701407"/>
              <a:gd name="connsiteY104" fmla="*/ 2773834 h 3674959"/>
              <a:gd name="connsiteX105" fmla="*/ 4541813 w 6701407"/>
              <a:gd name="connsiteY105" fmla="*/ 2886130 h 3674959"/>
              <a:gd name="connsiteX106" fmla="*/ 4541813 w 6701407"/>
              <a:gd name="connsiteY106" fmla="*/ 3148281 h 3674959"/>
              <a:gd name="connsiteX107" fmla="*/ 4314755 w 6701407"/>
              <a:gd name="connsiteY107" fmla="*/ 3279309 h 3674959"/>
              <a:gd name="connsiteX108" fmla="*/ 4314755 w 6701407"/>
              <a:gd name="connsiteY108" fmla="*/ 3278548 h 3674959"/>
              <a:gd name="connsiteX109" fmla="*/ 4087603 w 6701407"/>
              <a:gd name="connsiteY109" fmla="*/ 3147330 h 3674959"/>
              <a:gd name="connsiteX110" fmla="*/ 4087603 w 6701407"/>
              <a:gd name="connsiteY110" fmla="*/ 2888317 h 3674959"/>
              <a:gd name="connsiteX111" fmla="*/ 3858643 w 6701407"/>
              <a:gd name="connsiteY111" fmla="*/ 2756148 h 3674959"/>
              <a:gd name="connsiteX112" fmla="*/ 3633678 w 6701407"/>
              <a:gd name="connsiteY112" fmla="*/ 2886130 h 3674959"/>
              <a:gd name="connsiteX113" fmla="*/ 3406336 w 6701407"/>
              <a:gd name="connsiteY113" fmla="*/ 2755102 h 3674959"/>
              <a:gd name="connsiteX114" fmla="*/ 3179278 w 6701407"/>
              <a:gd name="connsiteY114" fmla="*/ 2886130 h 3674959"/>
              <a:gd name="connsiteX115" fmla="*/ 3179278 w 6701407"/>
              <a:gd name="connsiteY115" fmla="*/ 3148281 h 3674959"/>
              <a:gd name="connsiteX116" fmla="*/ 2954028 w 6701407"/>
              <a:gd name="connsiteY116" fmla="*/ 3280450 h 3674959"/>
              <a:gd name="connsiteX117" fmla="*/ 2954028 w 6701407"/>
              <a:gd name="connsiteY117" fmla="*/ 3542790 h 3674959"/>
              <a:gd name="connsiteX118" fmla="*/ 2725068 w 6701407"/>
              <a:gd name="connsiteY118" fmla="*/ 3674959 h 3674959"/>
              <a:gd name="connsiteX119" fmla="*/ 2496108 w 6701407"/>
              <a:gd name="connsiteY119" fmla="*/ 3542790 h 3674959"/>
              <a:gd name="connsiteX120" fmla="*/ 2270858 w 6701407"/>
              <a:gd name="connsiteY120" fmla="*/ 3672772 h 3674959"/>
              <a:gd name="connsiteX121" fmla="*/ 2043801 w 6701407"/>
              <a:gd name="connsiteY121" fmla="*/ 3541745 h 3674959"/>
              <a:gd name="connsiteX122" fmla="*/ 2043801 w 6701407"/>
              <a:gd name="connsiteY122" fmla="*/ 3279309 h 3674959"/>
              <a:gd name="connsiteX123" fmla="*/ 1816839 w 6701407"/>
              <a:gd name="connsiteY123" fmla="*/ 3148281 h 3674959"/>
              <a:gd name="connsiteX124" fmla="*/ 1816839 w 6701407"/>
              <a:gd name="connsiteY124" fmla="*/ 2888317 h 3674959"/>
              <a:gd name="connsiteX125" fmla="*/ 2045799 w 6701407"/>
              <a:gd name="connsiteY125" fmla="*/ 2756148 h 3674959"/>
              <a:gd name="connsiteX126" fmla="*/ 2045799 w 6701407"/>
              <a:gd name="connsiteY126" fmla="*/ 2491906 h 3674959"/>
              <a:gd name="connsiteX127" fmla="*/ 1816839 w 6701407"/>
              <a:gd name="connsiteY127" fmla="*/ 2359737 h 3674959"/>
              <a:gd name="connsiteX128" fmla="*/ 1588545 w 6701407"/>
              <a:gd name="connsiteY128" fmla="*/ 2491240 h 3674959"/>
              <a:gd name="connsiteX129" fmla="*/ 1587593 w 6701407"/>
              <a:gd name="connsiteY129" fmla="*/ 2491811 h 3674959"/>
              <a:gd name="connsiteX130" fmla="*/ 1589401 w 6701407"/>
              <a:gd name="connsiteY130" fmla="*/ 2492857 h 3674959"/>
              <a:gd name="connsiteX131" fmla="*/ 1589401 w 6701407"/>
              <a:gd name="connsiteY131" fmla="*/ 2755007 h 3674959"/>
              <a:gd name="connsiteX132" fmla="*/ 1362343 w 6701407"/>
              <a:gd name="connsiteY132" fmla="*/ 2886035 h 3674959"/>
              <a:gd name="connsiteX133" fmla="*/ 1362343 w 6701407"/>
              <a:gd name="connsiteY133" fmla="*/ 3148281 h 3674959"/>
              <a:gd name="connsiteX134" fmla="*/ 1135286 w 6701407"/>
              <a:gd name="connsiteY134" fmla="*/ 3279309 h 3674959"/>
              <a:gd name="connsiteX135" fmla="*/ 908324 w 6701407"/>
              <a:gd name="connsiteY135" fmla="*/ 3148281 h 3674959"/>
              <a:gd name="connsiteX136" fmla="*/ 908324 w 6701407"/>
              <a:gd name="connsiteY136" fmla="*/ 2888317 h 3674959"/>
              <a:gd name="connsiteX137" fmla="*/ 908468 w 6701407"/>
              <a:gd name="connsiteY137" fmla="*/ 2888234 h 3674959"/>
              <a:gd name="connsiteX138" fmla="*/ 679650 w 6701407"/>
              <a:gd name="connsiteY138" fmla="*/ 2756147 h 3674959"/>
              <a:gd name="connsiteX139" fmla="*/ 679650 w 6701407"/>
              <a:gd name="connsiteY139" fmla="*/ 2491905 h 3674959"/>
              <a:gd name="connsiteX140" fmla="*/ 679555 w 6701407"/>
              <a:gd name="connsiteY140" fmla="*/ 2491810 h 3674959"/>
              <a:gd name="connsiteX141" fmla="*/ 680316 w 6701407"/>
              <a:gd name="connsiteY141" fmla="*/ 2491334 h 3674959"/>
              <a:gd name="connsiteX142" fmla="*/ 908466 w 6701407"/>
              <a:gd name="connsiteY142" fmla="*/ 2359819 h 3674959"/>
              <a:gd name="connsiteX143" fmla="*/ 908324 w 6701407"/>
              <a:gd name="connsiteY143" fmla="*/ 2359737 h 3674959"/>
              <a:gd name="connsiteX144" fmla="*/ 680315 w 6701407"/>
              <a:gd name="connsiteY144" fmla="*/ 2491240 h 3674959"/>
              <a:gd name="connsiteX145" fmla="*/ 679554 w 6701407"/>
              <a:gd name="connsiteY145" fmla="*/ 2491715 h 3674959"/>
              <a:gd name="connsiteX146" fmla="*/ 454209 w 6701407"/>
              <a:gd name="connsiteY146" fmla="*/ 2361638 h 3674959"/>
              <a:gd name="connsiteX147" fmla="*/ 227057 w 6701407"/>
              <a:gd name="connsiteY147" fmla="*/ 2492760 h 3674959"/>
              <a:gd name="connsiteX148" fmla="*/ 0 w 6701407"/>
              <a:gd name="connsiteY148" fmla="*/ 2361637 h 3674959"/>
              <a:gd name="connsiteX149" fmla="*/ 0 w 6701407"/>
              <a:gd name="connsiteY149" fmla="*/ 2099582 h 3674959"/>
              <a:gd name="connsiteX150" fmla="*/ 227057 w 6701407"/>
              <a:gd name="connsiteY150" fmla="*/ 1968459 h 3674959"/>
              <a:gd name="connsiteX151" fmla="*/ 454210 w 6701407"/>
              <a:gd name="connsiteY151" fmla="*/ 2099582 h 3674959"/>
              <a:gd name="connsiteX152" fmla="*/ 681266 w 6701407"/>
              <a:gd name="connsiteY152" fmla="*/ 1968270 h 3674959"/>
              <a:gd name="connsiteX153" fmla="*/ 681266 w 6701407"/>
              <a:gd name="connsiteY153" fmla="*/ 1706404 h 3674959"/>
              <a:gd name="connsiteX154" fmla="*/ 908324 w 6701407"/>
              <a:gd name="connsiteY154" fmla="*/ 1575376 h 3674959"/>
              <a:gd name="connsiteX155" fmla="*/ 908324 w 6701407"/>
              <a:gd name="connsiteY155" fmla="*/ 1575090 h 3674959"/>
              <a:gd name="connsiteX156" fmla="*/ 908324 w 6701407"/>
              <a:gd name="connsiteY156" fmla="*/ 1312940 h 3674959"/>
              <a:gd name="connsiteX157" fmla="*/ 1135477 w 6701407"/>
              <a:gd name="connsiteY157" fmla="*/ 1181912 h 3674959"/>
              <a:gd name="connsiteX158" fmla="*/ 1360631 w 6701407"/>
              <a:gd name="connsiteY158" fmla="*/ 1311894 h 3674959"/>
              <a:gd name="connsiteX159" fmla="*/ 1360631 w 6701407"/>
              <a:gd name="connsiteY159" fmla="*/ 1311951 h 3674959"/>
              <a:gd name="connsiteX160" fmla="*/ 1360632 w 6701407"/>
              <a:gd name="connsiteY160" fmla="*/ 1311951 h 3674959"/>
              <a:gd name="connsiteX161" fmla="*/ 1360632 w 6701407"/>
              <a:gd name="connsiteY161" fmla="*/ 1311894 h 3674959"/>
              <a:gd name="connsiteX162" fmla="*/ 1360681 w 6701407"/>
              <a:gd name="connsiteY162" fmla="*/ 1311921 h 3674959"/>
              <a:gd name="connsiteX163" fmla="*/ 1361202 w 6701407"/>
              <a:gd name="connsiteY163" fmla="*/ 1311609 h 3674959"/>
              <a:gd name="connsiteX164" fmla="*/ 1589591 w 6701407"/>
              <a:gd name="connsiteY164" fmla="*/ 1179725 h 3674959"/>
              <a:gd name="connsiteX165" fmla="*/ 1589876 w 6701407"/>
              <a:gd name="connsiteY165" fmla="*/ 1179890 h 3674959"/>
              <a:gd name="connsiteX166" fmla="*/ 1589876 w 6701407"/>
              <a:gd name="connsiteY166" fmla="*/ 919762 h 3674959"/>
              <a:gd name="connsiteX167" fmla="*/ 1816839 w 6701407"/>
              <a:gd name="connsiteY167" fmla="*/ 789210 h 3674959"/>
              <a:gd name="connsiteX168" fmla="*/ 2041994 w 6701407"/>
              <a:gd name="connsiteY168" fmla="*/ 919191 h 3674959"/>
              <a:gd name="connsiteX169" fmla="*/ 2041994 w 6701407"/>
              <a:gd name="connsiteY169" fmla="*/ 1183434 h 3674959"/>
              <a:gd name="connsiteX170" fmla="*/ 2270954 w 6701407"/>
              <a:gd name="connsiteY170" fmla="*/ 1315603 h 3674959"/>
              <a:gd name="connsiteX171" fmla="*/ 2499247 w 6701407"/>
              <a:gd name="connsiteY171" fmla="*/ 1184005 h 3674959"/>
              <a:gd name="connsiteX172" fmla="*/ 2500199 w 6701407"/>
              <a:gd name="connsiteY172" fmla="*/ 1183434 h 3674959"/>
              <a:gd name="connsiteX173" fmla="*/ 2725449 w 6701407"/>
              <a:gd name="connsiteY173" fmla="*/ 1313416 h 3674959"/>
              <a:gd name="connsiteX174" fmla="*/ 2952506 w 6701407"/>
              <a:gd name="connsiteY174" fmla="*/ 1182388 h 3674959"/>
              <a:gd name="connsiteX175" fmla="*/ 3179659 w 6701407"/>
              <a:gd name="connsiteY175" fmla="*/ 1313416 h 3674959"/>
              <a:gd name="connsiteX176" fmla="*/ 3404814 w 6701407"/>
              <a:gd name="connsiteY176" fmla="*/ 1183434 h 3674959"/>
              <a:gd name="connsiteX177" fmla="*/ 3406716 w 6701407"/>
              <a:gd name="connsiteY177" fmla="*/ 1182388 h 3674959"/>
              <a:gd name="connsiteX178" fmla="*/ 3406716 w 6701407"/>
              <a:gd name="connsiteY178" fmla="*/ 919762 h 3674959"/>
              <a:gd name="connsiteX179" fmla="*/ 3633678 w 6701407"/>
              <a:gd name="connsiteY179" fmla="*/ 789210 h 3674959"/>
              <a:gd name="connsiteX180" fmla="*/ 3860545 w 6701407"/>
              <a:gd name="connsiteY180" fmla="*/ 920072 h 3674959"/>
              <a:gd name="connsiteX181" fmla="*/ 3860545 w 6701407"/>
              <a:gd name="connsiteY181" fmla="*/ 919762 h 3674959"/>
              <a:gd name="connsiteX182" fmla="*/ 3633393 w 6701407"/>
              <a:gd name="connsiteY182" fmla="*/ 788734 h 3674959"/>
              <a:gd name="connsiteX183" fmla="*/ 3406336 w 6701407"/>
              <a:gd name="connsiteY183" fmla="*/ 919762 h 3674959"/>
              <a:gd name="connsiteX184" fmla="*/ 3406336 w 6701407"/>
              <a:gd name="connsiteY184" fmla="*/ 1181913 h 3674959"/>
              <a:gd name="connsiteX185" fmla="*/ 3404433 w 6701407"/>
              <a:gd name="connsiteY185" fmla="*/ 1182958 h 3674959"/>
              <a:gd name="connsiteX186" fmla="*/ 3404433 w 6701407"/>
              <a:gd name="connsiteY186" fmla="*/ 918716 h 3674959"/>
              <a:gd name="connsiteX187" fmla="*/ 3405384 w 6701407"/>
              <a:gd name="connsiteY187" fmla="*/ 918145 h 3674959"/>
              <a:gd name="connsiteX188" fmla="*/ 3633393 w 6701407"/>
              <a:gd name="connsiteY188" fmla="*/ 786547 h 3674959"/>
              <a:gd name="connsiteX189" fmla="*/ 3862353 w 6701407"/>
              <a:gd name="connsiteY189" fmla="*/ 918716 h 3674959"/>
              <a:gd name="connsiteX190" fmla="*/ 3862353 w 6701407"/>
              <a:gd name="connsiteY190" fmla="*/ 1182794 h 3674959"/>
              <a:gd name="connsiteX191" fmla="*/ 3862638 w 6701407"/>
              <a:gd name="connsiteY191" fmla="*/ 1182959 h 3674959"/>
              <a:gd name="connsiteX192" fmla="*/ 4087888 w 6701407"/>
              <a:gd name="connsiteY192" fmla="*/ 1312941 h 3674959"/>
              <a:gd name="connsiteX193" fmla="*/ 4314946 w 6701407"/>
              <a:gd name="connsiteY193" fmla="*/ 1181913 h 3674959"/>
              <a:gd name="connsiteX194" fmla="*/ 4314946 w 6701407"/>
              <a:gd name="connsiteY194" fmla="*/ 921664 h 3674959"/>
              <a:gd name="connsiteX195" fmla="*/ 4085700 w 6701407"/>
              <a:gd name="connsiteY195" fmla="*/ 789210 h 3674959"/>
              <a:gd name="connsiteX196" fmla="*/ 4085700 w 6701407"/>
              <a:gd name="connsiteY196" fmla="*/ 525252 h 3674959"/>
              <a:gd name="connsiteX197" fmla="*/ 4086652 w 6701407"/>
              <a:gd name="connsiteY197" fmla="*/ 524777 h 3674959"/>
              <a:gd name="connsiteX198" fmla="*/ 4312853 w 6701407"/>
              <a:gd name="connsiteY198" fmla="*/ 394224 h 3674959"/>
              <a:gd name="connsiteX199" fmla="*/ 4312853 w 6701407"/>
              <a:gd name="connsiteY199" fmla="*/ 132074 h 3674959"/>
              <a:gd name="connsiteX200" fmla="*/ 4313709 w 6701407"/>
              <a:gd name="connsiteY200" fmla="*/ 131598 h 3674959"/>
              <a:gd name="connsiteX201" fmla="*/ 4541813 w 6701407"/>
              <a:gd name="connsiteY201" fmla="*/ 0 h 3674959"/>
              <a:gd name="connsiteX0" fmla="*/ 2725068 w 6701407"/>
              <a:gd name="connsiteY0" fmla="*/ 3150468 h 3674959"/>
              <a:gd name="connsiteX1" fmla="*/ 2499818 w 6701407"/>
              <a:gd name="connsiteY1" fmla="*/ 3280450 h 3674959"/>
              <a:gd name="connsiteX2" fmla="*/ 2499818 w 6701407"/>
              <a:gd name="connsiteY2" fmla="*/ 3540413 h 3674959"/>
              <a:gd name="connsiteX3" fmla="*/ 2725068 w 6701407"/>
              <a:gd name="connsiteY3" fmla="*/ 3670300 h 3674959"/>
              <a:gd name="connsiteX4" fmla="*/ 2950318 w 6701407"/>
              <a:gd name="connsiteY4" fmla="*/ 3540603 h 3674959"/>
              <a:gd name="connsiteX5" fmla="*/ 2950318 w 6701407"/>
              <a:gd name="connsiteY5" fmla="*/ 3280450 h 3674959"/>
              <a:gd name="connsiteX6" fmla="*/ 2725068 w 6701407"/>
              <a:gd name="connsiteY6" fmla="*/ 3150468 h 3674959"/>
              <a:gd name="connsiteX7" fmla="*/ 4085701 w 6701407"/>
              <a:gd name="connsiteY7" fmla="*/ 3150467 h 3674959"/>
              <a:gd name="connsiteX8" fmla="*/ 3860546 w 6701407"/>
              <a:gd name="connsiteY8" fmla="*/ 3280449 h 3674959"/>
              <a:gd name="connsiteX9" fmla="*/ 3860546 w 6701407"/>
              <a:gd name="connsiteY9" fmla="*/ 3540412 h 3674959"/>
              <a:gd name="connsiteX10" fmla="*/ 4085701 w 6701407"/>
              <a:gd name="connsiteY10" fmla="*/ 3670299 h 3674959"/>
              <a:gd name="connsiteX11" fmla="*/ 4310951 w 6701407"/>
              <a:gd name="connsiteY11" fmla="*/ 3540602 h 3674959"/>
              <a:gd name="connsiteX12" fmla="*/ 4310951 w 6701407"/>
              <a:gd name="connsiteY12" fmla="*/ 3280449 h 3674959"/>
              <a:gd name="connsiteX13" fmla="*/ 4085701 w 6701407"/>
              <a:gd name="connsiteY13" fmla="*/ 3150467 h 3674959"/>
              <a:gd name="connsiteX14" fmla="*/ 4085986 w 6701407"/>
              <a:gd name="connsiteY14" fmla="*/ 3146378 h 3674959"/>
              <a:gd name="connsiteX15" fmla="*/ 4087889 w 6701407"/>
              <a:gd name="connsiteY15" fmla="*/ 3147519 h 3674959"/>
              <a:gd name="connsiteX16" fmla="*/ 4087889 w 6701407"/>
              <a:gd name="connsiteY16" fmla="*/ 3147684 h 3674959"/>
              <a:gd name="connsiteX17" fmla="*/ 4314660 w 6701407"/>
              <a:gd name="connsiteY17" fmla="*/ 3278547 h 3674959"/>
              <a:gd name="connsiteX18" fmla="*/ 4314660 w 6701407"/>
              <a:gd name="connsiteY18" fmla="*/ 3279308 h 3674959"/>
              <a:gd name="connsiteX19" fmla="*/ 4314661 w 6701407"/>
              <a:gd name="connsiteY19" fmla="*/ 3279308 h 3674959"/>
              <a:gd name="connsiteX20" fmla="*/ 4314661 w 6701407"/>
              <a:gd name="connsiteY20" fmla="*/ 3542789 h 3674959"/>
              <a:gd name="connsiteX21" fmla="*/ 4085701 w 6701407"/>
              <a:gd name="connsiteY21" fmla="*/ 3674958 h 3674959"/>
              <a:gd name="connsiteX22" fmla="*/ 3856741 w 6701407"/>
              <a:gd name="connsiteY22" fmla="*/ 3542789 h 3674959"/>
              <a:gd name="connsiteX23" fmla="*/ 3856741 w 6701407"/>
              <a:gd name="connsiteY23" fmla="*/ 3278547 h 3674959"/>
              <a:gd name="connsiteX24" fmla="*/ 3857692 w 6701407"/>
              <a:gd name="connsiteY24" fmla="*/ 3277976 h 3674959"/>
              <a:gd name="connsiteX25" fmla="*/ 4085986 w 6701407"/>
              <a:gd name="connsiteY25" fmla="*/ 3146378 h 3674959"/>
              <a:gd name="connsiteX26" fmla="*/ 4087603 w 6701407"/>
              <a:gd name="connsiteY26" fmla="*/ 2364111 h 3674959"/>
              <a:gd name="connsiteX27" fmla="*/ 3861972 w 6701407"/>
              <a:gd name="connsiteY27" fmla="*/ 2494092 h 3674959"/>
              <a:gd name="connsiteX28" fmla="*/ 3861972 w 6701407"/>
              <a:gd name="connsiteY28" fmla="*/ 2754056 h 3674959"/>
              <a:gd name="connsiteX29" fmla="*/ 4087222 w 6701407"/>
              <a:gd name="connsiteY29" fmla="*/ 2884038 h 3674959"/>
              <a:gd name="connsiteX30" fmla="*/ 4312472 w 6701407"/>
              <a:gd name="connsiteY30" fmla="*/ 2754056 h 3674959"/>
              <a:gd name="connsiteX31" fmla="*/ 4312853 w 6701407"/>
              <a:gd name="connsiteY31" fmla="*/ 2494092 h 3674959"/>
              <a:gd name="connsiteX32" fmla="*/ 4087603 w 6701407"/>
              <a:gd name="connsiteY32" fmla="*/ 2364111 h 3674959"/>
              <a:gd name="connsiteX33" fmla="*/ 908325 w 6701407"/>
              <a:gd name="connsiteY33" fmla="*/ 2364110 h 3674959"/>
              <a:gd name="connsiteX34" fmla="*/ 683170 w 6701407"/>
              <a:gd name="connsiteY34" fmla="*/ 2494092 h 3674959"/>
              <a:gd name="connsiteX35" fmla="*/ 683170 w 6701407"/>
              <a:gd name="connsiteY35" fmla="*/ 2754056 h 3674959"/>
              <a:gd name="connsiteX36" fmla="*/ 908325 w 6701407"/>
              <a:gd name="connsiteY36" fmla="*/ 2884037 h 3674959"/>
              <a:gd name="connsiteX37" fmla="*/ 1133575 w 6701407"/>
              <a:gd name="connsiteY37" fmla="*/ 2754056 h 3674959"/>
              <a:gd name="connsiteX38" fmla="*/ 1133575 w 6701407"/>
              <a:gd name="connsiteY38" fmla="*/ 2494092 h 3674959"/>
              <a:gd name="connsiteX39" fmla="*/ 908325 w 6701407"/>
              <a:gd name="connsiteY39" fmla="*/ 2364110 h 3674959"/>
              <a:gd name="connsiteX40" fmla="*/ 1591494 w 6701407"/>
              <a:gd name="connsiteY40" fmla="*/ 1707164 h 3674959"/>
              <a:gd name="connsiteX41" fmla="*/ 1591113 w 6701407"/>
              <a:gd name="connsiteY41" fmla="*/ 1707393 h 3674959"/>
              <a:gd name="connsiteX42" fmla="*/ 1591113 w 6701407"/>
              <a:gd name="connsiteY42" fmla="*/ 1969600 h 3674959"/>
              <a:gd name="connsiteX43" fmla="*/ 1590162 w 6701407"/>
              <a:gd name="connsiteY43" fmla="*/ 1970076 h 3674959"/>
              <a:gd name="connsiteX44" fmla="*/ 1362447 w 6701407"/>
              <a:gd name="connsiteY44" fmla="*/ 2101340 h 3674959"/>
              <a:gd name="connsiteX45" fmla="*/ 1362534 w 6701407"/>
              <a:gd name="connsiteY45" fmla="*/ 2101390 h 3674959"/>
              <a:gd name="connsiteX46" fmla="*/ 1590828 w 6701407"/>
              <a:gd name="connsiteY46" fmla="*/ 1969791 h 3674959"/>
              <a:gd name="connsiteX47" fmla="*/ 1591779 w 6701407"/>
              <a:gd name="connsiteY47" fmla="*/ 1969316 h 3674959"/>
              <a:gd name="connsiteX48" fmla="*/ 1591779 w 6701407"/>
              <a:gd name="connsiteY48" fmla="*/ 1707286 h 3674959"/>
              <a:gd name="connsiteX49" fmla="*/ 1591494 w 6701407"/>
              <a:gd name="connsiteY49" fmla="*/ 1707450 h 3674959"/>
              <a:gd name="connsiteX50" fmla="*/ 1591494 w 6701407"/>
              <a:gd name="connsiteY50" fmla="*/ 1707164 h 3674959"/>
              <a:gd name="connsiteX51" fmla="*/ 1429253 w 6701407"/>
              <a:gd name="connsiteY51" fmla="*/ 1615969 h 3674959"/>
              <a:gd name="connsiteX52" fmla="*/ 1587784 w 6701407"/>
              <a:gd name="connsiteY52" fmla="*/ 1707450 h 3674959"/>
              <a:gd name="connsiteX53" fmla="*/ 1587784 w 6701407"/>
              <a:gd name="connsiteY53" fmla="*/ 1707482 h 3674959"/>
              <a:gd name="connsiteX54" fmla="*/ 1429253 w 6701407"/>
              <a:gd name="connsiteY54" fmla="*/ 1615969 h 3674959"/>
              <a:gd name="connsiteX55" fmla="*/ 1360631 w 6701407"/>
              <a:gd name="connsiteY55" fmla="*/ 1312306 h 3674959"/>
              <a:gd name="connsiteX56" fmla="*/ 1360631 w 6701407"/>
              <a:gd name="connsiteY56" fmla="*/ 1574330 h 3674959"/>
              <a:gd name="connsiteX57" fmla="*/ 1360251 w 6701407"/>
              <a:gd name="connsiteY57" fmla="*/ 1574550 h 3674959"/>
              <a:gd name="connsiteX58" fmla="*/ 1360251 w 6701407"/>
              <a:gd name="connsiteY58" fmla="*/ 1576137 h 3674959"/>
              <a:gd name="connsiteX59" fmla="*/ 1429253 w 6701407"/>
              <a:gd name="connsiteY59" fmla="*/ 1615969 h 3674959"/>
              <a:gd name="connsiteX60" fmla="*/ 1362534 w 6701407"/>
              <a:gd name="connsiteY60" fmla="*/ 1577468 h 3674959"/>
              <a:gd name="connsiteX61" fmla="*/ 1137284 w 6701407"/>
              <a:gd name="connsiteY61" fmla="*/ 1707450 h 3674959"/>
              <a:gd name="connsiteX62" fmla="*/ 1137284 w 6701407"/>
              <a:gd name="connsiteY62" fmla="*/ 1967413 h 3674959"/>
              <a:gd name="connsiteX63" fmla="*/ 1362534 w 6701407"/>
              <a:gd name="connsiteY63" fmla="*/ 2097395 h 3674959"/>
              <a:gd name="connsiteX64" fmla="*/ 1587784 w 6701407"/>
              <a:gd name="connsiteY64" fmla="*/ 1967413 h 3674959"/>
              <a:gd name="connsiteX65" fmla="*/ 1587784 w 6701407"/>
              <a:gd name="connsiteY65" fmla="*/ 1707482 h 3674959"/>
              <a:gd name="connsiteX66" fmla="*/ 1589211 w 6701407"/>
              <a:gd name="connsiteY66" fmla="*/ 1708305 h 3674959"/>
              <a:gd name="connsiteX67" fmla="*/ 1589397 w 6701407"/>
              <a:gd name="connsiteY67" fmla="*/ 1708194 h 3674959"/>
              <a:gd name="connsiteX68" fmla="*/ 1360632 w 6701407"/>
              <a:gd name="connsiteY68" fmla="*/ 1576137 h 3674959"/>
              <a:gd name="connsiteX69" fmla="*/ 1360632 w 6701407"/>
              <a:gd name="connsiteY69" fmla="*/ 1574330 h 3674959"/>
              <a:gd name="connsiteX70" fmla="*/ 1360632 w 6701407"/>
              <a:gd name="connsiteY70" fmla="*/ 1312306 h 3674959"/>
              <a:gd name="connsiteX71" fmla="*/ 1360631 w 6701407"/>
              <a:gd name="connsiteY71" fmla="*/ 1312306 h 3674959"/>
              <a:gd name="connsiteX72" fmla="*/ 1687275 w 6701407"/>
              <a:gd name="connsiteY72" fmla="*/ 1236236 h 3674959"/>
              <a:gd name="connsiteX73" fmla="*/ 1818551 w 6701407"/>
              <a:gd name="connsiteY73" fmla="*/ 1312179 h 3674959"/>
              <a:gd name="connsiteX74" fmla="*/ 1818551 w 6701407"/>
              <a:gd name="connsiteY74" fmla="*/ 1576042 h 3674959"/>
              <a:gd name="connsiteX75" fmla="*/ 1818836 w 6701407"/>
              <a:gd name="connsiteY75" fmla="*/ 1575852 h 3674959"/>
              <a:gd name="connsiteX76" fmla="*/ 1818836 w 6701407"/>
              <a:gd name="connsiteY76" fmla="*/ 1312180 h 3674959"/>
              <a:gd name="connsiteX77" fmla="*/ 1687275 w 6701407"/>
              <a:gd name="connsiteY77" fmla="*/ 1236236 h 3674959"/>
              <a:gd name="connsiteX78" fmla="*/ 1589591 w 6701407"/>
              <a:gd name="connsiteY78" fmla="*/ 1184099 h 3674959"/>
              <a:gd name="connsiteX79" fmla="*/ 1364436 w 6701407"/>
              <a:gd name="connsiteY79" fmla="*/ 1314081 h 3674959"/>
              <a:gd name="connsiteX80" fmla="*/ 1364436 w 6701407"/>
              <a:gd name="connsiteY80" fmla="*/ 1574044 h 3674959"/>
              <a:gd name="connsiteX81" fmla="*/ 1589591 w 6701407"/>
              <a:gd name="connsiteY81" fmla="*/ 1704027 h 3674959"/>
              <a:gd name="connsiteX82" fmla="*/ 1814841 w 6701407"/>
              <a:gd name="connsiteY82" fmla="*/ 1574044 h 3674959"/>
              <a:gd name="connsiteX83" fmla="*/ 1814841 w 6701407"/>
              <a:gd name="connsiteY83" fmla="*/ 1314081 h 3674959"/>
              <a:gd name="connsiteX84" fmla="*/ 1589591 w 6701407"/>
              <a:gd name="connsiteY84" fmla="*/ 1184099 h 3674959"/>
              <a:gd name="connsiteX85" fmla="*/ 4891657 w 6701407"/>
              <a:gd name="connsiteY85" fmla="*/ 2835037 h 3674959"/>
              <a:gd name="connsiteX86" fmla="*/ 6701407 w 6701407"/>
              <a:gd name="connsiteY86" fmla="*/ 2835037 h 3674959"/>
              <a:gd name="connsiteX87" fmla="*/ 4891657 w 6701407"/>
              <a:gd name="connsiteY87" fmla="*/ 2835037 h 3674959"/>
              <a:gd name="connsiteX88" fmla="*/ 4314660 w 6701407"/>
              <a:gd name="connsiteY88" fmla="*/ 397457 h 3674959"/>
              <a:gd name="connsiteX89" fmla="*/ 4089505 w 6701407"/>
              <a:gd name="connsiteY89" fmla="*/ 527439 h 3674959"/>
              <a:gd name="connsiteX90" fmla="*/ 4089505 w 6701407"/>
              <a:gd name="connsiteY90" fmla="*/ 787403 h 3674959"/>
              <a:gd name="connsiteX91" fmla="*/ 4314660 w 6701407"/>
              <a:gd name="connsiteY91" fmla="*/ 917385 h 3674959"/>
              <a:gd name="connsiteX92" fmla="*/ 4539910 w 6701407"/>
              <a:gd name="connsiteY92" fmla="*/ 787403 h 3674959"/>
              <a:gd name="connsiteX93" fmla="*/ 4539910 w 6701407"/>
              <a:gd name="connsiteY93" fmla="*/ 527439 h 3674959"/>
              <a:gd name="connsiteX94" fmla="*/ 4314660 w 6701407"/>
              <a:gd name="connsiteY94" fmla="*/ 397457 h 3674959"/>
              <a:gd name="connsiteX95" fmla="*/ 4541813 w 6701407"/>
              <a:gd name="connsiteY95" fmla="*/ 0 h 3674959"/>
              <a:gd name="connsiteX96" fmla="*/ 4738241 w 6701407"/>
              <a:gd name="connsiteY96" fmla="*/ 113342 h 3674959"/>
              <a:gd name="connsiteX97" fmla="*/ 4738241 w 6701407"/>
              <a:gd name="connsiteY97" fmla="*/ 414002 h 3674959"/>
              <a:gd name="connsiteX98" fmla="*/ 4736433 w 6701407"/>
              <a:gd name="connsiteY98" fmla="*/ 414002 h 3674959"/>
              <a:gd name="connsiteX99" fmla="*/ 4736433 w 6701407"/>
              <a:gd name="connsiteY99" fmla="*/ 1987287 h 3674959"/>
              <a:gd name="connsiteX100" fmla="*/ 4541813 w 6701407"/>
              <a:gd name="connsiteY100" fmla="*/ 2099678 h 3674959"/>
              <a:gd name="connsiteX101" fmla="*/ 4541813 w 6701407"/>
              <a:gd name="connsiteY101" fmla="*/ 2361924 h 3674959"/>
              <a:gd name="connsiteX102" fmla="*/ 4736433 w 6701407"/>
              <a:gd name="connsiteY102" fmla="*/ 2474220 h 3674959"/>
              <a:gd name="connsiteX103" fmla="*/ 4736433 w 6701407"/>
              <a:gd name="connsiteY103" fmla="*/ 2773834 h 3674959"/>
              <a:gd name="connsiteX104" fmla="*/ 4541813 w 6701407"/>
              <a:gd name="connsiteY104" fmla="*/ 2886130 h 3674959"/>
              <a:gd name="connsiteX105" fmla="*/ 4541813 w 6701407"/>
              <a:gd name="connsiteY105" fmla="*/ 3148281 h 3674959"/>
              <a:gd name="connsiteX106" fmla="*/ 4314755 w 6701407"/>
              <a:gd name="connsiteY106" fmla="*/ 3279309 h 3674959"/>
              <a:gd name="connsiteX107" fmla="*/ 4314755 w 6701407"/>
              <a:gd name="connsiteY107" fmla="*/ 3278548 h 3674959"/>
              <a:gd name="connsiteX108" fmla="*/ 4087603 w 6701407"/>
              <a:gd name="connsiteY108" fmla="*/ 3147330 h 3674959"/>
              <a:gd name="connsiteX109" fmla="*/ 4087603 w 6701407"/>
              <a:gd name="connsiteY109" fmla="*/ 2888317 h 3674959"/>
              <a:gd name="connsiteX110" fmla="*/ 3858643 w 6701407"/>
              <a:gd name="connsiteY110" fmla="*/ 2756148 h 3674959"/>
              <a:gd name="connsiteX111" fmla="*/ 3633678 w 6701407"/>
              <a:gd name="connsiteY111" fmla="*/ 2886130 h 3674959"/>
              <a:gd name="connsiteX112" fmla="*/ 3406336 w 6701407"/>
              <a:gd name="connsiteY112" fmla="*/ 2755102 h 3674959"/>
              <a:gd name="connsiteX113" fmla="*/ 3179278 w 6701407"/>
              <a:gd name="connsiteY113" fmla="*/ 2886130 h 3674959"/>
              <a:gd name="connsiteX114" fmla="*/ 3179278 w 6701407"/>
              <a:gd name="connsiteY114" fmla="*/ 3148281 h 3674959"/>
              <a:gd name="connsiteX115" fmla="*/ 2954028 w 6701407"/>
              <a:gd name="connsiteY115" fmla="*/ 3280450 h 3674959"/>
              <a:gd name="connsiteX116" fmla="*/ 2954028 w 6701407"/>
              <a:gd name="connsiteY116" fmla="*/ 3542790 h 3674959"/>
              <a:gd name="connsiteX117" fmla="*/ 2725068 w 6701407"/>
              <a:gd name="connsiteY117" fmla="*/ 3674959 h 3674959"/>
              <a:gd name="connsiteX118" fmla="*/ 2496108 w 6701407"/>
              <a:gd name="connsiteY118" fmla="*/ 3542790 h 3674959"/>
              <a:gd name="connsiteX119" fmla="*/ 2270858 w 6701407"/>
              <a:gd name="connsiteY119" fmla="*/ 3672772 h 3674959"/>
              <a:gd name="connsiteX120" fmla="*/ 2043801 w 6701407"/>
              <a:gd name="connsiteY120" fmla="*/ 3541745 h 3674959"/>
              <a:gd name="connsiteX121" fmla="*/ 2043801 w 6701407"/>
              <a:gd name="connsiteY121" fmla="*/ 3279309 h 3674959"/>
              <a:gd name="connsiteX122" fmla="*/ 1816839 w 6701407"/>
              <a:gd name="connsiteY122" fmla="*/ 3148281 h 3674959"/>
              <a:gd name="connsiteX123" fmla="*/ 1816839 w 6701407"/>
              <a:gd name="connsiteY123" fmla="*/ 2888317 h 3674959"/>
              <a:gd name="connsiteX124" fmla="*/ 2045799 w 6701407"/>
              <a:gd name="connsiteY124" fmla="*/ 2756148 h 3674959"/>
              <a:gd name="connsiteX125" fmla="*/ 2045799 w 6701407"/>
              <a:gd name="connsiteY125" fmla="*/ 2491906 h 3674959"/>
              <a:gd name="connsiteX126" fmla="*/ 1816839 w 6701407"/>
              <a:gd name="connsiteY126" fmla="*/ 2359737 h 3674959"/>
              <a:gd name="connsiteX127" fmla="*/ 1588545 w 6701407"/>
              <a:gd name="connsiteY127" fmla="*/ 2491240 h 3674959"/>
              <a:gd name="connsiteX128" fmla="*/ 1587593 w 6701407"/>
              <a:gd name="connsiteY128" fmla="*/ 2491811 h 3674959"/>
              <a:gd name="connsiteX129" fmla="*/ 1589401 w 6701407"/>
              <a:gd name="connsiteY129" fmla="*/ 2492857 h 3674959"/>
              <a:gd name="connsiteX130" fmla="*/ 1589401 w 6701407"/>
              <a:gd name="connsiteY130" fmla="*/ 2755007 h 3674959"/>
              <a:gd name="connsiteX131" fmla="*/ 1362343 w 6701407"/>
              <a:gd name="connsiteY131" fmla="*/ 2886035 h 3674959"/>
              <a:gd name="connsiteX132" fmla="*/ 1362343 w 6701407"/>
              <a:gd name="connsiteY132" fmla="*/ 3148281 h 3674959"/>
              <a:gd name="connsiteX133" fmla="*/ 1135286 w 6701407"/>
              <a:gd name="connsiteY133" fmla="*/ 3279309 h 3674959"/>
              <a:gd name="connsiteX134" fmla="*/ 908324 w 6701407"/>
              <a:gd name="connsiteY134" fmla="*/ 3148281 h 3674959"/>
              <a:gd name="connsiteX135" fmla="*/ 908324 w 6701407"/>
              <a:gd name="connsiteY135" fmla="*/ 2888317 h 3674959"/>
              <a:gd name="connsiteX136" fmla="*/ 908468 w 6701407"/>
              <a:gd name="connsiteY136" fmla="*/ 2888234 h 3674959"/>
              <a:gd name="connsiteX137" fmla="*/ 679650 w 6701407"/>
              <a:gd name="connsiteY137" fmla="*/ 2756147 h 3674959"/>
              <a:gd name="connsiteX138" fmla="*/ 679650 w 6701407"/>
              <a:gd name="connsiteY138" fmla="*/ 2491905 h 3674959"/>
              <a:gd name="connsiteX139" fmla="*/ 679555 w 6701407"/>
              <a:gd name="connsiteY139" fmla="*/ 2491810 h 3674959"/>
              <a:gd name="connsiteX140" fmla="*/ 680316 w 6701407"/>
              <a:gd name="connsiteY140" fmla="*/ 2491334 h 3674959"/>
              <a:gd name="connsiteX141" fmla="*/ 908466 w 6701407"/>
              <a:gd name="connsiteY141" fmla="*/ 2359819 h 3674959"/>
              <a:gd name="connsiteX142" fmla="*/ 908324 w 6701407"/>
              <a:gd name="connsiteY142" fmla="*/ 2359737 h 3674959"/>
              <a:gd name="connsiteX143" fmla="*/ 680315 w 6701407"/>
              <a:gd name="connsiteY143" fmla="*/ 2491240 h 3674959"/>
              <a:gd name="connsiteX144" fmla="*/ 679554 w 6701407"/>
              <a:gd name="connsiteY144" fmla="*/ 2491715 h 3674959"/>
              <a:gd name="connsiteX145" fmla="*/ 454209 w 6701407"/>
              <a:gd name="connsiteY145" fmla="*/ 2361638 h 3674959"/>
              <a:gd name="connsiteX146" fmla="*/ 227057 w 6701407"/>
              <a:gd name="connsiteY146" fmla="*/ 2492760 h 3674959"/>
              <a:gd name="connsiteX147" fmla="*/ 0 w 6701407"/>
              <a:gd name="connsiteY147" fmla="*/ 2361637 h 3674959"/>
              <a:gd name="connsiteX148" fmla="*/ 0 w 6701407"/>
              <a:gd name="connsiteY148" fmla="*/ 2099582 h 3674959"/>
              <a:gd name="connsiteX149" fmla="*/ 227057 w 6701407"/>
              <a:gd name="connsiteY149" fmla="*/ 1968459 h 3674959"/>
              <a:gd name="connsiteX150" fmla="*/ 454210 w 6701407"/>
              <a:gd name="connsiteY150" fmla="*/ 2099582 h 3674959"/>
              <a:gd name="connsiteX151" fmla="*/ 681266 w 6701407"/>
              <a:gd name="connsiteY151" fmla="*/ 1968270 h 3674959"/>
              <a:gd name="connsiteX152" fmla="*/ 681266 w 6701407"/>
              <a:gd name="connsiteY152" fmla="*/ 1706404 h 3674959"/>
              <a:gd name="connsiteX153" fmla="*/ 908324 w 6701407"/>
              <a:gd name="connsiteY153" fmla="*/ 1575376 h 3674959"/>
              <a:gd name="connsiteX154" fmla="*/ 908324 w 6701407"/>
              <a:gd name="connsiteY154" fmla="*/ 1575090 h 3674959"/>
              <a:gd name="connsiteX155" fmla="*/ 908324 w 6701407"/>
              <a:gd name="connsiteY155" fmla="*/ 1312940 h 3674959"/>
              <a:gd name="connsiteX156" fmla="*/ 1135477 w 6701407"/>
              <a:gd name="connsiteY156" fmla="*/ 1181912 h 3674959"/>
              <a:gd name="connsiteX157" fmla="*/ 1360631 w 6701407"/>
              <a:gd name="connsiteY157" fmla="*/ 1311894 h 3674959"/>
              <a:gd name="connsiteX158" fmla="*/ 1360631 w 6701407"/>
              <a:gd name="connsiteY158" fmla="*/ 1311951 h 3674959"/>
              <a:gd name="connsiteX159" fmla="*/ 1360632 w 6701407"/>
              <a:gd name="connsiteY159" fmla="*/ 1311951 h 3674959"/>
              <a:gd name="connsiteX160" fmla="*/ 1360632 w 6701407"/>
              <a:gd name="connsiteY160" fmla="*/ 1311894 h 3674959"/>
              <a:gd name="connsiteX161" fmla="*/ 1360681 w 6701407"/>
              <a:gd name="connsiteY161" fmla="*/ 1311921 h 3674959"/>
              <a:gd name="connsiteX162" fmla="*/ 1361202 w 6701407"/>
              <a:gd name="connsiteY162" fmla="*/ 1311609 h 3674959"/>
              <a:gd name="connsiteX163" fmla="*/ 1589591 w 6701407"/>
              <a:gd name="connsiteY163" fmla="*/ 1179725 h 3674959"/>
              <a:gd name="connsiteX164" fmla="*/ 1589876 w 6701407"/>
              <a:gd name="connsiteY164" fmla="*/ 1179890 h 3674959"/>
              <a:gd name="connsiteX165" fmla="*/ 1589876 w 6701407"/>
              <a:gd name="connsiteY165" fmla="*/ 919762 h 3674959"/>
              <a:gd name="connsiteX166" fmla="*/ 1816839 w 6701407"/>
              <a:gd name="connsiteY166" fmla="*/ 789210 h 3674959"/>
              <a:gd name="connsiteX167" fmla="*/ 2041994 w 6701407"/>
              <a:gd name="connsiteY167" fmla="*/ 919191 h 3674959"/>
              <a:gd name="connsiteX168" fmla="*/ 2041994 w 6701407"/>
              <a:gd name="connsiteY168" fmla="*/ 1183434 h 3674959"/>
              <a:gd name="connsiteX169" fmla="*/ 2270954 w 6701407"/>
              <a:gd name="connsiteY169" fmla="*/ 1315603 h 3674959"/>
              <a:gd name="connsiteX170" fmla="*/ 2499247 w 6701407"/>
              <a:gd name="connsiteY170" fmla="*/ 1184005 h 3674959"/>
              <a:gd name="connsiteX171" fmla="*/ 2500199 w 6701407"/>
              <a:gd name="connsiteY171" fmla="*/ 1183434 h 3674959"/>
              <a:gd name="connsiteX172" fmla="*/ 2725449 w 6701407"/>
              <a:gd name="connsiteY172" fmla="*/ 1313416 h 3674959"/>
              <a:gd name="connsiteX173" fmla="*/ 2952506 w 6701407"/>
              <a:gd name="connsiteY173" fmla="*/ 1182388 h 3674959"/>
              <a:gd name="connsiteX174" fmla="*/ 3179659 w 6701407"/>
              <a:gd name="connsiteY174" fmla="*/ 1313416 h 3674959"/>
              <a:gd name="connsiteX175" fmla="*/ 3404814 w 6701407"/>
              <a:gd name="connsiteY175" fmla="*/ 1183434 h 3674959"/>
              <a:gd name="connsiteX176" fmla="*/ 3406716 w 6701407"/>
              <a:gd name="connsiteY176" fmla="*/ 1182388 h 3674959"/>
              <a:gd name="connsiteX177" fmla="*/ 3406716 w 6701407"/>
              <a:gd name="connsiteY177" fmla="*/ 919762 h 3674959"/>
              <a:gd name="connsiteX178" fmla="*/ 3633678 w 6701407"/>
              <a:gd name="connsiteY178" fmla="*/ 789210 h 3674959"/>
              <a:gd name="connsiteX179" fmla="*/ 3860545 w 6701407"/>
              <a:gd name="connsiteY179" fmla="*/ 920072 h 3674959"/>
              <a:gd name="connsiteX180" fmla="*/ 3860545 w 6701407"/>
              <a:gd name="connsiteY180" fmla="*/ 919762 h 3674959"/>
              <a:gd name="connsiteX181" fmla="*/ 3633393 w 6701407"/>
              <a:gd name="connsiteY181" fmla="*/ 788734 h 3674959"/>
              <a:gd name="connsiteX182" fmla="*/ 3406336 w 6701407"/>
              <a:gd name="connsiteY182" fmla="*/ 919762 h 3674959"/>
              <a:gd name="connsiteX183" fmla="*/ 3406336 w 6701407"/>
              <a:gd name="connsiteY183" fmla="*/ 1181913 h 3674959"/>
              <a:gd name="connsiteX184" fmla="*/ 3404433 w 6701407"/>
              <a:gd name="connsiteY184" fmla="*/ 1182958 h 3674959"/>
              <a:gd name="connsiteX185" fmla="*/ 3404433 w 6701407"/>
              <a:gd name="connsiteY185" fmla="*/ 918716 h 3674959"/>
              <a:gd name="connsiteX186" fmla="*/ 3405384 w 6701407"/>
              <a:gd name="connsiteY186" fmla="*/ 918145 h 3674959"/>
              <a:gd name="connsiteX187" fmla="*/ 3633393 w 6701407"/>
              <a:gd name="connsiteY187" fmla="*/ 786547 h 3674959"/>
              <a:gd name="connsiteX188" fmla="*/ 3862353 w 6701407"/>
              <a:gd name="connsiteY188" fmla="*/ 918716 h 3674959"/>
              <a:gd name="connsiteX189" fmla="*/ 3862353 w 6701407"/>
              <a:gd name="connsiteY189" fmla="*/ 1182794 h 3674959"/>
              <a:gd name="connsiteX190" fmla="*/ 3862638 w 6701407"/>
              <a:gd name="connsiteY190" fmla="*/ 1182959 h 3674959"/>
              <a:gd name="connsiteX191" fmla="*/ 4087888 w 6701407"/>
              <a:gd name="connsiteY191" fmla="*/ 1312941 h 3674959"/>
              <a:gd name="connsiteX192" fmla="*/ 4314946 w 6701407"/>
              <a:gd name="connsiteY192" fmla="*/ 1181913 h 3674959"/>
              <a:gd name="connsiteX193" fmla="*/ 4314946 w 6701407"/>
              <a:gd name="connsiteY193" fmla="*/ 921664 h 3674959"/>
              <a:gd name="connsiteX194" fmla="*/ 4085700 w 6701407"/>
              <a:gd name="connsiteY194" fmla="*/ 789210 h 3674959"/>
              <a:gd name="connsiteX195" fmla="*/ 4085700 w 6701407"/>
              <a:gd name="connsiteY195" fmla="*/ 525252 h 3674959"/>
              <a:gd name="connsiteX196" fmla="*/ 4086652 w 6701407"/>
              <a:gd name="connsiteY196" fmla="*/ 524777 h 3674959"/>
              <a:gd name="connsiteX197" fmla="*/ 4312853 w 6701407"/>
              <a:gd name="connsiteY197" fmla="*/ 394224 h 3674959"/>
              <a:gd name="connsiteX198" fmla="*/ 4312853 w 6701407"/>
              <a:gd name="connsiteY198" fmla="*/ 132074 h 3674959"/>
              <a:gd name="connsiteX199" fmla="*/ 4313709 w 6701407"/>
              <a:gd name="connsiteY199" fmla="*/ 131598 h 3674959"/>
              <a:gd name="connsiteX200" fmla="*/ 4541813 w 6701407"/>
              <a:gd name="connsiteY200" fmla="*/ 0 h 3674959"/>
              <a:gd name="connsiteX0" fmla="*/ 2725068 w 4738241"/>
              <a:gd name="connsiteY0" fmla="*/ 3150468 h 3674959"/>
              <a:gd name="connsiteX1" fmla="*/ 2499818 w 4738241"/>
              <a:gd name="connsiteY1" fmla="*/ 3280450 h 3674959"/>
              <a:gd name="connsiteX2" fmla="*/ 2499818 w 4738241"/>
              <a:gd name="connsiteY2" fmla="*/ 3540413 h 3674959"/>
              <a:gd name="connsiteX3" fmla="*/ 2725068 w 4738241"/>
              <a:gd name="connsiteY3" fmla="*/ 3670300 h 3674959"/>
              <a:gd name="connsiteX4" fmla="*/ 2950318 w 4738241"/>
              <a:gd name="connsiteY4" fmla="*/ 3540603 h 3674959"/>
              <a:gd name="connsiteX5" fmla="*/ 2950318 w 4738241"/>
              <a:gd name="connsiteY5" fmla="*/ 3280450 h 3674959"/>
              <a:gd name="connsiteX6" fmla="*/ 2725068 w 4738241"/>
              <a:gd name="connsiteY6" fmla="*/ 3150468 h 3674959"/>
              <a:gd name="connsiteX7" fmla="*/ 4085701 w 4738241"/>
              <a:gd name="connsiteY7" fmla="*/ 3150467 h 3674959"/>
              <a:gd name="connsiteX8" fmla="*/ 3860546 w 4738241"/>
              <a:gd name="connsiteY8" fmla="*/ 3280449 h 3674959"/>
              <a:gd name="connsiteX9" fmla="*/ 3860546 w 4738241"/>
              <a:gd name="connsiteY9" fmla="*/ 3540412 h 3674959"/>
              <a:gd name="connsiteX10" fmla="*/ 4085701 w 4738241"/>
              <a:gd name="connsiteY10" fmla="*/ 3670299 h 3674959"/>
              <a:gd name="connsiteX11" fmla="*/ 4310951 w 4738241"/>
              <a:gd name="connsiteY11" fmla="*/ 3540602 h 3674959"/>
              <a:gd name="connsiteX12" fmla="*/ 4310951 w 4738241"/>
              <a:gd name="connsiteY12" fmla="*/ 3280449 h 3674959"/>
              <a:gd name="connsiteX13" fmla="*/ 4085701 w 4738241"/>
              <a:gd name="connsiteY13" fmla="*/ 3150467 h 3674959"/>
              <a:gd name="connsiteX14" fmla="*/ 4085986 w 4738241"/>
              <a:gd name="connsiteY14" fmla="*/ 3146378 h 3674959"/>
              <a:gd name="connsiteX15" fmla="*/ 4087889 w 4738241"/>
              <a:gd name="connsiteY15" fmla="*/ 3147519 h 3674959"/>
              <a:gd name="connsiteX16" fmla="*/ 4087889 w 4738241"/>
              <a:gd name="connsiteY16" fmla="*/ 3147684 h 3674959"/>
              <a:gd name="connsiteX17" fmla="*/ 4314660 w 4738241"/>
              <a:gd name="connsiteY17" fmla="*/ 3278547 h 3674959"/>
              <a:gd name="connsiteX18" fmla="*/ 4314660 w 4738241"/>
              <a:gd name="connsiteY18" fmla="*/ 3279308 h 3674959"/>
              <a:gd name="connsiteX19" fmla="*/ 4314661 w 4738241"/>
              <a:gd name="connsiteY19" fmla="*/ 3279308 h 3674959"/>
              <a:gd name="connsiteX20" fmla="*/ 4314661 w 4738241"/>
              <a:gd name="connsiteY20" fmla="*/ 3542789 h 3674959"/>
              <a:gd name="connsiteX21" fmla="*/ 4085701 w 4738241"/>
              <a:gd name="connsiteY21" fmla="*/ 3674958 h 3674959"/>
              <a:gd name="connsiteX22" fmla="*/ 3856741 w 4738241"/>
              <a:gd name="connsiteY22" fmla="*/ 3542789 h 3674959"/>
              <a:gd name="connsiteX23" fmla="*/ 3856741 w 4738241"/>
              <a:gd name="connsiteY23" fmla="*/ 3278547 h 3674959"/>
              <a:gd name="connsiteX24" fmla="*/ 3857692 w 4738241"/>
              <a:gd name="connsiteY24" fmla="*/ 3277976 h 3674959"/>
              <a:gd name="connsiteX25" fmla="*/ 4085986 w 4738241"/>
              <a:gd name="connsiteY25" fmla="*/ 3146378 h 3674959"/>
              <a:gd name="connsiteX26" fmla="*/ 4087603 w 4738241"/>
              <a:gd name="connsiteY26" fmla="*/ 2364111 h 3674959"/>
              <a:gd name="connsiteX27" fmla="*/ 3861972 w 4738241"/>
              <a:gd name="connsiteY27" fmla="*/ 2494092 h 3674959"/>
              <a:gd name="connsiteX28" fmla="*/ 3861972 w 4738241"/>
              <a:gd name="connsiteY28" fmla="*/ 2754056 h 3674959"/>
              <a:gd name="connsiteX29" fmla="*/ 4087222 w 4738241"/>
              <a:gd name="connsiteY29" fmla="*/ 2884038 h 3674959"/>
              <a:gd name="connsiteX30" fmla="*/ 4312472 w 4738241"/>
              <a:gd name="connsiteY30" fmla="*/ 2754056 h 3674959"/>
              <a:gd name="connsiteX31" fmla="*/ 4312853 w 4738241"/>
              <a:gd name="connsiteY31" fmla="*/ 2494092 h 3674959"/>
              <a:gd name="connsiteX32" fmla="*/ 4087603 w 4738241"/>
              <a:gd name="connsiteY32" fmla="*/ 2364111 h 3674959"/>
              <a:gd name="connsiteX33" fmla="*/ 908325 w 4738241"/>
              <a:gd name="connsiteY33" fmla="*/ 2364110 h 3674959"/>
              <a:gd name="connsiteX34" fmla="*/ 683170 w 4738241"/>
              <a:gd name="connsiteY34" fmla="*/ 2494092 h 3674959"/>
              <a:gd name="connsiteX35" fmla="*/ 683170 w 4738241"/>
              <a:gd name="connsiteY35" fmla="*/ 2754056 h 3674959"/>
              <a:gd name="connsiteX36" fmla="*/ 908325 w 4738241"/>
              <a:gd name="connsiteY36" fmla="*/ 2884037 h 3674959"/>
              <a:gd name="connsiteX37" fmla="*/ 1133575 w 4738241"/>
              <a:gd name="connsiteY37" fmla="*/ 2754056 h 3674959"/>
              <a:gd name="connsiteX38" fmla="*/ 1133575 w 4738241"/>
              <a:gd name="connsiteY38" fmla="*/ 2494092 h 3674959"/>
              <a:gd name="connsiteX39" fmla="*/ 908325 w 4738241"/>
              <a:gd name="connsiteY39" fmla="*/ 2364110 h 3674959"/>
              <a:gd name="connsiteX40" fmla="*/ 1591494 w 4738241"/>
              <a:gd name="connsiteY40" fmla="*/ 1707164 h 3674959"/>
              <a:gd name="connsiteX41" fmla="*/ 1591113 w 4738241"/>
              <a:gd name="connsiteY41" fmla="*/ 1707393 h 3674959"/>
              <a:gd name="connsiteX42" fmla="*/ 1591113 w 4738241"/>
              <a:gd name="connsiteY42" fmla="*/ 1969600 h 3674959"/>
              <a:gd name="connsiteX43" fmla="*/ 1590162 w 4738241"/>
              <a:gd name="connsiteY43" fmla="*/ 1970076 h 3674959"/>
              <a:gd name="connsiteX44" fmla="*/ 1362447 w 4738241"/>
              <a:gd name="connsiteY44" fmla="*/ 2101340 h 3674959"/>
              <a:gd name="connsiteX45" fmla="*/ 1362534 w 4738241"/>
              <a:gd name="connsiteY45" fmla="*/ 2101390 h 3674959"/>
              <a:gd name="connsiteX46" fmla="*/ 1590828 w 4738241"/>
              <a:gd name="connsiteY46" fmla="*/ 1969791 h 3674959"/>
              <a:gd name="connsiteX47" fmla="*/ 1591779 w 4738241"/>
              <a:gd name="connsiteY47" fmla="*/ 1969316 h 3674959"/>
              <a:gd name="connsiteX48" fmla="*/ 1591779 w 4738241"/>
              <a:gd name="connsiteY48" fmla="*/ 1707286 h 3674959"/>
              <a:gd name="connsiteX49" fmla="*/ 1591494 w 4738241"/>
              <a:gd name="connsiteY49" fmla="*/ 1707450 h 3674959"/>
              <a:gd name="connsiteX50" fmla="*/ 1591494 w 4738241"/>
              <a:gd name="connsiteY50" fmla="*/ 1707164 h 3674959"/>
              <a:gd name="connsiteX51" fmla="*/ 1429253 w 4738241"/>
              <a:gd name="connsiteY51" fmla="*/ 1615969 h 3674959"/>
              <a:gd name="connsiteX52" fmla="*/ 1587784 w 4738241"/>
              <a:gd name="connsiteY52" fmla="*/ 1707450 h 3674959"/>
              <a:gd name="connsiteX53" fmla="*/ 1587784 w 4738241"/>
              <a:gd name="connsiteY53" fmla="*/ 1707482 h 3674959"/>
              <a:gd name="connsiteX54" fmla="*/ 1429253 w 4738241"/>
              <a:gd name="connsiteY54" fmla="*/ 1615969 h 3674959"/>
              <a:gd name="connsiteX55" fmla="*/ 1360631 w 4738241"/>
              <a:gd name="connsiteY55" fmla="*/ 1312306 h 3674959"/>
              <a:gd name="connsiteX56" fmla="*/ 1360631 w 4738241"/>
              <a:gd name="connsiteY56" fmla="*/ 1574330 h 3674959"/>
              <a:gd name="connsiteX57" fmla="*/ 1360251 w 4738241"/>
              <a:gd name="connsiteY57" fmla="*/ 1574550 h 3674959"/>
              <a:gd name="connsiteX58" fmla="*/ 1360251 w 4738241"/>
              <a:gd name="connsiteY58" fmla="*/ 1576137 h 3674959"/>
              <a:gd name="connsiteX59" fmla="*/ 1429253 w 4738241"/>
              <a:gd name="connsiteY59" fmla="*/ 1615969 h 3674959"/>
              <a:gd name="connsiteX60" fmla="*/ 1362534 w 4738241"/>
              <a:gd name="connsiteY60" fmla="*/ 1577468 h 3674959"/>
              <a:gd name="connsiteX61" fmla="*/ 1137284 w 4738241"/>
              <a:gd name="connsiteY61" fmla="*/ 1707450 h 3674959"/>
              <a:gd name="connsiteX62" fmla="*/ 1137284 w 4738241"/>
              <a:gd name="connsiteY62" fmla="*/ 1967413 h 3674959"/>
              <a:gd name="connsiteX63" fmla="*/ 1362534 w 4738241"/>
              <a:gd name="connsiteY63" fmla="*/ 2097395 h 3674959"/>
              <a:gd name="connsiteX64" fmla="*/ 1587784 w 4738241"/>
              <a:gd name="connsiteY64" fmla="*/ 1967413 h 3674959"/>
              <a:gd name="connsiteX65" fmla="*/ 1587784 w 4738241"/>
              <a:gd name="connsiteY65" fmla="*/ 1707482 h 3674959"/>
              <a:gd name="connsiteX66" fmla="*/ 1589211 w 4738241"/>
              <a:gd name="connsiteY66" fmla="*/ 1708305 h 3674959"/>
              <a:gd name="connsiteX67" fmla="*/ 1589397 w 4738241"/>
              <a:gd name="connsiteY67" fmla="*/ 1708194 h 3674959"/>
              <a:gd name="connsiteX68" fmla="*/ 1360632 w 4738241"/>
              <a:gd name="connsiteY68" fmla="*/ 1576137 h 3674959"/>
              <a:gd name="connsiteX69" fmla="*/ 1360632 w 4738241"/>
              <a:gd name="connsiteY69" fmla="*/ 1574330 h 3674959"/>
              <a:gd name="connsiteX70" fmla="*/ 1360632 w 4738241"/>
              <a:gd name="connsiteY70" fmla="*/ 1312306 h 3674959"/>
              <a:gd name="connsiteX71" fmla="*/ 1360631 w 4738241"/>
              <a:gd name="connsiteY71" fmla="*/ 1312306 h 3674959"/>
              <a:gd name="connsiteX72" fmla="*/ 1687275 w 4738241"/>
              <a:gd name="connsiteY72" fmla="*/ 1236236 h 3674959"/>
              <a:gd name="connsiteX73" fmla="*/ 1818551 w 4738241"/>
              <a:gd name="connsiteY73" fmla="*/ 1312179 h 3674959"/>
              <a:gd name="connsiteX74" fmla="*/ 1818551 w 4738241"/>
              <a:gd name="connsiteY74" fmla="*/ 1576042 h 3674959"/>
              <a:gd name="connsiteX75" fmla="*/ 1818836 w 4738241"/>
              <a:gd name="connsiteY75" fmla="*/ 1575852 h 3674959"/>
              <a:gd name="connsiteX76" fmla="*/ 1818836 w 4738241"/>
              <a:gd name="connsiteY76" fmla="*/ 1312180 h 3674959"/>
              <a:gd name="connsiteX77" fmla="*/ 1687275 w 4738241"/>
              <a:gd name="connsiteY77" fmla="*/ 1236236 h 3674959"/>
              <a:gd name="connsiteX78" fmla="*/ 1589591 w 4738241"/>
              <a:gd name="connsiteY78" fmla="*/ 1184099 h 3674959"/>
              <a:gd name="connsiteX79" fmla="*/ 1364436 w 4738241"/>
              <a:gd name="connsiteY79" fmla="*/ 1314081 h 3674959"/>
              <a:gd name="connsiteX80" fmla="*/ 1364436 w 4738241"/>
              <a:gd name="connsiteY80" fmla="*/ 1574044 h 3674959"/>
              <a:gd name="connsiteX81" fmla="*/ 1589591 w 4738241"/>
              <a:gd name="connsiteY81" fmla="*/ 1704027 h 3674959"/>
              <a:gd name="connsiteX82" fmla="*/ 1814841 w 4738241"/>
              <a:gd name="connsiteY82" fmla="*/ 1574044 h 3674959"/>
              <a:gd name="connsiteX83" fmla="*/ 1814841 w 4738241"/>
              <a:gd name="connsiteY83" fmla="*/ 1314081 h 3674959"/>
              <a:gd name="connsiteX84" fmla="*/ 1589591 w 4738241"/>
              <a:gd name="connsiteY84" fmla="*/ 1184099 h 3674959"/>
              <a:gd name="connsiteX85" fmla="*/ 4314660 w 4738241"/>
              <a:gd name="connsiteY85" fmla="*/ 397457 h 3674959"/>
              <a:gd name="connsiteX86" fmla="*/ 4089505 w 4738241"/>
              <a:gd name="connsiteY86" fmla="*/ 527439 h 3674959"/>
              <a:gd name="connsiteX87" fmla="*/ 4089505 w 4738241"/>
              <a:gd name="connsiteY87" fmla="*/ 787403 h 3674959"/>
              <a:gd name="connsiteX88" fmla="*/ 4314660 w 4738241"/>
              <a:gd name="connsiteY88" fmla="*/ 917385 h 3674959"/>
              <a:gd name="connsiteX89" fmla="*/ 4539910 w 4738241"/>
              <a:gd name="connsiteY89" fmla="*/ 787403 h 3674959"/>
              <a:gd name="connsiteX90" fmla="*/ 4539910 w 4738241"/>
              <a:gd name="connsiteY90" fmla="*/ 527439 h 3674959"/>
              <a:gd name="connsiteX91" fmla="*/ 4314660 w 4738241"/>
              <a:gd name="connsiteY91" fmla="*/ 397457 h 3674959"/>
              <a:gd name="connsiteX92" fmla="*/ 4541813 w 4738241"/>
              <a:gd name="connsiteY92" fmla="*/ 0 h 3674959"/>
              <a:gd name="connsiteX93" fmla="*/ 4738241 w 4738241"/>
              <a:gd name="connsiteY93" fmla="*/ 113342 h 3674959"/>
              <a:gd name="connsiteX94" fmla="*/ 4738241 w 4738241"/>
              <a:gd name="connsiteY94" fmla="*/ 414002 h 3674959"/>
              <a:gd name="connsiteX95" fmla="*/ 4736433 w 4738241"/>
              <a:gd name="connsiteY95" fmla="*/ 414002 h 3674959"/>
              <a:gd name="connsiteX96" fmla="*/ 4736433 w 4738241"/>
              <a:gd name="connsiteY96" fmla="*/ 1987287 h 3674959"/>
              <a:gd name="connsiteX97" fmla="*/ 4541813 w 4738241"/>
              <a:gd name="connsiteY97" fmla="*/ 2099678 h 3674959"/>
              <a:gd name="connsiteX98" fmla="*/ 4541813 w 4738241"/>
              <a:gd name="connsiteY98" fmla="*/ 2361924 h 3674959"/>
              <a:gd name="connsiteX99" fmla="*/ 4736433 w 4738241"/>
              <a:gd name="connsiteY99" fmla="*/ 2474220 h 3674959"/>
              <a:gd name="connsiteX100" fmla="*/ 4736433 w 4738241"/>
              <a:gd name="connsiteY100" fmla="*/ 2773834 h 3674959"/>
              <a:gd name="connsiteX101" fmla="*/ 4541813 w 4738241"/>
              <a:gd name="connsiteY101" fmla="*/ 2886130 h 3674959"/>
              <a:gd name="connsiteX102" fmla="*/ 4541813 w 4738241"/>
              <a:gd name="connsiteY102" fmla="*/ 3148281 h 3674959"/>
              <a:gd name="connsiteX103" fmla="*/ 4314755 w 4738241"/>
              <a:gd name="connsiteY103" fmla="*/ 3279309 h 3674959"/>
              <a:gd name="connsiteX104" fmla="*/ 4314755 w 4738241"/>
              <a:gd name="connsiteY104" fmla="*/ 3278548 h 3674959"/>
              <a:gd name="connsiteX105" fmla="*/ 4087603 w 4738241"/>
              <a:gd name="connsiteY105" fmla="*/ 3147330 h 3674959"/>
              <a:gd name="connsiteX106" fmla="*/ 4087603 w 4738241"/>
              <a:gd name="connsiteY106" fmla="*/ 2888317 h 3674959"/>
              <a:gd name="connsiteX107" fmla="*/ 3858643 w 4738241"/>
              <a:gd name="connsiteY107" fmla="*/ 2756148 h 3674959"/>
              <a:gd name="connsiteX108" fmla="*/ 3633678 w 4738241"/>
              <a:gd name="connsiteY108" fmla="*/ 2886130 h 3674959"/>
              <a:gd name="connsiteX109" fmla="*/ 3406336 w 4738241"/>
              <a:gd name="connsiteY109" fmla="*/ 2755102 h 3674959"/>
              <a:gd name="connsiteX110" fmla="*/ 3179278 w 4738241"/>
              <a:gd name="connsiteY110" fmla="*/ 2886130 h 3674959"/>
              <a:gd name="connsiteX111" fmla="*/ 3179278 w 4738241"/>
              <a:gd name="connsiteY111" fmla="*/ 3148281 h 3674959"/>
              <a:gd name="connsiteX112" fmla="*/ 2954028 w 4738241"/>
              <a:gd name="connsiteY112" fmla="*/ 3280450 h 3674959"/>
              <a:gd name="connsiteX113" fmla="*/ 2954028 w 4738241"/>
              <a:gd name="connsiteY113" fmla="*/ 3542790 h 3674959"/>
              <a:gd name="connsiteX114" fmla="*/ 2725068 w 4738241"/>
              <a:gd name="connsiteY114" fmla="*/ 3674959 h 3674959"/>
              <a:gd name="connsiteX115" fmla="*/ 2496108 w 4738241"/>
              <a:gd name="connsiteY115" fmla="*/ 3542790 h 3674959"/>
              <a:gd name="connsiteX116" fmla="*/ 2270858 w 4738241"/>
              <a:gd name="connsiteY116" fmla="*/ 3672772 h 3674959"/>
              <a:gd name="connsiteX117" fmla="*/ 2043801 w 4738241"/>
              <a:gd name="connsiteY117" fmla="*/ 3541745 h 3674959"/>
              <a:gd name="connsiteX118" fmla="*/ 2043801 w 4738241"/>
              <a:gd name="connsiteY118" fmla="*/ 3279309 h 3674959"/>
              <a:gd name="connsiteX119" fmla="*/ 1816839 w 4738241"/>
              <a:gd name="connsiteY119" fmla="*/ 3148281 h 3674959"/>
              <a:gd name="connsiteX120" fmla="*/ 1816839 w 4738241"/>
              <a:gd name="connsiteY120" fmla="*/ 2888317 h 3674959"/>
              <a:gd name="connsiteX121" fmla="*/ 2045799 w 4738241"/>
              <a:gd name="connsiteY121" fmla="*/ 2756148 h 3674959"/>
              <a:gd name="connsiteX122" fmla="*/ 2045799 w 4738241"/>
              <a:gd name="connsiteY122" fmla="*/ 2491906 h 3674959"/>
              <a:gd name="connsiteX123" fmla="*/ 1816839 w 4738241"/>
              <a:gd name="connsiteY123" fmla="*/ 2359737 h 3674959"/>
              <a:gd name="connsiteX124" fmla="*/ 1588545 w 4738241"/>
              <a:gd name="connsiteY124" fmla="*/ 2491240 h 3674959"/>
              <a:gd name="connsiteX125" fmla="*/ 1587593 w 4738241"/>
              <a:gd name="connsiteY125" fmla="*/ 2491811 h 3674959"/>
              <a:gd name="connsiteX126" fmla="*/ 1589401 w 4738241"/>
              <a:gd name="connsiteY126" fmla="*/ 2492857 h 3674959"/>
              <a:gd name="connsiteX127" fmla="*/ 1589401 w 4738241"/>
              <a:gd name="connsiteY127" fmla="*/ 2755007 h 3674959"/>
              <a:gd name="connsiteX128" fmla="*/ 1362343 w 4738241"/>
              <a:gd name="connsiteY128" fmla="*/ 2886035 h 3674959"/>
              <a:gd name="connsiteX129" fmla="*/ 1362343 w 4738241"/>
              <a:gd name="connsiteY129" fmla="*/ 3148281 h 3674959"/>
              <a:gd name="connsiteX130" fmla="*/ 1135286 w 4738241"/>
              <a:gd name="connsiteY130" fmla="*/ 3279309 h 3674959"/>
              <a:gd name="connsiteX131" fmla="*/ 908324 w 4738241"/>
              <a:gd name="connsiteY131" fmla="*/ 3148281 h 3674959"/>
              <a:gd name="connsiteX132" fmla="*/ 908324 w 4738241"/>
              <a:gd name="connsiteY132" fmla="*/ 2888317 h 3674959"/>
              <a:gd name="connsiteX133" fmla="*/ 908468 w 4738241"/>
              <a:gd name="connsiteY133" fmla="*/ 2888234 h 3674959"/>
              <a:gd name="connsiteX134" fmla="*/ 679650 w 4738241"/>
              <a:gd name="connsiteY134" fmla="*/ 2756147 h 3674959"/>
              <a:gd name="connsiteX135" fmla="*/ 679650 w 4738241"/>
              <a:gd name="connsiteY135" fmla="*/ 2491905 h 3674959"/>
              <a:gd name="connsiteX136" fmla="*/ 679555 w 4738241"/>
              <a:gd name="connsiteY136" fmla="*/ 2491810 h 3674959"/>
              <a:gd name="connsiteX137" fmla="*/ 680316 w 4738241"/>
              <a:gd name="connsiteY137" fmla="*/ 2491334 h 3674959"/>
              <a:gd name="connsiteX138" fmla="*/ 908466 w 4738241"/>
              <a:gd name="connsiteY138" fmla="*/ 2359819 h 3674959"/>
              <a:gd name="connsiteX139" fmla="*/ 908324 w 4738241"/>
              <a:gd name="connsiteY139" fmla="*/ 2359737 h 3674959"/>
              <a:gd name="connsiteX140" fmla="*/ 680315 w 4738241"/>
              <a:gd name="connsiteY140" fmla="*/ 2491240 h 3674959"/>
              <a:gd name="connsiteX141" fmla="*/ 679554 w 4738241"/>
              <a:gd name="connsiteY141" fmla="*/ 2491715 h 3674959"/>
              <a:gd name="connsiteX142" fmla="*/ 454209 w 4738241"/>
              <a:gd name="connsiteY142" fmla="*/ 2361638 h 3674959"/>
              <a:gd name="connsiteX143" fmla="*/ 227057 w 4738241"/>
              <a:gd name="connsiteY143" fmla="*/ 2492760 h 3674959"/>
              <a:gd name="connsiteX144" fmla="*/ 0 w 4738241"/>
              <a:gd name="connsiteY144" fmla="*/ 2361637 h 3674959"/>
              <a:gd name="connsiteX145" fmla="*/ 0 w 4738241"/>
              <a:gd name="connsiteY145" fmla="*/ 2099582 h 3674959"/>
              <a:gd name="connsiteX146" fmla="*/ 227057 w 4738241"/>
              <a:gd name="connsiteY146" fmla="*/ 1968459 h 3674959"/>
              <a:gd name="connsiteX147" fmla="*/ 454210 w 4738241"/>
              <a:gd name="connsiteY147" fmla="*/ 2099582 h 3674959"/>
              <a:gd name="connsiteX148" fmla="*/ 681266 w 4738241"/>
              <a:gd name="connsiteY148" fmla="*/ 1968270 h 3674959"/>
              <a:gd name="connsiteX149" fmla="*/ 681266 w 4738241"/>
              <a:gd name="connsiteY149" fmla="*/ 1706404 h 3674959"/>
              <a:gd name="connsiteX150" fmla="*/ 908324 w 4738241"/>
              <a:gd name="connsiteY150" fmla="*/ 1575376 h 3674959"/>
              <a:gd name="connsiteX151" fmla="*/ 908324 w 4738241"/>
              <a:gd name="connsiteY151" fmla="*/ 1575090 h 3674959"/>
              <a:gd name="connsiteX152" fmla="*/ 908324 w 4738241"/>
              <a:gd name="connsiteY152" fmla="*/ 1312940 h 3674959"/>
              <a:gd name="connsiteX153" fmla="*/ 1135477 w 4738241"/>
              <a:gd name="connsiteY153" fmla="*/ 1181912 h 3674959"/>
              <a:gd name="connsiteX154" fmla="*/ 1360631 w 4738241"/>
              <a:gd name="connsiteY154" fmla="*/ 1311894 h 3674959"/>
              <a:gd name="connsiteX155" fmla="*/ 1360631 w 4738241"/>
              <a:gd name="connsiteY155" fmla="*/ 1311951 h 3674959"/>
              <a:gd name="connsiteX156" fmla="*/ 1360632 w 4738241"/>
              <a:gd name="connsiteY156" fmla="*/ 1311951 h 3674959"/>
              <a:gd name="connsiteX157" fmla="*/ 1360632 w 4738241"/>
              <a:gd name="connsiteY157" fmla="*/ 1311894 h 3674959"/>
              <a:gd name="connsiteX158" fmla="*/ 1360681 w 4738241"/>
              <a:gd name="connsiteY158" fmla="*/ 1311921 h 3674959"/>
              <a:gd name="connsiteX159" fmla="*/ 1361202 w 4738241"/>
              <a:gd name="connsiteY159" fmla="*/ 1311609 h 3674959"/>
              <a:gd name="connsiteX160" fmla="*/ 1589591 w 4738241"/>
              <a:gd name="connsiteY160" fmla="*/ 1179725 h 3674959"/>
              <a:gd name="connsiteX161" fmla="*/ 1589876 w 4738241"/>
              <a:gd name="connsiteY161" fmla="*/ 1179890 h 3674959"/>
              <a:gd name="connsiteX162" fmla="*/ 1589876 w 4738241"/>
              <a:gd name="connsiteY162" fmla="*/ 919762 h 3674959"/>
              <a:gd name="connsiteX163" fmla="*/ 1816839 w 4738241"/>
              <a:gd name="connsiteY163" fmla="*/ 789210 h 3674959"/>
              <a:gd name="connsiteX164" fmla="*/ 2041994 w 4738241"/>
              <a:gd name="connsiteY164" fmla="*/ 919191 h 3674959"/>
              <a:gd name="connsiteX165" fmla="*/ 2041994 w 4738241"/>
              <a:gd name="connsiteY165" fmla="*/ 1183434 h 3674959"/>
              <a:gd name="connsiteX166" fmla="*/ 2270954 w 4738241"/>
              <a:gd name="connsiteY166" fmla="*/ 1315603 h 3674959"/>
              <a:gd name="connsiteX167" fmla="*/ 2499247 w 4738241"/>
              <a:gd name="connsiteY167" fmla="*/ 1184005 h 3674959"/>
              <a:gd name="connsiteX168" fmla="*/ 2500199 w 4738241"/>
              <a:gd name="connsiteY168" fmla="*/ 1183434 h 3674959"/>
              <a:gd name="connsiteX169" fmla="*/ 2725449 w 4738241"/>
              <a:gd name="connsiteY169" fmla="*/ 1313416 h 3674959"/>
              <a:gd name="connsiteX170" fmla="*/ 2952506 w 4738241"/>
              <a:gd name="connsiteY170" fmla="*/ 1182388 h 3674959"/>
              <a:gd name="connsiteX171" fmla="*/ 3179659 w 4738241"/>
              <a:gd name="connsiteY171" fmla="*/ 1313416 h 3674959"/>
              <a:gd name="connsiteX172" fmla="*/ 3404814 w 4738241"/>
              <a:gd name="connsiteY172" fmla="*/ 1183434 h 3674959"/>
              <a:gd name="connsiteX173" fmla="*/ 3406716 w 4738241"/>
              <a:gd name="connsiteY173" fmla="*/ 1182388 h 3674959"/>
              <a:gd name="connsiteX174" fmla="*/ 3406716 w 4738241"/>
              <a:gd name="connsiteY174" fmla="*/ 919762 h 3674959"/>
              <a:gd name="connsiteX175" fmla="*/ 3633678 w 4738241"/>
              <a:gd name="connsiteY175" fmla="*/ 789210 h 3674959"/>
              <a:gd name="connsiteX176" fmla="*/ 3860545 w 4738241"/>
              <a:gd name="connsiteY176" fmla="*/ 920072 h 3674959"/>
              <a:gd name="connsiteX177" fmla="*/ 3860545 w 4738241"/>
              <a:gd name="connsiteY177" fmla="*/ 919762 h 3674959"/>
              <a:gd name="connsiteX178" fmla="*/ 3633393 w 4738241"/>
              <a:gd name="connsiteY178" fmla="*/ 788734 h 3674959"/>
              <a:gd name="connsiteX179" fmla="*/ 3406336 w 4738241"/>
              <a:gd name="connsiteY179" fmla="*/ 919762 h 3674959"/>
              <a:gd name="connsiteX180" fmla="*/ 3406336 w 4738241"/>
              <a:gd name="connsiteY180" fmla="*/ 1181913 h 3674959"/>
              <a:gd name="connsiteX181" fmla="*/ 3404433 w 4738241"/>
              <a:gd name="connsiteY181" fmla="*/ 1182958 h 3674959"/>
              <a:gd name="connsiteX182" fmla="*/ 3404433 w 4738241"/>
              <a:gd name="connsiteY182" fmla="*/ 918716 h 3674959"/>
              <a:gd name="connsiteX183" fmla="*/ 3405384 w 4738241"/>
              <a:gd name="connsiteY183" fmla="*/ 918145 h 3674959"/>
              <a:gd name="connsiteX184" fmla="*/ 3633393 w 4738241"/>
              <a:gd name="connsiteY184" fmla="*/ 786547 h 3674959"/>
              <a:gd name="connsiteX185" fmla="*/ 3862353 w 4738241"/>
              <a:gd name="connsiteY185" fmla="*/ 918716 h 3674959"/>
              <a:gd name="connsiteX186" fmla="*/ 3862353 w 4738241"/>
              <a:gd name="connsiteY186" fmla="*/ 1182794 h 3674959"/>
              <a:gd name="connsiteX187" fmla="*/ 3862638 w 4738241"/>
              <a:gd name="connsiteY187" fmla="*/ 1182959 h 3674959"/>
              <a:gd name="connsiteX188" fmla="*/ 4087888 w 4738241"/>
              <a:gd name="connsiteY188" fmla="*/ 1312941 h 3674959"/>
              <a:gd name="connsiteX189" fmla="*/ 4314946 w 4738241"/>
              <a:gd name="connsiteY189" fmla="*/ 1181913 h 3674959"/>
              <a:gd name="connsiteX190" fmla="*/ 4314946 w 4738241"/>
              <a:gd name="connsiteY190" fmla="*/ 921664 h 3674959"/>
              <a:gd name="connsiteX191" fmla="*/ 4085700 w 4738241"/>
              <a:gd name="connsiteY191" fmla="*/ 789210 h 3674959"/>
              <a:gd name="connsiteX192" fmla="*/ 4085700 w 4738241"/>
              <a:gd name="connsiteY192" fmla="*/ 525252 h 3674959"/>
              <a:gd name="connsiteX193" fmla="*/ 4086652 w 4738241"/>
              <a:gd name="connsiteY193" fmla="*/ 524777 h 3674959"/>
              <a:gd name="connsiteX194" fmla="*/ 4312853 w 4738241"/>
              <a:gd name="connsiteY194" fmla="*/ 394224 h 3674959"/>
              <a:gd name="connsiteX195" fmla="*/ 4312853 w 4738241"/>
              <a:gd name="connsiteY195" fmla="*/ 132074 h 3674959"/>
              <a:gd name="connsiteX196" fmla="*/ 4313709 w 4738241"/>
              <a:gd name="connsiteY196" fmla="*/ 131598 h 3674959"/>
              <a:gd name="connsiteX197" fmla="*/ 4541813 w 4738241"/>
              <a:gd name="connsiteY197" fmla="*/ 0 h 3674959"/>
              <a:gd name="connsiteX0" fmla="*/ 2725068 w 4738241"/>
              <a:gd name="connsiteY0" fmla="*/ 3150468 h 3674959"/>
              <a:gd name="connsiteX1" fmla="*/ 2499818 w 4738241"/>
              <a:gd name="connsiteY1" fmla="*/ 3280450 h 3674959"/>
              <a:gd name="connsiteX2" fmla="*/ 2499818 w 4738241"/>
              <a:gd name="connsiteY2" fmla="*/ 3540413 h 3674959"/>
              <a:gd name="connsiteX3" fmla="*/ 2725068 w 4738241"/>
              <a:gd name="connsiteY3" fmla="*/ 3670300 h 3674959"/>
              <a:gd name="connsiteX4" fmla="*/ 2950318 w 4738241"/>
              <a:gd name="connsiteY4" fmla="*/ 3540603 h 3674959"/>
              <a:gd name="connsiteX5" fmla="*/ 2950318 w 4738241"/>
              <a:gd name="connsiteY5" fmla="*/ 3280450 h 3674959"/>
              <a:gd name="connsiteX6" fmla="*/ 2725068 w 4738241"/>
              <a:gd name="connsiteY6" fmla="*/ 3150468 h 3674959"/>
              <a:gd name="connsiteX7" fmla="*/ 4085701 w 4738241"/>
              <a:gd name="connsiteY7" fmla="*/ 3150467 h 3674959"/>
              <a:gd name="connsiteX8" fmla="*/ 3860546 w 4738241"/>
              <a:gd name="connsiteY8" fmla="*/ 3280449 h 3674959"/>
              <a:gd name="connsiteX9" fmla="*/ 3860546 w 4738241"/>
              <a:gd name="connsiteY9" fmla="*/ 3540412 h 3674959"/>
              <a:gd name="connsiteX10" fmla="*/ 4085701 w 4738241"/>
              <a:gd name="connsiteY10" fmla="*/ 3670299 h 3674959"/>
              <a:gd name="connsiteX11" fmla="*/ 4310951 w 4738241"/>
              <a:gd name="connsiteY11" fmla="*/ 3540602 h 3674959"/>
              <a:gd name="connsiteX12" fmla="*/ 4310951 w 4738241"/>
              <a:gd name="connsiteY12" fmla="*/ 3280449 h 3674959"/>
              <a:gd name="connsiteX13" fmla="*/ 4085701 w 4738241"/>
              <a:gd name="connsiteY13" fmla="*/ 3150467 h 3674959"/>
              <a:gd name="connsiteX14" fmla="*/ 4085986 w 4738241"/>
              <a:gd name="connsiteY14" fmla="*/ 3146378 h 3674959"/>
              <a:gd name="connsiteX15" fmla="*/ 4087889 w 4738241"/>
              <a:gd name="connsiteY15" fmla="*/ 3147519 h 3674959"/>
              <a:gd name="connsiteX16" fmla="*/ 4087889 w 4738241"/>
              <a:gd name="connsiteY16" fmla="*/ 3147684 h 3674959"/>
              <a:gd name="connsiteX17" fmla="*/ 4314660 w 4738241"/>
              <a:gd name="connsiteY17" fmla="*/ 3278547 h 3674959"/>
              <a:gd name="connsiteX18" fmla="*/ 4314660 w 4738241"/>
              <a:gd name="connsiteY18" fmla="*/ 3279308 h 3674959"/>
              <a:gd name="connsiteX19" fmla="*/ 4314661 w 4738241"/>
              <a:gd name="connsiteY19" fmla="*/ 3279308 h 3674959"/>
              <a:gd name="connsiteX20" fmla="*/ 4314661 w 4738241"/>
              <a:gd name="connsiteY20" fmla="*/ 3542789 h 3674959"/>
              <a:gd name="connsiteX21" fmla="*/ 4085701 w 4738241"/>
              <a:gd name="connsiteY21" fmla="*/ 3674958 h 3674959"/>
              <a:gd name="connsiteX22" fmla="*/ 3856741 w 4738241"/>
              <a:gd name="connsiteY22" fmla="*/ 3542789 h 3674959"/>
              <a:gd name="connsiteX23" fmla="*/ 3856741 w 4738241"/>
              <a:gd name="connsiteY23" fmla="*/ 3278547 h 3674959"/>
              <a:gd name="connsiteX24" fmla="*/ 3857692 w 4738241"/>
              <a:gd name="connsiteY24" fmla="*/ 3277976 h 3674959"/>
              <a:gd name="connsiteX25" fmla="*/ 4085986 w 4738241"/>
              <a:gd name="connsiteY25" fmla="*/ 3146378 h 3674959"/>
              <a:gd name="connsiteX26" fmla="*/ 4087603 w 4738241"/>
              <a:gd name="connsiteY26" fmla="*/ 2364111 h 3674959"/>
              <a:gd name="connsiteX27" fmla="*/ 3861972 w 4738241"/>
              <a:gd name="connsiteY27" fmla="*/ 2494092 h 3674959"/>
              <a:gd name="connsiteX28" fmla="*/ 3861972 w 4738241"/>
              <a:gd name="connsiteY28" fmla="*/ 2754056 h 3674959"/>
              <a:gd name="connsiteX29" fmla="*/ 4087222 w 4738241"/>
              <a:gd name="connsiteY29" fmla="*/ 2884038 h 3674959"/>
              <a:gd name="connsiteX30" fmla="*/ 4312472 w 4738241"/>
              <a:gd name="connsiteY30" fmla="*/ 2754056 h 3674959"/>
              <a:gd name="connsiteX31" fmla="*/ 4312853 w 4738241"/>
              <a:gd name="connsiteY31" fmla="*/ 2494092 h 3674959"/>
              <a:gd name="connsiteX32" fmla="*/ 4087603 w 4738241"/>
              <a:gd name="connsiteY32" fmla="*/ 2364111 h 3674959"/>
              <a:gd name="connsiteX33" fmla="*/ 908325 w 4738241"/>
              <a:gd name="connsiteY33" fmla="*/ 2364110 h 3674959"/>
              <a:gd name="connsiteX34" fmla="*/ 683170 w 4738241"/>
              <a:gd name="connsiteY34" fmla="*/ 2494092 h 3674959"/>
              <a:gd name="connsiteX35" fmla="*/ 683170 w 4738241"/>
              <a:gd name="connsiteY35" fmla="*/ 2754056 h 3674959"/>
              <a:gd name="connsiteX36" fmla="*/ 908325 w 4738241"/>
              <a:gd name="connsiteY36" fmla="*/ 2884037 h 3674959"/>
              <a:gd name="connsiteX37" fmla="*/ 1133575 w 4738241"/>
              <a:gd name="connsiteY37" fmla="*/ 2754056 h 3674959"/>
              <a:gd name="connsiteX38" fmla="*/ 1133575 w 4738241"/>
              <a:gd name="connsiteY38" fmla="*/ 2494092 h 3674959"/>
              <a:gd name="connsiteX39" fmla="*/ 908325 w 4738241"/>
              <a:gd name="connsiteY39" fmla="*/ 2364110 h 3674959"/>
              <a:gd name="connsiteX40" fmla="*/ 1591494 w 4738241"/>
              <a:gd name="connsiteY40" fmla="*/ 1707164 h 3674959"/>
              <a:gd name="connsiteX41" fmla="*/ 1591113 w 4738241"/>
              <a:gd name="connsiteY41" fmla="*/ 1707393 h 3674959"/>
              <a:gd name="connsiteX42" fmla="*/ 1591113 w 4738241"/>
              <a:gd name="connsiteY42" fmla="*/ 1969600 h 3674959"/>
              <a:gd name="connsiteX43" fmla="*/ 1590162 w 4738241"/>
              <a:gd name="connsiteY43" fmla="*/ 1970076 h 3674959"/>
              <a:gd name="connsiteX44" fmla="*/ 1362447 w 4738241"/>
              <a:gd name="connsiteY44" fmla="*/ 2101340 h 3674959"/>
              <a:gd name="connsiteX45" fmla="*/ 1362534 w 4738241"/>
              <a:gd name="connsiteY45" fmla="*/ 2101390 h 3674959"/>
              <a:gd name="connsiteX46" fmla="*/ 1590828 w 4738241"/>
              <a:gd name="connsiteY46" fmla="*/ 1969791 h 3674959"/>
              <a:gd name="connsiteX47" fmla="*/ 1591779 w 4738241"/>
              <a:gd name="connsiteY47" fmla="*/ 1969316 h 3674959"/>
              <a:gd name="connsiteX48" fmla="*/ 1591779 w 4738241"/>
              <a:gd name="connsiteY48" fmla="*/ 1707286 h 3674959"/>
              <a:gd name="connsiteX49" fmla="*/ 1591494 w 4738241"/>
              <a:gd name="connsiteY49" fmla="*/ 1707450 h 3674959"/>
              <a:gd name="connsiteX50" fmla="*/ 1591494 w 4738241"/>
              <a:gd name="connsiteY50" fmla="*/ 1707164 h 3674959"/>
              <a:gd name="connsiteX51" fmla="*/ 1429253 w 4738241"/>
              <a:gd name="connsiteY51" fmla="*/ 1615969 h 3674959"/>
              <a:gd name="connsiteX52" fmla="*/ 1587784 w 4738241"/>
              <a:gd name="connsiteY52" fmla="*/ 1707450 h 3674959"/>
              <a:gd name="connsiteX53" fmla="*/ 1587784 w 4738241"/>
              <a:gd name="connsiteY53" fmla="*/ 1707482 h 3674959"/>
              <a:gd name="connsiteX54" fmla="*/ 1429253 w 4738241"/>
              <a:gd name="connsiteY54" fmla="*/ 1615969 h 3674959"/>
              <a:gd name="connsiteX55" fmla="*/ 1360631 w 4738241"/>
              <a:gd name="connsiteY55" fmla="*/ 1312306 h 3674959"/>
              <a:gd name="connsiteX56" fmla="*/ 1360631 w 4738241"/>
              <a:gd name="connsiteY56" fmla="*/ 1574330 h 3674959"/>
              <a:gd name="connsiteX57" fmla="*/ 1360251 w 4738241"/>
              <a:gd name="connsiteY57" fmla="*/ 1574550 h 3674959"/>
              <a:gd name="connsiteX58" fmla="*/ 1360251 w 4738241"/>
              <a:gd name="connsiteY58" fmla="*/ 1576137 h 3674959"/>
              <a:gd name="connsiteX59" fmla="*/ 1429253 w 4738241"/>
              <a:gd name="connsiteY59" fmla="*/ 1615969 h 3674959"/>
              <a:gd name="connsiteX60" fmla="*/ 1362534 w 4738241"/>
              <a:gd name="connsiteY60" fmla="*/ 1577468 h 3674959"/>
              <a:gd name="connsiteX61" fmla="*/ 1137284 w 4738241"/>
              <a:gd name="connsiteY61" fmla="*/ 1707450 h 3674959"/>
              <a:gd name="connsiteX62" fmla="*/ 1137284 w 4738241"/>
              <a:gd name="connsiteY62" fmla="*/ 1967413 h 3674959"/>
              <a:gd name="connsiteX63" fmla="*/ 1362534 w 4738241"/>
              <a:gd name="connsiteY63" fmla="*/ 2097395 h 3674959"/>
              <a:gd name="connsiteX64" fmla="*/ 1587784 w 4738241"/>
              <a:gd name="connsiteY64" fmla="*/ 1967413 h 3674959"/>
              <a:gd name="connsiteX65" fmla="*/ 1587784 w 4738241"/>
              <a:gd name="connsiteY65" fmla="*/ 1707482 h 3674959"/>
              <a:gd name="connsiteX66" fmla="*/ 1589211 w 4738241"/>
              <a:gd name="connsiteY66" fmla="*/ 1708305 h 3674959"/>
              <a:gd name="connsiteX67" fmla="*/ 1589397 w 4738241"/>
              <a:gd name="connsiteY67" fmla="*/ 1708194 h 3674959"/>
              <a:gd name="connsiteX68" fmla="*/ 1360632 w 4738241"/>
              <a:gd name="connsiteY68" fmla="*/ 1576137 h 3674959"/>
              <a:gd name="connsiteX69" fmla="*/ 1360632 w 4738241"/>
              <a:gd name="connsiteY69" fmla="*/ 1574330 h 3674959"/>
              <a:gd name="connsiteX70" fmla="*/ 1360632 w 4738241"/>
              <a:gd name="connsiteY70" fmla="*/ 1312306 h 3674959"/>
              <a:gd name="connsiteX71" fmla="*/ 1360631 w 4738241"/>
              <a:gd name="connsiteY71" fmla="*/ 1312306 h 3674959"/>
              <a:gd name="connsiteX72" fmla="*/ 1687275 w 4738241"/>
              <a:gd name="connsiteY72" fmla="*/ 1236236 h 3674959"/>
              <a:gd name="connsiteX73" fmla="*/ 1818551 w 4738241"/>
              <a:gd name="connsiteY73" fmla="*/ 1312179 h 3674959"/>
              <a:gd name="connsiteX74" fmla="*/ 1818551 w 4738241"/>
              <a:gd name="connsiteY74" fmla="*/ 1576042 h 3674959"/>
              <a:gd name="connsiteX75" fmla="*/ 1818836 w 4738241"/>
              <a:gd name="connsiteY75" fmla="*/ 1575852 h 3674959"/>
              <a:gd name="connsiteX76" fmla="*/ 1818836 w 4738241"/>
              <a:gd name="connsiteY76" fmla="*/ 1312180 h 3674959"/>
              <a:gd name="connsiteX77" fmla="*/ 1687275 w 4738241"/>
              <a:gd name="connsiteY77" fmla="*/ 1236236 h 3674959"/>
              <a:gd name="connsiteX78" fmla="*/ 1589591 w 4738241"/>
              <a:gd name="connsiteY78" fmla="*/ 1184099 h 3674959"/>
              <a:gd name="connsiteX79" fmla="*/ 1364436 w 4738241"/>
              <a:gd name="connsiteY79" fmla="*/ 1314081 h 3674959"/>
              <a:gd name="connsiteX80" fmla="*/ 1364436 w 4738241"/>
              <a:gd name="connsiteY80" fmla="*/ 1574044 h 3674959"/>
              <a:gd name="connsiteX81" fmla="*/ 1589591 w 4738241"/>
              <a:gd name="connsiteY81" fmla="*/ 1704027 h 3674959"/>
              <a:gd name="connsiteX82" fmla="*/ 1814841 w 4738241"/>
              <a:gd name="connsiteY82" fmla="*/ 1574044 h 3674959"/>
              <a:gd name="connsiteX83" fmla="*/ 1814841 w 4738241"/>
              <a:gd name="connsiteY83" fmla="*/ 1314081 h 3674959"/>
              <a:gd name="connsiteX84" fmla="*/ 1589591 w 4738241"/>
              <a:gd name="connsiteY84" fmla="*/ 1184099 h 3674959"/>
              <a:gd name="connsiteX85" fmla="*/ 4314660 w 4738241"/>
              <a:gd name="connsiteY85" fmla="*/ 397457 h 3674959"/>
              <a:gd name="connsiteX86" fmla="*/ 4089505 w 4738241"/>
              <a:gd name="connsiteY86" fmla="*/ 527439 h 3674959"/>
              <a:gd name="connsiteX87" fmla="*/ 4089505 w 4738241"/>
              <a:gd name="connsiteY87" fmla="*/ 787403 h 3674959"/>
              <a:gd name="connsiteX88" fmla="*/ 4314660 w 4738241"/>
              <a:gd name="connsiteY88" fmla="*/ 917385 h 3674959"/>
              <a:gd name="connsiteX89" fmla="*/ 4539910 w 4738241"/>
              <a:gd name="connsiteY89" fmla="*/ 787403 h 3674959"/>
              <a:gd name="connsiteX90" fmla="*/ 4539910 w 4738241"/>
              <a:gd name="connsiteY90" fmla="*/ 527439 h 3674959"/>
              <a:gd name="connsiteX91" fmla="*/ 4314660 w 4738241"/>
              <a:gd name="connsiteY91" fmla="*/ 397457 h 3674959"/>
              <a:gd name="connsiteX92" fmla="*/ 4541813 w 4738241"/>
              <a:gd name="connsiteY92" fmla="*/ 0 h 3674959"/>
              <a:gd name="connsiteX93" fmla="*/ 4738241 w 4738241"/>
              <a:gd name="connsiteY93" fmla="*/ 113342 h 3674959"/>
              <a:gd name="connsiteX94" fmla="*/ 4738241 w 4738241"/>
              <a:gd name="connsiteY94" fmla="*/ 414002 h 3674959"/>
              <a:gd name="connsiteX95" fmla="*/ 4736433 w 4738241"/>
              <a:gd name="connsiteY95" fmla="*/ 414002 h 3674959"/>
              <a:gd name="connsiteX96" fmla="*/ 4736433 w 4738241"/>
              <a:gd name="connsiteY96" fmla="*/ 1987287 h 3674959"/>
              <a:gd name="connsiteX97" fmla="*/ 4541813 w 4738241"/>
              <a:gd name="connsiteY97" fmla="*/ 2099678 h 3674959"/>
              <a:gd name="connsiteX98" fmla="*/ 4541813 w 4738241"/>
              <a:gd name="connsiteY98" fmla="*/ 2361924 h 3674959"/>
              <a:gd name="connsiteX99" fmla="*/ 4736433 w 4738241"/>
              <a:gd name="connsiteY99" fmla="*/ 2474220 h 3674959"/>
              <a:gd name="connsiteX100" fmla="*/ 4736433 w 4738241"/>
              <a:gd name="connsiteY100" fmla="*/ 2773834 h 3674959"/>
              <a:gd name="connsiteX101" fmla="*/ 4541813 w 4738241"/>
              <a:gd name="connsiteY101" fmla="*/ 2886130 h 3674959"/>
              <a:gd name="connsiteX102" fmla="*/ 4541813 w 4738241"/>
              <a:gd name="connsiteY102" fmla="*/ 3148281 h 3674959"/>
              <a:gd name="connsiteX103" fmla="*/ 4314755 w 4738241"/>
              <a:gd name="connsiteY103" fmla="*/ 3279309 h 3674959"/>
              <a:gd name="connsiteX104" fmla="*/ 4314755 w 4738241"/>
              <a:gd name="connsiteY104" fmla="*/ 3278548 h 3674959"/>
              <a:gd name="connsiteX105" fmla="*/ 4087603 w 4738241"/>
              <a:gd name="connsiteY105" fmla="*/ 3147330 h 3674959"/>
              <a:gd name="connsiteX106" fmla="*/ 4087603 w 4738241"/>
              <a:gd name="connsiteY106" fmla="*/ 2888317 h 3674959"/>
              <a:gd name="connsiteX107" fmla="*/ 3858643 w 4738241"/>
              <a:gd name="connsiteY107" fmla="*/ 2756148 h 3674959"/>
              <a:gd name="connsiteX108" fmla="*/ 3633678 w 4738241"/>
              <a:gd name="connsiteY108" fmla="*/ 2886130 h 3674959"/>
              <a:gd name="connsiteX109" fmla="*/ 3406336 w 4738241"/>
              <a:gd name="connsiteY109" fmla="*/ 2755102 h 3674959"/>
              <a:gd name="connsiteX110" fmla="*/ 3179278 w 4738241"/>
              <a:gd name="connsiteY110" fmla="*/ 2886130 h 3674959"/>
              <a:gd name="connsiteX111" fmla="*/ 3179278 w 4738241"/>
              <a:gd name="connsiteY111" fmla="*/ 3148281 h 3674959"/>
              <a:gd name="connsiteX112" fmla="*/ 2954028 w 4738241"/>
              <a:gd name="connsiteY112" fmla="*/ 3280450 h 3674959"/>
              <a:gd name="connsiteX113" fmla="*/ 2954028 w 4738241"/>
              <a:gd name="connsiteY113" fmla="*/ 3542790 h 3674959"/>
              <a:gd name="connsiteX114" fmla="*/ 2725068 w 4738241"/>
              <a:gd name="connsiteY114" fmla="*/ 3674959 h 3674959"/>
              <a:gd name="connsiteX115" fmla="*/ 2496108 w 4738241"/>
              <a:gd name="connsiteY115" fmla="*/ 3542790 h 3674959"/>
              <a:gd name="connsiteX116" fmla="*/ 2270858 w 4738241"/>
              <a:gd name="connsiteY116" fmla="*/ 3672772 h 3674959"/>
              <a:gd name="connsiteX117" fmla="*/ 2043801 w 4738241"/>
              <a:gd name="connsiteY117" fmla="*/ 3541745 h 3674959"/>
              <a:gd name="connsiteX118" fmla="*/ 2043801 w 4738241"/>
              <a:gd name="connsiteY118" fmla="*/ 3279309 h 3674959"/>
              <a:gd name="connsiteX119" fmla="*/ 1816839 w 4738241"/>
              <a:gd name="connsiteY119" fmla="*/ 3148281 h 3674959"/>
              <a:gd name="connsiteX120" fmla="*/ 1816839 w 4738241"/>
              <a:gd name="connsiteY120" fmla="*/ 2888317 h 3674959"/>
              <a:gd name="connsiteX121" fmla="*/ 2045799 w 4738241"/>
              <a:gd name="connsiteY121" fmla="*/ 2756148 h 3674959"/>
              <a:gd name="connsiteX122" fmla="*/ 2045799 w 4738241"/>
              <a:gd name="connsiteY122" fmla="*/ 2491906 h 3674959"/>
              <a:gd name="connsiteX123" fmla="*/ 1816839 w 4738241"/>
              <a:gd name="connsiteY123" fmla="*/ 2359737 h 3674959"/>
              <a:gd name="connsiteX124" fmla="*/ 1588545 w 4738241"/>
              <a:gd name="connsiteY124" fmla="*/ 2491240 h 3674959"/>
              <a:gd name="connsiteX125" fmla="*/ 1587593 w 4738241"/>
              <a:gd name="connsiteY125" fmla="*/ 2491811 h 3674959"/>
              <a:gd name="connsiteX126" fmla="*/ 1589401 w 4738241"/>
              <a:gd name="connsiteY126" fmla="*/ 2492857 h 3674959"/>
              <a:gd name="connsiteX127" fmla="*/ 1589401 w 4738241"/>
              <a:gd name="connsiteY127" fmla="*/ 2755007 h 3674959"/>
              <a:gd name="connsiteX128" fmla="*/ 1362343 w 4738241"/>
              <a:gd name="connsiteY128" fmla="*/ 2886035 h 3674959"/>
              <a:gd name="connsiteX129" fmla="*/ 1362343 w 4738241"/>
              <a:gd name="connsiteY129" fmla="*/ 3148281 h 3674959"/>
              <a:gd name="connsiteX130" fmla="*/ 1135286 w 4738241"/>
              <a:gd name="connsiteY130" fmla="*/ 3279309 h 3674959"/>
              <a:gd name="connsiteX131" fmla="*/ 908324 w 4738241"/>
              <a:gd name="connsiteY131" fmla="*/ 3148281 h 3674959"/>
              <a:gd name="connsiteX132" fmla="*/ 908324 w 4738241"/>
              <a:gd name="connsiteY132" fmla="*/ 2888317 h 3674959"/>
              <a:gd name="connsiteX133" fmla="*/ 908468 w 4738241"/>
              <a:gd name="connsiteY133" fmla="*/ 2888234 h 3674959"/>
              <a:gd name="connsiteX134" fmla="*/ 679650 w 4738241"/>
              <a:gd name="connsiteY134" fmla="*/ 2756147 h 3674959"/>
              <a:gd name="connsiteX135" fmla="*/ 679650 w 4738241"/>
              <a:gd name="connsiteY135" fmla="*/ 2491905 h 3674959"/>
              <a:gd name="connsiteX136" fmla="*/ 679555 w 4738241"/>
              <a:gd name="connsiteY136" fmla="*/ 2491810 h 3674959"/>
              <a:gd name="connsiteX137" fmla="*/ 680316 w 4738241"/>
              <a:gd name="connsiteY137" fmla="*/ 2491334 h 3674959"/>
              <a:gd name="connsiteX138" fmla="*/ 908466 w 4738241"/>
              <a:gd name="connsiteY138" fmla="*/ 2359819 h 3674959"/>
              <a:gd name="connsiteX139" fmla="*/ 908324 w 4738241"/>
              <a:gd name="connsiteY139" fmla="*/ 2359737 h 3674959"/>
              <a:gd name="connsiteX140" fmla="*/ 680315 w 4738241"/>
              <a:gd name="connsiteY140" fmla="*/ 2491240 h 3674959"/>
              <a:gd name="connsiteX141" fmla="*/ 679554 w 4738241"/>
              <a:gd name="connsiteY141" fmla="*/ 2491715 h 3674959"/>
              <a:gd name="connsiteX142" fmla="*/ 454209 w 4738241"/>
              <a:gd name="connsiteY142" fmla="*/ 2361638 h 3674959"/>
              <a:gd name="connsiteX143" fmla="*/ 227057 w 4738241"/>
              <a:gd name="connsiteY143" fmla="*/ 2492760 h 3674959"/>
              <a:gd name="connsiteX144" fmla="*/ 0 w 4738241"/>
              <a:gd name="connsiteY144" fmla="*/ 2361637 h 3674959"/>
              <a:gd name="connsiteX145" fmla="*/ 0 w 4738241"/>
              <a:gd name="connsiteY145" fmla="*/ 2099582 h 3674959"/>
              <a:gd name="connsiteX146" fmla="*/ 454210 w 4738241"/>
              <a:gd name="connsiteY146" fmla="*/ 2099582 h 3674959"/>
              <a:gd name="connsiteX147" fmla="*/ 681266 w 4738241"/>
              <a:gd name="connsiteY147" fmla="*/ 1968270 h 3674959"/>
              <a:gd name="connsiteX148" fmla="*/ 681266 w 4738241"/>
              <a:gd name="connsiteY148" fmla="*/ 1706404 h 3674959"/>
              <a:gd name="connsiteX149" fmla="*/ 908324 w 4738241"/>
              <a:gd name="connsiteY149" fmla="*/ 1575376 h 3674959"/>
              <a:gd name="connsiteX150" fmla="*/ 908324 w 4738241"/>
              <a:gd name="connsiteY150" fmla="*/ 1575090 h 3674959"/>
              <a:gd name="connsiteX151" fmla="*/ 908324 w 4738241"/>
              <a:gd name="connsiteY151" fmla="*/ 1312940 h 3674959"/>
              <a:gd name="connsiteX152" fmla="*/ 1135477 w 4738241"/>
              <a:gd name="connsiteY152" fmla="*/ 1181912 h 3674959"/>
              <a:gd name="connsiteX153" fmla="*/ 1360631 w 4738241"/>
              <a:gd name="connsiteY153" fmla="*/ 1311894 h 3674959"/>
              <a:gd name="connsiteX154" fmla="*/ 1360631 w 4738241"/>
              <a:gd name="connsiteY154" fmla="*/ 1311951 h 3674959"/>
              <a:gd name="connsiteX155" fmla="*/ 1360632 w 4738241"/>
              <a:gd name="connsiteY155" fmla="*/ 1311951 h 3674959"/>
              <a:gd name="connsiteX156" fmla="*/ 1360632 w 4738241"/>
              <a:gd name="connsiteY156" fmla="*/ 1311894 h 3674959"/>
              <a:gd name="connsiteX157" fmla="*/ 1360681 w 4738241"/>
              <a:gd name="connsiteY157" fmla="*/ 1311921 h 3674959"/>
              <a:gd name="connsiteX158" fmla="*/ 1361202 w 4738241"/>
              <a:gd name="connsiteY158" fmla="*/ 1311609 h 3674959"/>
              <a:gd name="connsiteX159" fmla="*/ 1589591 w 4738241"/>
              <a:gd name="connsiteY159" fmla="*/ 1179725 h 3674959"/>
              <a:gd name="connsiteX160" fmla="*/ 1589876 w 4738241"/>
              <a:gd name="connsiteY160" fmla="*/ 1179890 h 3674959"/>
              <a:gd name="connsiteX161" fmla="*/ 1589876 w 4738241"/>
              <a:gd name="connsiteY161" fmla="*/ 919762 h 3674959"/>
              <a:gd name="connsiteX162" fmla="*/ 1816839 w 4738241"/>
              <a:gd name="connsiteY162" fmla="*/ 789210 h 3674959"/>
              <a:gd name="connsiteX163" fmla="*/ 2041994 w 4738241"/>
              <a:gd name="connsiteY163" fmla="*/ 919191 h 3674959"/>
              <a:gd name="connsiteX164" fmla="*/ 2041994 w 4738241"/>
              <a:gd name="connsiteY164" fmla="*/ 1183434 h 3674959"/>
              <a:gd name="connsiteX165" fmla="*/ 2270954 w 4738241"/>
              <a:gd name="connsiteY165" fmla="*/ 1315603 h 3674959"/>
              <a:gd name="connsiteX166" fmla="*/ 2499247 w 4738241"/>
              <a:gd name="connsiteY166" fmla="*/ 1184005 h 3674959"/>
              <a:gd name="connsiteX167" fmla="*/ 2500199 w 4738241"/>
              <a:gd name="connsiteY167" fmla="*/ 1183434 h 3674959"/>
              <a:gd name="connsiteX168" fmla="*/ 2725449 w 4738241"/>
              <a:gd name="connsiteY168" fmla="*/ 1313416 h 3674959"/>
              <a:gd name="connsiteX169" fmla="*/ 2952506 w 4738241"/>
              <a:gd name="connsiteY169" fmla="*/ 1182388 h 3674959"/>
              <a:gd name="connsiteX170" fmla="*/ 3179659 w 4738241"/>
              <a:gd name="connsiteY170" fmla="*/ 1313416 h 3674959"/>
              <a:gd name="connsiteX171" fmla="*/ 3404814 w 4738241"/>
              <a:gd name="connsiteY171" fmla="*/ 1183434 h 3674959"/>
              <a:gd name="connsiteX172" fmla="*/ 3406716 w 4738241"/>
              <a:gd name="connsiteY172" fmla="*/ 1182388 h 3674959"/>
              <a:gd name="connsiteX173" fmla="*/ 3406716 w 4738241"/>
              <a:gd name="connsiteY173" fmla="*/ 919762 h 3674959"/>
              <a:gd name="connsiteX174" fmla="*/ 3633678 w 4738241"/>
              <a:gd name="connsiteY174" fmla="*/ 789210 h 3674959"/>
              <a:gd name="connsiteX175" fmla="*/ 3860545 w 4738241"/>
              <a:gd name="connsiteY175" fmla="*/ 920072 h 3674959"/>
              <a:gd name="connsiteX176" fmla="*/ 3860545 w 4738241"/>
              <a:gd name="connsiteY176" fmla="*/ 919762 h 3674959"/>
              <a:gd name="connsiteX177" fmla="*/ 3633393 w 4738241"/>
              <a:gd name="connsiteY177" fmla="*/ 788734 h 3674959"/>
              <a:gd name="connsiteX178" fmla="*/ 3406336 w 4738241"/>
              <a:gd name="connsiteY178" fmla="*/ 919762 h 3674959"/>
              <a:gd name="connsiteX179" fmla="*/ 3406336 w 4738241"/>
              <a:gd name="connsiteY179" fmla="*/ 1181913 h 3674959"/>
              <a:gd name="connsiteX180" fmla="*/ 3404433 w 4738241"/>
              <a:gd name="connsiteY180" fmla="*/ 1182958 h 3674959"/>
              <a:gd name="connsiteX181" fmla="*/ 3404433 w 4738241"/>
              <a:gd name="connsiteY181" fmla="*/ 918716 h 3674959"/>
              <a:gd name="connsiteX182" fmla="*/ 3405384 w 4738241"/>
              <a:gd name="connsiteY182" fmla="*/ 918145 h 3674959"/>
              <a:gd name="connsiteX183" fmla="*/ 3633393 w 4738241"/>
              <a:gd name="connsiteY183" fmla="*/ 786547 h 3674959"/>
              <a:gd name="connsiteX184" fmla="*/ 3862353 w 4738241"/>
              <a:gd name="connsiteY184" fmla="*/ 918716 h 3674959"/>
              <a:gd name="connsiteX185" fmla="*/ 3862353 w 4738241"/>
              <a:gd name="connsiteY185" fmla="*/ 1182794 h 3674959"/>
              <a:gd name="connsiteX186" fmla="*/ 3862638 w 4738241"/>
              <a:gd name="connsiteY186" fmla="*/ 1182959 h 3674959"/>
              <a:gd name="connsiteX187" fmla="*/ 4087888 w 4738241"/>
              <a:gd name="connsiteY187" fmla="*/ 1312941 h 3674959"/>
              <a:gd name="connsiteX188" fmla="*/ 4314946 w 4738241"/>
              <a:gd name="connsiteY188" fmla="*/ 1181913 h 3674959"/>
              <a:gd name="connsiteX189" fmla="*/ 4314946 w 4738241"/>
              <a:gd name="connsiteY189" fmla="*/ 921664 h 3674959"/>
              <a:gd name="connsiteX190" fmla="*/ 4085700 w 4738241"/>
              <a:gd name="connsiteY190" fmla="*/ 789210 h 3674959"/>
              <a:gd name="connsiteX191" fmla="*/ 4085700 w 4738241"/>
              <a:gd name="connsiteY191" fmla="*/ 525252 h 3674959"/>
              <a:gd name="connsiteX192" fmla="*/ 4086652 w 4738241"/>
              <a:gd name="connsiteY192" fmla="*/ 524777 h 3674959"/>
              <a:gd name="connsiteX193" fmla="*/ 4312853 w 4738241"/>
              <a:gd name="connsiteY193" fmla="*/ 394224 h 3674959"/>
              <a:gd name="connsiteX194" fmla="*/ 4312853 w 4738241"/>
              <a:gd name="connsiteY194" fmla="*/ 132074 h 3674959"/>
              <a:gd name="connsiteX195" fmla="*/ 4313709 w 4738241"/>
              <a:gd name="connsiteY195" fmla="*/ 131598 h 3674959"/>
              <a:gd name="connsiteX196" fmla="*/ 4541813 w 4738241"/>
              <a:gd name="connsiteY196" fmla="*/ 0 h 3674959"/>
              <a:gd name="connsiteX0" fmla="*/ 2725068 w 4738241"/>
              <a:gd name="connsiteY0" fmla="*/ 3150468 h 3674959"/>
              <a:gd name="connsiteX1" fmla="*/ 2499818 w 4738241"/>
              <a:gd name="connsiteY1" fmla="*/ 3280450 h 3674959"/>
              <a:gd name="connsiteX2" fmla="*/ 2499818 w 4738241"/>
              <a:gd name="connsiteY2" fmla="*/ 3540413 h 3674959"/>
              <a:gd name="connsiteX3" fmla="*/ 2725068 w 4738241"/>
              <a:gd name="connsiteY3" fmla="*/ 3670300 h 3674959"/>
              <a:gd name="connsiteX4" fmla="*/ 2950318 w 4738241"/>
              <a:gd name="connsiteY4" fmla="*/ 3540603 h 3674959"/>
              <a:gd name="connsiteX5" fmla="*/ 2950318 w 4738241"/>
              <a:gd name="connsiteY5" fmla="*/ 3280450 h 3674959"/>
              <a:gd name="connsiteX6" fmla="*/ 2725068 w 4738241"/>
              <a:gd name="connsiteY6" fmla="*/ 3150468 h 3674959"/>
              <a:gd name="connsiteX7" fmla="*/ 4085701 w 4738241"/>
              <a:gd name="connsiteY7" fmla="*/ 3150467 h 3674959"/>
              <a:gd name="connsiteX8" fmla="*/ 3860546 w 4738241"/>
              <a:gd name="connsiteY8" fmla="*/ 3280449 h 3674959"/>
              <a:gd name="connsiteX9" fmla="*/ 3860546 w 4738241"/>
              <a:gd name="connsiteY9" fmla="*/ 3540412 h 3674959"/>
              <a:gd name="connsiteX10" fmla="*/ 4085701 w 4738241"/>
              <a:gd name="connsiteY10" fmla="*/ 3670299 h 3674959"/>
              <a:gd name="connsiteX11" fmla="*/ 4310951 w 4738241"/>
              <a:gd name="connsiteY11" fmla="*/ 3540602 h 3674959"/>
              <a:gd name="connsiteX12" fmla="*/ 4310951 w 4738241"/>
              <a:gd name="connsiteY12" fmla="*/ 3280449 h 3674959"/>
              <a:gd name="connsiteX13" fmla="*/ 4085701 w 4738241"/>
              <a:gd name="connsiteY13" fmla="*/ 3150467 h 3674959"/>
              <a:gd name="connsiteX14" fmla="*/ 4085986 w 4738241"/>
              <a:gd name="connsiteY14" fmla="*/ 3146378 h 3674959"/>
              <a:gd name="connsiteX15" fmla="*/ 4087889 w 4738241"/>
              <a:gd name="connsiteY15" fmla="*/ 3147519 h 3674959"/>
              <a:gd name="connsiteX16" fmla="*/ 4087889 w 4738241"/>
              <a:gd name="connsiteY16" fmla="*/ 3147684 h 3674959"/>
              <a:gd name="connsiteX17" fmla="*/ 4314660 w 4738241"/>
              <a:gd name="connsiteY17" fmla="*/ 3278547 h 3674959"/>
              <a:gd name="connsiteX18" fmla="*/ 4314660 w 4738241"/>
              <a:gd name="connsiteY18" fmla="*/ 3279308 h 3674959"/>
              <a:gd name="connsiteX19" fmla="*/ 4314661 w 4738241"/>
              <a:gd name="connsiteY19" fmla="*/ 3279308 h 3674959"/>
              <a:gd name="connsiteX20" fmla="*/ 4314661 w 4738241"/>
              <a:gd name="connsiteY20" fmla="*/ 3542789 h 3674959"/>
              <a:gd name="connsiteX21" fmla="*/ 4085701 w 4738241"/>
              <a:gd name="connsiteY21" fmla="*/ 3674958 h 3674959"/>
              <a:gd name="connsiteX22" fmla="*/ 3856741 w 4738241"/>
              <a:gd name="connsiteY22" fmla="*/ 3542789 h 3674959"/>
              <a:gd name="connsiteX23" fmla="*/ 3856741 w 4738241"/>
              <a:gd name="connsiteY23" fmla="*/ 3278547 h 3674959"/>
              <a:gd name="connsiteX24" fmla="*/ 3857692 w 4738241"/>
              <a:gd name="connsiteY24" fmla="*/ 3277976 h 3674959"/>
              <a:gd name="connsiteX25" fmla="*/ 4085986 w 4738241"/>
              <a:gd name="connsiteY25" fmla="*/ 3146378 h 3674959"/>
              <a:gd name="connsiteX26" fmla="*/ 4087603 w 4738241"/>
              <a:gd name="connsiteY26" fmla="*/ 2364111 h 3674959"/>
              <a:gd name="connsiteX27" fmla="*/ 3861972 w 4738241"/>
              <a:gd name="connsiteY27" fmla="*/ 2494092 h 3674959"/>
              <a:gd name="connsiteX28" fmla="*/ 3861972 w 4738241"/>
              <a:gd name="connsiteY28" fmla="*/ 2754056 h 3674959"/>
              <a:gd name="connsiteX29" fmla="*/ 4087222 w 4738241"/>
              <a:gd name="connsiteY29" fmla="*/ 2884038 h 3674959"/>
              <a:gd name="connsiteX30" fmla="*/ 4312472 w 4738241"/>
              <a:gd name="connsiteY30" fmla="*/ 2754056 h 3674959"/>
              <a:gd name="connsiteX31" fmla="*/ 4312853 w 4738241"/>
              <a:gd name="connsiteY31" fmla="*/ 2494092 h 3674959"/>
              <a:gd name="connsiteX32" fmla="*/ 4087603 w 4738241"/>
              <a:gd name="connsiteY32" fmla="*/ 2364111 h 3674959"/>
              <a:gd name="connsiteX33" fmla="*/ 908325 w 4738241"/>
              <a:gd name="connsiteY33" fmla="*/ 2364110 h 3674959"/>
              <a:gd name="connsiteX34" fmla="*/ 683170 w 4738241"/>
              <a:gd name="connsiteY34" fmla="*/ 2494092 h 3674959"/>
              <a:gd name="connsiteX35" fmla="*/ 683170 w 4738241"/>
              <a:gd name="connsiteY35" fmla="*/ 2754056 h 3674959"/>
              <a:gd name="connsiteX36" fmla="*/ 908325 w 4738241"/>
              <a:gd name="connsiteY36" fmla="*/ 2884037 h 3674959"/>
              <a:gd name="connsiteX37" fmla="*/ 1133575 w 4738241"/>
              <a:gd name="connsiteY37" fmla="*/ 2754056 h 3674959"/>
              <a:gd name="connsiteX38" fmla="*/ 1133575 w 4738241"/>
              <a:gd name="connsiteY38" fmla="*/ 2494092 h 3674959"/>
              <a:gd name="connsiteX39" fmla="*/ 908325 w 4738241"/>
              <a:gd name="connsiteY39" fmla="*/ 2364110 h 3674959"/>
              <a:gd name="connsiteX40" fmla="*/ 1591494 w 4738241"/>
              <a:gd name="connsiteY40" fmla="*/ 1707164 h 3674959"/>
              <a:gd name="connsiteX41" fmla="*/ 1591113 w 4738241"/>
              <a:gd name="connsiteY41" fmla="*/ 1707393 h 3674959"/>
              <a:gd name="connsiteX42" fmla="*/ 1591113 w 4738241"/>
              <a:gd name="connsiteY42" fmla="*/ 1969600 h 3674959"/>
              <a:gd name="connsiteX43" fmla="*/ 1590162 w 4738241"/>
              <a:gd name="connsiteY43" fmla="*/ 1970076 h 3674959"/>
              <a:gd name="connsiteX44" fmla="*/ 1362447 w 4738241"/>
              <a:gd name="connsiteY44" fmla="*/ 2101340 h 3674959"/>
              <a:gd name="connsiteX45" fmla="*/ 1362534 w 4738241"/>
              <a:gd name="connsiteY45" fmla="*/ 2101390 h 3674959"/>
              <a:gd name="connsiteX46" fmla="*/ 1590828 w 4738241"/>
              <a:gd name="connsiteY46" fmla="*/ 1969791 h 3674959"/>
              <a:gd name="connsiteX47" fmla="*/ 1591779 w 4738241"/>
              <a:gd name="connsiteY47" fmla="*/ 1969316 h 3674959"/>
              <a:gd name="connsiteX48" fmla="*/ 1591779 w 4738241"/>
              <a:gd name="connsiteY48" fmla="*/ 1707286 h 3674959"/>
              <a:gd name="connsiteX49" fmla="*/ 1591494 w 4738241"/>
              <a:gd name="connsiteY49" fmla="*/ 1707450 h 3674959"/>
              <a:gd name="connsiteX50" fmla="*/ 1591494 w 4738241"/>
              <a:gd name="connsiteY50" fmla="*/ 1707164 h 3674959"/>
              <a:gd name="connsiteX51" fmla="*/ 1429253 w 4738241"/>
              <a:gd name="connsiteY51" fmla="*/ 1615969 h 3674959"/>
              <a:gd name="connsiteX52" fmla="*/ 1587784 w 4738241"/>
              <a:gd name="connsiteY52" fmla="*/ 1707450 h 3674959"/>
              <a:gd name="connsiteX53" fmla="*/ 1587784 w 4738241"/>
              <a:gd name="connsiteY53" fmla="*/ 1707482 h 3674959"/>
              <a:gd name="connsiteX54" fmla="*/ 1429253 w 4738241"/>
              <a:gd name="connsiteY54" fmla="*/ 1615969 h 3674959"/>
              <a:gd name="connsiteX55" fmla="*/ 1360631 w 4738241"/>
              <a:gd name="connsiteY55" fmla="*/ 1312306 h 3674959"/>
              <a:gd name="connsiteX56" fmla="*/ 1360631 w 4738241"/>
              <a:gd name="connsiteY56" fmla="*/ 1574330 h 3674959"/>
              <a:gd name="connsiteX57" fmla="*/ 1360251 w 4738241"/>
              <a:gd name="connsiteY57" fmla="*/ 1574550 h 3674959"/>
              <a:gd name="connsiteX58" fmla="*/ 1360251 w 4738241"/>
              <a:gd name="connsiteY58" fmla="*/ 1576137 h 3674959"/>
              <a:gd name="connsiteX59" fmla="*/ 1429253 w 4738241"/>
              <a:gd name="connsiteY59" fmla="*/ 1615969 h 3674959"/>
              <a:gd name="connsiteX60" fmla="*/ 1362534 w 4738241"/>
              <a:gd name="connsiteY60" fmla="*/ 1577468 h 3674959"/>
              <a:gd name="connsiteX61" fmla="*/ 1137284 w 4738241"/>
              <a:gd name="connsiteY61" fmla="*/ 1707450 h 3674959"/>
              <a:gd name="connsiteX62" fmla="*/ 1137284 w 4738241"/>
              <a:gd name="connsiteY62" fmla="*/ 1967413 h 3674959"/>
              <a:gd name="connsiteX63" fmla="*/ 1362534 w 4738241"/>
              <a:gd name="connsiteY63" fmla="*/ 2097395 h 3674959"/>
              <a:gd name="connsiteX64" fmla="*/ 1587784 w 4738241"/>
              <a:gd name="connsiteY64" fmla="*/ 1967413 h 3674959"/>
              <a:gd name="connsiteX65" fmla="*/ 1587784 w 4738241"/>
              <a:gd name="connsiteY65" fmla="*/ 1707482 h 3674959"/>
              <a:gd name="connsiteX66" fmla="*/ 1589211 w 4738241"/>
              <a:gd name="connsiteY66" fmla="*/ 1708305 h 3674959"/>
              <a:gd name="connsiteX67" fmla="*/ 1589397 w 4738241"/>
              <a:gd name="connsiteY67" fmla="*/ 1708194 h 3674959"/>
              <a:gd name="connsiteX68" fmla="*/ 1360632 w 4738241"/>
              <a:gd name="connsiteY68" fmla="*/ 1576137 h 3674959"/>
              <a:gd name="connsiteX69" fmla="*/ 1360632 w 4738241"/>
              <a:gd name="connsiteY69" fmla="*/ 1574330 h 3674959"/>
              <a:gd name="connsiteX70" fmla="*/ 1360632 w 4738241"/>
              <a:gd name="connsiteY70" fmla="*/ 1312306 h 3674959"/>
              <a:gd name="connsiteX71" fmla="*/ 1360631 w 4738241"/>
              <a:gd name="connsiteY71" fmla="*/ 1312306 h 3674959"/>
              <a:gd name="connsiteX72" fmla="*/ 1687275 w 4738241"/>
              <a:gd name="connsiteY72" fmla="*/ 1236236 h 3674959"/>
              <a:gd name="connsiteX73" fmla="*/ 1818551 w 4738241"/>
              <a:gd name="connsiteY73" fmla="*/ 1312179 h 3674959"/>
              <a:gd name="connsiteX74" fmla="*/ 1818551 w 4738241"/>
              <a:gd name="connsiteY74" fmla="*/ 1576042 h 3674959"/>
              <a:gd name="connsiteX75" fmla="*/ 1818836 w 4738241"/>
              <a:gd name="connsiteY75" fmla="*/ 1575852 h 3674959"/>
              <a:gd name="connsiteX76" fmla="*/ 1818836 w 4738241"/>
              <a:gd name="connsiteY76" fmla="*/ 1312180 h 3674959"/>
              <a:gd name="connsiteX77" fmla="*/ 1687275 w 4738241"/>
              <a:gd name="connsiteY77" fmla="*/ 1236236 h 3674959"/>
              <a:gd name="connsiteX78" fmla="*/ 1589591 w 4738241"/>
              <a:gd name="connsiteY78" fmla="*/ 1184099 h 3674959"/>
              <a:gd name="connsiteX79" fmla="*/ 1364436 w 4738241"/>
              <a:gd name="connsiteY79" fmla="*/ 1314081 h 3674959"/>
              <a:gd name="connsiteX80" fmla="*/ 1364436 w 4738241"/>
              <a:gd name="connsiteY80" fmla="*/ 1574044 h 3674959"/>
              <a:gd name="connsiteX81" fmla="*/ 1589591 w 4738241"/>
              <a:gd name="connsiteY81" fmla="*/ 1704027 h 3674959"/>
              <a:gd name="connsiteX82" fmla="*/ 1814841 w 4738241"/>
              <a:gd name="connsiteY82" fmla="*/ 1574044 h 3674959"/>
              <a:gd name="connsiteX83" fmla="*/ 1814841 w 4738241"/>
              <a:gd name="connsiteY83" fmla="*/ 1314081 h 3674959"/>
              <a:gd name="connsiteX84" fmla="*/ 1589591 w 4738241"/>
              <a:gd name="connsiteY84" fmla="*/ 1184099 h 3674959"/>
              <a:gd name="connsiteX85" fmla="*/ 4314660 w 4738241"/>
              <a:gd name="connsiteY85" fmla="*/ 397457 h 3674959"/>
              <a:gd name="connsiteX86" fmla="*/ 4089505 w 4738241"/>
              <a:gd name="connsiteY86" fmla="*/ 527439 h 3674959"/>
              <a:gd name="connsiteX87" fmla="*/ 4089505 w 4738241"/>
              <a:gd name="connsiteY87" fmla="*/ 787403 h 3674959"/>
              <a:gd name="connsiteX88" fmla="*/ 4314660 w 4738241"/>
              <a:gd name="connsiteY88" fmla="*/ 917385 h 3674959"/>
              <a:gd name="connsiteX89" fmla="*/ 4539910 w 4738241"/>
              <a:gd name="connsiteY89" fmla="*/ 787403 h 3674959"/>
              <a:gd name="connsiteX90" fmla="*/ 4539910 w 4738241"/>
              <a:gd name="connsiteY90" fmla="*/ 527439 h 3674959"/>
              <a:gd name="connsiteX91" fmla="*/ 4314660 w 4738241"/>
              <a:gd name="connsiteY91" fmla="*/ 397457 h 3674959"/>
              <a:gd name="connsiteX92" fmla="*/ 4541813 w 4738241"/>
              <a:gd name="connsiteY92" fmla="*/ 0 h 3674959"/>
              <a:gd name="connsiteX93" fmla="*/ 4738241 w 4738241"/>
              <a:gd name="connsiteY93" fmla="*/ 113342 h 3674959"/>
              <a:gd name="connsiteX94" fmla="*/ 4738241 w 4738241"/>
              <a:gd name="connsiteY94" fmla="*/ 414002 h 3674959"/>
              <a:gd name="connsiteX95" fmla="*/ 4736433 w 4738241"/>
              <a:gd name="connsiteY95" fmla="*/ 414002 h 3674959"/>
              <a:gd name="connsiteX96" fmla="*/ 4736433 w 4738241"/>
              <a:gd name="connsiteY96" fmla="*/ 1987287 h 3674959"/>
              <a:gd name="connsiteX97" fmla="*/ 4541813 w 4738241"/>
              <a:gd name="connsiteY97" fmla="*/ 2099678 h 3674959"/>
              <a:gd name="connsiteX98" fmla="*/ 4541813 w 4738241"/>
              <a:gd name="connsiteY98" fmla="*/ 2361924 h 3674959"/>
              <a:gd name="connsiteX99" fmla="*/ 4736433 w 4738241"/>
              <a:gd name="connsiteY99" fmla="*/ 2474220 h 3674959"/>
              <a:gd name="connsiteX100" fmla="*/ 4736433 w 4738241"/>
              <a:gd name="connsiteY100" fmla="*/ 2773834 h 3674959"/>
              <a:gd name="connsiteX101" fmla="*/ 4541813 w 4738241"/>
              <a:gd name="connsiteY101" fmla="*/ 2886130 h 3674959"/>
              <a:gd name="connsiteX102" fmla="*/ 4541813 w 4738241"/>
              <a:gd name="connsiteY102" fmla="*/ 3148281 h 3674959"/>
              <a:gd name="connsiteX103" fmla="*/ 4314755 w 4738241"/>
              <a:gd name="connsiteY103" fmla="*/ 3279309 h 3674959"/>
              <a:gd name="connsiteX104" fmla="*/ 4314755 w 4738241"/>
              <a:gd name="connsiteY104" fmla="*/ 3278548 h 3674959"/>
              <a:gd name="connsiteX105" fmla="*/ 4087603 w 4738241"/>
              <a:gd name="connsiteY105" fmla="*/ 3147330 h 3674959"/>
              <a:gd name="connsiteX106" fmla="*/ 4087603 w 4738241"/>
              <a:gd name="connsiteY106" fmla="*/ 2888317 h 3674959"/>
              <a:gd name="connsiteX107" fmla="*/ 3858643 w 4738241"/>
              <a:gd name="connsiteY107" fmla="*/ 2756148 h 3674959"/>
              <a:gd name="connsiteX108" fmla="*/ 3633678 w 4738241"/>
              <a:gd name="connsiteY108" fmla="*/ 2886130 h 3674959"/>
              <a:gd name="connsiteX109" fmla="*/ 3406336 w 4738241"/>
              <a:gd name="connsiteY109" fmla="*/ 2755102 h 3674959"/>
              <a:gd name="connsiteX110" fmla="*/ 3179278 w 4738241"/>
              <a:gd name="connsiteY110" fmla="*/ 2886130 h 3674959"/>
              <a:gd name="connsiteX111" fmla="*/ 3179278 w 4738241"/>
              <a:gd name="connsiteY111" fmla="*/ 3148281 h 3674959"/>
              <a:gd name="connsiteX112" fmla="*/ 2954028 w 4738241"/>
              <a:gd name="connsiteY112" fmla="*/ 3280450 h 3674959"/>
              <a:gd name="connsiteX113" fmla="*/ 2954028 w 4738241"/>
              <a:gd name="connsiteY113" fmla="*/ 3542790 h 3674959"/>
              <a:gd name="connsiteX114" fmla="*/ 2725068 w 4738241"/>
              <a:gd name="connsiteY114" fmla="*/ 3674959 h 3674959"/>
              <a:gd name="connsiteX115" fmla="*/ 2496108 w 4738241"/>
              <a:gd name="connsiteY115" fmla="*/ 3542790 h 3674959"/>
              <a:gd name="connsiteX116" fmla="*/ 2270858 w 4738241"/>
              <a:gd name="connsiteY116" fmla="*/ 3672772 h 3674959"/>
              <a:gd name="connsiteX117" fmla="*/ 2043801 w 4738241"/>
              <a:gd name="connsiteY117" fmla="*/ 3541745 h 3674959"/>
              <a:gd name="connsiteX118" fmla="*/ 2043801 w 4738241"/>
              <a:gd name="connsiteY118" fmla="*/ 3279309 h 3674959"/>
              <a:gd name="connsiteX119" fmla="*/ 1816839 w 4738241"/>
              <a:gd name="connsiteY119" fmla="*/ 3148281 h 3674959"/>
              <a:gd name="connsiteX120" fmla="*/ 1816839 w 4738241"/>
              <a:gd name="connsiteY120" fmla="*/ 2888317 h 3674959"/>
              <a:gd name="connsiteX121" fmla="*/ 2045799 w 4738241"/>
              <a:gd name="connsiteY121" fmla="*/ 2756148 h 3674959"/>
              <a:gd name="connsiteX122" fmla="*/ 2045799 w 4738241"/>
              <a:gd name="connsiteY122" fmla="*/ 2491906 h 3674959"/>
              <a:gd name="connsiteX123" fmla="*/ 1816839 w 4738241"/>
              <a:gd name="connsiteY123" fmla="*/ 2359737 h 3674959"/>
              <a:gd name="connsiteX124" fmla="*/ 1588545 w 4738241"/>
              <a:gd name="connsiteY124" fmla="*/ 2491240 h 3674959"/>
              <a:gd name="connsiteX125" fmla="*/ 1587593 w 4738241"/>
              <a:gd name="connsiteY125" fmla="*/ 2491811 h 3674959"/>
              <a:gd name="connsiteX126" fmla="*/ 1589401 w 4738241"/>
              <a:gd name="connsiteY126" fmla="*/ 2492857 h 3674959"/>
              <a:gd name="connsiteX127" fmla="*/ 1589401 w 4738241"/>
              <a:gd name="connsiteY127" fmla="*/ 2755007 h 3674959"/>
              <a:gd name="connsiteX128" fmla="*/ 1362343 w 4738241"/>
              <a:gd name="connsiteY128" fmla="*/ 2886035 h 3674959"/>
              <a:gd name="connsiteX129" fmla="*/ 1362343 w 4738241"/>
              <a:gd name="connsiteY129" fmla="*/ 3148281 h 3674959"/>
              <a:gd name="connsiteX130" fmla="*/ 1135286 w 4738241"/>
              <a:gd name="connsiteY130" fmla="*/ 3279309 h 3674959"/>
              <a:gd name="connsiteX131" fmla="*/ 908324 w 4738241"/>
              <a:gd name="connsiteY131" fmla="*/ 3148281 h 3674959"/>
              <a:gd name="connsiteX132" fmla="*/ 908324 w 4738241"/>
              <a:gd name="connsiteY132" fmla="*/ 2888317 h 3674959"/>
              <a:gd name="connsiteX133" fmla="*/ 908468 w 4738241"/>
              <a:gd name="connsiteY133" fmla="*/ 2888234 h 3674959"/>
              <a:gd name="connsiteX134" fmla="*/ 679650 w 4738241"/>
              <a:gd name="connsiteY134" fmla="*/ 2756147 h 3674959"/>
              <a:gd name="connsiteX135" fmla="*/ 679650 w 4738241"/>
              <a:gd name="connsiteY135" fmla="*/ 2491905 h 3674959"/>
              <a:gd name="connsiteX136" fmla="*/ 679555 w 4738241"/>
              <a:gd name="connsiteY136" fmla="*/ 2491810 h 3674959"/>
              <a:gd name="connsiteX137" fmla="*/ 680316 w 4738241"/>
              <a:gd name="connsiteY137" fmla="*/ 2491334 h 3674959"/>
              <a:gd name="connsiteX138" fmla="*/ 908466 w 4738241"/>
              <a:gd name="connsiteY138" fmla="*/ 2359819 h 3674959"/>
              <a:gd name="connsiteX139" fmla="*/ 908324 w 4738241"/>
              <a:gd name="connsiteY139" fmla="*/ 2359737 h 3674959"/>
              <a:gd name="connsiteX140" fmla="*/ 680315 w 4738241"/>
              <a:gd name="connsiteY140" fmla="*/ 2491240 h 3674959"/>
              <a:gd name="connsiteX141" fmla="*/ 679554 w 4738241"/>
              <a:gd name="connsiteY141" fmla="*/ 2491715 h 3674959"/>
              <a:gd name="connsiteX142" fmla="*/ 454209 w 4738241"/>
              <a:gd name="connsiteY142" fmla="*/ 2361638 h 3674959"/>
              <a:gd name="connsiteX143" fmla="*/ 227057 w 4738241"/>
              <a:gd name="connsiteY143" fmla="*/ 2492760 h 3674959"/>
              <a:gd name="connsiteX144" fmla="*/ 0 w 4738241"/>
              <a:gd name="connsiteY144" fmla="*/ 2361637 h 3674959"/>
              <a:gd name="connsiteX145" fmla="*/ 454210 w 4738241"/>
              <a:gd name="connsiteY145" fmla="*/ 2099582 h 3674959"/>
              <a:gd name="connsiteX146" fmla="*/ 681266 w 4738241"/>
              <a:gd name="connsiteY146" fmla="*/ 1968270 h 3674959"/>
              <a:gd name="connsiteX147" fmla="*/ 681266 w 4738241"/>
              <a:gd name="connsiteY147" fmla="*/ 1706404 h 3674959"/>
              <a:gd name="connsiteX148" fmla="*/ 908324 w 4738241"/>
              <a:gd name="connsiteY148" fmla="*/ 1575376 h 3674959"/>
              <a:gd name="connsiteX149" fmla="*/ 908324 w 4738241"/>
              <a:gd name="connsiteY149" fmla="*/ 1575090 h 3674959"/>
              <a:gd name="connsiteX150" fmla="*/ 908324 w 4738241"/>
              <a:gd name="connsiteY150" fmla="*/ 1312940 h 3674959"/>
              <a:gd name="connsiteX151" fmla="*/ 1135477 w 4738241"/>
              <a:gd name="connsiteY151" fmla="*/ 1181912 h 3674959"/>
              <a:gd name="connsiteX152" fmla="*/ 1360631 w 4738241"/>
              <a:gd name="connsiteY152" fmla="*/ 1311894 h 3674959"/>
              <a:gd name="connsiteX153" fmla="*/ 1360631 w 4738241"/>
              <a:gd name="connsiteY153" fmla="*/ 1311951 h 3674959"/>
              <a:gd name="connsiteX154" fmla="*/ 1360632 w 4738241"/>
              <a:gd name="connsiteY154" fmla="*/ 1311951 h 3674959"/>
              <a:gd name="connsiteX155" fmla="*/ 1360632 w 4738241"/>
              <a:gd name="connsiteY155" fmla="*/ 1311894 h 3674959"/>
              <a:gd name="connsiteX156" fmla="*/ 1360681 w 4738241"/>
              <a:gd name="connsiteY156" fmla="*/ 1311921 h 3674959"/>
              <a:gd name="connsiteX157" fmla="*/ 1361202 w 4738241"/>
              <a:gd name="connsiteY157" fmla="*/ 1311609 h 3674959"/>
              <a:gd name="connsiteX158" fmla="*/ 1589591 w 4738241"/>
              <a:gd name="connsiteY158" fmla="*/ 1179725 h 3674959"/>
              <a:gd name="connsiteX159" fmla="*/ 1589876 w 4738241"/>
              <a:gd name="connsiteY159" fmla="*/ 1179890 h 3674959"/>
              <a:gd name="connsiteX160" fmla="*/ 1589876 w 4738241"/>
              <a:gd name="connsiteY160" fmla="*/ 919762 h 3674959"/>
              <a:gd name="connsiteX161" fmla="*/ 1816839 w 4738241"/>
              <a:gd name="connsiteY161" fmla="*/ 789210 h 3674959"/>
              <a:gd name="connsiteX162" fmla="*/ 2041994 w 4738241"/>
              <a:gd name="connsiteY162" fmla="*/ 919191 h 3674959"/>
              <a:gd name="connsiteX163" fmla="*/ 2041994 w 4738241"/>
              <a:gd name="connsiteY163" fmla="*/ 1183434 h 3674959"/>
              <a:gd name="connsiteX164" fmla="*/ 2270954 w 4738241"/>
              <a:gd name="connsiteY164" fmla="*/ 1315603 h 3674959"/>
              <a:gd name="connsiteX165" fmla="*/ 2499247 w 4738241"/>
              <a:gd name="connsiteY165" fmla="*/ 1184005 h 3674959"/>
              <a:gd name="connsiteX166" fmla="*/ 2500199 w 4738241"/>
              <a:gd name="connsiteY166" fmla="*/ 1183434 h 3674959"/>
              <a:gd name="connsiteX167" fmla="*/ 2725449 w 4738241"/>
              <a:gd name="connsiteY167" fmla="*/ 1313416 h 3674959"/>
              <a:gd name="connsiteX168" fmla="*/ 2952506 w 4738241"/>
              <a:gd name="connsiteY168" fmla="*/ 1182388 h 3674959"/>
              <a:gd name="connsiteX169" fmla="*/ 3179659 w 4738241"/>
              <a:gd name="connsiteY169" fmla="*/ 1313416 h 3674959"/>
              <a:gd name="connsiteX170" fmla="*/ 3404814 w 4738241"/>
              <a:gd name="connsiteY170" fmla="*/ 1183434 h 3674959"/>
              <a:gd name="connsiteX171" fmla="*/ 3406716 w 4738241"/>
              <a:gd name="connsiteY171" fmla="*/ 1182388 h 3674959"/>
              <a:gd name="connsiteX172" fmla="*/ 3406716 w 4738241"/>
              <a:gd name="connsiteY172" fmla="*/ 919762 h 3674959"/>
              <a:gd name="connsiteX173" fmla="*/ 3633678 w 4738241"/>
              <a:gd name="connsiteY173" fmla="*/ 789210 h 3674959"/>
              <a:gd name="connsiteX174" fmla="*/ 3860545 w 4738241"/>
              <a:gd name="connsiteY174" fmla="*/ 920072 h 3674959"/>
              <a:gd name="connsiteX175" fmla="*/ 3860545 w 4738241"/>
              <a:gd name="connsiteY175" fmla="*/ 919762 h 3674959"/>
              <a:gd name="connsiteX176" fmla="*/ 3633393 w 4738241"/>
              <a:gd name="connsiteY176" fmla="*/ 788734 h 3674959"/>
              <a:gd name="connsiteX177" fmla="*/ 3406336 w 4738241"/>
              <a:gd name="connsiteY177" fmla="*/ 919762 h 3674959"/>
              <a:gd name="connsiteX178" fmla="*/ 3406336 w 4738241"/>
              <a:gd name="connsiteY178" fmla="*/ 1181913 h 3674959"/>
              <a:gd name="connsiteX179" fmla="*/ 3404433 w 4738241"/>
              <a:gd name="connsiteY179" fmla="*/ 1182958 h 3674959"/>
              <a:gd name="connsiteX180" fmla="*/ 3404433 w 4738241"/>
              <a:gd name="connsiteY180" fmla="*/ 918716 h 3674959"/>
              <a:gd name="connsiteX181" fmla="*/ 3405384 w 4738241"/>
              <a:gd name="connsiteY181" fmla="*/ 918145 h 3674959"/>
              <a:gd name="connsiteX182" fmla="*/ 3633393 w 4738241"/>
              <a:gd name="connsiteY182" fmla="*/ 786547 h 3674959"/>
              <a:gd name="connsiteX183" fmla="*/ 3862353 w 4738241"/>
              <a:gd name="connsiteY183" fmla="*/ 918716 h 3674959"/>
              <a:gd name="connsiteX184" fmla="*/ 3862353 w 4738241"/>
              <a:gd name="connsiteY184" fmla="*/ 1182794 h 3674959"/>
              <a:gd name="connsiteX185" fmla="*/ 3862638 w 4738241"/>
              <a:gd name="connsiteY185" fmla="*/ 1182959 h 3674959"/>
              <a:gd name="connsiteX186" fmla="*/ 4087888 w 4738241"/>
              <a:gd name="connsiteY186" fmla="*/ 1312941 h 3674959"/>
              <a:gd name="connsiteX187" fmla="*/ 4314946 w 4738241"/>
              <a:gd name="connsiteY187" fmla="*/ 1181913 h 3674959"/>
              <a:gd name="connsiteX188" fmla="*/ 4314946 w 4738241"/>
              <a:gd name="connsiteY188" fmla="*/ 921664 h 3674959"/>
              <a:gd name="connsiteX189" fmla="*/ 4085700 w 4738241"/>
              <a:gd name="connsiteY189" fmla="*/ 789210 h 3674959"/>
              <a:gd name="connsiteX190" fmla="*/ 4085700 w 4738241"/>
              <a:gd name="connsiteY190" fmla="*/ 525252 h 3674959"/>
              <a:gd name="connsiteX191" fmla="*/ 4086652 w 4738241"/>
              <a:gd name="connsiteY191" fmla="*/ 524777 h 3674959"/>
              <a:gd name="connsiteX192" fmla="*/ 4312853 w 4738241"/>
              <a:gd name="connsiteY192" fmla="*/ 394224 h 3674959"/>
              <a:gd name="connsiteX193" fmla="*/ 4312853 w 4738241"/>
              <a:gd name="connsiteY193" fmla="*/ 132074 h 3674959"/>
              <a:gd name="connsiteX194" fmla="*/ 4313709 w 4738241"/>
              <a:gd name="connsiteY194" fmla="*/ 131598 h 3674959"/>
              <a:gd name="connsiteX195" fmla="*/ 4541813 w 4738241"/>
              <a:gd name="connsiteY195" fmla="*/ 0 h 3674959"/>
              <a:gd name="connsiteX0" fmla="*/ 2498011 w 4511184"/>
              <a:gd name="connsiteY0" fmla="*/ 3150468 h 3674959"/>
              <a:gd name="connsiteX1" fmla="*/ 2272761 w 4511184"/>
              <a:gd name="connsiteY1" fmla="*/ 3280450 h 3674959"/>
              <a:gd name="connsiteX2" fmla="*/ 2272761 w 4511184"/>
              <a:gd name="connsiteY2" fmla="*/ 3540413 h 3674959"/>
              <a:gd name="connsiteX3" fmla="*/ 2498011 w 4511184"/>
              <a:gd name="connsiteY3" fmla="*/ 3670300 h 3674959"/>
              <a:gd name="connsiteX4" fmla="*/ 2723261 w 4511184"/>
              <a:gd name="connsiteY4" fmla="*/ 3540603 h 3674959"/>
              <a:gd name="connsiteX5" fmla="*/ 2723261 w 4511184"/>
              <a:gd name="connsiteY5" fmla="*/ 3280450 h 3674959"/>
              <a:gd name="connsiteX6" fmla="*/ 2498011 w 4511184"/>
              <a:gd name="connsiteY6" fmla="*/ 3150468 h 3674959"/>
              <a:gd name="connsiteX7" fmla="*/ 3858644 w 4511184"/>
              <a:gd name="connsiteY7" fmla="*/ 3150467 h 3674959"/>
              <a:gd name="connsiteX8" fmla="*/ 3633489 w 4511184"/>
              <a:gd name="connsiteY8" fmla="*/ 3280449 h 3674959"/>
              <a:gd name="connsiteX9" fmla="*/ 3633489 w 4511184"/>
              <a:gd name="connsiteY9" fmla="*/ 3540412 h 3674959"/>
              <a:gd name="connsiteX10" fmla="*/ 3858644 w 4511184"/>
              <a:gd name="connsiteY10" fmla="*/ 3670299 h 3674959"/>
              <a:gd name="connsiteX11" fmla="*/ 4083894 w 4511184"/>
              <a:gd name="connsiteY11" fmla="*/ 3540602 h 3674959"/>
              <a:gd name="connsiteX12" fmla="*/ 4083894 w 4511184"/>
              <a:gd name="connsiteY12" fmla="*/ 3280449 h 3674959"/>
              <a:gd name="connsiteX13" fmla="*/ 3858644 w 4511184"/>
              <a:gd name="connsiteY13" fmla="*/ 3150467 h 3674959"/>
              <a:gd name="connsiteX14" fmla="*/ 3858929 w 4511184"/>
              <a:gd name="connsiteY14" fmla="*/ 3146378 h 3674959"/>
              <a:gd name="connsiteX15" fmla="*/ 3860832 w 4511184"/>
              <a:gd name="connsiteY15" fmla="*/ 3147519 h 3674959"/>
              <a:gd name="connsiteX16" fmla="*/ 3860832 w 4511184"/>
              <a:gd name="connsiteY16" fmla="*/ 3147684 h 3674959"/>
              <a:gd name="connsiteX17" fmla="*/ 4087603 w 4511184"/>
              <a:gd name="connsiteY17" fmla="*/ 3278547 h 3674959"/>
              <a:gd name="connsiteX18" fmla="*/ 4087603 w 4511184"/>
              <a:gd name="connsiteY18" fmla="*/ 3279308 h 3674959"/>
              <a:gd name="connsiteX19" fmla="*/ 4087604 w 4511184"/>
              <a:gd name="connsiteY19" fmla="*/ 3279308 h 3674959"/>
              <a:gd name="connsiteX20" fmla="*/ 4087604 w 4511184"/>
              <a:gd name="connsiteY20" fmla="*/ 3542789 h 3674959"/>
              <a:gd name="connsiteX21" fmla="*/ 3858644 w 4511184"/>
              <a:gd name="connsiteY21" fmla="*/ 3674958 h 3674959"/>
              <a:gd name="connsiteX22" fmla="*/ 3629684 w 4511184"/>
              <a:gd name="connsiteY22" fmla="*/ 3542789 h 3674959"/>
              <a:gd name="connsiteX23" fmla="*/ 3629684 w 4511184"/>
              <a:gd name="connsiteY23" fmla="*/ 3278547 h 3674959"/>
              <a:gd name="connsiteX24" fmla="*/ 3630635 w 4511184"/>
              <a:gd name="connsiteY24" fmla="*/ 3277976 h 3674959"/>
              <a:gd name="connsiteX25" fmla="*/ 3858929 w 4511184"/>
              <a:gd name="connsiteY25" fmla="*/ 3146378 h 3674959"/>
              <a:gd name="connsiteX26" fmla="*/ 3860546 w 4511184"/>
              <a:gd name="connsiteY26" fmla="*/ 2364111 h 3674959"/>
              <a:gd name="connsiteX27" fmla="*/ 3634915 w 4511184"/>
              <a:gd name="connsiteY27" fmla="*/ 2494092 h 3674959"/>
              <a:gd name="connsiteX28" fmla="*/ 3634915 w 4511184"/>
              <a:gd name="connsiteY28" fmla="*/ 2754056 h 3674959"/>
              <a:gd name="connsiteX29" fmla="*/ 3860165 w 4511184"/>
              <a:gd name="connsiteY29" fmla="*/ 2884038 h 3674959"/>
              <a:gd name="connsiteX30" fmla="*/ 4085415 w 4511184"/>
              <a:gd name="connsiteY30" fmla="*/ 2754056 h 3674959"/>
              <a:gd name="connsiteX31" fmla="*/ 4085796 w 4511184"/>
              <a:gd name="connsiteY31" fmla="*/ 2494092 h 3674959"/>
              <a:gd name="connsiteX32" fmla="*/ 3860546 w 4511184"/>
              <a:gd name="connsiteY32" fmla="*/ 2364111 h 3674959"/>
              <a:gd name="connsiteX33" fmla="*/ 681268 w 4511184"/>
              <a:gd name="connsiteY33" fmla="*/ 2364110 h 3674959"/>
              <a:gd name="connsiteX34" fmla="*/ 456113 w 4511184"/>
              <a:gd name="connsiteY34" fmla="*/ 2494092 h 3674959"/>
              <a:gd name="connsiteX35" fmla="*/ 456113 w 4511184"/>
              <a:gd name="connsiteY35" fmla="*/ 2754056 h 3674959"/>
              <a:gd name="connsiteX36" fmla="*/ 681268 w 4511184"/>
              <a:gd name="connsiteY36" fmla="*/ 2884037 h 3674959"/>
              <a:gd name="connsiteX37" fmla="*/ 906518 w 4511184"/>
              <a:gd name="connsiteY37" fmla="*/ 2754056 h 3674959"/>
              <a:gd name="connsiteX38" fmla="*/ 906518 w 4511184"/>
              <a:gd name="connsiteY38" fmla="*/ 2494092 h 3674959"/>
              <a:gd name="connsiteX39" fmla="*/ 681268 w 4511184"/>
              <a:gd name="connsiteY39" fmla="*/ 2364110 h 3674959"/>
              <a:gd name="connsiteX40" fmla="*/ 1364437 w 4511184"/>
              <a:gd name="connsiteY40" fmla="*/ 1707164 h 3674959"/>
              <a:gd name="connsiteX41" fmla="*/ 1364056 w 4511184"/>
              <a:gd name="connsiteY41" fmla="*/ 1707393 h 3674959"/>
              <a:gd name="connsiteX42" fmla="*/ 1364056 w 4511184"/>
              <a:gd name="connsiteY42" fmla="*/ 1969600 h 3674959"/>
              <a:gd name="connsiteX43" fmla="*/ 1363105 w 4511184"/>
              <a:gd name="connsiteY43" fmla="*/ 1970076 h 3674959"/>
              <a:gd name="connsiteX44" fmla="*/ 1135390 w 4511184"/>
              <a:gd name="connsiteY44" fmla="*/ 2101340 h 3674959"/>
              <a:gd name="connsiteX45" fmla="*/ 1135477 w 4511184"/>
              <a:gd name="connsiteY45" fmla="*/ 2101390 h 3674959"/>
              <a:gd name="connsiteX46" fmla="*/ 1363771 w 4511184"/>
              <a:gd name="connsiteY46" fmla="*/ 1969791 h 3674959"/>
              <a:gd name="connsiteX47" fmla="*/ 1364722 w 4511184"/>
              <a:gd name="connsiteY47" fmla="*/ 1969316 h 3674959"/>
              <a:gd name="connsiteX48" fmla="*/ 1364722 w 4511184"/>
              <a:gd name="connsiteY48" fmla="*/ 1707286 h 3674959"/>
              <a:gd name="connsiteX49" fmla="*/ 1364437 w 4511184"/>
              <a:gd name="connsiteY49" fmla="*/ 1707450 h 3674959"/>
              <a:gd name="connsiteX50" fmla="*/ 1364437 w 4511184"/>
              <a:gd name="connsiteY50" fmla="*/ 1707164 h 3674959"/>
              <a:gd name="connsiteX51" fmla="*/ 1202196 w 4511184"/>
              <a:gd name="connsiteY51" fmla="*/ 1615969 h 3674959"/>
              <a:gd name="connsiteX52" fmla="*/ 1360727 w 4511184"/>
              <a:gd name="connsiteY52" fmla="*/ 1707450 h 3674959"/>
              <a:gd name="connsiteX53" fmla="*/ 1360727 w 4511184"/>
              <a:gd name="connsiteY53" fmla="*/ 1707482 h 3674959"/>
              <a:gd name="connsiteX54" fmla="*/ 1202196 w 4511184"/>
              <a:gd name="connsiteY54" fmla="*/ 1615969 h 3674959"/>
              <a:gd name="connsiteX55" fmla="*/ 1133574 w 4511184"/>
              <a:gd name="connsiteY55" fmla="*/ 1312306 h 3674959"/>
              <a:gd name="connsiteX56" fmla="*/ 1133574 w 4511184"/>
              <a:gd name="connsiteY56" fmla="*/ 1574330 h 3674959"/>
              <a:gd name="connsiteX57" fmla="*/ 1133194 w 4511184"/>
              <a:gd name="connsiteY57" fmla="*/ 1574550 h 3674959"/>
              <a:gd name="connsiteX58" fmla="*/ 1133194 w 4511184"/>
              <a:gd name="connsiteY58" fmla="*/ 1576137 h 3674959"/>
              <a:gd name="connsiteX59" fmla="*/ 1202196 w 4511184"/>
              <a:gd name="connsiteY59" fmla="*/ 1615969 h 3674959"/>
              <a:gd name="connsiteX60" fmla="*/ 1135477 w 4511184"/>
              <a:gd name="connsiteY60" fmla="*/ 1577468 h 3674959"/>
              <a:gd name="connsiteX61" fmla="*/ 910227 w 4511184"/>
              <a:gd name="connsiteY61" fmla="*/ 1707450 h 3674959"/>
              <a:gd name="connsiteX62" fmla="*/ 910227 w 4511184"/>
              <a:gd name="connsiteY62" fmla="*/ 1967413 h 3674959"/>
              <a:gd name="connsiteX63" fmla="*/ 1135477 w 4511184"/>
              <a:gd name="connsiteY63" fmla="*/ 2097395 h 3674959"/>
              <a:gd name="connsiteX64" fmla="*/ 1360727 w 4511184"/>
              <a:gd name="connsiteY64" fmla="*/ 1967413 h 3674959"/>
              <a:gd name="connsiteX65" fmla="*/ 1360727 w 4511184"/>
              <a:gd name="connsiteY65" fmla="*/ 1707482 h 3674959"/>
              <a:gd name="connsiteX66" fmla="*/ 1362154 w 4511184"/>
              <a:gd name="connsiteY66" fmla="*/ 1708305 h 3674959"/>
              <a:gd name="connsiteX67" fmla="*/ 1362340 w 4511184"/>
              <a:gd name="connsiteY67" fmla="*/ 1708194 h 3674959"/>
              <a:gd name="connsiteX68" fmla="*/ 1133575 w 4511184"/>
              <a:gd name="connsiteY68" fmla="*/ 1576137 h 3674959"/>
              <a:gd name="connsiteX69" fmla="*/ 1133575 w 4511184"/>
              <a:gd name="connsiteY69" fmla="*/ 1574330 h 3674959"/>
              <a:gd name="connsiteX70" fmla="*/ 1133575 w 4511184"/>
              <a:gd name="connsiteY70" fmla="*/ 1312306 h 3674959"/>
              <a:gd name="connsiteX71" fmla="*/ 1133574 w 4511184"/>
              <a:gd name="connsiteY71" fmla="*/ 1312306 h 3674959"/>
              <a:gd name="connsiteX72" fmla="*/ 1460218 w 4511184"/>
              <a:gd name="connsiteY72" fmla="*/ 1236236 h 3674959"/>
              <a:gd name="connsiteX73" fmla="*/ 1591494 w 4511184"/>
              <a:gd name="connsiteY73" fmla="*/ 1312179 h 3674959"/>
              <a:gd name="connsiteX74" fmla="*/ 1591494 w 4511184"/>
              <a:gd name="connsiteY74" fmla="*/ 1576042 h 3674959"/>
              <a:gd name="connsiteX75" fmla="*/ 1591779 w 4511184"/>
              <a:gd name="connsiteY75" fmla="*/ 1575852 h 3674959"/>
              <a:gd name="connsiteX76" fmla="*/ 1591779 w 4511184"/>
              <a:gd name="connsiteY76" fmla="*/ 1312180 h 3674959"/>
              <a:gd name="connsiteX77" fmla="*/ 1460218 w 4511184"/>
              <a:gd name="connsiteY77" fmla="*/ 1236236 h 3674959"/>
              <a:gd name="connsiteX78" fmla="*/ 1362534 w 4511184"/>
              <a:gd name="connsiteY78" fmla="*/ 1184099 h 3674959"/>
              <a:gd name="connsiteX79" fmla="*/ 1137379 w 4511184"/>
              <a:gd name="connsiteY79" fmla="*/ 1314081 h 3674959"/>
              <a:gd name="connsiteX80" fmla="*/ 1137379 w 4511184"/>
              <a:gd name="connsiteY80" fmla="*/ 1574044 h 3674959"/>
              <a:gd name="connsiteX81" fmla="*/ 1362534 w 4511184"/>
              <a:gd name="connsiteY81" fmla="*/ 1704027 h 3674959"/>
              <a:gd name="connsiteX82" fmla="*/ 1587784 w 4511184"/>
              <a:gd name="connsiteY82" fmla="*/ 1574044 h 3674959"/>
              <a:gd name="connsiteX83" fmla="*/ 1587784 w 4511184"/>
              <a:gd name="connsiteY83" fmla="*/ 1314081 h 3674959"/>
              <a:gd name="connsiteX84" fmla="*/ 1362534 w 4511184"/>
              <a:gd name="connsiteY84" fmla="*/ 1184099 h 3674959"/>
              <a:gd name="connsiteX85" fmla="*/ 4087603 w 4511184"/>
              <a:gd name="connsiteY85" fmla="*/ 397457 h 3674959"/>
              <a:gd name="connsiteX86" fmla="*/ 3862448 w 4511184"/>
              <a:gd name="connsiteY86" fmla="*/ 527439 h 3674959"/>
              <a:gd name="connsiteX87" fmla="*/ 3862448 w 4511184"/>
              <a:gd name="connsiteY87" fmla="*/ 787403 h 3674959"/>
              <a:gd name="connsiteX88" fmla="*/ 4087603 w 4511184"/>
              <a:gd name="connsiteY88" fmla="*/ 917385 h 3674959"/>
              <a:gd name="connsiteX89" fmla="*/ 4312853 w 4511184"/>
              <a:gd name="connsiteY89" fmla="*/ 787403 h 3674959"/>
              <a:gd name="connsiteX90" fmla="*/ 4312853 w 4511184"/>
              <a:gd name="connsiteY90" fmla="*/ 527439 h 3674959"/>
              <a:gd name="connsiteX91" fmla="*/ 4087603 w 4511184"/>
              <a:gd name="connsiteY91" fmla="*/ 397457 h 3674959"/>
              <a:gd name="connsiteX92" fmla="*/ 4314756 w 4511184"/>
              <a:gd name="connsiteY92" fmla="*/ 0 h 3674959"/>
              <a:gd name="connsiteX93" fmla="*/ 4511184 w 4511184"/>
              <a:gd name="connsiteY93" fmla="*/ 113342 h 3674959"/>
              <a:gd name="connsiteX94" fmla="*/ 4511184 w 4511184"/>
              <a:gd name="connsiteY94" fmla="*/ 414002 h 3674959"/>
              <a:gd name="connsiteX95" fmla="*/ 4509376 w 4511184"/>
              <a:gd name="connsiteY95" fmla="*/ 414002 h 3674959"/>
              <a:gd name="connsiteX96" fmla="*/ 4509376 w 4511184"/>
              <a:gd name="connsiteY96" fmla="*/ 1987287 h 3674959"/>
              <a:gd name="connsiteX97" fmla="*/ 4314756 w 4511184"/>
              <a:gd name="connsiteY97" fmla="*/ 2099678 h 3674959"/>
              <a:gd name="connsiteX98" fmla="*/ 4314756 w 4511184"/>
              <a:gd name="connsiteY98" fmla="*/ 2361924 h 3674959"/>
              <a:gd name="connsiteX99" fmla="*/ 4509376 w 4511184"/>
              <a:gd name="connsiteY99" fmla="*/ 2474220 h 3674959"/>
              <a:gd name="connsiteX100" fmla="*/ 4509376 w 4511184"/>
              <a:gd name="connsiteY100" fmla="*/ 2773834 h 3674959"/>
              <a:gd name="connsiteX101" fmla="*/ 4314756 w 4511184"/>
              <a:gd name="connsiteY101" fmla="*/ 2886130 h 3674959"/>
              <a:gd name="connsiteX102" fmla="*/ 4314756 w 4511184"/>
              <a:gd name="connsiteY102" fmla="*/ 3148281 h 3674959"/>
              <a:gd name="connsiteX103" fmla="*/ 4087698 w 4511184"/>
              <a:gd name="connsiteY103" fmla="*/ 3279309 h 3674959"/>
              <a:gd name="connsiteX104" fmla="*/ 4087698 w 4511184"/>
              <a:gd name="connsiteY104" fmla="*/ 3278548 h 3674959"/>
              <a:gd name="connsiteX105" fmla="*/ 3860546 w 4511184"/>
              <a:gd name="connsiteY105" fmla="*/ 3147330 h 3674959"/>
              <a:gd name="connsiteX106" fmla="*/ 3860546 w 4511184"/>
              <a:gd name="connsiteY106" fmla="*/ 2888317 h 3674959"/>
              <a:gd name="connsiteX107" fmla="*/ 3631586 w 4511184"/>
              <a:gd name="connsiteY107" fmla="*/ 2756148 h 3674959"/>
              <a:gd name="connsiteX108" fmla="*/ 3406621 w 4511184"/>
              <a:gd name="connsiteY108" fmla="*/ 2886130 h 3674959"/>
              <a:gd name="connsiteX109" fmla="*/ 3179279 w 4511184"/>
              <a:gd name="connsiteY109" fmla="*/ 2755102 h 3674959"/>
              <a:gd name="connsiteX110" fmla="*/ 2952221 w 4511184"/>
              <a:gd name="connsiteY110" fmla="*/ 2886130 h 3674959"/>
              <a:gd name="connsiteX111" fmla="*/ 2952221 w 4511184"/>
              <a:gd name="connsiteY111" fmla="*/ 3148281 h 3674959"/>
              <a:gd name="connsiteX112" fmla="*/ 2726971 w 4511184"/>
              <a:gd name="connsiteY112" fmla="*/ 3280450 h 3674959"/>
              <a:gd name="connsiteX113" fmla="*/ 2726971 w 4511184"/>
              <a:gd name="connsiteY113" fmla="*/ 3542790 h 3674959"/>
              <a:gd name="connsiteX114" fmla="*/ 2498011 w 4511184"/>
              <a:gd name="connsiteY114" fmla="*/ 3674959 h 3674959"/>
              <a:gd name="connsiteX115" fmla="*/ 2269051 w 4511184"/>
              <a:gd name="connsiteY115" fmla="*/ 3542790 h 3674959"/>
              <a:gd name="connsiteX116" fmla="*/ 2043801 w 4511184"/>
              <a:gd name="connsiteY116" fmla="*/ 3672772 h 3674959"/>
              <a:gd name="connsiteX117" fmla="*/ 1816744 w 4511184"/>
              <a:gd name="connsiteY117" fmla="*/ 3541745 h 3674959"/>
              <a:gd name="connsiteX118" fmla="*/ 1816744 w 4511184"/>
              <a:gd name="connsiteY118" fmla="*/ 3279309 h 3674959"/>
              <a:gd name="connsiteX119" fmla="*/ 1589782 w 4511184"/>
              <a:gd name="connsiteY119" fmla="*/ 3148281 h 3674959"/>
              <a:gd name="connsiteX120" fmla="*/ 1589782 w 4511184"/>
              <a:gd name="connsiteY120" fmla="*/ 2888317 h 3674959"/>
              <a:gd name="connsiteX121" fmla="*/ 1818742 w 4511184"/>
              <a:gd name="connsiteY121" fmla="*/ 2756148 h 3674959"/>
              <a:gd name="connsiteX122" fmla="*/ 1818742 w 4511184"/>
              <a:gd name="connsiteY122" fmla="*/ 2491906 h 3674959"/>
              <a:gd name="connsiteX123" fmla="*/ 1589782 w 4511184"/>
              <a:gd name="connsiteY123" fmla="*/ 2359737 h 3674959"/>
              <a:gd name="connsiteX124" fmla="*/ 1361488 w 4511184"/>
              <a:gd name="connsiteY124" fmla="*/ 2491240 h 3674959"/>
              <a:gd name="connsiteX125" fmla="*/ 1360536 w 4511184"/>
              <a:gd name="connsiteY125" fmla="*/ 2491811 h 3674959"/>
              <a:gd name="connsiteX126" fmla="*/ 1362344 w 4511184"/>
              <a:gd name="connsiteY126" fmla="*/ 2492857 h 3674959"/>
              <a:gd name="connsiteX127" fmla="*/ 1362344 w 4511184"/>
              <a:gd name="connsiteY127" fmla="*/ 2755007 h 3674959"/>
              <a:gd name="connsiteX128" fmla="*/ 1135286 w 4511184"/>
              <a:gd name="connsiteY128" fmla="*/ 2886035 h 3674959"/>
              <a:gd name="connsiteX129" fmla="*/ 1135286 w 4511184"/>
              <a:gd name="connsiteY129" fmla="*/ 3148281 h 3674959"/>
              <a:gd name="connsiteX130" fmla="*/ 908229 w 4511184"/>
              <a:gd name="connsiteY130" fmla="*/ 3279309 h 3674959"/>
              <a:gd name="connsiteX131" fmla="*/ 681267 w 4511184"/>
              <a:gd name="connsiteY131" fmla="*/ 3148281 h 3674959"/>
              <a:gd name="connsiteX132" fmla="*/ 681267 w 4511184"/>
              <a:gd name="connsiteY132" fmla="*/ 2888317 h 3674959"/>
              <a:gd name="connsiteX133" fmla="*/ 681411 w 4511184"/>
              <a:gd name="connsiteY133" fmla="*/ 2888234 h 3674959"/>
              <a:gd name="connsiteX134" fmla="*/ 452593 w 4511184"/>
              <a:gd name="connsiteY134" fmla="*/ 2756147 h 3674959"/>
              <a:gd name="connsiteX135" fmla="*/ 452593 w 4511184"/>
              <a:gd name="connsiteY135" fmla="*/ 2491905 h 3674959"/>
              <a:gd name="connsiteX136" fmla="*/ 452498 w 4511184"/>
              <a:gd name="connsiteY136" fmla="*/ 2491810 h 3674959"/>
              <a:gd name="connsiteX137" fmla="*/ 453259 w 4511184"/>
              <a:gd name="connsiteY137" fmla="*/ 2491334 h 3674959"/>
              <a:gd name="connsiteX138" fmla="*/ 681409 w 4511184"/>
              <a:gd name="connsiteY138" fmla="*/ 2359819 h 3674959"/>
              <a:gd name="connsiteX139" fmla="*/ 681267 w 4511184"/>
              <a:gd name="connsiteY139" fmla="*/ 2359737 h 3674959"/>
              <a:gd name="connsiteX140" fmla="*/ 453258 w 4511184"/>
              <a:gd name="connsiteY140" fmla="*/ 2491240 h 3674959"/>
              <a:gd name="connsiteX141" fmla="*/ 452497 w 4511184"/>
              <a:gd name="connsiteY141" fmla="*/ 2491715 h 3674959"/>
              <a:gd name="connsiteX142" fmla="*/ 227152 w 4511184"/>
              <a:gd name="connsiteY142" fmla="*/ 2361638 h 3674959"/>
              <a:gd name="connsiteX143" fmla="*/ 0 w 4511184"/>
              <a:gd name="connsiteY143" fmla="*/ 2492760 h 3674959"/>
              <a:gd name="connsiteX144" fmla="*/ 227153 w 4511184"/>
              <a:gd name="connsiteY144" fmla="*/ 2099582 h 3674959"/>
              <a:gd name="connsiteX145" fmla="*/ 454209 w 4511184"/>
              <a:gd name="connsiteY145" fmla="*/ 1968270 h 3674959"/>
              <a:gd name="connsiteX146" fmla="*/ 454209 w 4511184"/>
              <a:gd name="connsiteY146" fmla="*/ 1706404 h 3674959"/>
              <a:gd name="connsiteX147" fmla="*/ 681267 w 4511184"/>
              <a:gd name="connsiteY147" fmla="*/ 1575376 h 3674959"/>
              <a:gd name="connsiteX148" fmla="*/ 681267 w 4511184"/>
              <a:gd name="connsiteY148" fmla="*/ 1575090 h 3674959"/>
              <a:gd name="connsiteX149" fmla="*/ 681267 w 4511184"/>
              <a:gd name="connsiteY149" fmla="*/ 1312940 h 3674959"/>
              <a:gd name="connsiteX150" fmla="*/ 908420 w 4511184"/>
              <a:gd name="connsiteY150" fmla="*/ 1181912 h 3674959"/>
              <a:gd name="connsiteX151" fmla="*/ 1133574 w 4511184"/>
              <a:gd name="connsiteY151" fmla="*/ 1311894 h 3674959"/>
              <a:gd name="connsiteX152" fmla="*/ 1133574 w 4511184"/>
              <a:gd name="connsiteY152" fmla="*/ 1311951 h 3674959"/>
              <a:gd name="connsiteX153" fmla="*/ 1133575 w 4511184"/>
              <a:gd name="connsiteY153" fmla="*/ 1311951 h 3674959"/>
              <a:gd name="connsiteX154" fmla="*/ 1133575 w 4511184"/>
              <a:gd name="connsiteY154" fmla="*/ 1311894 h 3674959"/>
              <a:gd name="connsiteX155" fmla="*/ 1133624 w 4511184"/>
              <a:gd name="connsiteY155" fmla="*/ 1311921 h 3674959"/>
              <a:gd name="connsiteX156" fmla="*/ 1134145 w 4511184"/>
              <a:gd name="connsiteY156" fmla="*/ 1311609 h 3674959"/>
              <a:gd name="connsiteX157" fmla="*/ 1362534 w 4511184"/>
              <a:gd name="connsiteY157" fmla="*/ 1179725 h 3674959"/>
              <a:gd name="connsiteX158" fmla="*/ 1362819 w 4511184"/>
              <a:gd name="connsiteY158" fmla="*/ 1179890 h 3674959"/>
              <a:gd name="connsiteX159" fmla="*/ 1362819 w 4511184"/>
              <a:gd name="connsiteY159" fmla="*/ 919762 h 3674959"/>
              <a:gd name="connsiteX160" fmla="*/ 1589782 w 4511184"/>
              <a:gd name="connsiteY160" fmla="*/ 789210 h 3674959"/>
              <a:gd name="connsiteX161" fmla="*/ 1814937 w 4511184"/>
              <a:gd name="connsiteY161" fmla="*/ 919191 h 3674959"/>
              <a:gd name="connsiteX162" fmla="*/ 1814937 w 4511184"/>
              <a:gd name="connsiteY162" fmla="*/ 1183434 h 3674959"/>
              <a:gd name="connsiteX163" fmla="*/ 2043897 w 4511184"/>
              <a:gd name="connsiteY163" fmla="*/ 1315603 h 3674959"/>
              <a:gd name="connsiteX164" fmla="*/ 2272190 w 4511184"/>
              <a:gd name="connsiteY164" fmla="*/ 1184005 h 3674959"/>
              <a:gd name="connsiteX165" fmla="*/ 2273142 w 4511184"/>
              <a:gd name="connsiteY165" fmla="*/ 1183434 h 3674959"/>
              <a:gd name="connsiteX166" fmla="*/ 2498392 w 4511184"/>
              <a:gd name="connsiteY166" fmla="*/ 1313416 h 3674959"/>
              <a:gd name="connsiteX167" fmla="*/ 2725449 w 4511184"/>
              <a:gd name="connsiteY167" fmla="*/ 1182388 h 3674959"/>
              <a:gd name="connsiteX168" fmla="*/ 2952602 w 4511184"/>
              <a:gd name="connsiteY168" fmla="*/ 1313416 h 3674959"/>
              <a:gd name="connsiteX169" fmla="*/ 3177757 w 4511184"/>
              <a:gd name="connsiteY169" fmla="*/ 1183434 h 3674959"/>
              <a:gd name="connsiteX170" fmla="*/ 3179659 w 4511184"/>
              <a:gd name="connsiteY170" fmla="*/ 1182388 h 3674959"/>
              <a:gd name="connsiteX171" fmla="*/ 3179659 w 4511184"/>
              <a:gd name="connsiteY171" fmla="*/ 919762 h 3674959"/>
              <a:gd name="connsiteX172" fmla="*/ 3406621 w 4511184"/>
              <a:gd name="connsiteY172" fmla="*/ 789210 h 3674959"/>
              <a:gd name="connsiteX173" fmla="*/ 3633488 w 4511184"/>
              <a:gd name="connsiteY173" fmla="*/ 920072 h 3674959"/>
              <a:gd name="connsiteX174" fmla="*/ 3633488 w 4511184"/>
              <a:gd name="connsiteY174" fmla="*/ 919762 h 3674959"/>
              <a:gd name="connsiteX175" fmla="*/ 3406336 w 4511184"/>
              <a:gd name="connsiteY175" fmla="*/ 788734 h 3674959"/>
              <a:gd name="connsiteX176" fmla="*/ 3179279 w 4511184"/>
              <a:gd name="connsiteY176" fmla="*/ 919762 h 3674959"/>
              <a:gd name="connsiteX177" fmla="*/ 3179279 w 4511184"/>
              <a:gd name="connsiteY177" fmla="*/ 1181913 h 3674959"/>
              <a:gd name="connsiteX178" fmla="*/ 3177376 w 4511184"/>
              <a:gd name="connsiteY178" fmla="*/ 1182958 h 3674959"/>
              <a:gd name="connsiteX179" fmla="*/ 3177376 w 4511184"/>
              <a:gd name="connsiteY179" fmla="*/ 918716 h 3674959"/>
              <a:gd name="connsiteX180" fmla="*/ 3178327 w 4511184"/>
              <a:gd name="connsiteY180" fmla="*/ 918145 h 3674959"/>
              <a:gd name="connsiteX181" fmla="*/ 3406336 w 4511184"/>
              <a:gd name="connsiteY181" fmla="*/ 786547 h 3674959"/>
              <a:gd name="connsiteX182" fmla="*/ 3635296 w 4511184"/>
              <a:gd name="connsiteY182" fmla="*/ 918716 h 3674959"/>
              <a:gd name="connsiteX183" fmla="*/ 3635296 w 4511184"/>
              <a:gd name="connsiteY183" fmla="*/ 1182794 h 3674959"/>
              <a:gd name="connsiteX184" fmla="*/ 3635581 w 4511184"/>
              <a:gd name="connsiteY184" fmla="*/ 1182959 h 3674959"/>
              <a:gd name="connsiteX185" fmla="*/ 3860831 w 4511184"/>
              <a:gd name="connsiteY185" fmla="*/ 1312941 h 3674959"/>
              <a:gd name="connsiteX186" fmla="*/ 4087889 w 4511184"/>
              <a:gd name="connsiteY186" fmla="*/ 1181913 h 3674959"/>
              <a:gd name="connsiteX187" fmla="*/ 4087889 w 4511184"/>
              <a:gd name="connsiteY187" fmla="*/ 921664 h 3674959"/>
              <a:gd name="connsiteX188" fmla="*/ 3858643 w 4511184"/>
              <a:gd name="connsiteY188" fmla="*/ 789210 h 3674959"/>
              <a:gd name="connsiteX189" fmla="*/ 3858643 w 4511184"/>
              <a:gd name="connsiteY189" fmla="*/ 525252 h 3674959"/>
              <a:gd name="connsiteX190" fmla="*/ 3859595 w 4511184"/>
              <a:gd name="connsiteY190" fmla="*/ 524777 h 3674959"/>
              <a:gd name="connsiteX191" fmla="*/ 4085796 w 4511184"/>
              <a:gd name="connsiteY191" fmla="*/ 394224 h 3674959"/>
              <a:gd name="connsiteX192" fmla="*/ 4085796 w 4511184"/>
              <a:gd name="connsiteY192" fmla="*/ 132074 h 3674959"/>
              <a:gd name="connsiteX193" fmla="*/ 4086652 w 4511184"/>
              <a:gd name="connsiteY193" fmla="*/ 131598 h 3674959"/>
              <a:gd name="connsiteX194" fmla="*/ 4314756 w 4511184"/>
              <a:gd name="connsiteY194" fmla="*/ 0 h 3674959"/>
              <a:gd name="connsiteX0" fmla="*/ 2270859 w 4284032"/>
              <a:gd name="connsiteY0" fmla="*/ 3150468 h 3674959"/>
              <a:gd name="connsiteX1" fmla="*/ 2045609 w 4284032"/>
              <a:gd name="connsiteY1" fmla="*/ 3280450 h 3674959"/>
              <a:gd name="connsiteX2" fmla="*/ 2045609 w 4284032"/>
              <a:gd name="connsiteY2" fmla="*/ 3540413 h 3674959"/>
              <a:gd name="connsiteX3" fmla="*/ 2270859 w 4284032"/>
              <a:gd name="connsiteY3" fmla="*/ 3670300 h 3674959"/>
              <a:gd name="connsiteX4" fmla="*/ 2496109 w 4284032"/>
              <a:gd name="connsiteY4" fmla="*/ 3540603 h 3674959"/>
              <a:gd name="connsiteX5" fmla="*/ 2496109 w 4284032"/>
              <a:gd name="connsiteY5" fmla="*/ 3280450 h 3674959"/>
              <a:gd name="connsiteX6" fmla="*/ 2270859 w 4284032"/>
              <a:gd name="connsiteY6" fmla="*/ 3150468 h 3674959"/>
              <a:gd name="connsiteX7" fmla="*/ 3631492 w 4284032"/>
              <a:gd name="connsiteY7" fmla="*/ 3150467 h 3674959"/>
              <a:gd name="connsiteX8" fmla="*/ 3406337 w 4284032"/>
              <a:gd name="connsiteY8" fmla="*/ 3280449 h 3674959"/>
              <a:gd name="connsiteX9" fmla="*/ 3406337 w 4284032"/>
              <a:gd name="connsiteY9" fmla="*/ 3540412 h 3674959"/>
              <a:gd name="connsiteX10" fmla="*/ 3631492 w 4284032"/>
              <a:gd name="connsiteY10" fmla="*/ 3670299 h 3674959"/>
              <a:gd name="connsiteX11" fmla="*/ 3856742 w 4284032"/>
              <a:gd name="connsiteY11" fmla="*/ 3540602 h 3674959"/>
              <a:gd name="connsiteX12" fmla="*/ 3856742 w 4284032"/>
              <a:gd name="connsiteY12" fmla="*/ 3280449 h 3674959"/>
              <a:gd name="connsiteX13" fmla="*/ 3631492 w 4284032"/>
              <a:gd name="connsiteY13" fmla="*/ 3150467 h 3674959"/>
              <a:gd name="connsiteX14" fmla="*/ 3631777 w 4284032"/>
              <a:gd name="connsiteY14" fmla="*/ 3146378 h 3674959"/>
              <a:gd name="connsiteX15" fmla="*/ 3633680 w 4284032"/>
              <a:gd name="connsiteY15" fmla="*/ 3147519 h 3674959"/>
              <a:gd name="connsiteX16" fmla="*/ 3633680 w 4284032"/>
              <a:gd name="connsiteY16" fmla="*/ 3147684 h 3674959"/>
              <a:gd name="connsiteX17" fmla="*/ 3860451 w 4284032"/>
              <a:gd name="connsiteY17" fmla="*/ 3278547 h 3674959"/>
              <a:gd name="connsiteX18" fmla="*/ 3860451 w 4284032"/>
              <a:gd name="connsiteY18" fmla="*/ 3279308 h 3674959"/>
              <a:gd name="connsiteX19" fmla="*/ 3860452 w 4284032"/>
              <a:gd name="connsiteY19" fmla="*/ 3279308 h 3674959"/>
              <a:gd name="connsiteX20" fmla="*/ 3860452 w 4284032"/>
              <a:gd name="connsiteY20" fmla="*/ 3542789 h 3674959"/>
              <a:gd name="connsiteX21" fmla="*/ 3631492 w 4284032"/>
              <a:gd name="connsiteY21" fmla="*/ 3674958 h 3674959"/>
              <a:gd name="connsiteX22" fmla="*/ 3402532 w 4284032"/>
              <a:gd name="connsiteY22" fmla="*/ 3542789 h 3674959"/>
              <a:gd name="connsiteX23" fmla="*/ 3402532 w 4284032"/>
              <a:gd name="connsiteY23" fmla="*/ 3278547 h 3674959"/>
              <a:gd name="connsiteX24" fmla="*/ 3403483 w 4284032"/>
              <a:gd name="connsiteY24" fmla="*/ 3277976 h 3674959"/>
              <a:gd name="connsiteX25" fmla="*/ 3631777 w 4284032"/>
              <a:gd name="connsiteY25" fmla="*/ 3146378 h 3674959"/>
              <a:gd name="connsiteX26" fmla="*/ 3633394 w 4284032"/>
              <a:gd name="connsiteY26" fmla="*/ 2364111 h 3674959"/>
              <a:gd name="connsiteX27" fmla="*/ 3407763 w 4284032"/>
              <a:gd name="connsiteY27" fmla="*/ 2494092 h 3674959"/>
              <a:gd name="connsiteX28" fmla="*/ 3407763 w 4284032"/>
              <a:gd name="connsiteY28" fmla="*/ 2754056 h 3674959"/>
              <a:gd name="connsiteX29" fmla="*/ 3633013 w 4284032"/>
              <a:gd name="connsiteY29" fmla="*/ 2884038 h 3674959"/>
              <a:gd name="connsiteX30" fmla="*/ 3858263 w 4284032"/>
              <a:gd name="connsiteY30" fmla="*/ 2754056 h 3674959"/>
              <a:gd name="connsiteX31" fmla="*/ 3858644 w 4284032"/>
              <a:gd name="connsiteY31" fmla="*/ 2494092 h 3674959"/>
              <a:gd name="connsiteX32" fmla="*/ 3633394 w 4284032"/>
              <a:gd name="connsiteY32" fmla="*/ 2364111 h 3674959"/>
              <a:gd name="connsiteX33" fmla="*/ 454116 w 4284032"/>
              <a:gd name="connsiteY33" fmla="*/ 2364110 h 3674959"/>
              <a:gd name="connsiteX34" fmla="*/ 228961 w 4284032"/>
              <a:gd name="connsiteY34" fmla="*/ 2494092 h 3674959"/>
              <a:gd name="connsiteX35" fmla="*/ 228961 w 4284032"/>
              <a:gd name="connsiteY35" fmla="*/ 2754056 h 3674959"/>
              <a:gd name="connsiteX36" fmla="*/ 454116 w 4284032"/>
              <a:gd name="connsiteY36" fmla="*/ 2884037 h 3674959"/>
              <a:gd name="connsiteX37" fmla="*/ 679366 w 4284032"/>
              <a:gd name="connsiteY37" fmla="*/ 2754056 h 3674959"/>
              <a:gd name="connsiteX38" fmla="*/ 679366 w 4284032"/>
              <a:gd name="connsiteY38" fmla="*/ 2494092 h 3674959"/>
              <a:gd name="connsiteX39" fmla="*/ 454116 w 4284032"/>
              <a:gd name="connsiteY39" fmla="*/ 2364110 h 3674959"/>
              <a:gd name="connsiteX40" fmla="*/ 1137285 w 4284032"/>
              <a:gd name="connsiteY40" fmla="*/ 1707164 h 3674959"/>
              <a:gd name="connsiteX41" fmla="*/ 1136904 w 4284032"/>
              <a:gd name="connsiteY41" fmla="*/ 1707393 h 3674959"/>
              <a:gd name="connsiteX42" fmla="*/ 1136904 w 4284032"/>
              <a:gd name="connsiteY42" fmla="*/ 1969600 h 3674959"/>
              <a:gd name="connsiteX43" fmla="*/ 1135953 w 4284032"/>
              <a:gd name="connsiteY43" fmla="*/ 1970076 h 3674959"/>
              <a:gd name="connsiteX44" fmla="*/ 908238 w 4284032"/>
              <a:gd name="connsiteY44" fmla="*/ 2101340 h 3674959"/>
              <a:gd name="connsiteX45" fmla="*/ 908325 w 4284032"/>
              <a:gd name="connsiteY45" fmla="*/ 2101390 h 3674959"/>
              <a:gd name="connsiteX46" fmla="*/ 1136619 w 4284032"/>
              <a:gd name="connsiteY46" fmla="*/ 1969791 h 3674959"/>
              <a:gd name="connsiteX47" fmla="*/ 1137570 w 4284032"/>
              <a:gd name="connsiteY47" fmla="*/ 1969316 h 3674959"/>
              <a:gd name="connsiteX48" fmla="*/ 1137570 w 4284032"/>
              <a:gd name="connsiteY48" fmla="*/ 1707286 h 3674959"/>
              <a:gd name="connsiteX49" fmla="*/ 1137285 w 4284032"/>
              <a:gd name="connsiteY49" fmla="*/ 1707450 h 3674959"/>
              <a:gd name="connsiteX50" fmla="*/ 1137285 w 4284032"/>
              <a:gd name="connsiteY50" fmla="*/ 1707164 h 3674959"/>
              <a:gd name="connsiteX51" fmla="*/ 975044 w 4284032"/>
              <a:gd name="connsiteY51" fmla="*/ 1615969 h 3674959"/>
              <a:gd name="connsiteX52" fmla="*/ 1133575 w 4284032"/>
              <a:gd name="connsiteY52" fmla="*/ 1707450 h 3674959"/>
              <a:gd name="connsiteX53" fmla="*/ 1133575 w 4284032"/>
              <a:gd name="connsiteY53" fmla="*/ 1707482 h 3674959"/>
              <a:gd name="connsiteX54" fmla="*/ 975044 w 4284032"/>
              <a:gd name="connsiteY54" fmla="*/ 1615969 h 3674959"/>
              <a:gd name="connsiteX55" fmla="*/ 906422 w 4284032"/>
              <a:gd name="connsiteY55" fmla="*/ 1312306 h 3674959"/>
              <a:gd name="connsiteX56" fmla="*/ 906422 w 4284032"/>
              <a:gd name="connsiteY56" fmla="*/ 1574330 h 3674959"/>
              <a:gd name="connsiteX57" fmla="*/ 906042 w 4284032"/>
              <a:gd name="connsiteY57" fmla="*/ 1574550 h 3674959"/>
              <a:gd name="connsiteX58" fmla="*/ 906042 w 4284032"/>
              <a:gd name="connsiteY58" fmla="*/ 1576137 h 3674959"/>
              <a:gd name="connsiteX59" fmla="*/ 975044 w 4284032"/>
              <a:gd name="connsiteY59" fmla="*/ 1615969 h 3674959"/>
              <a:gd name="connsiteX60" fmla="*/ 908325 w 4284032"/>
              <a:gd name="connsiteY60" fmla="*/ 1577468 h 3674959"/>
              <a:gd name="connsiteX61" fmla="*/ 683075 w 4284032"/>
              <a:gd name="connsiteY61" fmla="*/ 1707450 h 3674959"/>
              <a:gd name="connsiteX62" fmla="*/ 683075 w 4284032"/>
              <a:gd name="connsiteY62" fmla="*/ 1967413 h 3674959"/>
              <a:gd name="connsiteX63" fmla="*/ 908325 w 4284032"/>
              <a:gd name="connsiteY63" fmla="*/ 2097395 h 3674959"/>
              <a:gd name="connsiteX64" fmla="*/ 1133575 w 4284032"/>
              <a:gd name="connsiteY64" fmla="*/ 1967413 h 3674959"/>
              <a:gd name="connsiteX65" fmla="*/ 1133575 w 4284032"/>
              <a:gd name="connsiteY65" fmla="*/ 1707482 h 3674959"/>
              <a:gd name="connsiteX66" fmla="*/ 1135002 w 4284032"/>
              <a:gd name="connsiteY66" fmla="*/ 1708305 h 3674959"/>
              <a:gd name="connsiteX67" fmla="*/ 1135188 w 4284032"/>
              <a:gd name="connsiteY67" fmla="*/ 1708194 h 3674959"/>
              <a:gd name="connsiteX68" fmla="*/ 906423 w 4284032"/>
              <a:gd name="connsiteY68" fmla="*/ 1576137 h 3674959"/>
              <a:gd name="connsiteX69" fmla="*/ 906423 w 4284032"/>
              <a:gd name="connsiteY69" fmla="*/ 1574330 h 3674959"/>
              <a:gd name="connsiteX70" fmla="*/ 906423 w 4284032"/>
              <a:gd name="connsiteY70" fmla="*/ 1312306 h 3674959"/>
              <a:gd name="connsiteX71" fmla="*/ 906422 w 4284032"/>
              <a:gd name="connsiteY71" fmla="*/ 1312306 h 3674959"/>
              <a:gd name="connsiteX72" fmla="*/ 1233066 w 4284032"/>
              <a:gd name="connsiteY72" fmla="*/ 1236236 h 3674959"/>
              <a:gd name="connsiteX73" fmla="*/ 1364342 w 4284032"/>
              <a:gd name="connsiteY73" fmla="*/ 1312179 h 3674959"/>
              <a:gd name="connsiteX74" fmla="*/ 1364342 w 4284032"/>
              <a:gd name="connsiteY74" fmla="*/ 1576042 h 3674959"/>
              <a:gd name="connsiteX75" fmla="*/ 1364627 w 4284032"/>
              <a:gd name="connsiteY75" fmla="*/ 1575852 h 3674959"/>
              <a:gd name="connsiteX76" fmla="*/ 1364627 w 4284032"/>
              <a:gd name="connsiteY76" fmla="*/ 1312180 h 3674959"/>
              <a:gd name="connsiteX77" fmla="*/ 1233066 w 4284032"/>
              <a:gd name="connsiteY77" fmla="*/ 1236236 h 3674959"/>
              <a:gd name="connsiteX78" fmla="*/ 1135382 w 4284032"/>
              <a:gd name="connsiteY78" fmla="*/ 1184099 h 3674959"/>
              <a:gd name="connsiteX79" fmla="*/ 910227 w 4284032"/>
              <a:gd name="connsiteY79" fmla="*/ 1314081 h 3674959"/>
              <a:gd name="connsiteX80" fmla="*/ 910227 w 4284032"/>
              <a:gd name="connsiteY80" fmla="*/ 1574044 h 3674959"/>
              <a:gd name="connsiteX81" fmla="*/ 1135382 w 4284032"/>
              <a:gd name="connsiteY81" fmla="*/ 1704027 h 3674959"/>
              <a:gd name="connsiteX82" fmla="*/ 1360632 w 4284032"/>
              <a:gd name="connsiteY82" fmla="*/ 1574044 h 3674959"/>
              <a:gd name="connsiteX83" fmla="*/ 1360632 w 4284032"/>
              <a:gd name="connsiteY83" fmla="*/ 1314081 h 3674959"/>
              <a:gd name="connsiteX84" fmla="*/ 1135382 w 4284032"/>
              <a:gd name="connsiteY84" fmla="*/ 1184099 h 3674959"/>
              <a:gd name="connsiteX85" fmla="*/ 3860451 w 4284032"/>
              <a:gd name="connsiteY85" fmla="*/ 397457 h 3674959"/>
              <a:gd name="connsiteX86" fmla="*/ 3635296 w 4284032"/>
              <a:gd name="connsiteY86" fmla="*/ 527439 h 3674959"/>
              <a:gd name="connsiteX87" fmla="*/ 3635296 w 4284032"/>
              <a:gd name="connsiteY87" fmla="*/ 787403 h 3674959"/>
              <a:gd name="connsiteX88" fmla="*/ 3860451 w 4284032"/>
              <a:gd name="connsiteY88" fmla="*/ 917385 h 3674959"/>
              <a:gd name="connsiteX89" fmla="*/ 4085701 w 4284032"/>
              <a:gd name="connsiteY89" fmla="*/ 787403 h 3674959"/>
              <a:gd name="connsiteX90" fmla="*/ 4085701 w 4284032"/>
              <a:gd name="connsiteY90" fmla="*/ 527439 h 3674959"/>
              <a:gd name="connsiteX91" fmla="*/ 3860451 w 4284032"/>
              <a:gd name="connsiteY91" fmla="*/ 397457 h 3674959"/>
              <a:gd name="connsiteX92" fmla="*/ 4087604 w 4284032"/>
              <a:gd name="connsiteY92" fmla="*/ 0 h 3674959"/>
              <a:gd name="connsiteX93" fmla="*/ 4284032 w 4284032"/>
              <a:gd name="connsiteY93" fmla="*/ 113342 h 3674959"/>
              <a:gd name="connsiteX94" fmla="*/ 4284032 w 4284032"/>
              <a:gd name="connsiteY94" fmla="*/ 414002 h 3674959"/>
              <a:gd name="connsiteX95" fmla="*/ 4282224 w 4284032"/>
              <a:gd name="connsiteY95" fmla="*/ 414002 h 3674959"/>
              <a:gd name="connsiteX96" fmla="*/ 4282224 w 4284032"/>
              <a:gd name="connsiteY96" fmla="*/ 1987287 h 3674959"/>
              <a:gd name="connsiteX97" fmla="*/ 4087604 w 4284032"/>
              <a:gd name="connsiteY97" fmla="*/ 2099678 h 3674959"/>
              <a:gd name="connsiteX98" fmla="*/ 4087604 w 4284032"/>
              <a:gd name="connsiteY98" fmla="*/ 2361924 h 3674959"/>
              <a:gd name="connsiteX99" fmla="*/ 4282224 w 4284032"/>
              <a:gd name="connsiteY99" fmla="*/ 2474220 h 3674959"/>
              <a:gd name="connsiteX100" fmla="*/ 4282224 w 4284032"/>
              <a:gd name="connsiteY100" fmla="*/ 2773834 h 3674959"/>
              <a:gd name="connsiteX101" fmla="*/ 4087604 w 4284032"/>
              <a:gd name="connsiteY101" fmla="*/ 2886130 h 3674959"/>
              <a:gd name="connsiteX102" fmla="*/ 4087604 w 4284032"/>
              <a:gd name="connsiteY102" fmla="*/ 3148281 h 3674959"/>
              <a:gd name="connsiteX103" fmla="*/ 3860546 w 4284032"/>
              <a:gd name="connsiteY103" fmla="*/ 3279309 h 3674959"/>
              <a:gd name="connsiteX104" fmla="*/ 3860546 w 4284032"/>
              <a:gd name="connsiteY104" fmla="*/ 3278548 h 3674959"/>
              <a:gd name="connsiteX105" fmla="*/ 3633394 w 4284032"/>
              <a:gd name="connsiteY105" fmla="*/ 3147330 h 3674959"/>
              <a:gd name="connsiteX106" fmla="*/ 3633394 w 4284032"/>
              <a:gd name="connsiteY106" fmla="*/ 2888317 h 3674959"/>
              <a:gd name="connsiteX107" fmla="*/ 3404434 w 4284032"/>
              <a:gd name="connsiteY107" fmla="*/ 2756148 h 3674959"/>
              <a:gd name="connsiteX108" fmla="*/ 3179469 w 4284032"/>
              <a:gd name="connsiteY108" fmla="*/ 2886130 h 3674959"/>
              <a:gd name="connsiteX109" fmla="*/ 2952127 w 4284032"/>
              <a:gd name="connsiteY109" fmla="*/ 2755102 h 3674959"/>
              <a:gd name="connsiteX110" fmla="*/ 2725069 w 4284032"/>
              <a:gd name="connsiteY110" fmla="*/ 2886130 h 3674959"/>
              <a:gd name="connsiteX111" fmla="*/ 2725069 w 4284032"/>
              <a:gd name="connsiteY111" fmla="*/ 3148281 h 3674959"/>
              <a:gd name="connsiteX112" fmla="*/ 2499819 w 4284032"/>
              <a:gd name="connsiteY112" fmla="*/ 3280450 h 3674959"/>
              <a:gd name="connsiteX113" fmla="*/ 2499819 w 4284032"/>
              <a:gd name="connsiteY113" fmla="*/ 3542790 h 3674959"/>
              <a:gd name="connsiteX114" fmla="*/ 2270859 w 4284032"/>
              <a:gd name="connsiteY114" fmla="*/ 3674959 h 3674959"/>
              <a:gd name="connsiteX115" fmla="*/ 2041899 w 4284032"/>
              <a:gd name="connsiteY115" fmla="*/ 3542790 h 3674959"/>
              <a:gd name="connsiteX116" fmla="*/ 1816649 w 4284032"/>
              <a:gd name="connsiteY116" fmla="*/ 3672772 h 3674959"/>
              <a:gd name="connsiteX117" fmla="*/ 1589592 w 4284032"/>
              <a:gd name="connsiteY117" fmla="*/ 3541745 h 3674959"/>
              <a:gd name="connsiteX118" fmla="*/ 1589592 w 4284032"/>
              <a:gd name="connsiteY118" fmla="*/ 3279309 h 3674959"/>
              <a:gd name="connsiteX119" fmla="*/ 1362630 w 4284032"/>
              <a:gd name="connsiteY119" fmla="*/ 3148281 h 3674959"/>
              <a:gd name="connsiteX120" fmla="*/ 1362630 w 4284032"/>
              <a:gd name="connsiteY120" fmla="*/ 2888317 h 3674959"/>
              <a:gd name="connsiteX121" fmla="*/ 1591590 w 4284032"/>
              <a:gd name="connsiteY121" fmla="*/ 2756148 h 3674959"/>
              <a:gd name="connsiteX122" fmla="*/ 1591590 w 4284032"/>
              <a:gd name="connsiteY122" fmla="*/ 2491906 h 3674959"/>
              <a:gd name="connsiteX123" fmla="*/ 1362630 w 4284032"/>
              <a:gd name="connsiteY123" fmla="*/ 2359737 h 3674959"/>
              <a:gd name="connsiteX124" fmla="*/ 1134336 w 4284032"/>
              <a:gd name="connsiteY124" fmla="*/ 2491240 h 3674959"/>
              <a:gd name="connsiteX125" fmla="*/ 1133384 w 4284032"/>
              <a:gd name="connsiteY125" fmla="*/ 2491811 h 3674959"/>
              <a:gd name="connsiteX126" fmla="*/ 1135192 w 4284032"/>
              <a:gd name="connsiteY126" fmla="*/ 2492857 h 3674959"/>
              <a:gd name="connsiteX127" fmla="*/ 1135192 w 4284032"/>
              <a:gd name="connsiteY127" fmla="*/ 2755007 h 3674959"/>
              <a:gd name="connsiteX128" fmla="*/ 908134 w 4284032"/>
              <a:gd name="connsiteY128" fmla="*/ 2886035 h 3674959"/>
              <a:gd name="connsiteX129" fmla="*/ 908134 w 4284032"/>
              <a:gd name="connsiteY129" fmla="*/ 3148281 h 3674959"/>
              <a:gd name="connsiteX130" fmla="*/ 681077 w 4284032"/>
              <a:gd name="connsiteY130" fmla="*/ 3279309 h 3674959"/>
              <a:gd name="connsiteX131" fmla="*/ 454115 w 4284032"/>
              <a:gd name="connsiteY131" fmla="*/ 3148281 h 3674959"/>
              <a:gd name="connsiteX132" fmla="*/ 454115 w 4284032"/>
              <a:gd name="connsiteY132" fmla="*/ 2888317 h 3674959"/>
              <a:gd name="connsiteX133" fmla="*/ 454259 w 4284032"/>
              <a:gd name="connsiteY133" fmla="*/ 2888234 h 3674959"/>
              <a:gd name="connsiteX134" fmla="*/ 225441 w 4284032"/>
              <a:gd name="connsiteY134" fmla="*/ 2756147 h 3674959"/>
              <a:gd name="connsiteX135" fmla="*/ 225441 w 4284032"/>
              <a:gd name="connsiteY135" fmla="*/ 2491905 h 3674959"/>
              <a:gd name="connsiteX136" fmla="*/ 225346 w 4284032"/>
              <a:gd name="connsiteY136" fmla="*/ 2491810 h 3674959"/>
              <a:gd name="connsiteX137" fmla="*/ 226107 w 4284032"/>
              <a:gd name="connsiteY137" fmla="*/ 2491334 h 3674959"/>
              <a:gd name="connsiteX138" fmla="*/ 454257 w 4284032"/>
              <a:gd name="connsiteY138" fmla="*/ 2359819 h 3674959"/>
              <a:gd name="connsiteX139" fmla="*/ 454115 w 4284032"/>
              <a:gd name="connsiteY139" fmla="*/ 2359737 h 3674959"/>
              <a:gd name="connsiteX140" fmla="*/ 226106 w 4284032"/>
              <a:gd name="connsiteY140" fmla="*/ 2491240 h 3674959"/>
              <a:gd name="connsiteX141" fmla="*/ 225345 w 4284032"/>
              <a:gd name="connsiteY141" fmla="*/ 2491715 h 3674959"/>
              <a:gd name="connsiteX142" fmla="*/ 0 w 4284032"/>
              <a:gd name="connsiteY142" fmla="*/ 2361638 h 3674959"/>
              <a:gd name="connsiteX143" fmla="*/ 1 w 4284032"/>
              <a:gd name="connsiteY143" fmla="*/ 2099582 h 3674959"/>
              <a:gd name="connsiteX144" fmla="*/ 227057 w 4284032"/>
              <a:gd name="connsiteY144" fmla="*/ 1968270 h 3674959"/>
              <a:gd name="connsiteX145" fmla="*/ 227057 w 4284032"/>
              <a:gd name="connsiteY145" fmla="*/ 1706404 h 3674959"/>
              <a:gd name="connsiteX146" fmla="*/ 454115 w 4284032"/>
              <a:gd name="connsiteY146" fmla="*/ 1575376 h 3674959"/>
              <a:gd name="connsiteX147" fmla="*/ 454115 w 4284032"/>
              <a:gd name="connsiteY147" fmla="*/ 1575090 h 3674959"/>
              <a:gd name="connsiteX148" fmla="*/ 454115 w 4284032"/>
              <a:gd name="connsiteY148" fmla="*/ 1312940 h 3674959"/>
              <a:gd name="connsiteX149" fmla="*/ 681268 w 4284032"/>
              <a:gd name="connsiteY149" fmla="*/ 1181912 h 3674959"/>
              <a:gd name="connsiteX150" fmla="*/ 906422 w 4284032"/>
              <a:gd name="connsiteY150" fmla="*/ 1311894 h 3674959"/>
              <a:gd name="connsiteX151" fmla="*/ 906422 w 4284032"/>
              <a:gd name="connsiteY151" fmla="*/ 1311951 h 3674959"/>
              <a:gd name="connsiteX152" fmla="*/ 906423 w 4284032"/>
              <a:gd name="connsiteY152" fmla="*/ 1311951 h 3674959"/>
              <a:gd name="connsiteX153" fmla="*/ 906423 w 4284032"/>
              <a:gd name="connsiteY153" fmla="*/ 1311894 h 3674959"/>
              <a:gd name="connsiteX154" fmla="*/ 906472 w 4284032"/>
              <a:gd name="connsiteY154" fmla="*/ 1311921 h 3674959"/>
              <a:gd name="connsiteX155" fmla="*/ 906993 w 4284032"/>
              <a:gd name="connsiteY155" fmla="*/ 1311609 h 3674959"/>
              <a:gd name="connsiteX156" fmla="*/ 1135382 w 4284032"/>
              <a:gd name="connsiteY156" fmla="*/ 1179725 h 3674959"/>
              <a:gd name="connsiteX157" fmla="*/ 1135667 w 4284032"/>
              <a:gd name="connsiteY157" fmla="*/ 1179890 h 3674959"/>
              <a:gd name="connsiteX158" fmla="*/ 1135667 w 4284032"/>
              <a:gd name="connsiteY158" fmla="*/ 919762 h 3674959"/>
              <a:gd name="connsiteX159" fmla="*/ 1362630 w 4284032"/>
              <a:gd name="connsiteY159" fmla="*/ 789210 h 3674959"/>
              <a:gd name="connsiteX160" fmla="*/ 1587785 w 4284032"/>
              <a:gd name="connsiteY160" fmla="*/ 919191 h 3674959"/>
              <a:gd name="connsiteX161" fmla="*/ 1587785 w 4284032"/>
              <a:gd name="connsiteY161" fmla="*/ 1183434 h 3674959"/>
              <a:gd name="connsiteX162" fmla="*/ 1816745 w 4284032"/>
              <a:gd name="connsiteY162" fmla="*/ 1315603 h 3674959"/>
              <a:gd name="connsiteX163" fmla="*/ 2045038 w 4284032"/>
              <a:gd name="connsiteY163" fmla="*/ 1184005 h 3674959"/>
              <a:gd name="connsiteX164" fmla="*/ 2045990 w 4284032"/>
              <a:gd name="connsiteY164" fmla="*/ 1183434 h 3674959"/>
              <a:gd name="connsiteX165" fmla="*/ 2271240 w 4284032"/>
              <a:gd name="connsiteY165" fmla="*/ 1313416 h 3674959"/>
              <a:gd name="connsiteX166" fmla="*/ 2498297 w 4284032"/>
              <a:gd name="connsiteY166" fmla="*/ 1182388 h 3674959"/>
              <a:gd name="connsiteX167" fmla="*/ 2725450 w 4284032"/>
              <a:gd name="connsiteY167" fmla="*/ 1313416 h 3674959"/>
              <a:gd name="connsiteX168" fmla="*/ 2950605 w 4284032"/>
              <a:gd name="connsiteY168" fmla="*/ 1183434 h 3674959"/>
              <a:gd name="connsiteX169" fmla="*/ 2952507 w 4284032"/>
              <a:gd name="connsiteY169" fmla="*/ 1182388 h 3674959"/>
              <a:gd name="connsiteX170" fmla="*/ 2952507 w 4284032"/>
              <a:gd name="connsiteY170" fmla="*/ 919762 h 3674959"/>
              <a:gd name="connsiteX171" fmla="*/ 3179469 w 4284032"/>
              <a:gd name="connsiteY171" fmla="*/ 789210 h 3674959"/>
              <a:gd name="connsiteX172" fmla="*/ 3406336 w 4284032"/>
              <a:gd name="connsiteY172" fmla="*/ 920072 h 3674959"/>
              <a:gd name="connsiteX173" fmla="*/ 3406336 w 4284032"/>
              <a:gd name="connsiteY173" fmla="*/ 919762 h 3674959"/>
              <a:gd name="connsiteX174" fmla="*/ 3179184 w 4284032"/>
              <a:gd name="connsiteY174" fmla="*/ 788734 h 3674959"/>
              <a:gd name="connsiteX175" fmla="*/ 2952127 w 4284032"/>
              <a:gd name="connsiteY175" fmla="*/ 919762 h 3674959"/>
              <a:gd name="connsiteX176" fmla="*/ 2952127 w 4284032"/>
              <a:gd name="connsiteY176" fmla="*/ 1181913 h 3674959"/>
              <a:gd name="connsiteX177" fmla="*/ 2950224 w 4284032"/>
              <a:gd name="connsiteY177" fmla="*/ 1182958 h 3674959"/>
              <a:gd name="connsiteX178" fmla="*/ 2950224 w 4284032"/>
              <a:gd name="connsiteY178" fmla="*/ 918716 h 3674959"/>
              <a:gd name="connsiteX179" fmla="*/ 2951175 w 4284032"/>
              <a:gd name="connsiteY179" fmla="*/ 918145 h 3674959"/>
              <a:gd name="connsiteX180" fmla="*/ 3179184 w 4284032"/>
              <a:gd name="connsiteY180" fmla="*/ 786547 h 3674959"/>
              <a:gd name="connsiteX181" fmla="*/ 3408144 w 4284032"/>
              <a:gd name="connsiteY181" fmla="*/ 918716 h 3674959"/>
              <a:gd name="connsiteX182" fmla="*/ 3408144 w 4284032"/>
              <a:gd name="connsiteY182" fmla="*/ 1182794 h 3674959"/>
              <a:gd name="connsiteX183" fmla="*/ 3408429 w 4284032"/>
              <a:gd name="connsiteY183" fmla="*/ 1182959 h 3674959"/>
              <a:gd name="connsiteX184" fmla="*/ 3633679 w 4284032"/>
              <a:gd name="connsiteY184" fmla="*/ 1312941 h 3674959"/>
              <a:gd name="connsiteX185" fmla="*/ 3860737 w 4284032"/>
              <a:gd name="connsiteY185" fmla="*/ 1181913 h 3674959"/>
              <a:gd name="connsiteX186" fmla="*/ 3860737 w 4284032"/>
              <a:gd name="connsiteY186" fmla="*/ 921664 h 3674959"/>
              <a:gd name="connsiteX187" fmla="*/ 3631491 w 4284032"/>
              <a:gd name="connsiteY187" fmla="*/ 789210 h 3674959"/>
              <a:gd name="connsiteX188" fmla="*/ 3631491 w 4284032"/>
              <a:gd name="connsiteY188" fmla="*/ 525252 h 3674959"/>
              <a:gd name="connsiteX189" fmla="*/ 3632443 w 4284032"/>
              <a:gd name="connsiteY189" fmla="*/ 524777 h 3674959"/>
              <a:gd name="connsiteX190" fmla="*/ 3858644 w 4284032"/>
              <a:gd name="connsiteY190" fmla="*/ 394224 h 3674959"/>
              <a:gd name="connsiteX191" fmla="*/ 3858644 w 4284032"/>
              <a:gd name="connsiteY191" fmla="*/ 132074 h 3674959"/>
              <a:gd name="connsiteX192" fmla="*/ 3859500 w 4284032"/>
              <a:gd name="connsiteY192" fmla="*/ 131598 h 3674959"/>
              <a:gd name="connsiteX193" fmla="*/ 4087604 w 4284032"/>
              <a:gd name="connsiteY193" fmla="*/ 0 h 3674959"/>
              <a:gd name="connsiteX0" fmla="*/ 2270859 w 4284032"/>
              <a:gd name="connsiteY0" fmla="*/ 3037126 h 3561617"/>
              <a:gd name="connsiteX1" fmla="*/ 2045609 w 4284032"/>
              <a:gd name="connsiteY1" fmla="*/ 3167108 h 3561617"/>
              <a:gd name="connsiteX2" fmla="*/ 2045609 w 4284032"/>
              <a:gd name="connsiteY2" fmla="*/ 3427071 h 3561617"/>
              <a:gd name="connsiteX3" fmla="*/ 2270859 w 4284032"/>
              <a:gd name="connsiteY3" fmla="*/ 3556958 h 3561617"/>
              <a:gd name="connsiteX4" fmla="*/ 2496109 w 4284032"/>
              <a:gd name="connsiteY4" fmla="*/ 3427261 h 3561617"/>
              <a:gd name="connsiteX5" fmla="*/ 2496109 w 4284032"/>
              <a:gd name="connsiteY5" fmla="*/ 3167108 h 3561617"/>
              <a:gd name="connsiteX6" fmla="*/ 2270859 w 4284032"/>
              <a:gd name="connsiteY6" fmla="*/ 3037126 h 3561617"/>
              <a:gd name="connsiteX7" fmla="*/ 3631492 w 4284032"/>
              <a:gd name="connsiteY7" fmla="*/ 3037125 h 3561617"/>
              <a:gd name="connsiteX8" fmla="*/ 3406337 w 4284032"/>
              <a:gd name="connsiteY8" fmla="*/ 3167107 h 3561617"/>
              <a:gd name="connsiteX9" fmla="*/ 3406337 w 4284032"/>
              <a:gd name="connsiteY9" fmla="*/ 3427070 h 3561617"/>
              <a:gd name="connsiteX10" fmla="*/ 3631492 w 4284032"/>
              <a:gd name="connsiteY10" fmla="*/ 3556957 h 3561617"/>
              <a:gd name="connsiteX11" fmla="*/ 3856742 w 4284032"/>
              <a:gd name="connsiteY11" fmla="*/ 3427260 h 3561617"/>
              <a:gd name="connsiteX12" fmla="*/ 3856742 w 4284032"/>
              <a:gd name="connsiteY12" fmla="*/ 3167107 h 3561617"/>
              <a:gd name="connsiteX13" fmla="*/ 3631492 w 4284032"/>
              <a:gd name="connsiteY13" fmla="*/ 3037125 h 3561617"/>
              <a:gd name="connsiteX14" fmla="*/ 3631777 w 4284032"/>
              <a:gd name="connsiteY14" fmla="*/ 3033036 h 3561617"/>
              <a:gd name="connsiteX15" fmla="*/ 3633680 w 4284032"/>
              <a:gd name="connsiteY15" fmla="*/ 3034177 h 3561617"/>
              <a:gd name="connsiteX16" fmla="*/ 3633680 w 4284032"/>
              <a:gd name="connsiteY16" fmla="*/ 3034342 h 3561617"/>
              <a:gd name="connsiteX17" fmla="*/ 3860451 w 4284032"/>
              <a:gd name="connsiteY17" fmla="*/ 3165205 h 3561617"/>
              <a:gd name="connsiteX18" fmla="*/ 3860451 w 4284032"/>
              <a:gd name="connsiteY18" fmla="*/ 3165966 h 3561617"/>
              <a:gd name="connsiteX19" fmla="*/ 3860452 w 4284032"/>
              <a:gd name="connsiteY19" fmla="*/ 3165966 h 3561617"/>
              <a:gd name="connsiteX20" fmla="*/ 3860452 w 4284032"/>
              <a:gd name="connsiteY20" fmla="*/ 3429447 h 3561617"/>
              <a:gd name="connsiteX21" fmla="*/ 3631492 w 4284032"/>
              <a:gd name="connsiteY21" fmla="*/ 3561616 h 3561617"/>
              <a:gd name="connsiteX22" fmla="*/ 3402532 w 4284032"/>
              <a:gd name="connsiteY22" fmla="*/ 3429447 h 3561617"/>
              <a:gd name="connsiteX23" fmla="*/ 3402532 w 4284032"/>
              <a:gd name="connsiteY23" fmla="*/ 3165205 h 3561617"/>
              <a:gd name="connsiteX24" fmla="*/ 3403483 w 4284032"/>
              <a:gd name="connsiteY24" fmla="*/ 3164634 h 3561617"/>
              <a:gd name="connsiteX25" fmla="*/ 3631777 w 4284032"/>
              <a:gd name="connsiteY25" fmla="*/ 3033036 h 3561617"/>
              <a:gd name="connsiteX26" fmla="*/ 3633394 w 4284032"/>
              <a:gd name="connsiteY26" fmla="*/ 2250769 h 3561617"/>
              <a:gd name="connsiteX27" fmla="*/ 3407763 w 4284032"/>
              <a:gd name="connsiteY27" fmla="*/ 2380750 h 3561617"/>
              <a:gd name="connsiteX28" fmla="*/ 3407763 w 4284032"/>
              <a:gd name="connsiteY28" fmla="*/ 2640714 h 3561617"/>
              <a:gd name="connsiteX29" fmla="*/ 3633013 w 4284032"/>
              <a:gd name="connsiteY29" fmla="*/ 2770696 h 3561617"/>
              <a:gd name="connsiteX30" fmla="*/ 3858263 w 4284032"/>
              <a:gd name="connsiteY30" fmla="*/ 2640714 h 3561617"/>
              <a:gd name="connsiteX31" fmla="*/ 3858644 w 4284032"/>
              <a:gd name="connsiteY31" fmla="*/ 2380750 h 3561617"/>
              <a:gd name="connsiteX32" fmla="*/ 3633394 w 4284032"/>
              <a:gd name="connsiteY32" fmla="*/ 2250769 h 3561617"/>
              <a:gd name="connsiteX33" fmla="*/ 454116 w 4284032"/>
              <a:gd name="connsiteY33" fmla="*/ 2250768 h 3561617"/>
              <a:gd name="connsiteX34" fmla="*/ 228961 w 4284032"/>
              <a:gd name="connsiteY34" fmla="*/ 2380750 h 3561617"/>
              <a:gd name="connsiteX35" fmla="*/ 228961 w 4284032"/>
              <a:gd name="connsiteY35" fmla="*/ 2640714 h 3561617"/>
              <a:gd name="connsiteX36" fmla="*/ 454116 w 4284032"/>
              <a:gd name="connsiteY36" fmla="*/ 2770695 h 3561617"/>
              <a:gd name="connsiteX37" fmla="*/ 679366 w 4284032"/>
              <a:gd name="connsiteY37" fmla="*/ 2640714 h 3561617"/>
              <a:gd name="connsiteX38" fmla="*/ 679366 w 4284032"/>
              <a:gd name="connsiteY38" fmla="*/ 2380750 h 3561617"/>
              <a:gd name="connsiteX39" fmla="*/ 454116 w 4284032"/>
              <a:gd name="connsiteY39" fmla="*/ 2250768 h 3561617"/>
              <a:gd name="connsiteX40" fmla="*/ 1137285 w 4284032"/>
              <a:gd name="connsiteY40" fmla="*/ 1593822 h 3561617"/>
              <a:gd name="connsiteX41" fmla="*/ 1136904 w 4284032"/>
              <a:gd name="connsiteY41" fmla="*/ 1594051 h 3561617"/>
              <a:gd name="connsiteX42" fmla="*/ 1136904 w 4284032"/>
              <a:gd name="connsiteY42" fmla="*/ 1856258 h 3561617"/>
              <a:gd name="connsiteX43" fmla="*/ 1135953 w 4284032"/>
              <a:gd name="connsiteY43" fmla="*/ 1856734 h 3561617"/>
              <a:gd name="connsiteX44" fmla="*/ 908238 w 4284032"/>
              <a:gd name="connsiteY44" fmla="*/ 1987998 h 3561617"/>
              <a:gd name="connsiteX45" fmla="*/ 908325 w 4284032"/>
              <a:gd name="connsiteY45" fmla="*/ 1988048 h 3561617"/>
              <a:gd name="connsiteX46" fmla="*/ 1136619 w 4284032"/>
              <a:gd name="connsiteY46" fmla="*/ 1856449 h 3561617"/>
              <a:gd name="connsiteX47" fmla="*/ 1137570 w 4284032"/>
              <a:gd name="connsiteY47" fmla="*/ 1855974 h 3561617"/>
              <a:gd name="connsiteX48" fmla="*/ 1137570 w 4284032"/>
              <a:gd name="connsiteY48" fmla="*/ 1593944 h 3561617"/>
              <a:gd name="connsiteX49" fmla="*/ 1137285 w 4284032"/>
              <a:gd name="connsiteY49" fmla="*/ 1594108 h 3561617"/>
              <a:gd name="connsiteX50" fmla="*/ 1137285 w 4284032"/>
              <a:gd name="connsiteY50" fmla="*/ 1593822 h 3561617"/>
              <a:gd name="connsiteX51" fmla="*/ 975044 w 4284032"/>
              <a:gd name="connsiteY51" fmla="*/ 1502627 h 3561617"/>
              <a:gd name="connsiteX52" fmla="*/ 1133575 w 4284032"/>
              <a:gd name="connsiteY52" fmla="*/ 1594108 h 3561617"/>
              <a:gd name="connsiteX53" fmla="*/ 1133575 w 4284032"/>
              <a:gd name="connsiteY53" fmla="*/ 1594140 h 3561617"/>
              <a:gd name="connsiteX54" fmla="*/ 975044 w 4284032"/>
              <a:gd name="connsiteY54" fmla="*/ 1502627 h 3561617"/>
              <a:gd name="connsiteX55" fmla="*/ 906422 w 4284032"/>
              <a:gd name="connsiteY55" fmla="*/ 1198964 h 3561617"/>
              <a:gd name="connsiteX56" fmla="*/ 906422 w 4284032"/>
              <a:gd name="connsiteY56" fmla="*/ 1460988 h 3561617"/>
              <a:gd name="connsiteX57" fmla="*/ 906042 w 4284032"/>
              <a:gd name="connsiteY57" fmla="*/ 1461208 h 3561617"/>
              <a:gd name="connsiteX58" fmla="*/ 906042 w 4284032"/>
              <a:gd name="connsiteY58" fmla="*/ 1462795 h 3561617"/>
              <a:gd name="connsiteX59" fmla="*/ 975044 w 4284032"/>
              <a:gd name="connsiteY59" fmla="*/ 1502627 h 3561617"/>
              <a:gd name="connsiteX60" fmla="*/ 908325 w 4284032"/>
              <a:gd name="connsiteY60" fmla="*/ 1464126 h 3561617"/>
              <a:gd name="connsiteX61" fmla="*/ 683075 w 4284032"/>
              <a:gd name="connsiteY61" fmla="*/ 1594108 h 3561617"/>
              <a:gd name="connsiteX62" fmla="*/ 683075 w 4284032"/>
              <a:gd name="connsiteY62" fmla="*/ 1854071 h 3561617"/>
              <a:gd name="connsiteX63" fmla="*/ 908325 w 4284032"/>
              <a:gd name="connsiteY63" fmla="*/ 1984053 h 3561617"/>
              <a:gd name="connsiteX64" fmla="*/ 1133575 w 4284032"/>
              <a:gd name="connsiteY64" fmla="*/ 1854071 h 3561617"/>
              <a:gd name="connsiteX65" fmla="*/ 1133575 w 4284032"/>
              <a:gd name="connsiteY65" fmla="*/ 1594140 h 3561617"/>
              <a:gd name="connsiteX66" fmla="*/ 1135002 w 4284032"/>
              <a:gd name="connsiteY66" fmla="*/ 1594963 h 3561617"/>
              <a:gd name="connsiteX67" fmla="*/ 1135188 w 4284032"/>
              <a:gd name="connsiteY67" fmla="*/ 1594852 h 3561617"/>
              <a:gd name="connsiteX68" fmla="*/ 906423 w 4284032"/>
              <a:gd name="connsiteY68" fmla="*/ 1462795 h 3561617"/>
              <a:gd name="connsiteX69" fmla="*/ 906423 w 4284032"/>
              <a:gd name="connsiteY69" fmla="*/ 1460988 h 3561617"/>
              <a:gd name="connsiteX70" fmla="*/ 906423 w 4284032"/>
              <a:gd name="connsiteY70" fmla="*/ 1198964 h 3561617"/>
              <a:gd name="connsiteX71" fmla="*/ 906422 w 4284032"/>
              <a:gd name="connsiteY71" fmla="*/ 1198964 h 3561617"/>
              <a:gd name="connsiteX72" fmla="*/ 1233066 w 4284032"/>
              <a:gd name="connsiteY72" fmla="*/ 1122894 h 3561617"/>
              <a:gd name="connsiteX73" fmla="*/ 1364342 w 4284032"/>
              <a:gd name="connsiteY73" fmla="*/ 1198837 h 3561617"/>
              <a:gd name="connsiteX74" fmla="*/ 1364342 w 4284032"/>
              <a:gd name="connsiteY74" fmla="*/ 1462700 h 3561617"/>
              <a:gd name="connsiteX75" fmla="*/ 1364627 w 4284032"/>
              <a:gd name="connsiteY75" fmla="*/ 1462510 h 3561617"/>
              <a:gd name="connsiteX76" fmla="*/ 1364627 w 4284032"/>
              <a:gd name="connsiteY76" fmla="*/ 1198838 h 3561617"/>
              <a:gd name="connsiteX77" fmla="*/ 1233066 w 4284032"/>
              <a:gd name="connsiteY77" fmla="*/ 1122894 h 3561617"/>
              <a:gd name="connsiteX78" fmla="*/ 1135382 w 4284032"/>
              <a:gd name="connsiteY78" fmla="*/ 1070757 h 3561617"/>
              <a:gd name="connsiteX79" fmla="*/ 910227 w 4284032"/>
              <a:gd name="connsiteY79" fmla="*/ 1200739 h 3561617"/>
              <a:gd name="connsiteX80" fmla="*/ 910227 w 4284032"/>
              <a:gd name="connsiteY80" fmla="*/ 1460702 h 3561617"/>
              <a:gd name="connsiteX81" fmla="*/ 1135382 w 4284032"/>
              <a:gd name="connsiteY81" fmla="*/ 1590685 h 3561617"/>
              <a:gd name="connsiteX82" fmla="*/ 1360632 w 4284032"/>
              <a:gd name="connsiteY82" fmla="*/ 1460702 h 3561617"/>
              <a:gd name="connsiteX83" fmla="*/ 1360632 w 4284032"/>
              <a:gd name="connsiteY83" fmla="*/ 1200739 h 3561617"/>
              <a:gd name="connsiteX84" fmla="*/ 1135382 w 4284032"/>
              <a:gd name="connsiteY84" fmla="*/ 1070757 h 3561617"/>
              <a:gd name="connsiteX85" fmla="*/ 3860451 w 4284032"/>
              <a:gd name="connsiteY85" fmla="*/ 284115 h 3561617"/>
              <a:gd name="connsiteX86" fmla="*/ 3635296 w 4284032"/>
              <a:gd name="connsiteY86" fmla="*/ 414097 h 3561617"/>
              <a:gd name="connsiteX87" fmla="*/ 3635296 w 4284032"/>
              <a:gd name="connsiteY87" fmla="*/ 674061 h 3561617"/>
              <a:gd name="connsiteX88" fmla="*/ 3860451 w 4284032"/>
              <a:gd name="connsiteY88" fmla="*/ 804043 h 3561617"/>
              <a:gd name="connsiteX89" fmla="*/ 4085701 w 4284032"/>
              <a:gd name="connsiteY89" fmla="*/ 674061 h 3561617"/>
              <a:gd name="connsiteX90" fmla="*/ 4085701 w 4284032"/>
              <a:gd name="connsiteY90" fmla="*/ 414097 h 3561617"/>
              <a:gd name="connsiteX91" fmla="*/ 3860451 w 4284032"/>
              <a:gd name="connsiteY91" fmla="*/ 284115 h 3561617"/>
              <a:gd name="connsiteX92" fmla="*/ 3859500 w 4284032"/>
              <a:gd name="connsiteY92" fmla="*/ 18256 h 3561617"/>
              <a:gd name="connsiteX93" fmla="*/ 4284032 w 4284032"/>
              <a:gd name="connsiteY93" fmla="*/ 0 h 3561617"/>
              <a:gd name="connsiteX94" fmla="*/ 4284032 w 4284032"/>
              <a:gd name="connsiteY94" fmla="*/ 300660 h 3561617"/>
              <a:gd name="connsiteX95" fmla="*/ 4282224 w 4284032"/>
              <a:gd name="connsiteY95" fmla="*/ 300660 h 3561617"/>
              <a:gd name="connsiteX96" fmla="*/ 4282224 w 4284032"/>
              <a:gd name="connsiteY96" fmla="*/ 1873945 h 3561617"/>
              <a:gd name="connsiteX97" fmla="*/ 4087604 w 4284032"/>
              <a:gd name="connsiteY97" fmla="*/ 1986336 h 3561617"/>
              <a:gd name="connsiteX98" fmla="*/ 4087604 w 4284032"/>
              <a:gd name="connsiteY98" fmla="*/ 2248582 h 3561617"/>
              <a:gd name="connsiteX99" fmla="*/ 4282224 w 4284032"/>
              <a:gd name="connsiteY99" fmla="*/ 2360878 h 3561617"/>
              <a:gd name="connsiteX100" fmla="*/ 4282224 w 4284032"/>
              <a:gd name="connsiteY100" fmla="*/ 2660492 h 3561617"/>
              <a:gd name="connsiteX101" fmla="*/ 4087604 w 4284032"/>
              <a:gd name="connsiteY101" fmla="*/ 2772788 h 3561617"/>
              <a:gd name="connsiteX102" fmla="*/ 4087604 w 4284032"/>
              <a:gd name="connsiteY102" fmla="*/ 3034939 h 3561617"/>
              <a:gd name="connsiteX103" fmla="*/ 3860546 w 4284032"/>
              <a:gd name="connsiteY103" fmla="*/ 3165967 h 3561617"/>
              <a:gd name="connsiteX104" fmla="*/ 3860546 w 4284032"/>
              <a:gd name="connsiteY104" fmla="*/ 3165206 h 3561617"/>
              <a:gd name="connsiteX105" fmla="*/ 3633394 w 4284032"/>
              <a:gd name="connsiteY105" fmla="*/ 3033988 h 3561617"/>
              <a:gd name="connsiteX106" fmla="*/ 3633394 w 4284032"/>
              <a:gd name="connsiteY106" fmla="*/ 2774975 h 3561617"/>
              <a:gd name="connsiteX107" fmla="*/ 3404434 w 4284032"/>
              <a:gd name="connsiteY107" fmla="*/ 2642806 h 3561617"/>
              <a:gd name="connsiteX108" fmla="*/ 3179469 w 4284032"/>
              <a:gd name="connsiteY108" fmla="*/ 2772788 h 3561617"/>
              <a:gd name="connsiteX109" fmla="*/ 2952127 w 4284032"/>
              <a:gd name="connsiteY109" fmla="*/ 2641760 h 3561617"/>
              <a:gd name="connsiteX110" fmla="*/ 2725069 w 4284032"/>
              <a:gd name="connsiteY110" fmla="*/ 2772788 h 3561617"/>
              <a:gd name="connsiteX111" fmla="*/ 2725069 w 4284032"/>
              <a:gd name="connsiteY111" fmla="*/ 3034939 h 3561617"/>
              <a:gd name="connsiteX112" fmla="*/ 2499819 w 4284032"/>
              <a:gd name="connsiteY112" fmla="*/ 3167108 h 3561617"/>
              <a:gd name="connsiteX113" fmla="*/ 2499819 w 4284032"/>
              <a:gd name="connsiteY113" fmla="*/ 3429448 h 3561617"/>
              <a:gd name="connsiteX114" fmla="*/ 2270859 w 4284032"/>
              <a:gd name="connsiteY114" fmla="*/ 3561617 h 3561617"/>
              <a:gd name="connsiteX115" fmla="*/ 2041899 w 4284032"/>
              <a:gd name="connsiteY115" fmla="*/ 3429448 h 3561617"/>
              <a:gd name="connsiteX116" fmla="*/ 1816649 w 4284032"/>
              <a:gd name="connsiteY116" fmla="*/ 3559430 h 3561617"/>
              <a:gd name="connsiteX117" fmla="*/ 1589592 w 4284032"/>
              <a:gd name="connsiteY117" fmla="*/ 3428403 h 3561617"/>
              <a:gd name="connsiteX118" fmla="*/ 1589592 w 4284032"/>
              <a:gd name="connsiteY118" fmla="*/ 3165967 h 3561617"/>
              <a:gd name="connsiteX119" fmla="*/ 1362630 w 4284032"/>
              <a:gd name="connsiteY119" fmla="*/ 3034939 h 3561617"/>
              <a:gd name="connsiteX120" fmla="*/ 1362630 w 4284032"/>
              <a:gd name="connsiteY120" fmla="*/ 2774975 h 3561617"/>
              <a:gd name="connsiteX121" fmla="*/ 1591590 w 4284032"/>
              <a:gd name="connsiteY121" fmla="*/ 2642806 h 3561617"/>
              <a:gd name="connsiteX122" fmla="*/ 1591590 w 4284032"/>
              <a:gd name="connsiteY122" fmla="*/ 2378564 h 3561617"/>
              <a:gd name="connsiteX123" fmla="*/ 1362630 w 4284032"/>
              <a:gd name="connsiteY123" fmla="*/ 2246395 h 3561617"/>
              <a:gd name="connsiteX124" fmla="*/ 1134336 w 4284032"/>
              <a:gd name="connsiteY124" fmla="*/ 2377898 h 3561617"/>
              <a:gd name="connsiteX125" fmla="*/ 1133384 w 4284032"/>
              <a:gd name="connsiteY125" fmla="*/ 2378469 h 3561617"/>
              <a:gd name="connsiteX126" fmla="*/ 1135192 w 4284032"/>
              <a:gd name="connsiteY126" fmla="*/ 2379515 h 3561617"/>
              <a:gd name="connsiteX127" fmla="*/ 1135192 w 4284032"/>
              <a:gd name="connsiteY127" fmla="*/ 2641665 h 3561617"/>
              <a:gd name="connsiteX128" fmla="*/ 908134 w 4284032"/>
              <a:gd name="connsiteY128" fmla="*/ 2772693 h 3561617"/>
              <a:gd name="connsiteX129" fmla="*/ 908134 w 4284032"/>
              <a:gd name="connsiteY129" fmla="*/ 3034939 h 3561617"/>
              <a:gd name="connsiteX130" fmla="*/ 681077 w 4284032"/>
              <a:gd name="connsiteY130" fmla="*/ 3165967 h 3561617"/>
              <a:gd name="connsiteX131" fmla="*/ 454115 w 4284032"/>
              <a:gd name="connsiteY131" fmla="*/ 3034939 h 3561617"/>
              <a:gd name="connsiteX132" fmla="*/ 454115 w 4284032"/>
              <a:gd name="connsiteY132" fmla="*/ 2774975 h 3561617"/>
              <a:gd name="connsiteX133" fmla="*/ 454259 w 4284032"/>
              <a:gd name="connsiteY133" fmla="*/ 2774892 h 3561617"/>
              <a:gd name="connsiteX134" fmla="*/ 225441 w 4284032"/>
              <a:gd name="connsiteY134" fmla="*/ 2642805 h 3561617"/>
              <a:gd name="connsiteX135" fmla="*/ 225441 w 4284032"/>
              <a:gd name="connsiteY135" fmla="*/ 2378563 h 3561617"/>
              <a:gd name="connsiteX136" fmla="*/ 225346 w 4284032"/>
              <a:gd name="connsiteY136" fmla="*/ 2378468 h 3561617"/>
              <a:gd name="connsiteX137" fmla="*/ 226107 w 4284032"/>
              <a:gd name="connsiteY137" fmla="*/ 2377992 h 3561617"/>
              <a:gd name="connsiteX138" fmla="*/ 454257 w 4284032"/>
              <a:gd name="connsiteY138" fmla="*/ 2246477 h 3561617"/>
              <a:gd name="connsiteX139" fmla="*/ 454115 w 4284032"/>
              <a:gd name="connsiteY139" fmla="*/ 2246395 h 3561617"/>
              <a:gd name="connsiteX140" fmla="*/ 226106 w 4284032"/>
              <a:gd name="connsiteY140" fmla="*/ 2377898 h 3561617"/>
              <a:gd name="connsiteX141" fmla="*/ 225345 w 4284032"/>
              <a:gd name="connsiteY141" fmla="*/ 2378373 h 3561617"/>
              <a:gd name="connsiteX142" fmla="*/ 0 w 4284032"/>
              <a:gd name="connsiteY142" fmla="*/ 2248296 h 3561617"/>
              <a:gd name="connsiteX143" fmla="*/ 1 w 4284032"/>
              <a:gd name="connsiteY143" fmla="*/ 1986240 h 3561617"/>
              <a:gd name="connsiteX144" fmla="*/ 227057 w 4284032"/>
              <a:gd name="connsiteY144" fmla="*/ 1854928 h 3561617"/>
              <a:gd name="connsiteX145" fmla="*/ 227057 w 4284032"/>
              <a:gd name="connsiteY145" fmla="*/ 1593062 h 3561617"/>
              <a:gd name="connsiteX146" fmla="*/ 454115 w 4284032"/>
              <a:gd name="connsiteY146" fmla="*/ 1462034 h 3561617"/>
              <a:gd name="connsiteX147" fmla="*/ 454115 w 4284032"/>
              <a:gd name="connsiteY147" fmla="*/ 1461748 h 3561617"/>
              <a:gd name="connsiteX148" fmla="*/ 454115 w 4284032"/>
              <a:gd name="connsiteY148" fmla="*/ 1199598 h 3561617"/>
              <a:gd name="connsiteX149" fmla="*/ 681268 w 4284032"/>
              <a:gd name="connsiteY149" fmla="*/ 1068570 h 3561617"/>
              <a:gd name="connsiteX150" fmla="*/ 906422 w 4284032"/>
              <a:gd name="connsiteY150" fmla="*/ 1198552 h 3561617"/>
              <a:gd name="connsiteX151" fmla="*/ 906422 w 4284032"/>
              <a:gd name="connsiteY151" fmla="*/ 1198609 h 3561617"/>
              <a:gd name="connsiteX152" fmla="*/ 906423 w 4284032"/>
              <a:gd name="connsiteY152" fmla="*/ 1198609 h 3561617"/>
              <a:gd name="connsiteX153" fmla="*/ 906423 w 4284032"/>
              <a:gd name="connsiteY153" fmla="*/ 1198552 h 3561617"/>
              <a:gd name="connsiteX154" fmla="*/ 906472 w 4284032"/>
              <a:gd name="connsiteY154" fmla="*/ 1198579 h 3561617"/>
              <a:gd name="connsiteX155" fmla="*/ 906993 w 4284032"/>
              <a:gd name="connsiteY155" fmla="*/ 1198267 h 3561617"/>
              <a:gd name="connsiteX156" fmla="*/ 1135382 w 4284032"/>
              <a:gd name="connsiteY156" fmla="*/ 1066383 h 3561617"/>
              <a:gd name="connsiteX157" fmla="*/ 1135667 w 4284032"/>
              <a:gd name="connsiteY157" fmla="*/ 1066548 h 3561617"/>
              <a:gd name="connsiteX158" fmla="*/ 1135667 w 4284032"/>
              <a:gd name="connsiteY158" fmla="*/ 806420 h 3561617"/>
              <a:gd name="connsiteX159" fmla="*/ 1362630 w 4284032"/>
              <a:gd name="connsiteY159" fmla="*/ 675868 h 3561617"/>
              <a:gd name="connsiteX160" fmla="*/ 1587785 w 4284032"/>
              <a:gd name="connsiteY160" fmla="*/ 805849 h 3561617"/>
              <a:gd name="connsiteX161" fmla="*/ 1587785 w 4284032"/>
              <a:gd name="connsiteY161" fmla="*/ 1070092 h 3561617"/>
              <a:gd name="connsiteX162" fmla="*/ 1816745 w 4284032"/>
              <a:gd name="connsiteY162" fmla="*/ 1202261 h 3561617"/>
              <a:gd name="connsiteX163" fmla="*/ 2045038 w 4284032"/>
              <a:gd name="connsiteY163" fmla="*/ 1070663 h 3561617"/>
              <a:gd name="connsiteX164" fmla="*/ 2045990 w 4284032"/>
              <a:gd name="connsiteY164" fmla="*/ 1070092 h 3561617"/>
              <a:gd name="connsiteX165" fmla="*/ 2271240 w 4284032"/>
              <a:gd name="connsiteY165" fmla="*/ 1200074 h 3561617"/>
              <a:gd name="connsiteX166" fmla="*/ 2498297 w 4284032"/>
              <a:gd name="connsiteY166" fmla="*/ 1069046 h 3561617"/>
              <a:gd name="connsiteX167" fmla="*/ 2725450 w 4284032"/>
              <a:gd name="connsiteY167" fmla="*/ 1200074 h 3561617"/>
              <a:gd name="connsiteX168" fmla="*/ 2950605 w 4284032"/>
              <a:gd name="connsiteY168" fmla="*/ 1070092 h 3561617"/>
              <a:gd name="connsiteX169" fmla="*/ 2952507 w 4284032"/>
              <a:gd name="connsiteY169" fmla="*/ 1069046 h 3561617"/>
              <a:gd name="connsiteX170" fmla="*/ 2952507 w 4284032"/>
              <a:gd name="connsiteY170" fmla="*/ 806420 h 3561617"/>
              <a:gd name="connsiteX171" fmla="*/ 3179469 w 4284032"/>
              <a:gd name="connsiteY171" fmla="*/ 675868 h 3561617"/>
              <a:gd name="connsiteX172" fmla="*/ 3406336 w 4284032"/>
              <a:gd name="connsiteY172" fmla="*/ 806730 h 3561617"/>
              <a:gd name="connsiteX173" fmla="*/ 3406336 w 4284032"/>
              <a:gd name="connsiteY173" fmla="*/ 806420 h 3561617"/>
              <a:gd name="connsiteX174" fmla="*/ 3179184 w 4284032"/>
              <a:gd name="connsiteY174" fmla="*/ 675392 h 3561617"/>
              <a:gd name="connsiteX175" fmla="*/ 2952127 w 4284032"/>
              <a:gd name="connsiteY175" fmla="*/ 806420 h 3561617"/>
              <a:gd name="connsiteX176" fmla="*/ 2952127 w 4284032"/>
              <a:gd name="connsiteY176" fmla="*/ 1068571 h 3561617"/>
              <a:gd name="connsiteX177" fmla="*/ 2950224 w 4284032"/>
              <a:gd name="connsiteY177" fmla="*/ 1069616 h 3561617"/>
              <a:gd name="connsiteX178" fmla="*/ 2950224 w 4284032"/>
              <a:gd name="connsiteY178" fmla="*/ 805374 h 3561617"/>
              <a:gd name="connsiteX179" fmla="*/ 2951175 w 4284032"/>
              <a:gd name="connsiteY179" fmla="*/ 804803 h 3561617"/>
              <a:gd name="connsiteX180" fmla="*/ 3179184 w 4284032"/>
              <a:gd name="connsiteY180" fmla="*/ 673205 h 3561617"/>
              <a:gd name="connsiteX181" fmla="*/ 3408144 w 4284032"/>
              <a:gd name="connsiteY181" fmla="*/ 805374 h 3561617"/>
              <a:gd name="connsiteX182" fmla="*/ 3408144 w 4284032"/>
              <a:gd name="connsiteY182" fmla="*/ 1069452 h 3561617"/>
              <a:gd name="connsiteX183" fmla="*/ 3408429 w 4284032"/>
              <a:gd name="connsiteY183" fmla="*/ 1069617 h 3561617"/>
              <a:gd name="connsiteX184" fmla="*/ 3633679 w 4284032"/>
              <a:gd name="connsiteY184" fmla="*/ 1199599 h 3561617"/>
              <a:gd name="connsiteX185" fmla="*/ 3860737 w 4284032"/>
              <a:gd name="connsiteY185" fmla="*/ 1068571 h 3561617"/>
              <a:gd name="connsiteX186" fmla="*/ 3860737 w 4284032"/>
              <a:gd name="connsiteY186" fmla="*/ 808322 h 3561617"/>
              <a:gd name="connsiteX187" fmla="*/ 3631491 w 4284032"/>
              <a:gd name="connsiteY187" fmla="*/ 675868 h 3561617"/>
              <a:gd name="connsiteX188" fmla="*/ 3631491 w 4284032"/>
              <a:gd name="connsiteY188" fmla="*/ 411910 h 3561617"/>
              <a:gd name="connsiteX189" fmla="*/ 3632443 w 4284032"/>
              <a:gd name="connsiteY189" fmla="*/ 411435 h 3561617"/>
              <a:gd name="connsiteX190" fmla="*/ 3858644 w 4284032"/>
              <a:gd name="connsiteY190" fmla="*/ 280882 h 3561617"/>
              <a:gd name="connsiteX191" fmla="*/ 3858644 w 4284032"/>
              <a:gd name="connsiteY191" fmla="*/ 18732 h 3561617"/>
              <a:gd name="connsiteX192" fmla="*/ 3859500 w 4284032"/>
              <a:gd name="connsiteY192" fmla="*/ 18256 h 3561617"/>
              <a:gd name="connsiteX0" fmla="*/ 2270859 w 4284032"/>
              <a:gd name="connsiteY0" fmla="*/ 3037126 h 3561617"/>
              <a:gd name="connsiteX1" fmla="*/ 2045609 w 4284032"/>
              <a:gd name="connsiteY1" fmla="*/ 3167108 h 3561617"/>
              <a:gd name="connsiteX2" fmla="*/ 2045609 w 4284032"/>
              <a:gd name="connsiteY2" fmla="*/ 3427071 h 3561617"/>
              <a:gd name="connsiteX3" fmla="*/ 2270859 w 4284032"/>
              <a:gd name="connsiteY3" fmla="*/ 3556958 h 3561617"/>
              <a:gd name="connsiteX4" fmla="*/ 2496109 w 4284032"/>
              <a:gd name="connsiteY4" fmla="*/ 3427261 h 3561617"/>
              <a:gd name="connsiteX5" fmla="*/ 2496109 w 4284032"/>
              <a:gd name="connsiteY5" fmla="*/ 3167108 h 3561617"/>
              <a:gd name="connsiteX6" fmla="*/ 2270859 w 4284032"/>
              <a:gd name="connsiteY6" fmla="*/ 3037126 h 3561617"/>
              <a:gd name="connsiteX7" fmla="*/ 3631492 w 4284032"/>
              <a:gd name="connsiteY7" fmla="*/ 3037125 h 3561617"/>
              <a:gd name="connsiteX8" fmla="*/ 3406337 w 4284032"/>
              <a:gd name="connsiteY8" fmla="*/ 3167107 h 3561617"/>
              <a:gd name="connsiteX9" fmla="*/ 3406337 w 4284032"/>
              <a:gd name="connsiteY9" fmla="*/ 3427070 h 3561617"/>
              <a:gd name="connsiteX10" fmla="*/ 3631492 w 4284032"/>
              <a:gd name="connsiteY10" fmla="*/ 3556957 h 3561617"/>
              <a:gd name="connsiteX11" fmla="*/ 3856742 w 4284032"/>
              <a:gd name="connsiteY11" fmla="*/ 3427260 h 3561617"/>
              <a:gd name="connsiteX12" fmla="*/ 3856742 w 4284032"/>
              <a:gd name="connsiteY12" fmla="*/ 3167107 h 3561617"/>
              <a:gd name="connsiteX13" fmla="*/ 3631492 w 4284032"/>
              <a:gd name="connsiteY13" fmla="*/ 3037125 h 3561617"/>
              <a:gd name="connsiteX14" fmla="*/ 3631777 w 4284032"/>
              <a:gd name="connsiteY14" fmla="*/ 3033036 h 3561617"/>
              <a:gd name="connsiteX15" fmla="*/ 3633680 w 4284032"/>
              <a:gd name="connsiteY15" fmla="*/ 3034177 h 3561617"/>
              <a:gd name="connsiteX16" fmla="*/ 3633680 w 4284032"/>
              <a:gd name="connsiteY16" fmla="*/ 3034342 h 3561617"/>
              <a:gd name="connsiteX17" fmla="*/ 3860451 w 4284032"/>
              <a:gd name="connsiteY17" fmla="*/ 3165205 h 3561617"/>
              <a:gd name="connsiteX18" fmla="*/ 3860451 w 4284032"/>
              <a:gd name="connsiteY18" fmla="*/ 3165966 h 3561617"/>
              <a:gd name="connsiteX19" fmla="*/ 3860452 w 4284032"/>
              <a:gd name="connsiteY19" fmla="*/ 3165966 h 3561617"/>
              <a:gd name="connsiteX20" fmla="*/ 3860452 w 4284032"/>
              <a:gd name="connsiteY20" fmla="*/ 3429447 h 3561617"/>
              <a:gd name="connsiteX21" fmla="*/ 3631492 w 4284032"/>
              <a:gd name="connsiteY21" fmla="*/ 3561616 h 3561617"/>
              <a:gd name="connsiteX22" fmla="*/ 3402532 w 4284032"/>
              <a:gd name="connsiteY22" fmla="*/ 3429447 h 3561617"/>
              <a:gd name="connsiteX23" fmla="*/ 3402532 w 4284032"/>
              <a:gd name="connsiteY23" fmla="*/ 3165205 h 3561617"/>
              <a:gd name="connsiteX24" fmla="*/ 3403483 w 4284032"/>
              <a:gd name="connsiteY24" fmla="*/ 3164634 h 3561617"/>
              <a:gd name="connsiteX25" fmla="*/ 3631777 w 4284032"/>
              <a:gd name="connsiteY25" fmla="*/ 3033036 h 3561617"/>
              <a:gd name="connsiteX26" fmla="*/ 3633394 w 4284032"/>
              <a:gd name="connsiteY26" fmla="*/ 2250769 h 3561617"/>
              <a:gd name="connsiteX27" fmla="*/ 3407763 w 4284032"/>
              <a:gd name="connsiteY27" fmla="*/ 2380750 h 3561617"/>
              <a:gd name="connsiteX28" fmla="*/ 3407763 w 4284032"/>
              <a:gd name="connsiteY28" fmla="*/ 2640714 h 3561617"/>
              <a:gd name="connsiteX29" fmla="*/ 3633013 w 4284032"/>
              <a:gd name="connsiteY29" fmla="*/ 2770696 h 3561617"/>
              <a:gd name="connsiteX30" fmla="*/ 3858263 w 4284032"/>
              <a:gd name="connsiteY30" fmla="*/ 2640714 h 3561617"/>
              <a:gd name="connsiteX31" fmla="*/ 3858644 w 4284032"/>
              <a:gd name="connsiteY31" fmla="*/ 2380750 h 3561617"/>
              <a:gd name="connsiteX32" fmla="*/ 3633394 w 4284032"/>
              <a:gd name="connsiteY32" fmla="*/ 2250769 h 3561617"/>
              <a:gd name="connsiteX33" fmla="*/ 454116 w 4284032"/>
              <a:gd name="connsiteY33" fmla="*/ 2250768 h 3561617"/>
              <a:gd name="connsiteX34" fmla="*/ 228961 w 4284032"/>
              <a:gd name="connsiteY34" fmla="*/ 2380750 h 3561617"/>
              <a:gd name="connsiteX35" fmla="*/ 228961 w 4284032"/>
              <a:gd name="connsiteY35" fmla="*/ 2640714 h 3561617"/>
              <a:gd name="connsiteX36" fmla="*/ 454116 w 4284032"/>
              <a:gd name="connsiteY36" fmla="*/ 2770695 h 3561617"/>
              <a:gd name="connsiteX37" fmla="*/ 679366 w 4284032"/>
              <a:gd name="connsiteY37" fmla="*/ 2640714 h 3561617"/>
              <a:gd name="connsiteX38" fmla="*/ 679366 w 4284032"/>
              <a:gd name="connsiteY38" fmla="*/ 2380750 h 3561617"/>
              <a:gd name="connsiteX39" fmla="*/ 454116 w 4284032"/>
              <a:gd name="connsiteY39" fmla="*/ 2250768 h 3561617"/>
              <a:gd name="connsiteX40" fmla="*/ 1137285 w 4284032"/>
              <a:gd name="connsiteY40" fmla="*/ 1593822 h 3561617"/>
              <a:gd name="connsiteX41" fmla="*/ 1136904 w 4284032"/>
              <a:gd name="connsiteY41" fmla="*/ 1594051 h 3561617"/>
              <a:gd name="connsiteX42" fmla="*/ 1136904 w 4284032"/>
              <a:gd name="connsiteY42" fmla="*/ 1856258 h 3561617"/>
              <a:gd name="connsiteX43" fmla="*/ 1135953 w 4284032"/>
              <a:gd name="connsiteY43" fmla="*/ 1856734 h 3561617"/>
              <a:gd name="connsiteX44" fmla="*/ 908238 w 4284032"/>
              <a:gd name="connsiteY44" fmla="*/ 1987998 h 3561617"/>
              <a:gd name="connsiteX45" fmla="*/ 908325 w 4284032"/>
              <a:gd name="connsiteY45" fmla="*/ 1988048 h 3561617"/>
              <a:gd name="connsiteX46" fmla="*/ 1136619 w 4284032"/>
              <a:gd name="connsiteY46" fmla="*/ 1856449 h 3561617"/>
              <a:gd name="connsiteX47" fmla="*/ 1137570 w 4284032"/>
              <a:gd name="connsiteY47" fmla="*/ 1855974 h 3561617"/>
              <a:gd name="connsiteX48" fmla="*/ 1137570 w 4284032"/>
              <a:gd name="connsiteY48" fmla="*/ 1593944 h 3561617"/>
              <a:gd name="connsiteX49" fmla="*/ 1137285 w 4284032"/>
              <a:gd name="connsiteY49" fmla="*/ 1594108 h 3561617"/>
              <a:gd name="connsiteX50" fmla="*/ 1137285 w 4284032"/>
              <a:gd name="connsiteY50" fmla="*/ 1593822 h 3561617"/>
              <a:gd name="connsiteX51" fmla="*/ 975044 w 4284032"/>
              <a:gd name="connsiteY51" fmla="*/ 1502627 h 3561617"/>
              <a:gd name="connsiteX52" fmla="*/ 1133575 w 4284032"/>
              <a:gd name="connsiteY52" fmla="*/ 1594108 h 3561617"/>
              <a:gd name="connsiteX53" fmla="*/ 1133575 w 4284032"/>
              <a:gd name="connsiteY53" fmla="*/ 1594140 h 3561617"/>
              <a:gd name="connsiteX54" fmla="*/ 975044 w 4284032"/>
              <a:gd name="connsiteY54" fmla="*/ 1502627 h 3561617"/>
              <a:gd name="connsiteX55" fmla="*/ 906422 w 4284032"/>
              <a:gd name="connsiteY55" fmla="*/ 1198964 h 3561617"/>
              <a:gd name="connsiteX56" fmla="*/ 906422 w 4284032"/>
              <a:gd name="connsiteY56" fmla="*/ 1460988 h 3561617"/>
              <a:gd name="connsiteX57" fmla="*/ 906042 w 4284032"/>
              <a:gd name="connsiteY57" fmla="*/ 1461208 h 3561617"/>
              <a:gd name="connsiteX58" fmla="*/ 906042 w 4284032"/>
              <a:gd name="connsiteY58" fmla="*/ 1462795 h 3561617"/>
              <a:gd name="connsiteX59" fmla="*/ 975044 w 4284032"/>
              <a:gd name="connsiteY59" fmla="*/ 1502627 h 3561617"/>
              <a:gd name="connsiteX60" fmla="*/ 908325 w 4284032"/>
              <a:gd name="connsiteY60" fmla="*/ 1464126 h 3561617"/>
              <a:gd name="connsiteX61" fmla="*/ 683075 w 4284032"/>
              <a:gd name="connsiteY61" fmla="*/ 1594108 h 3561617"/>
              <a:gd name="connsiteX62" fmla="*/ 683075 w 4284032"/>
              <a:gd name="connsiteY62" fmla="*/ 1854071 h 3561617"/>
              <a:gd name="connsiteX63" fmla="*/ 908325 w 4284032"/>
              <a:gd name="connsiteY63" fmla="*/ 1984053 h 3561617"/>
              <a:gd name="connsiteX64" fmla="*/ 1133575 w 4284032"/>
              <a:gd name="connsiteY64" fmla="*/ 1854071 h 3561617"/>
              <a:gd name="connsiteX65" fmla="*/ 1133575 w 4284032"/>
              <a:gd name="connsiteY65" fmla="*/ 1594140 h 3561617"/>
              <a:gd name="connsiteX66" fmla="*/ 1135002 w 4284032"/>
              <a:gd name="connsiteY66" fmla="*/ 1594963 h 3561617"/>
              <a:gd name="connsiteX67" fmla="*/ 1135188 w 4284032"/>
              <a:gd name="connsiteY67" fmla="*/ 1594852 h 3561617"/>
              <a:gd name="connsiteX68" fmla="*/ 906423 w 4284032"/>
              <a:gd name="connsiteY68" fmla="*/ 1462795 h 3561617"/>
              <a:gd name="connsiteX69" fmla="*/ 906423 w 4284032"/>
              <a:gd name="connsiteY69" fmla="*/ 1460988 h 3561617"/>
              <a:gd name="connsiteX70" fmla="*/ 906423 w 4284032"/>
              <a:gd name="connsiteY70" fmla="*/ 1198964 h 3561617"/>
              <a:gd name="connsiteX71" fmla="*/ 906422 w 4284032"/>
              <a:gd name="connsiteY71" fmla="*/ 1198964 h 3561617"/>
              <a:gd name="connsiteX72" fmla="*/ 1233066 w 4284032"/>
              <a:gd name="connsiteY72" fmla="*/ 1122894 h 3561617"/>
              <a:gd name="connsiteX73" fmla="*/ 1364342 w 4284032"/>
              <a:gd name="connsiteY73" fmla="*/ 1198837 h 3561617"/>
              <a:gd name="connsiteX74" fmla="*/ 1364342 w 4284032"/>
              <a:gd name="connsiteY74" fmla="*/ 1462700 h 3561617"/>
              <a:gd name="connsiteX75" fmla="*/ 1364627 w 4284032"/>
              <a:gd name="connsiteY75" fmla="*/ 1462510 h 3561617"/>
              <a:gd name="connsiteX76" fmla="*/ 1364627 w 4284032"/>
              <a:gd name="connsiteY76" fmla="*/ 1198838 h 3561617"/>
              <a:gd name="connsiteX77" fmla="*/ 1233066 w 4284032"/>
              <a:gd name="connsiteY77" fmla="*/ 1122894 h 3561617"/>
              <a:gd name="connsiteX78" fmla="*/ 1135382 w 4284032"/>
              <a:gd name="connsiteY78" fmla="*/ 1070757 h 3561617"/>
              <a:gd name="connsiteX79" fmla="*/ 910227 w 4284032"/>
              <a:gd name="connsiteY79" fmla="*/ 1200739 h 3561617"/>
              <a:gd name="connsiteX80" fmla="*/ 910227 w 4284032"/>
              <a:gd name="connsiteY80" fmla="*/ 1460702 h 3561617"/>
              <a:gd name="connsiteX81" fmla="*/ 1135382 w 4284032"/>
              <a:gd name="connsiteY81" fmla="*/ 1590685 h 3561617"/>
              <a:gd name="connsiteX82" fmla="*/ 1360632 w 4284032"/>
              <a:gd name="connsiteY82" fmla="*/ 1460702 h 3561617"/>
              <a:gd name="connsiteX83" fmla="*/ 1360632 w 4284032"/>
              <a:gd name="connsiteY83" fmla="*/ 1200739 h 3561617"/>
              <a:gd name="connsiteX84" fmla="*/ 1135382 w 4284032"/>
              <a:gd name="connsiteY84" fmla="*/ 1070757 h 3561617"/>
              <a:gd name="connsiteX85" fmla="*/ 3860451 w 4284032"/>
              <a:gd name="connsiteY85" fmla="*/ 284115 h 3561617"/>
              <a:gd name="connsiteX86" fmla="*/ 3635296 w 4284032"/>
              <a:gd name="connsiteY86" fmla="*/ 414097 h 3561617"/>
              <a:gd name="connsiteX87" fmla="*/ 3635296 w 4284032"/>
              <a:gd name="connsiteY87" fmla="*/ 674061 h 3561617"/>
              <a:gd name="connsiteX88" fmla="*/ 3860451 w 4284032"/>
              <a:gd name="connsiteY88" fmla="*/ 804043 h 3561617"/>
              <a:gd name="connsiteX89" fmla="*/ 4085701 w 4284032"/>
              <a:gd name="connsiteY89" fmla="*/ 674061 h 3561617"/>
              <a:gd name="connsiteX90" fmla="*/ 4085701 w 4284032"/>
              <a:gd name="connsiteY90" fmla="*/ 414097 h 3561617"/>
              <a:gd name="connsiteX91" fmla="*/ 3860451 w 4284032"/>
              <a:gd name="connsiteY91" fmla="*/ 284115 h 3561617"/>
              <a:gd name="connsiteX92" fmla="*/ 3858644 w 4284032"/>
              <a:gd name="connsiteY92" fmla="*/ 18732 h 3561617"/>
              <a:gd name="connsiteX93" fmla="*/ 4284032 w 4284032"/>
              <a:gd name="connsiteY93" fmla="*/ 0 h 3561617"/>
              <a:gd name="connsiteX94" fmla="*/ 4284032 w 4284032"/>
              <a:gd name="connsiteY94" fmla="*/ 300660 h 3561617"/>
              <a:gd name="connsiteX95" fmla="*/ 4282224 w 4284032"/>
              <a:gd name="connsiteY95" fmla="*/ 300660 h 3561617"/>
              <a:gd name="connsiteX96" fmla="*/ 4282224 w 4284032"/>
              <a:gd name="connsiteY96" fmla="*/ 1873945 h 3561617"/>
              <a:gd name="connsiteX97" fmla="*/ 4087604 w 4284032"/>
              <a:gd name="connsiteY97" fmla="*/ 1986336 h 3561617"/>
              <a:gd name="connsiteX98" fmla="*/ 4087604 w 4284032"/>
              <a:gd name="connsiteY98" fmla="*/ 2248582 h 3561617"/>
              <a:gd name="connsiteX99" fmla="*/ 4282224 w 4284032"/>
              <a:gd name="connsiteY99" fmla="*/ 2360878 h 3561617"/>
              <a:gd name="connsiteX100" fmla="*/ 4282224 w 4284032"/>
              <a:gd name="connsiteY100" fmla="*/ 2660492 h 3561617"/>
              <a:gd name="connsiteX101" fmla="*/ 4087604 w 4284032"/>
              <a:gd name="connsiteY101" fmla="*/ 2772788 h 3561617"/>
              <a:gd name="connsiteX102" fmla="*/ 4087604 w 4284032"/>
              <a:gd name="connsiteY102" fmla="*/ 3034939 h 3561617"/>
              <a:gd name="connsiteX103" fmla="*/ 3860546 w 4284032"/>
              <a:gd name="connsiteY103" fmla="*/ 3165967 h 3561617"/>
              <a:gd name="connsiteX104" fmla="*/ 3860546 w 4284032"/>
              <a:gd name="connsiteY104" fmla="*/ 3165206 h 3561617"/>
              <a:gd name="connsiteX105" fmla="*/ 3633394 w 4284032"/>
              <a:gd name="connsiteY105" fmla="*/ 3033988 h 3561617"/>
              <a:gd name="connsiteX106" fmla="*/ 3633394 w 4284032"/>
              <a:gd name="connsiteY106" fmla="*/ 2774975 h 3561617"/>
              <a:gd name="connsiteX107" fmla="*/ 3404434 w 4284032"/>
              <a:gd name="connsiteY107" fmla="*/ 2642806 h 3561617"/>
              <a:gd name="connsiteX108" fmla="*/ 3179469 w 4284032"/>
              <a:gd name="connsiteY108" fmla="*/ 2772788 h 3561617"/>
              <a:gd name="connsiteX109" fmla="*/ 2952127 w 4284032"/>
              <a:gd name="connsiteY109" fmla="*/ 2641760 h 3561617"/>
              <a:gd name="connsiteX110" fmla="*/ 2725069 w 4284032"/>
              <a:gd name="connsiteY110" fmla="*/ 2772788 h 3561617"/>
              <a:gd name="connsiteX111" fmla="*/ 2725069 w 4284032"/>
              <a:gd name="connsiteY111" fmla="*/ 3034939 h 3561617"/>
              <a:gd name="connsiteX112" fmla="*/ 2499819 w 4284032"/>
              <a:gd name="connsiteY112" fmla="*/ 3167108 h 3561617"/>
              <a:gd name="connsiteX113" fmla="*/ 2499819 w 4284032"/>
              <a:gd name="connsiteY113" fmla="*/ 3429448 h 3561617"/>
              <a:gd name="connsiteX114" fmla="*/ 2270859 w 4284032"/>
              <a:gd name="connsiteY114" fmla="*/ 3561617 h 3561617"/>
              <a:gd name="connsiteX115" fmla="*/ 2041899 w 4284032"/>
              <a:gd name="connsiteY115" fmla="*/ 3429448 h 3561617"/>
              <a:gd name="connsiteX116" fmla="*/ 1816649 w 4284032"/>
              <a:gd name="connsiteY116" fmla="*/ 3559430 h 3561617"/>
              <a:gd name="connsiteX117" fmla="*/ 1589592 w 4284032"/>
              <a:gd name="connsiteY117" fmla="*/ 3428403 h 3561617"/>
              <a:gd name="connsiteX118" fmla="*/ 1589592 w 4284032"/>
              <a:gd name="connsiteY118" fmla="*/ 3165967 h 3561617"/>
              <a:gd name="connsiteX119" fmla="*/ 1362630 w 4284032"/>
              <a:gd name="connsiteY119" fmla="*/ 3034939 h 3561617"/>
              <a:gd name="connsiteX120" fmla="*/ 1362630 w 4284032"/>
              <a:gd name="connsiteY120" fmla="*/ 2774975 h 3561617"/>
              <a:gd name="connsiteX121" fmla="*/ 1591590 w 4284032"/>
              <a:gd name="connsiteY121" fmla="*/ 2642806 h 3561617"/>
              <a:gd name="connsiteX122" fmla="*/ 1591590 w 4284032"/>
              <a:gd name="connsiteY122" fmla="*/ 2378564 h 3561617"/>
              <a:gd name="connsiteX123" fmla="*/ 1362630 w 4284032"/>
              <a:gd name="connsiteY123" fmla="*/ 2246395 h 3561617"/>
              <a:gd name="connsiteX124" fmla="*/ 1134336 w 4284032"/>
              <a:gd name="connsiteY124" fmla="*/ 2377898 h 3561617"/>
              <a:gd name="connsiteX125" fmla="*/ 1133384 w 4284032"/>
              <a:gd name="connsiteY125" fmla="*/ 2378469 h 3561617"/>
              <a:gd name="connsiteX126" fmla="*/ 1135192 w 4284032"/>
              <a:gd name="connsiteY126" fmla="*/ 2379515 h 3561617"/>
              <a:gd name="connsiteX127" fmla="*/ 1135192 w 4284032"/>
              <a:gd name="connsiteY127" fmla="*/ 2641665 h 3561617"/>
              <a:gd name="connsiteX128" fmla="*/ 908134 w 4284032"/>
              <a:gd name="connsiteY128" fmla="*/ 2772693 h 3561617"/>
              <a:gd name="connsiteX129" fmla="*/ 908134 w 4284032"/>
              <a:gd name="connsiteY129" fmla="*/ 3034939 h 3561617"/>
              <a:gd name="connsiteX130" fmla="*/ 681077 w 4284032"/>
              <a:gd name="connsiteY130" fmla="*/ 3165967 h 3561617"/>
              <a:gd name="connsiteX131" fmla="*/ 454115 w 4284032"/>
              <a:gd name="connsiteY131" fmla="*/ 3034939 h 3561617"/>
              <a:gd name="connsiteX132" fmla="*/ 454115 w 4284032"/>
              <a:gd name="connsiteY132" fmla="*/ 2774975 h 3561617"/>
              <a:gd name="connsiteX133" fmla="*/ 454259 w 4284032"/>
              <a:gd name="connsiteY133" fmla="*/ 2774892 h 3561617"/>
              <a:gd name="connsiteX134" fmla="*/ 225441 w 4284032"/>
              <a:gd name="connsiteY134" fmla="*/ 2642805 h 3561617"/>
              <a:gd name="connsiteX135" fmla="*/ 225441 w 4284032"/>
              <a:gd name="connsiteY135" fmla="*/ 2378563 h 3561617"/>
              <a:gd name="connsiteX136" fmla="*/ 225346 w 4284032"/>
              <a:gd name="connsiteY136" fmla="*/ 2378468 h 3561617"/>
              <a:gd name="connsiteX137" fmla="*/ 226107 w 4284032"/>
              <a:gd name="connsiteY137" fmla="*/ 2377992 h 3561617"/>
              <a:gd name="connsiteX138" fmla="*/ 454257 w 4284032"/>
              <a:gd name="connsiteY138" fmla="*/ 2246477 h 3561617"/>
              <a:gd name="connsiteX139" fmla="*/ 454115 w 4284032"/>
              <a:gd name="connsiteY139" fmla="*/ 2246395 h 3561617"/>
              <a:gd name="connsiteX140" fmla="*/ 226106 w 4284032"/>
              <a:gd name="connsiteY140" fmla="*/ 2377898 h 3561617"/>
              <a:gd name="connsiteX141" fmla="*/ 225345 w 4284032"/>
              <a:gd name="connsiteY141" fmla="*/ 2378373 h 3561617"/>
              <a:gd name="connsiteX142" fmla="*/ 0 w 4284032"/>
              <a:gd name="connsiteY142" fmla="*/ 2248296 h 3561617"/>
              <a:gd name="connsiteX143" fmla="*/ 1 w 4284032"/>
              <a:gd name="connsiteY143" fmla="*/ 1986240 h 3561617"/>
              <a:gd name="connsiteX144" fmla="*/ 227057 w 4284032"/>
              <a:gd name="connsiteY144" fmla="*/ 1854928 h 3561617"/>
              <a:gd name="connsiteX145" fmla="*/ 227057 w 4284032"/>
              <a:gd name="connsiteY145" fmla="*/ 1593062 h 3561617"/>
              <a:gd name="connsiteX146" fmla="*/ 454115 w 4284032"/>
              <a:gd name="connsiteY146" fmla="*/ 1462034 h 3561617"/>
              <a:gd name="connsiteX147" fmla="*/ 454115 w 4284032"/>
              <a:gd name="connsiteY147" fmla="*/ 1461748 h 3561617"/>
              <a:gd name="connsiteX148" fmla="*/ 454115 w 4284032"/>
              <a:gd name="connsiteY148" fmla="*/ 1199598 h 3561617"/>
              <a:gd name="connsiteX149" fmla="*/ 681268 w 4284032"/>
              <a:gd name="connsiteY149" fmla="*/ 1068570 h 3561617"/>
              <a:gd name="connsiteX150" fmla="*/ 906422 w 4284032"/>
              <a:gd name="connsiteY150" fmla="*/ 1198552 h 3561617"/>
              <a:gd name="connsiteX151" fmla="*/ 906422 w 4284032"/>
              <a:gd name="connsiteY151" fmla="*/ 1198609 h 3561617"/>
              <a:gd name="connsiteX152" fmla="*/ 906423 w 4284032"/>
              <a:gd name="connsiteY152" fmla="*/ 1198609 h 3561617"/>
              <a:gd name="connsiteX153" fmla="*/ 906423 w 4284032"/>
              <a:gd name="connsiteY153" fmla="*/ 1198552 h 3561617"/>
              <a:gd name="connsiteX154" fmla="*/ 906472 w 4284032"/>
              <a:gd name="connsiteY154" fmla="*/ 1198579 h 3561617"/>
              <a:gd name="connsiteX155" fmla="*/ 906993 w 4284032"/>
              <a:gd name="connsiteY155" fmla="*/ 1198267 h 3561617"/>
              <a:gd name="connsiteX156" fmla="*/ 1135382 w 4284032"/>
              <a:gd name="connsiteY156" fmla="*/ 1066383 h 3561617"/>
              <a:gd name="connsiteX157" fmla="*/ 1135667 w 4284032"/>
              <a:gd name="connsiteY157" fmla="*/ 1066548 h 3561617"/>
              <a:gd name="connsiteX158" fmla="*/ 1135667 w 4284032"/>
              <a:gd name="connsiteY158" fmla="*/ 806420 h 3561617"/>
              <a:gd name="connsiteX159" fmla="*/ 1362630 w 4284032"/>
              <a:gd name="connsiteY159" fmla="*/ 675868 h 3561617"/>
              <a:gd name="connsiteX160" fmla="*/ 1587785 w 4284032"/>
              <a:gd name="connsiteY160" fmla="*/ 805849 h 3561617"/>
              <a:gd name="connsiteX161" fmla="*/ 1587785 w 4284032"/>
              <a:gd name="connsiteY161" fmla="*/ 1070092 h 3561617"/>
              <a:gd name="connsiteX162" fmla="*/ 1816745 w 4284032"/>
              <a:gd name="connsiteY162" fmla="*/ 1202261 h 3561617"/>
              <a:gd name="connsiteX163" fmla="*/ 2045038 w 4284032"/>
              <a:gd name="connsiteY163" fmla="*/ 1070663 h 3561617"/>
              <a:gd name="connsiteX164" fmla="*/ 2045990 w 4284032"/>
              <a:gd name="connsiteY164" fmla="*/ 1070092 h 3561617"/>
              <a:gd name="connsiteX165" fmla="*/ 2271240 w 4284032"/>
              <a:gd name="connsiteY165" fmla="*/ 1200074 h 3561617"/>
              <a:gd name="connsiteX166" fmla="*/ 2498297 w 4284032"/>
              <a:gd name="connsiteY166" fmla="*/ 1069046 h 3561617"/>
              <a:gd name="connsiteX167" fmla="*/ 2725450 w 4284032"/>
              <a:gd name="connsiteY167" fmla="*/ 1200074 h 3561617"/>
              <a:gd name="connsiteX168" fmla="*/ 2950605 w 4284032"/>
              <a:gd name="connsiteY168" fmla="*/ 1070092 h 3561617"/>
              <a:gd name="connsiteX169" fmla="*/ 2952507 w 4284032"/>
              <a:gd name="connsiteY169" fmla="*/ 1069046 h 3561617"/>
              <a:gd name="connsiteX170" fmla="*/ 2952507 w 4284032"/>
              <a:gd name="connsiteY170" fmla="*/ 806420 h 3561617"/>
              <a:gd name="connsiteX171" fmla="*/ 3179469 w 4284032"/>
              <a:gd name="connsiteY171" fmla="*/ 675868 h 3561617"/>
              <a:gd name="connsiteX172" fmla="*/ 3406336 w 4284032"/>
              <a:gd name="connsiteY172" fmla="*/ 806730 h 3561617"/>
              <a:gd name="connsiteX173" fmla="*/ 3406336 w 4284032"/>
              <a:gd name="connsiteY173" fmla="*/ 806420 h 3561617"/>
              <a:gd name="connsiteX174" fmla="*/ 3179184 w 4284032"/>
              <a:gd name="connsiteY174" fmla="*/ 675392 h 3561617"/>
              <a:gd name="connsiteX175" fmla="*/ 2952127 w 4284032"/>
              <a:gd name="connsiteY175" fmla="*/ 806420 h 3561617"/>
              <a:gd name="connsiteX176" fmla="*/ 2952127 w 4284032"/>
              <a:gd name="connsiteY176" fmla="*/ 1068571 h 3561617"/>
              <a:gd name="connsiteX177" fmla="*/ 2950224 w 4284032"/>
              <a:gd name="connsiteY177" fmla="*/ 1069616 h 3561617"/>
              <a:gd name="connsiteX178" fmla="*/ 2950224 w 4284032"/>
              <a:gd name="connsiteY178" fmla="*/ 805374 h 3561617"/>
              <a:gd name="connsiteX179" fmla="*/ 2951175 w 4284032"/>
              <a:gd name="connsiteY179" fmla="*/ 804803 h 3561617"/>
              <a:gd name="connsiteX180" fmla="*/ 3179184 w 4284032"/>
              <a:gd name="connsiteY180" fmla="*/ 673205 h 3561617"/>
              <a:gd name="connsiteX181" fmla="*/ 3408144 w 4284032"/>
              <a:gd name="connsiteY181" fmla="*/ 805374 h 3561617"/>
              <a:gd name="connsiteX182" fmla="*/ 3408144 w 4284032"/>
              <a:gd name="connsiteY182" fmla="*/ 1069452 h 3561617"/>
              <a:gd name="connsiteX183" fmla="*/ 3408429 w 4284032"/>
              <a:gd name="connsiteY183" fmla="*/ 1069617 h 3561617"/>
              <a:gd name="connsiteX184" fmla="*/ 3633679 w 4284032"/>
              <a:gd name="connsiteY184" fmla="*/ 1199599 h 3561617"/>
              <a:gd name="connsiteX185" fmla="*/ 3860737 w 4284032"/>
              <a:gd name="connsiteY185" fmla="*/ 1068571 h 3561617"/>
              <a:gd name="connsiteX186" fmla="*/ 3860737 w 4284032"/>
              <a:gd name="connsiteY186" fmla="*/ 808322 h 3561617"/>
              <a:gd name="connsiteX187" fmla="*/ 3631491 w 4284032"/>
              <a:gd name="connsiteY187" fmla="*/ 675868 h 3561617"/>
              <a:gd name="connsiteX188" fmla="*/ 3631491 w 4284032"/>
              <a:gd name="connsiteY188" fmla="*/ 411910 h 3561617"/>
              <a:gd name="connsiteX189" fmla="*/ 3632443 w 4284032"/>
              <a:gd name="connsiteY189" fmla="*/ 411435 h 3561617"/>
              <a:gd name="connsiteX190" fmla="*/ 3858644 w 4284032"/>
              <a:gd name="connsiteY190" fmla="*/ 280882 h 3561617"/>
              <a:gd name="connsiteX191" fmla="*/ 3858644 w 4284032"/>
              <a:gd name="connsiteY191" fmla="*/ 18732 h 3561617"/>
              <a:gd name="connsiteX0" fmla="*/ 2270859 w 4284032"/>
              <a:gd name="connsiteY0" fmla="*/ 3018394 h 3542885"/>
              <a:gd name="connsiteX1" fmla="*/ 2045609 w 4284032"/>
              <a:gd name="connsiteY1" fmla="*/ 3148376 h 3542885"/>
              <a:gd name="connsiteX2" fmla="*/ 2045609 w 4284032"/>
              <a:gd name="connsiteY2" fmla="*/ 3408339 h 3542885"/>
              <a:gd name="connsiteX3" fmla="*/ 2270859 w 4284032"/>
              <a:gd name="connsiteY3" fmla="*/ 3538226 h 3542885"/>
              <a:gd name="connsiteX4" fmla="*/ 2496109 w 4284032"/>
              <a:gd name="connsiteY4" fmla="*/ 3408529 h 3542885"/>
              <a:gd name="connsiteX5" fmla="*/ 2496109 w 4284032"/>
              <a:gd name="connsiteY5" fmla="*/ 3148376 h 3542885"/>
              <a:gd name="connsiteX6" fmla="*/ 2270859 w 4284032"/>
              <a:gd name="connsiteY6" fmla="*/ 3018394 h 3542885"/>
              <a:gd name="connsiteX7" fmla="*/ 3631492 w 4284032"/>
              <a:gd name="connsiteY7" fmla="*/ 3018393 h 3542885"/>
              <a:gd name="connsiteX8" fmla="*/ 3406337 w 4284032"/>
              <a:gd name="connsiteY8" fmla="*/ 3148375 h 3542885"/>
              <a:gd name="connsiteX9" fmla="*/ 3406337 w 4284032"/>
              <a:gd name="connsiteY9" fmla="*/ 3408338 h 3542885"/>
              <a:gd name="connsiteX10" fmla="*/ 3631492 w 4284032"/>
              <a:gd name="connsiteY10" fmla="*/ 3538225 h 3542885"/>
              <a:gd name="connsiteX11" fmla="*/ 3856742 w 4284032"/>
              <a:gd name="connsiteY11" fmla="*/ 3408528 h 3542885"/>
              <a:gd name="connsiteX12" fmla="*/ 3856742 w 4284032"/>
              <a:gd name="connsiteY12" fmla="*/ 3148375 h 3542885"/>
              <a:gd name="connsiteX13" fmla="*/ 3631492 w 4284032"/>
              <a:gd name="connsiteY13" fmla="*/ 3018393 h 3542885"/>
              <a:gd name="connsiteX14" fmla="*/ 3631777 w 4284032"/>
              <a:gd name="connsiteY14" fmla="*/ 3014304 h 3542885"/>
              <a:gd name="connsiteX15" fmla="*/ 3633680 w 4284032"/>
              <a:gd name="connsiteY15" fmla="*/ 3015445 h 3542885"/>
              <a:gd name="connsiteX16" fmla="*/ 3633680 w 4284032"/>
              <a:gd name="connsiteY16" fmla="*/ 3015610 h 3542885"/>
              <a:gd name="connsiteX17" fmla="*/ 3860451 w 4284032"/>
              <a:gd name="connsiteY17" fmla="*/ 3146473 h 3542885"/>
              <a:gd name="connsiteX18" fmla="*/ 3860451 w 4284032"/>
              <a:gd name="connsiteY18" fmla="*/ 3147234 h 3542885"/>
              <a:gd name="connsiteX19" fmla="*/ 3860452 w 4284032"/>
              <a:gd name="connsiteY19" fmla="*/ 3147234 h 3542885"/>
              <a:gd name="connsiteX20" fmla="*/ 3860452 w 4284032"/>
              <a:gd name="connsiteY20" fmla="*/ 3410715 h 3542885"/>
              <a:gd name="connsiteX21" fmla="*/ 3631492 w 4284032"/>
              <a:gd name="connsiteY21" fmla="*/ 3542884 h 3542885"/>
              <a:gd name="connsiteX22" fmla="*/ 3402532 w 4284032"/>
              <a:gd name="connsiteY22" fmla="*/ 3410715 h 3542885"/>
              <a:gd name="connsiteX23" fmla="*/ 3402532 w 4284032"/>
              <a:gd name="connsiteY23" fmla="*/ 3146473 h 3542885"/>
              <a:gd name="connsiteX24" fmla="*/ 3403483 w 4284032"/>
              <a:gd name="connsiteY24" fmla="*/ 3145902 h 3542885"/>
              <a:gd name="connsiteX25" fmla="*/ 3631777 w 4284032"/>
              <a:gd name="connsiteY25" fmla="*/ 3014304 h 3542885"/>
              <a:gd name="connsiteX26" fmla="*/ 3633394 w 4284032"/>
              <a:gd name="connsiteY26" fmla="*/ 2232037 h 3542885"/>
              <a:gd name="connsiteX27" fmla="*/ 3407763 w 4284032"/>
              <a:gd name="connsiteY27" fmla="*/ 2362018 h 3542885"/>
              <a:gd name="connsiteX28" fmla="*/ 3407763 w 4284032"/>
              <a:gd name="connsiteY28" fmla="*/ 2621982 h 3542885"/>
              <a:gd name="connsiteX29" fmla="*/ 3633013 w 4284032"/>
              <a:gd name="connsiteY29" fmla="*/ 2751964 h 3542885"/>
              <a:gd name="connsiteX30" fmla="*/ 3858263 w 4284032"/>
              <a:gd name="connsiteY30" fmla="*/ 2621982 h 3542885"/>
              <a:gd name="connsiteX31" fmla="*/ 3858644 w 4284032"/>
              <a:gd name="connsiteY31" fmla="*/ 2362018 h 3542885"/>
              <a:gd name="connsiteX32" fmla="*/ 3633394 w 4284032"/>
              <a:gd name="connsiteY32" fmla="*/ 2232037 h 3542885"/>
              <a:gd name="connsiteX33" fmla="*/ 454116 w 4284032"/>
              <a:gd name="connsiteY33" fmla="*/ 2232036 h 3542885"/>
              <a:gd name="connsiteX34" fmla="*/ 228961 w 4284032"/>
              <a:gd name="connsiteY34" fmla="*/ 2362018 h 3542885"/>
              <a:gd name="connsiteX35" fmla="*/ 228961 w 4284032"/>
              <a:gd name="connsiteY35" fmla="*/ 2621982 h 3542885"/>
              <a:gd name="connsiteX36" fmla="*/ 454116 w 4284032"/>
              <a:gd name="connsiteY36" fmla="*/ 2751963 h 3542885"/>
              <a:gd name="connsiteX37" fmla="*/ 679366 w 4284032"/>
              <a:gd name="connsiteY37" fmla="*/ 2621982 h 3542885"/>
              <a:gd name="connsiteX38" fmla="*/ 679366 w 4284032"/>
              <a:gd name="connsiteY38" fmla="*/ 2362018 h 3542885"/>
              <a:gd name="connsiteX39" fmla="*/ 454116 w 4284032"/>
              <a:gd name="connsiteY39" fmla="*/ 2232036 h 3542885"/>
              <a:gd name="connsiteX40" fmla="*/ 1137285 w 4284032"/>
              <a:gd name="connsiteY40" fmla="*/ 1575090 h 3542885"/>
              <a:gd name="connsiteX41" fmla="*/ 1136904 w 4284032"/>
              <a:gd name="connsiteY41" fmla="*/ 1575319 h 3542885"/>
              <a:gd name="connsiteX42" fmla="*/ 1136904 w 4284032"/>
              <a:gd name="connsiteY42" fmla="*/ 1837526 h 3542885"/>
              <a:gd name="connsiteX43" fmla="*/ 1135953 w 4284032"/>
              <a:gd name="connsiteY43" fmla="*/ 1838002 h 3542885"/>
              <a:gd name="connsiteX44" fmla="*/ 908238 w 4284032"/>
              <a:gd name="connsiteY44" fmla="*/ 1969266 h 3542885"/>
              <a:gd name="connsiteX45" fmla="*/ 908325 w 4284032"/>
              <a:gd name="connsiteY45" fmla="*/ 1969316 h 3542885"/>
              <a:gd name="connsiteX46" fmla="*/ 1136619 w 4284032"/>
              <a:gd name="connsiteY46" fmla="*/ 1837717 h 3542885"/>
              <a:gd name="connsiteX47" fmla="*/ 1137570 w 4284032"/>
              <a:gd name="connsiteY47" fmla="*/ 1837242 h 3542885"/>
              <a:gd name="connsiteX48" fmla="*/ 1137570 w 4284032"/>
              <a:gd name="connsiteY48" fmla="*/ 1575212 h 3542885"/>
              <a:gd name="connsiteX49" fmla="*/ 1137285 w 4284032"/>
              <a:gd name="connsiteY49" fmla="*/ 1575376 h 3542885"/>
              <a:gd name="connsiteX50" fmla="*/ 1137285 w 4284032"/>
              <a:gd name="connsiteY50" fmla="*/ 1575090 h 3542885"/>
              <a:gd name="connsiteX51" fmla="*/ 975044 w 4284032"/>
              <a:gd name="connsiteY51" fmla="*/ 1483895 h 3542885"/>
              <a:gd name="connsiteX52" fmla="*/ 1133575 w 4284032"/>
              <a:gd name="connsiteY52" fmla="*/ 1575376 h 3542885"/>
              <a:gd name="connsiteX53" fmla="*/ 1133575 w 4284032"/>
              <a:gd name="connsiteY53" fmla="*/ 1575408 h 3542885"/>
              <a:gd name="connsiteX54" fmla="*/ 975044 w 4284032"/>
              <a:gd name="connsiteY54" fmla="*/ 1483895 h 3542885"/>
              <a:gd name="connsiteX55" fmla="*/ 906422 w 4284032"/>
              <a:gd name="connsiteY55" fmla="*/ 1180232 h 3542885"/>
              <a:gd name="connsiteX56" fmla="*/ 906422 w 4284032"/>
              <a:gd name="connsiteY56" fmla="*/ 1442256 h 3542885"/>
              <a:gd name="connsiteX57" fmla="*/ 906042 w 4284032"/>
              <a:gd name="connsiteY57" fmla="*/ 1442476 h 3542885"/>
              <a:gd name="connsiteX58" fmla="*/ 906042 w 4284032"/>
              <a:gd name="connsiteY58" fmla="*/ 1444063 h 3542885"/>
              <a:gd name="connsiteX59" fmla="*/ 975044 w 4284032"/>
              <a:gd name="connsiteY59" fmla="*/ 1483895 h 3542885"/>
              <a:gd name="connsiteX60" fmla="*/ 908325 w 4284032"/>
              <a:gd name="connsiteY60" fmla="*/ 1445394 h 3542885"/>
              <a:gd name="connsiteX61" fmla="*/ 683075 w 4284032"/>
              <a:gd name="connsiteY61" fmla="*/ 1575376 h 3542885"/>
              <a:gd name="connsiteX62" fmla="*/ 683075 w 4284032"/>
              <a:gd name="connsiteY62" fmla="*/ 1835339 h 3542885"/>
              <a:gd name="connsiteX63" fmla="*/ 908325 w 4284032"/>
              <a:gd name="connsiteY63" fmla="*/ 1965321 h 3542885"/>
              <a:gd name="connsiteX64" fmla="*/ 1133575 w 4284032"/>
              <a:gd name="connsiteY64" fmla="*/ 1835339 h 3542885"/>
              <a:gd name="connsiteX65" fmla="*/ 1133575 w 4284032"/>
              <a:gd name="connsiteY65" fmla="*/ 1575408 h 3542885"/>
              <a:gd name="connsiteX66" fmla="*/ 1135002 w 4284032"/>
              <a:gd name="connsiteY66" fmla="*/ 1576231 h 3542885"/>
              <a:gd name="connsiteX67" fmla="*/ 1135188 w 4284032"/>
              <a:gd name="connsiteY67" fmla="*/ 1576120 h 3542885"/>
              <a:gd name="connsiteX68" fmla="*/ 906423 w 4284032"/>
              <a:gd name="connsiteY68" fmla="*/ 1444063 h 3542885"/>
              <a:gd name="connsiteX69" fmla="*/ 906423 w 4284032"/>
              <a:gd name="connsiteY69" fmla="*/ 1442256 h 3542885"/>
              <a:gd name="connsiteX70" fmla="*/ 906423 w 4284032"/>
              <a:gd name="connsiteY70" fmla="*/ 1180232 h 3542885"/>
              <a:gd name="connsiteX71" fmla="*/ 906422 w 4284032"/>
              <a:gd name="connsiteY71" fmla="*/ 1180232 h 3542885"/>
              <a:gd name="connsiteX72" fmla="*/ 1233066 w 4284032"/>
              <a:gd name="connsiteY72" fmla="*/ 1104162 h 3542885"/>
              <a:gd name="connsiteX73" fmla="*/ 1364342 w 4284032"/>
              <a:gd name="connsiteY73" fmla="*/ 1180105 h 3542885"/>
              <a:gd name="connsiteX74" fmla="*/ 1364342 w 4284032"/>
              <a:gd name="connsiteY74" fmla="*/ 1443968 h 3542885"/>
              <a:gd name="connsiteX75" fmla="*/ 1364627 w 4284032"/>
              <a:gd name="connsiteY75" fmla="*/ 1443778 h 3542885"/>
              <a:gd name="connsiteX76" fmla="*/ 1364627 w 4284032"/>
              <a:gd name="connsiteY76" fmla="*/ 1180106 h 3542885"/>
              <a:gd name="connsiteX77" fmla="*/ 1233066 w 4284032"/>
              <a:gd name="connsiteY77" fmla="*/ 1104162 h 3542885"/>
              <a:gd name="connsiteX78" fmla="*/ 1135382 w 4284032"/>
              <a:gd name="connsiteY78" fmla="*/ 1052025 h 3542885"/>
              <a:gd name="connsiteX79" fmla="*/ 910227 w 4284032"/>
              <a:gd name="connsiteY79" fmla="*/ 1182007 h 3542885"/>
              <a:gd name="connsiteX80" fmla="*/ 910227 w 4284032"/>
              <a:gd name="connsiteY80" fmla="*/ 1441970 h 3542885"/>
              <a:gd name="connsiteX81" fmla="*/ 1135382 w 4284032"/>
              <a:gd name="connsiteY81" fmla="*/ 1571953 h 3542885"/>
              <a:gd name="connsiteX82" fmla="*/ 1360632 w 4284032"/>
              <a:gd name="connsiteY82" fmla="*/ 1441970 h 3542885"/>
              <a:gd name="connsiteX83" fmla="*/ 1360632 w 4284032"/>
              <a:gd name="connsiteY83" fmla="*/ 1182007 h 3542885"/>
              <a:gd name="connsiteX84" fmla="*/ 1135382 w 4284032"/>
              <a:gd name="connsiteY84" fmla="*/ 1052025 h 3542885"/>
              <a:gd name="connsiteX85" fmla="*/ 3860451 w 4284032"/>
              <a:gd name="connsiteY85" fmla="*/ 265383 h 3542885"/>
              <a:gd name="connsiteX86" fmla="*/ 3635296 w 4284032"/>
              <a:gd name="connsiteY86" fmla="*/ 395365 h 3542885"/>
              <a:gd name="connsiteX87" fmla="*/ 3635296 w 4284032"/>
              <a:gd name="connsiteY87" fmla="*/ 655329 h 3542885"/>
              <a:gd name="connsiteX88" fmla="*/ 3860451 w 4284032"/>
              <a:gd name="connsiteY88" fmla="*/ 785311 h 3542885"/>
              <a:gd name="connsiteX89" fmla="*/ 4085701 w 4284032"/>
              <a:gd name="connsiteY89" fmla="*/ 655329 h 3542885"/>
              <a:gd name="connsiteX90" fmla="*/ 4085701 w 4284032"/>
              <a:gd name="connsiteY90" fmla="*/ 395365 h 3542885"/>
              <a:gd name="connsiteX91" fmla="*/ 3860451 w 4284032"/>
              <a:gd name="connsiteY91" fmla="*/ 265383 h 3542885"/>
              <a:gd name="connsiteX92" fmla="*/ 3858644 w 4284032"/>
              <a:gd name="connsiteY92" fmla="*/ 0 h 3542885"/>
              <a:gd name="connsiteX93" fmla="*/ 4284032 w 4284032"/>
              <a:gd name="connsiteY93" fmla="*/ 281928 h 3542885"/>
              <a:gd name="connsiteX94" fmla="*/ 4282224 w 4284032"/>
              <a:gd name="connsiteY94" fmla="*/ 281928 h 3542885"/>
              <a:gd name="connsiteX95" fmla="*/ 4282224 w 4284032"/>
              <a:gd name="connsiteY95" fmla="*/ 1855213 h 3542885"/>
              <a:gd name="connsiteX96" fmla="*/ 4087604 w 4284032"/>
              <a:gd name="connsiteY96" fmla="*/ 1967604 h 3542885"/>
              <a:gd name="connsiteX97" fmla="*/ 4087604 w 4284032"/>
              <a:gd name="connsiteY97" fmla="*/ 2229850 h 3542885"/>
              <a:gd name="connsiteX98" fmla="*/ 4282224 w 4284032"/>
              <a:gd name="connsiteY98" fmla="*/ 2342146 h 3542885"/>
              <a:gd name="connsiteX99" fmla="*/ 4282224 w 4284032"/>
              <a:gd name="connsiteY99" fmla="*/ 2641760 h 3542885"/>
              <a:gd name="connsiteX100" fmla="*/ 4087604 w 4284032"/>
              <a:gd name="connsiteY100" fmla="*/ 2754056 h 3542885"/>
              <a:gd name="connsiteX101" fmla="*/ 4087604 w 4284032"/>
              <a:gd name="connsiteY101" fmla="*/ 3016207 h 3542885"/>
              <a:gd name="connsiteX102" fmla="*/ 3860546 w 4284032"/>
              <a:gd name="connsiteY102" fmla="*/ 3147235 h 3542885"/>
              <a:gd name="connsiteX103" fmla="*/ 3860546 w 4284032"/>
              <a:gd name="connsiteY103" fmla="*/ 3146474 h 3542885"/>
              <a:gd name="connsiteX104" fmla="*/ 3633394 w 4284032"/>
              <a:gd name="connsiteY104" fmla="*/ 3015256 h 3542885"/>
              <a:gd name="connsiteX105" fmla="*/ 3633394 w 4284032"/>
              <a:gd name="connsiteY105" fmla="*/ 2756243 h 3542885"/>
              <a:gd name="connsiteX106" fmla="*/ 3404434 w 4284032"/>
              <a:gd name="connsiteY106" fmla="*/ 2624074 h 3542885"/>
              <a:gd name="connsiteX107" fmla="*/ 3179469 w 4284032"/>
              <a:gd name="connsiteY107" fmla="*/ 2754056 h 3542885"/>
              <a:gd name="connsiteX108" fmla="*/ 2952127 w 4284032"/>
              <a:gd name="connsiteY108" fmla="*/ 2623028 h 3542885"/>
              <a:gd name="connsiteX109" fmla="*/ 2725069 w 4284032"/>
              <a:gd name="connsiteY109" fmla="*/ 2754056 h 3542885"/>
              <a:gd name="connsiteX110" fmla="*/ 2725069 w 4284032"/>
              <a:gd name="connsiteY110" fmla="*/ 3016207 h 3542885"/>
              <a:gd name="connsiteX111" fmla="*/ 2499819 w 4284032"/>
              <a:gd name="connsiteY111" fmla="*/ 3148376 h 3542885"/>
              <a:gd name="connsiteX112" fmla="*/ 2499819 w 4284032"/>
              <a:gd name="connsiteY112" fmla="*/ 3410716 h 3542885"/>
              <a:gd name="connsiteX113" fmla="*/ 2270859 w 4284032"/>
              <a:gd name="connsiteY113" fmla="*/ 3542885 h 3542885"/>
              <a:gd name="connsiteX114" fmla="*/ 2041899 w 4284032"/>
              <a:gd name="connsiteY114" fmla="*/ 3410716 h 3542885"/>
              <a:gd name="connsiteX115" fmla="*/ 1816649 w 4284032"/>
              <a:gd name="connsiteY115" fmla="*/ 3540698 h 3542885"/>
              <a:gd name="connsiteX116" fmla="*/ 1589592 w 4284032"/>
              <a:gd name="connsiteY116" fmla="*/ 3409671 h 3542885"/>
              <a:gd name="connsiteX117" fmla="*/ 1589592 w 4284032"/>
              <a:gd name="connsiteY117" fmla="*/ 3147235 h 3542885"/>
              <a:gd name="connsiteX118" fmla="*/ 1362630 w 4284032"/>
              <a:gd name="connsiteY118" fmla="*/ 3016207 h 3542885"/>
              <a:gd name="connsiteX119" fmla="*/ 1362630 w 4284032"/>
              <a:gd name="connsiteY119" fmla="*/ 2756243 h 3542885"/>
              <a:gd name="connsiteX120" fmla="*/ 1591590 w 4284032"/>
              <a:gd name="connsiteY120" fmla="*/ 2624074 h 3542885"/>
              <a:gd name="connsiteX121" fmla="*/ 1591590 w 4284032"/>
              <a:gd name="connsiteY121" fmla="*/ 2359832 h 3542885"/>
              <a:gd name="connsiteX122" fmla="*/ 1362630 w 4284032"/>
              <a:gd name="connsiteY122" fmla="*/ 2227663 h 3542885"/>
              <a:gd name="connsiteX123" fmla="*/ 1134336 w 4284032"/>
              <a:gd name="connsiteY123" fmla="*/ 2359166 h 3542885"/>
              <a:gd name="connsiteX124" fmla="*/ 1133384 w 4284032"/>
              <a:gd name="connsiteY124" fmla="*/ 2359737 h 3542885"/>
              <a:gd name="connsiteX125" fmla="*/ 1135192 w 4284032"/>
              <a:gd name="connsiteY125" fmla="*/ 2360783 h 3542885"/>
              <a:gd name="connsiteX126" fmla="*/ 1135192 w 4284032"/>
              <a:gd name="connsiteY126" fmla="*/ 2622933 h 3542885"/>
              <a:gd name="connsiteX127" fmla="*/ 908134 w 4284032"/>
              <a:gd name="connsiteY127" fmla="*/ 2753961 h 3542885"/>
              <a:gd name="connsiteX128" fmla="*/ 908134 w 4284032"/>
              <a:gd name="connsiteY128" fmla="*/ 3016207 h 3542885"/>
              <a:gd name="connsiteX129" fmla="*/ 681077 w 4284032"/>
              <a:gd name="connsiteY129" fmla="*/ 3147235 h 3542885"/>
              <a:gd name="connsiteX130" fmla="*/ 454115 w 4284032"/>
              <a:gd name="connsiteY130" fmla="*/ 3016207 h 3542885"/>
              <a:gd name="connsiteX131" fmla="*/ 454115 w 4284032"/>
              <a:gd name="connsiteY131" fmla="*/ 2756243 h 3542885"/>
              <a:gd name="connsiteX132" fmla="*/ 454259 w 4284032"/>
              <a:gd name="connsiteY132" fmla="*/ 2756160 h 3542885"/>
              <a:gd name="connsiteX133" fmla="*/ 225441 w 4284032"/>
              <a:gd name="connsiteY133" fmla="*/ 2624073 h 3542885"/>
              <a:gd name="connsiteX134" fmla="*/ 225441 w 4284032"/>
              <a:gd name="connsiteY134" fmla="*/ 2359831 h 3542885"/>
              <a:gd name="connsiteX135" fmla="*/ 225346 w 4284032"/>
              <a:gd name="connsiteY135" fmla="*/ 2359736 h 3542885"/>
              <a:gd name="connsiteX136" fmla="*/ 226107 w 4284032"/>
              <a:gd name="connsiteY136" fmla="*/ 2359260 h 3542885"/>
              <a:gd name="connsiteX137" fmla="*/ 454257 w 4284032"/>
              <a:gd name="connsiteY137" fmla="*/ 2227745 h 3542885"/>
              <a:gd name="connsiteX138" fmla="*/ 454115 w 4284032"/>
              <a:gd name="connsiteY138" fmla="*/ 2227663 h 3542885"/>
              <a:gd name="connsiteX139" fmla="*/ 226106 w 4284032"/>
              <a:gd name="connsiteY139" fmla="*/ 2359166 h 3542885"/>
              <a:gd name="connsiteX140" fmla="*/ 225345 w 4284032"/>
              <a:gd name="connsiteY140" fmla="*/ 2359641 h 3542885"/>
              <a:gd name="connsiteX141" fmla="*/ 0 w 4284032"/>
              <a:gd name="connsiteY141" fmla="*/ 2229564 h 3542885"/>
              <a:gd name="connsiteX142" fmla="*/ 1 w 4284032"/>
              <a:gd name="connsiteY142" fmla="*/ 1967508 h 3542885"/>
              <a:gd name="connsiteX143" fmla="*/ 227057 w 4284032"/>
              <a:gd name="connsiteY143" fmla="*/ 1836196 h 3542885"/>
              <a:gd name="connsiteX144" fmla="*/ 227057 w 4284032"/>
              <a:gd name="connsiteY144" fmla="*/ 1574330 h 3542885"/>
              <a:gd name="connsiteX145" fmla="*/ 454115 w 4284032"/>
              <a:gd name="connsiteY145" fmla="*/ 1443302 h 3542885"/>
              <a:gd name="connsiteX146" fmla="*/ 454115 w 4284032"/>
              <a:gd name="connsiteY146" fmla="*/ 1443016 h 3542885"/>
              <a:gd name="connsiteX147" fmla="*/ 454115 w 4284032"/>
              <a:gd name="connsiteY147" fmla="*/ 1180866 h 3542885"/>
              <a:gd name="connsiteX148" fmla="*/ 681268 w 4284032"/>
              <a:gd name="connsiteY148" fmla="*/ 1049838 h 3542885"/>
              <a:gd name="connsiteX149" fmla="*/ 906422 w 4284032"/>
              <a:gd name="connsiteY149" fmla="*/ 1179820 h 3542885"/>
              <a:gd name="connsiteX150" fmla="*/ 906422 w 4284032"/>
              <a:gd name="connsiteY150" fmla="*/ 1179877 h 3542885"/>
              <a:gd name="connsiteX151" fmla="*/ 906423 w 4284032"/>
              <a:gd name="connsiteY151" fmla="*/ 1179877 h 3542885"/>
              <a:gd name="connsiteX152" fmla="*/ 906423 w 4284032"/>
              <a:gd name="connsiteY152" fmla="*/ 1179820 h 3542885"/>
              <a:gd name="connsiteX153" fmla="*/ 906472 w 4284032"/>
              <a:gd name="connsiteY153" fmla="*/ 1179847 h 3542885"/>
              <a:gd name="connsiteX154" fmla="*/ 906993 w 4284032"/>
              <a:gd name="connsiteY154" fmla="*/ 1179535 h 3542885"/>
              <a:gd name="connsiteX155" fmla="*/ 1135382 w 4284032"/>
              <a:gd name="connsiteY155" fmla="*/ 1047651 h 3542885"/>
              <a:gd name="connsiteX156" fmla="*/ 1135667 w 4284032"/>
              <a:gd name="connsiteY156" fmla="*/ 1047816 h 3542885"/>
              <a:gd name="connsiteX157" fmla="*/ 1135667 w 4284032"/>
              <a:gd name="connsiteY157" fmla="*/ 787688 h 3542885"/>
              <a:gd name="connsiteX158" fmla="*/ 1362630 w 4284032"/>
              <a:gd name="connsiteY158" fmla="*/ 657136 h 3542885"/>
              <a:gd name="connsiteX159" fmla="*/ 1587785 w 4284032"/>
              <a:gd name="connsiteY159" fmla="*/ 787117 h 3542885"/>
              <a:gd name="connsiteX160" fmla="*/ 1587785 w 4284032"/>
              <a:gd name="connsiteY160" fmla="*/ 1051360 h 3542885"/>
              <a:gd name="connsiteX161" fmla="*/ 1816745 w 4284032"/>
              <a:gd name="connsiteY161" fmla="*/ 1183529 h 3542885"/>
              <a:gd name="connsiteX162" fmla="*/ 2045038 w 4284032"/>
              <a:gd name="connsiteY162" fmla="*/ 1051931 h 3542885"/>
              <a:gd name="connsiteX163" fmla="*/ 2045990 w 4284032"/>
              <a:gd name="connsiteY163" fmla="*/ 1051360 h 3542885"/>
              <a:gd name="connsiteX164" fmla="*/ 2271240 w 4284032"/>
              <a:gd name="connsiteY164" fmla="*/ 1181342 h 3542885"/>
              <a:gd name="connsiteX165" fmla="*/ 2498297 w 4284032"/>
              <a:gd name="connsiteY165" fmla="*/ 1050314 h 3542885"/>
              <a:gd name="connsiteX166" fmla="*/ 2725450 w 4284032"/>
              <a:gd name="connsiteY166" fmla="*/ 1181342 h 3542885"/>
              <a:gd name="connsiteX167" fmla="*/ 2950605 w 4284032"/>
              <a:gd name="connsiteY167" fmla="*/ 1051360 h 3542885"/>
              <a:gd name="connsiteX168" fmla="*/ 2952507 w 4284032"/>
              <a:gd name="connsiteY168" fmla="*/ 1050314 h 3542885"/>
              <a:gd name="connsiteX169" fmla="*/ 2952507 w 4284032"/>
              <a:gd name="connsiteY169" fmla="*/ 787688 h 3542885"/>
              <a:gd name="connsiteX170" fmla="*/ 3179469 w 4284032"/>
              <a:gd name="connsiteY170" fmla="*/ 657136 h 3542885"/>
              <a:gd name="connsiteX171" fmla="*/ 3406336 w 4284032"/>
              <a:gd name="connsiteY171" fmla="*/ 787998 h 3542885"/>
              <a:gd name="connsiteX172" fmla="*/ 3406336 w 4284032"/>
              <a:gd name="connsiteY172" fmla="*/ 787688 h 3542885"/>
              <a:gd name="connsiteX173" fmla="*/ 3179184 w 4284032"/>
              <a:gd name="connsiteY173" fmla="*/ 656660 h 3542885"/>
              <a:gd name="connsiteX174" fmla="*/ 2952127 w 4284032"/>
              <a:gd name="connsiteY174" fmla="*/ 787688 h 3542885"/>
              <a:gd name="connsiteX175" fmla="*/ 2952127 w 4284032"/>
              <a:gd name="connsiteY175" fmla="*/ 1049839 h 3542885"/>
              <a:gd name="connsiteX176" fmla="*/ 2950224 w 4284032"/>
              <a:gd name="connsiteY176" fmla="*/ 1050884 h 3542885"/>
              <a:gd name="connsiteX177" fmla="*/ 2950224 w 4284032"/>
              <a:gd name="connsiteY177" fmla="*/ 786642 h 3542885"/>
              <a:gd name="connsiteX178" fmla="*/ 2951175 w 4284032"/>
              <a:gd name="connsiteY178" fmla="*/ 786071 h 3542885"/>
              <a:gd name="connsiteX179" fmla="*/ 3179184 w 4284032"/>
              <a:gd name="connsiteY179" fmla="*/ 654473 h 3542885"/>
              <a:gd name="connsiteX180" fmla="*/ 3408144 w 4284032"/>
              <a:gd name="connsiteY180" fmla="*/ 786642 h 3542885"/>
              <a:gd name="connsiteX181" fmla="*/ 3408144 w 4284032"/>
              <a:gd name="connsiteY181" fmla="*/ 1050720 h 3542885"/>
              <a:gd name="connsiteX182" fmla="*/ 3408429 w 4284032"/>
              <a:gd name="connsiteY182" fmla="*/ 1050885 h 3542885"/>
              <a:gd name="connsiteX183" fmla="*/ 3633679 w 4284032"/>
              <a:gd name="connsiteY183" fmla="*/ 1180867 h 3542885"/>
              <a:gd name="connsiteX184" fmla="*/ 3860737 w 4284032"/>
              <a:gd name="connsiteY184" fmla="*/ 1049839 h 3542885"/>
              <a:gd name="connsiteX185" fmla="*/ 3860737 w 4284032"/>
              <a:gd name="connsiteY185" fmla="*/ 789590 h 3542885"/>
              <a:gd name="connsiteX186" fmla="*/ 3631491 w 4284032"/>
              <a:gd name="connsiteY186" fmla="*/ 657136 h 3542885"/>
              <a:gd name="connsiteX187" fmla="*/ 3631491 w 4284032"/>
              <a:gd name="connsiteY187" fmla="*/ 393178 h 3542885"/>
              <a:gd name="connsiteX188" fmla="*/ 3632443 w 4284032"/>
              <a:gd name="connsiteY188" fmla="*/ 392703 h 3542885"/>
              <a:gd name="connsiteX189" fmla="*/ 3858644 w 4284032"/>
              <a:gd name="connsiteY189" fmla="*/ 262150 h 3542885"/>
              <a:gd name="connsiteX190" fmla="*/ 3858644 w 4284032"/>
              <a:gd name="connsiteY190" fmla="*/ 0 h 3542885"/>
              <a:gd name="connsiteX0" fmla="*/ 2270859 w 4284032"/>
              <a:gd name="connsiteY0" fmla="*/ 2756244 h 3280735"/>
              <a:gd name="connsiteX1" fmla="*/ 2045609 w 4284032"/>
              <a:gd name="connsiteY1" fmla="*/ 2886226 h 3280735"/>
              <a:gd name="connsiteX2" fmla="*/ 2045609 w 4284032"/>
              <a:gd name="connsiteY2" fmla="*/ 3146189 h 3280735"/>
              <a:gd name="connsiteX3" fmla="*/ 2270859 w 4284032"/>
              <a:gd name="connsiteY3" fmla="*/ 3276076 h 3280735"/>
              <a:gd name="connsiteX4" fmla="*/ 2496109 w 4284032"/>
              <a:gd name="connsiteY4" fmla="*/ 3146379 h 3280735"/>
              <a:gd name="connsiteX5" fmla="*/ 2496109 w 4284032"/>
              <a:gd name="connsiteY5" fmla="*/ 2886226 h 3280735"/>
              <a:gd name="connsiteX6" fmla="*/ 2270859 w 4284032"/>
              <a:gd name="connsiteY6" fmla="*/ 2756244 h 3280735"/>
              <a:gd name="connsiteX7" fmla="*/ 3631492 w 4284032"/>
              <a:gd name="connsiteY7" fmla="*/ 2756243 h 3280735"/>
              <a:gd name="connsiteX8" fmla="*/ 3406337 w 4284032"/>
              <a:gd name="connsiteY8" fmla="*/ 2886225 h 3280735"/>
              <a:gd name="connsiteX9" fmla="*/ 3406337 w 4284032"/>
              <a:gd name="connsiteY9" fmla="*/ 3146188 h 3280735"/>
              <a:gd name="connsiteX10" fmla="*/ 3631492 w 4284032"/>
              <a:gd name="connsiteY10" fmla="*/ 3276075 h 3280735"/>
              <a:gd name="connsiteX11" fmla="*/ 3856742 w 4284032"/>
              <a:gd name="connsiteY11" fmla="*/ 3146378 h 3280735"/>
              <a:gd name="connsiteX12" fmla="*/ 3856742 w 4284032"/>
              <a:gd name="connsiteY12" fmla="*/ 2886225 h 3280735"/>
              <a:gd name="connsiteX13" fmla="*/ 3631492 w 4284032"/>
              <a:gd name="connsiteY13" fmla="*/ 2756243 h 3280735"/>
              <a:gd name="connsiteX14" fmla="*/ 3631777 w 4284032"/>
              <a:gd name="connsiteY14" fmla="*/ 2752154 h 3280735"/>
              <a:gd name="connsiteX15" fmla="*/ 3633680 w 4284032"/>
              <a:gd name="connsiteY15" fmla="*/ 2753295 h 3280735"/>
              <a:gd name="connsiteX16" fmla="*/ 3633680 w 4284032"/>
              <a:gd name="connsiteY16" fmla="*/ 2753460 h 3280735"/>
              <a:gd name="connsiteX17" fmla="*/ 3860451 w 4284032"/>
              <a:gd name="connsiteY17" fmla="*/ 2884323 h 3280735"/>
              <a:gd name="connsiteX18" fmla="*/ 3860451 w 4284032"/>
              <a:gd name="connsiteY18" fmla="*/ 2885084 h 3280735"/>
              <a:gd name="connsiteX19" fmla="*/ 3860452 w 4284032"/>
              <a:gd name="connsiteY19" fmla="*/ 2885084 h 3280735"/>
              <a:gd name="connsiteX20" fmla="*/ 3860452 w 4284032"/>
              <a:gd name="connsiteY20" fmla="*/ 3148565 h 3280735"/>
              <a:gd name="connsiteX21" fmla="*/ 3631492 w 4284032"/>
              <a:gd name="connsiteY21" fmla="*/ 3280734 h 3280735"/>
              <a:gd name="connsiteX22" fmla="*/ 3402532 w 4284032"/>
              <a:gd name="connsiteY22" fmla="*/ 3148565 h 3280735"/>
              <a:gd name="connsiteX23" fmla="*/ 3402532 w 4284032"/>
              <a:gd name="connsiteY23" fmla="*/ 2884323 h 3280735"/>
              <a:gd name="connsiteX24" fmla="*/ 3403483 w 4284032"/>
              <a:gd name="connsiteY24" fmla="*/ 2883752 h 3280735"/>
              <a:gd name="connsiteX25" fmla="*/ 3631777 w 4284032"/>
              <a:gd name="connsiteY25" fmla="*/ 2752154 h 3280735"/>
              <a:gd name="connsiteX26" fmla="*/ 3633394 w 4284032"/>
              <a:gd name="connsiteY26" fmla="*/ 1969887 h 3280735"/>
              <a:gd name="connsiteX27" fmla="*/ 3407763 w 4284032"/>
              <a:gd name="connsiteY27" fmla="*/ 2099868 h 3280735"/>
              <a:gd name="connsiteX28" fmla="*/ 3407763 w 4284032"/>
              <a:gd name="connsiteY28" fmla="*/ 2359832 h 3280735"/>
              <a:gd name="connsiteX29" fmla="*/ 3633013 w 4284032"/>
              <a:gd name="connsiteY29" fmla="*/ 2489814 h 3280735"/>
              <a:gd name="connsiteX30" fmla="*/ 3858263 w 4284032"/>
              <a:gd name="connsiteY30" fmla="*/ 2359832 h 3280735"/>
              <a:gd name="connsiteX31" fmla="*/ 3858644 w 4284032"/>
              <a:gd name="connsiteY31" fmla="*/ 2099868 h 3280735"/>
              <a:gd name="connsiteX32" fmla="*/ 3633394 w 4284032"/>
              <a:gd name="connsiteY32" fmla="*/ 1969887 h 3280735"/>
              <a:gd name="connsiteX33" fmla="*/ 454116 w 4284032"/>
              <a:gd name="connsiteY33" fmla="*/ 1969886 h 3280735"/>
              <a:gd name="connsiteX34" fmla="*/ 228961 w 4284032"/>
              <a:gd name="connsiteY34" fmla="*/ 2099868 h 3280735"/>
              <a:gd name="connsiteX35" fmla="*/ 228961 w 4284032"/>
              <a:gd name="connsiteY35" fmla="*/ 2359832 h 3280735"/>
              <a:gd name="connsiteX36" fmla="*/ 454116 w 4284032"/>
              <a:gd name="connsiteY36" fmla="*/ 2489813 h 3280735"/>
              <a:gd name="connsiteX37" fmla="*/ 679366 w 4284032"/>
              <a:gd name="connsiteY37" fmla="*/ 2359832 h 3280735"/>
              <a:gd name="connsiteX38" fmla="*/ 679366 w 4284032"/>
              <a:gd name="connsiteY38" fmla="*/ 2099868 h 3280735"/>
              <a:gd name="connsiteX39" fmla="*/ 454116 w 4284032"/>
              <a:gd name="connsiteY39" fmla="*/ 1969886 h 3280735"/>
              <a:gd name="connsiteX40" fmla="*/ 1137285 w 4284032"/>
              <a:gd name="connsiteY40" fmla="*/ 1312940 h 3280735"/>
              <a:gd name="connsiteX41" fmla="*/ 1136904 w 4284032"/>
              <a:gd name="connsiteY41" fmla="*/ 1313169 h 3280735"/>
              <a:gd name="connsiteX42" fmla="*/ 1136904 w 4284032"/>
              <a:gd name="connsiteY42" fmla="*/ 1575376 h 3280735"/>
              <a:gd name="connsiteX43" fmla="*/ 1135953 w 4284032"/>
              <a:gd name="connsiteY43" fmla="*/ 1575852 h 3280735"/>
              <a:gd name="connsiteX44" fmla="*/ 908238 w 4284032"/>
              <a:gd name="connsiteY44" fmla="*/ 1707116 h 3280735"/>
              <a:gd name="connsiteX45" fmla="*/ 908325 w 4284032"/>
              <a:gd name="connsiteY45" fmla="*/ 1707166 h 3280735"/>
              <a:gd name="connsiteX46" fmla="*/ 1136619 w 4284032"/>
              <a:gd name="connsiteY46" fmla="*/ 1575567 h 3280735"/>
              <a:gd name="connsiteX47" fmla="*/ 1137570 w 4284032"/>
              <a:gd name="connsiteY47" fmla="*/ 1575092 h 3280735"/>
              <a:gd name="connsiteX48" fmla="*/ 1137570 w 4284032"/>
              <a:gd name="connsiteY48" fmla="*/ 1313062 h 3280735"/>
              <a:gd name="connsiteX49" fmla="*/ 1137285 w 4284032"/>
              <a:gd name="connsiteY49" fmla="*/ 1313226 h 3280735"/>
              <a:gd name="connsiteX50" fmla="*/ 1137285 w 4284032"/>
              <a:gd name="connsiteY50" fmla="*/ 1312940 h 3280735"/>
              <a:gd name="connsiteX51" fmla="*/ 975044 w 4284032"/>
              <a:gd name="connsiteY51" fmla="*/ 1221745 h 3280735"/>
              <a:gd name="connsiteX52" fmla="*/ 1133575 w 4284032"/>
              <a:gd name="connsiteY52" fmla="*/ 1313226 h 3280735"/>
              <a:gd name="connsiteX53" fmla="*/ 1133575 w 4284032"/>
              <a:gd name="connsiteY53" fmla="*/ 1313258 h 3280735"/>
              <a:gd name="connsiteX54" fmla="*/ 975044 w 4284032"/>
              <a:gd name="connsiteY54" fmla="*/ 1221745 h 3280735"/>
              <a:gd name="connsiteX55" fmla="*/ 906422 w 4284032"/>
              <a:gd name="connsiteY55" fmla="*/ 918082 h 3280735"/>
              <a:gd name="connsiteX56" fmla="*/ 906422 w 4284032"/>
              <a:gd name="connsiteY56" fmla="*/ 1180106 h 3280735"/>
              <a:gd name="connsiteX57" fmla="*/ 906042 w 4284032"/>
              <a:gd name="connsiteY57" fmla="*/ 1180326 h 3280735"/>
              <a:gd name="connsiteX58" fmla="*/ 906042 w 4284032"/>
              <a:gd name="connsiteY58" fmla="*/ 1181913 h 3280735"/>
              <a:gd name="connsiteX59" fmla="*/ 975044 w 4284032"/>
              <a:gd name="connsiteY59" fmla="*/ 1221745 h 3280735"/>
              <a:gd name="connsiteX60" fmla="*/ 908325 w 4284032"/>
              <a:gd name="connsiteY60" fmla="*/ 1183244 h 3280735"/>
              <a:gd name="connsiteX61" fmla="*/ 683075 w 4284032"/>
              <a:gd name="connsiteY61" fmla="*/ 1313226 h 3280735"/>
              <a:gd name="connsiteX62" fmla="*/ 683075 w 4284032"/>
              <a:gd name="connsiteY62" fmla="*/ 1573189 h 3280735"/>
              <a:gd name="connsiteX63" fmla="*/ 908325 w 4284032"/>
              <a:gd name="connsiteY63" fmla="*/ 1703171 h 3280735"/>
              <a:gd name="connsiteX64" fmla="*/ 1133575 w 4284032"/>
              <a:gd name="connsiteY64" fmla="*/ 1573189 h 3280735"/>
              <a:gd name="connsiteX65" fmla="*/ 1133575 w 4284032"/>
              <a:gd name="connsiteY65" fmla="*/ 1313258 h 3280735"/>
              <a:gd name="connsiteX66" fmla="*/ 1135002 w 4284032"/>
              <a:gd name="connsiteY66" fmla="*/ 1314081 h 3280735"/>
              <a:gd name="connsiteX67" fmla="*/ 1135188 w 4284032"/>
              <a:gd name="connsiteY67" fmla="*/ 1313970 h 3280735"/>
              <a:gd name="connsiteX68" fmla="*/ 906423 w 4284032"/>
              <a:gd name="connsiteY68" fmla="*/ 1181913 h 3280735"/>
              <a:gd name="connsiteX69" fmla="*/ 906423 w 4284032"/>
              <a:gd name="connsiteY69" fmla="*/ 1180106 h 3280735"/>
              <a:gd name="connsiteX70" fmla="*/ 906423 w 4284032"/>
              <a:gd name="connsiteY70" fmla="*/ 918082 h 3280735"/>
              <a:gd name="connsiteX71" fmla="*/ 906422 w 4284032"/>
              <a:gd name="connsiteY71" fmla="*/ 918082 h 3280735"/>
              <a:gd name="connsiteX72" fmla="*/ 1233066 w 4284032"/>
              <a:gd name="connsiteY72" fmla="*/ 842012 h 3280735"/>
              <a:gd name="connsiteX73" fmla="*/ 1364342 w 4284032"/>
              <a:gd name="connsiteY73" fmla="*/ 917955 h 3280735"/>
              <a:gd name="connsiteX74" fmla="*/ 1364342 w 4284032"/>
              <a:gd name="connsiteY74" fmla="*/ 1181818 h 3280735"/>
              <a:gd name="connsiteX75" fmla="*/ 1364627 w 4284032"/>
              <a:gd name="connsiteY75" fmla="*/ 1181628 h 3280735"/>
              <a:gd name="connsiteX76" fmla="*/ 1364627 w 4284032"/>
              <a:gd name="connsiteY76" fmla="*/ 917956 h 3280735"/>
              <a:gd name="connsiteX77" fmla="*/ 1233066 w 4284032"/>
              <a:gd name="connsiteY77" fmla="*/ 842012 h 3280735"/>
              <a:gd name="connsiteX78" fmla="*/ 1135382 w 4284032"/>
              <a:gd name="connsiteY78" fmla="*/ 789875 h 3280735"/>
              <a:gd name="connsiteX79" fmla="*/ 910227 w 4284032"/>
              <a:gd name="connsiteY79" fmla="*/ 919857 h 3280735"/>
              <a:gd name="connsiteX80" fmla="*/ 910227 w 4284032"/>
              <a:gd name="connsiteY80" fmla="*/ 1179820 h 3280735"/>
              <a:gd name="connsiteX81" fmla="*/ 1135382 w 4284032"/>
              <a:gd name="connsiteY81" fmla="*/ 1309803 h 3280735"/>
              <a:gd name="connsiteX82" fmla="*/ 1360632 w 4284032"/>
              <a:gd name="connsiteY82" fmla="*/ 1179820 h 3280735"/>
              <a:gd name="connsiteX83" fmla="*/ 1360632 w 4284032"/>
              <a:gd name="connsiteY83" fmla="*/ 919857 h 3280735"/>
              <a:gd name="connsiteX84" fmla="*/ 1135382 w 4284032"/>
              <a:gd name="connsiteY84" fmla="*/ 789875 h 3280735"/>
              <a:gd name="connsiteX85" fmla="*/ 3860451 w 4284032"/>
              <a:gd name="connsiteY85" fmla="*/ 3233 h 3280735"/>
              <a:gd name="connsiteX86" fmla="*/ 3635296 w 4284032"/>
              <a:gd name="connsiteY86" fmla="*/ 133215 h 3280735"/>
              <a:gd name="connsiteX87" fmla="*/ 3635296 w 4284032"/>
              <a:gd name="connsiteY87" fmla="*/ 393179 h 3280735"/>
              <a:gd name="connsiteX88" fmla="*/ 3860451 w 4284032"/>
              <a:gd name="connsiteY88" fmla="*/ 523161 h 3280735"/>
              <a:gd name="connsiteX89" fmla="*/ 4085701 w 4284032"/>
              <a:gd name="connsiteY89" fmla="*/ 393179 h 3280735"/>
              <a:gd name="connsiteX90" fmla="*/ 4085701 w 4284032"/>
              <a:gd name="connsiteY90" fmla="*/ 133215 h 3280735"/>
              <a:gd name="connsiteX91" fmla="*/ 3860451 w 4284032"/>
              <a:gd name="connsiteY91" fmla="*/ 3233 h 3280735"/>
              <a:gd name="connsiteX92" fmla="*/ 3858644 w 4284032"/>
              <a:gd name="connsiteY92" fmla="*/ 0 h 3280735"/>
              <a:gd name="connsiteX93" fmla="*/ 4284032 w 4284032"/>
              <a:gd name="connsiteY93" fmla="*/ 19778 h 3280735"/>
              <a:gd name="connsiteX94" fmla="*/ 4282224 w 4284032"/>
              <a:gd name="connsiteY94" fmla="*/ 19778 h 3280735"/>
              <a:gd name="connsiteX95" fmla="*/ 4282224 w 4284032"/>
              <a:gd name="connsiteY95" fmla="*/ 1593063 h 3280735"/>
              <a:gd name="connsiteX96" fmla="*/ 4087604 w 4284032"/>
              <a:gd name="connsiteY96" fmla="*/ 1705454 h 3280735"/>
              <a:gd name="connsiteX97" fmla="*/ 4087604 w 4284032"/>
              <a:gd name="connsiteY97" fmla="*/ 1967700 h 3280735"/>
              <a:gd name="connsiteX98" fmla="*/ 4282224 w 4284032"/>
              <a:gd name="connsiteY98" fmla="*/ 2079996 h 3280735"/>
              <a:gd name="connsiteX99" fmla="*/ 4282224 w 4284032"/>
              <a:gd name="connsiteY99" fmla="*/ 2379610 h 3280735"/>
              <a:gd name="connsiteX100" fmla="*/ 4087604 w 4284032"/>
              <a:gd name="connsiteY100" fmla="*/ 2491906 h 3280735"/>
              <a:gd name="connsiteX101" fmla="*/ 4087604 w 4284032"/>
              <a:gd name="connsiteY101" fmla="*/ 2754057 h 3280735"/>
              <a:gd name="connsiteX102" fmla="*/ 3860546 w 4284032"/>
              <a:gd name="connsiteY102" fmla="*/ 2885085 h 3280735"/>
              <a:gd name="connsiteX103" fmla="*/ 3860546 w 4284032"/>
              <a:gd name="connsiteY103" fmla="*/ 2884324 h 3280735"/>
              <a:gd name="connsiteX104" fmla="*/ 3633394 w 4284032"/>
              <a:gd name="connsiteY104" fmla="*/ 2753106 h 3280735"/>
              <a:gd name="connsiteX105" fmla="*/ 3633394 w 4284032"/>
              <a:gd name="connsiteY105" fmla="*/ 2494093 h 3280735"/>
              <a:gd name="connsiteX106" fmla="*/ 3404434 w 4284032"/>
              <a:gd name="connsiteY106" fmla="*/ 2361924 h 3280735"/>
              <a:gd name="connsiteX107" fmla="*/ 3179469 w 4284032"/>
              <a:gd name="connsiteY107" fmla="*/ 2491906 h 3280735"/>
              <a:gd name="connsiteX108" fmla="*/ 2952127 w 4284032"/>
              <a:gd name="connsiteY108" fmla="*/ 2360878 h 3280735"/>
              <a:gd name="connsiteX109" fmla="*/ 2725069 w 4284032"/>
              <a:gd name="connsiteY109" fmla="*/ 2491906 h 3280735"/>
              <a:gd name="connsiteX110" fmla="*/ 2725069 w 4284032"/>
              <a:gd name="connsiteY110" fmla="*/ 2754057 h 3280735"/>
              <a:gd name="connsiteX111" fmla="*/ 2499819 w 4284032"/>
              <a:gd name="connsiteY111" fmla="*/ 2886226 h 3280735"/>
              <a:gd name="connsiteX112" fmla="*/ 2499819 w 4284032"/>
              <a:gd name="connsiteY112" fmla="*/ 3148566 h 3280735"/>
              <a:gd name="connsiteX113" fmla="*/ 2270859 w 4284032"/>
              <a:gd name="connsiteY113" fmla="*/ 3280735 h 3280735"/>
              <a:gd name="connsiteX114" fmla="*/ 2041899 w 4284032"/>
              <a:gd name="connsiteY114" fmla="*/ 3148566 h 3280735"/>
              <a:gd name="connsiteX115" fmla="*/ 1816649 w 4284032"/>
              <a:gd name="connsiteY115" fmla="*/ 3278548 h 3280735"/>
              <a:gd name="connsiteX116" fmla="*/ 1589592 w 4284032"/>
              <a:gd name="connsiteY116" fmla="*/ 3147521 h 3280735"/>
              <a:gd name="connsiteX117" fmla="*/ 1589592 w 4284032"/>
              <a:gd name="connsiteY117" fmla="*/ 2885085 h 3280735"/>
              <a:gd name="connsiteX118" fmla="*/ 1362630 w 4284032"/>
              <a:gd name="connsiteY118" fmla="*/ 2754057 h 3280735"/>
              <a:gd name="connsiteX119" fmla="*/ 1362630 w 4284032"/>
              <a:gd name="connsiteY119" fmla="*/ 2494093 h 3280735"/>
              <a:gd name="connsiteX120" fmla="*/ 1591590 w 4284032"/>
              <a:gd name="connsiteY120" fmla="*/ 2361924 h 3280735"/>
              <a:gd name="connsiteX121" fmla="*/ 1591590 w 4284032"/>
              <a:gd name="connsiteY121" fmla="*/ 2097682 h 3280735"/>
              <a:gd name="connsiteX122" fmla="*/ 1362630 w 4284032"/>
              <a:gd name="connsiteY122" fmla="*/ 1965513 h 3280735"/>
              <a:gd name="connsiteX123" fmla="*/ 1134336 w 4284032"/>
              <a:gd name="connsiteY123" fmla="*/ 2097016 h 3280735"/>
              <a:gd name="connsiteX124" fmla="*/ 1133384 w 4284032"/>
              <a:gd name="connsiteY124" fmla="*/ 2097587 h 3280735"/>
              <a:gd name="connsiteX125" fmla="*/ 1135192 w 4284032"/>
              <a:gd name="connsiteY125" fmla="*/ 2098633 h 3280735"/>
              <a:gd name="connsiteX126" fmla="*/ 1135192 w 4284032"/>
              <a:gd name="connsiteY126" fmla="*/ 2360783 h 3280735"/>
              <a:gd name="connsiteX127" fmla="*/ 908134 w 4284032"/>
              <a:gd name="connsiteY127" fmla="*/ 2491811 h 3280735"/>
              <a:gd name="connsiteX128" fmla="*/ 908134 w 4284032"/>
              <a:gd name="connsiteY128" fmla="*/ 2754057 h 3280735"/>
              <a:gd name="connsiteX129" fmla="*/ 681077 w 4284032"/>
              <a:gd name="connsiteY129" fmla="*/ 2885085 h 3280735"/>
              <a:gd name="connsiteX130" fmla="*/ 454115 w 4284032"/>
              <a:gd name="connsiteY130" fmla="*/ 2754057 h 3280735"/>
              <a:gd name="connsiteX131" fmla="*/ 454115 w 4284032"/>
              <a:gd name="connsiteY131" fmla="*/ 2494093 h 3280735"/>
              <a:gd name="connsiteX132" fmla="*/ 454259 w 4284032"/>
              <a:gd name="connsiteY132" fmla="*/ 2494010 h 3280735"/>
              <a:gd name="connsiteX133" fmla="*/ 225441 w 4284032"/>
              <a:gd name="connsiteY133" fmla="*/ 2361923 h 3280735"/>
              <a:gd name="connsiteX134" fmla="*/ 225441 w 4284032"/>
              <a:gd name="connsiteY134" fmla="*/ 2097681 h 3280735"/>
              <a:gd name="connsiteX135" fmla="*/ 225346 w 4284032"/>
              <a:gd name="connsiteY135" fmla="*/ 2097586 h 3280735"/>
              <a:gd name="connsiteX136" fmla="*/ 226107 w 4284032"/>
              <a:gd name="connsiteY136" fmla="*/ 2097110 h 3280735"/>
              <a:gd name="connsiteX137" fmla="*/ 454257 w 4284032"/>
              <a:gd name="connsiteY137" fmla="*/ 1965595 h 3280735"/>
              <a:gd name="connsiteX138" fmla="*/ 454115 w 4284032"/>
              <a:gd name="connsiteY138" fmla="*/ 1965513 h 3280735"/>
              <a:gd name="connsiteX139" fmla="*/ 226106 w 4284032"/>
              <a:gd name="connsiteY139" fmla="*/ 2097016 h 3280735"/>
              <a:gd name="connsiteX140" fmla="*/ 225345 w 4284032"/>
              <a:gd name="connsiteY140" fmla="*/ 2097491 h 3280735"/>
              <a:gd name="connsiteX141" fmla="*/ 0 w 4284032"/>
              <a:gd name="connsiteY141" fmla="*/ 1967414 h 3280735"/>
              <a:gd name="connsiteX142" fmla="*/ 1 w 4284032"/>
              <a:gd name="connsiteY142" fmla="*/ 1705358 h 3280735"/>
              <a:gd name="connsiteX143" fmla="*/ 227057 w 4284032"/>
              <a:gd name="connsiteY143" fmla="*/ 1574046 h 3280735"/>
              <a:gd name="connsiteX144" fmla="*/ 227057 w 4284032"/>
              <a:gd name="connsiteY144" fmla="*/ 1312180 h 3280735"/>
              <a:gd name="connsiteX145" fmla="*/ 454115 w 4284032"/>
              <a:gd name="connsiteY145" fmla="*/ 1181152 h 3280735"/>
              <a:gd name="connsiteX146" fmla="*/ 454115 w 4284032"/>
              <a:gd name="connsiteY146" fmla="*/ 1180866 h 3280735"/>
              <a:gd name="connsiteX147" fmla="*/ 454115 w 4284032"/>
              <a:gd name="connsiteY147" fmla="*/ 918716 h 3280735"/>
              <a:gd name="connsiteX148" fmla="*/ 681268 w 4284032"/>
              <a:gd name="connsiteY148" fmla="*/ 787688 h 3280735"/>
              <a:gd name="connsiteX149" fmla="*/ 906422 w 4284032"/>
              <a:gd name="connsiteY149" fmla="*/ 917670 h 3280735"/>
              <a:gd name="connsiteX150" fmla="*/ 906422 w 4284032"/>
              <a:gd name="connsiteY150" fmla="*/ 917727 h 3280735"/>
              <a:gd name="connsiteX151" fmla="*/ 906423 w 4284032"/>
              <a:gd name="connsiteY151" fmla="*/ 917727 h 3280735"/>
              <a:gd name="connsiteX152" fmla="*/ 906423 w 4284032"/>
              <a:gd name="connsiteY152" fmla="*/ 917670 h 3280735"/>
              <a:gd name="connsiteX153" fmla="*/ 906472 w 4284032"/>
              <a:gd name="connsiteY153" fmla="*/ 917697 h 3280735"/>
              <a:gd name="connsiteX154" fmla="*/ 906993 w 4284032"/>
              <a:gd name="connsiteY154" fmla="*/ 917385 h 3280735"/>
              <a:gd name="connsiteX155" fmla="*/ 1135382 w 4284032"/>
              <a:gd name="connsiteY155" fmla="*/ 785501 h 3280735"/>
              <a:gd name="connsiteX156" fmla="*/ 1135667 w 4284032"/>
              <a:gd name="connsiteY156" fmla="*/ 785666 h 3280735"/>
              <a:gd name="connsiteX157" fmla="*/ 1135667 w 4284032"/>
              <a:gd name="connsiteY157" fmla="*/ 525538 h 3280735"/>
              <a:gd name="connsiteX158" fmla="*/ 1362630 w 4284032"/>
              <a:gd name="connsiteY158" fmla="*/ 394986 h 3280735"/>
              <a:gd name="connsiteX159" fmla="*/ 1587785 w 4284032"/>
              <a:gd name="connsiteY159" fmla="*/ 524967 h 3280735"/>
              <a:gd name="connsiteX160" fmla="*/ 1587785 w 4284032"/>
              <a:gd name="connsiteY160" fmla="*/ 789210 h 3280735"/>
              <a:gd name="connsiteX161" fmla="*/ 1816745 w 4284032"/>
              <a:gd name="connsiteY161" fmla="*/ 921379 h 3280735"/>
              <a:gd name="connsiteX162" fmla="*/ 2045038 w 4284032"/>
              <a:gd name="connsiteY162" fmla="*/ 789781 h 3280735"/>
              <a:gd name="connsiteX163" fmla="*/ 2045990 w 4284032"/>
              <a:gd name="connsiteY163" fmla="*/ 789210 h 3280735"/>
              <a:gd name="connsiteX164" fmla="*/ 2271240 w 4284032"/>
              <a:gd name="connsiteY164" fmla="*/ 919192 h 3280735"/>
              <a:gd name="connsiteX165" fmla="*/ 2498297 w 4284032"/>
              <a:gd name="connsiteY165" fmla="*/ 788164 h 3280735"/>
              <a:gd name="connsiteX166" fmla="*/ 2725450 w 4284032"/>
              <a:gd name="connsiteY166" fmla="*/ 919192 h 3280735"/>
              <a:gd name="connsiteX167" fmla="*/ 2950605 w 4284032"/>
              <a:gd name="connsiteY167" fmla="*/ 789210 h 3280735"/>
              <a:gd name="connsiteX168" fmla="*/ 2952507 w 4284032"/>
              <a:gd name="connsiteY168" fmla="*/ 788164 h 3280735"/>
              <a:gd name="connsiteX169" fmla="*/ 2952507 w 4284032"/>
              <a:gd name="connsiteY169" fmla="*/ 525538 h 3280735"/>
              <a:gd name="connsiteX170" fmla="*/ 3179469 w 4284032"/>
              <a:gd name="connsiteY170" fmla="*/ 394986 h 3280735"/>
              <a:gd name="connsiteX171" fmla="*/ 3406336 w 4284032"/>
              <a:gd name="connsiteY171" fmla="*/ 525848 h 3280735"/>
              <a:gd name="connsiteX172" fmla="*/ 3406336 w 4284032"/>
              <a:gd name="connsiteY172" fmla="*/ 525538 h 3280735"/>
              <a:gd name="connsiteX173" fmla="*/ 3179184 w 4284032"/>
              <a:gd name="connsiteY173" fmla="*/ 394510 h 3280735"/>
              <a:gd name="connsiteX174" fmla="*/ 2952127 w 4284032"/>
              <a:gd name="connsiteY174" fmla="*/ 525538 h 3280735"/>
              <a:gd name="connsiteX175" fmla="*/ 2952127 w 4284032"/>
              <a:gd name="connsiteY175" fmla="*/ 787689 h 3280735"/>
              <a:gd name="connsiteX176" fmla="*/ 2950224 w 4284032"/>
              <a:gd name="connsiteY176" fmla="*/ 788734 h 3280735"/>
              <a:gd name="connsiteX177" fmla="*/ 2950224 w 4284032"/>
              <a:gd name="connsiteY177" fmla="*/ 524492 h 3280735"/>
              <a:gd name="connsiteX178" fmla="*/ 2951175 w 4284032"/>
              <a:gd name="connsiteY178" fmla="*/ 523921 h 3280735"/>
              <a:gd name="connsiteX179" fmla="*/ 3179184 w 4284032"/>
              <a:gd name="connsiteY179" fmla="*/ 392323 h 3280735"/>
              <a:gd name="connsiteX180" fmla="*/ 3408144 w 4284032"/>
              <a:gd name="connsiteY180" fmla="*/ 524492 h 3280735"/>
              <a:gd name="connsiteX181" fmla="*/ 3408144 w 4284032"/>
              <a:gd name="connsiteY181" fmla="*/ 788570 h 3280735"/>
              <a:gd name="connsiteX182" fmla="*/ 3408429 w 4284032"/>
              <a:gd name="connsiteY182" fmla="*/ 788735 h 3280735"/>
              <a:gd name="connsiteX183" fmla="*/ 3633679 w 4284032"/>
              <a:gd name="connsiteY183" fmla="*/ 918717 h 3280735"/>
              <a:gd name="connsiteX184" fmla="*/ 3860737 w 4284032"/>
              <a:gd name="connsiteY184" fmla="*/ 787689 h 3280735"/>
              <a:gd name="connsiteX185" fmla="*/ 3860737 w 4284032"/>
              <a:gd name="connsiteY185" fmla="*/ 527440 h 3280735"/>
              <a:gd name="connsiteX186" fmla="*/ 3631491 w 4284032"/>
              <a:gd name="connsiteY186" fmla="*/ 394986 h 3280735"/>
              <a:gd name="connsiteX187" fmla="*/ 3631491 w 4284032"/>
              <a:gd name="connsiteY187" fmla="*/ 131028 h 3280735"/>
              <a:gd name="connsiteX188" fmla="*/ 3632443 w 4284032"/>
              <a:gd name="connsiteY188" fmla="*/ 130553 h 3280735"/>
              <a:gd name="connsiteX189" fmla="*/ 3858644 w 4284032"/>
              <a:gd name="connsiteY189" fmla="*/ 0 h 3280735"/>
              <a:gd name="connsiteX0" fmla="*/ 2270859 w 4301808"/>
              <a:gd name="connsiteY0" fmla="*/ 2756244 h 3280735"/>
              <a:gd name="connsiteX1" fmla="*/ 2045609 w 4301808"/>
              <a:gd name="connsiteY1" fmla="*/ 2886226 h 3280735"/>
              <a:gd name="connsiteX2" fmla="*/ 2045609 w 4301808"/>
              <a:gd name="connsiteY2" fmla="*/ 3146189 h 3280735"/>
              <a:gd name="connsiteX3" fmla="*/ 2270859 w 4301808"/>
              <a:gd name="connsiteY3" fmla="*/ 3276076 h 3280735"/>
              <a:gd name="connsiteX4" fmla="*/ 2496109 w 4301808"/>
              <a:gd name="connsiteY4" fmla="*/ 3146379 h 3280735"/>
              <a:gd name="connsiteX5" fmla="*/ 2496109 w 4301808"/>
              <a:gd name="connsiteY5" fmla="*/ 2886226 h 3280735"/>
              <a:gd name="connsiteX6" fmla="*/ 2270859 w 4301808"/>
              <a:gd name="connsiteY6" fmla="*/ 2756244 h 3280735"/>
              <a:gd name="connsiteX7" fmla="*/ 3631492 w 4301808"/>
              <a:gd name="connsiteY7" fmla="*/ 2756243 h 3280735"/>
              <a:gd name="connsiteX8" fmla="*/ 3406337 w 4301808"/>
              <a:gd name="connsiteY8" fmla="*/ 2886225 h 3280735"/>
              <a:gd name="connsiteX9" fmla="*/ 3406337 w 4301808"/>
              <a:gd name="connsiteY9" fmla="*/ 3146188 h 3280735"/>
              <a:gd name="connsiteX10" fmla="*/ 3631492 w 4301808"/>
              <a:gd name="connsiteY10" fmla="*/ 3276075 h 3280735"/>
              <a:gd name="connsiteX11" fmla="*/ 3856742 w 4301808"/>
              <a:gd name="connsiteY11" fmla="*/ 3146378 h 3280735"/>
              <a:gd name="connsiteX12" fmla="*/ 3856742 w 4301808"/>
              <a:gd name="connsiteY12" fmla="*/ 2886225 h 3280735"/>
              <a:gd name="connsiteX13" fmla="*/ 3631492 w 4301808"/>
              <a:gd name="connsiteY13" fmla="*/ 2756243 h 3280735"/>
              <a:gd name="connsiteX14" fmla="*/ 3631777 w 4301808"/>
              <a:gd name="connsiteY14" fmla="*/ 2752154 h 3280735"/>
              <a:gd name="connsiteX15" fmla="*/ 3633680 w 4301808"/>
              <a:gd name="connsiteY15" fmla="*/ 2753295 h 3280735"/>
              <a:gd name="connsiteX16" fmla="*/ 3633680 w 4301808"/>
              <a:gd name="connsiteY16" fmla="*/ 2753460 h 3280735"/>
              <a:gd name="connsiteX17" fmla="*/ 3860451 w 4301808"/>
              <a:gd name="connsiteY17" fmla="*/ 2884323 h 3280735"/>
              <a:gd name="connsiteX18" fmla="*/ 3860451 w 4301808"/>
              <a:gd name="connsiteY18" fmla="*/ 2885084 h 3280735"/>
              <a:gd name="connsiteX19" fmla="*/ 3860452 w 4301808"/>
              <a:gd name="connsiteY19" fmla="*/ 2885084 h 3280735"/>
              <a:gd name="connsiteX20" fmla="*/ 3860452 w 4301808"/>
              <a:gd name="connsiteY20" fmla="*/ 3148565 h 3280735"/>
              <a:gd name="connsiteX21" fmla="*/ 3631492 w 4301808"/>
              <a:gd name="connsiteY21" fmla="*/ 3280734 h 3280735"/>
              <a:gd name="connsiteX22" fmla="*/ 3402532 w 4301808"/>
              <a:gd name="connsiteY22" fmla="*/ 3148565 h 3280735"/>
              <a:gd name="connsiteX23" fmla="*/ 3402532 w 4301808"/>
              <a:gd name="connsiteY23" fmla="*/ 2884323 h 3280735"/>
              <a:gd name="connsiteX24" fmla="*/ 3403483 w 4301808"/>
              <a:gd name="connsiteY24" fmla="*/ 2883752 h 3280735"/>
              <a:gd name="connsiteX25" fmla="*/ 3631777 w 4301808"/>
              <a:gd name="connsiteY25" fmla="*/ 2752154 h 3280735"/>
              <a:gd name="connsiteX26" fmla="*/ 3633394 w 4301808"/>
              <a:gd name="connsiteY26" fmla="*/ 1969887 h 3280735"/>
              <a:gd name="connsiteX27" fmla="*/ 3407763 w 4301808"/>
              <a:gd name="connsiteY27" fmla="*/ 2099868 h 3280735"/>
              <a:gd name="connsiteX28" fmla="*/ 3407763 w 4301808"/>
              <a:gd name="connsiteY28" fmla="*/ 2359832 h 3280735"/>
              <a:gd name="connsiteX29" fmla="*/ 3633013 w 4301808"/>
              <a:gd name="connsiteY29" fmla="*/ 2489814 h 3280735"/>
              <a:gd name="connsiteX30" fmla="*/ 3858263 w 4301808"/>
              <a:gd name="connsiteY30" fmla="*/ 2359832 h 3280735"/>
              <a:gd name="connsiteX31" fmla="*/ 3858644 w 4301808"/>
              <a:gd name="connsiteY31" fmla="*/ 2099868 h 3280735"/>
              <a:gd name="connsiteX32" fmla="*/ 3633394 w 4301808"/>
              <a:gd name="connsiteY32" fmla="*/ 1969887 h 3280735"/>
              <a:gd name="connsiteX33" fmla="*/ 454116 w 4301808"/>
              <a:gd name="connsiteY33" fmla="*/ 1969886 h 3280735"/>
              <a:gd name="connsiteX34" fmla="*/ 228961 w 4301808"/>
              <a:gd name="connsiteY34" fmla="*/ 2099868 h 3280735"/>
              <a:gd name="connsiteX35" fmla="*/ 228961 w 4301808"/>
              <a:gd name="connsiteY35" fmla="*/ 2359832 h 3280735"/>
              <a:gd name="connsiteX36" fmla="*/ 454116 w 4301808"/>
              <a:gd name="connsiteY36" fmla="*/ 2489813 h 3280735"/>
              <a:gd name="connsiteX37" fmla="*/ 679366 w 4301808"/>
              <a:gd name="connsiteY37" fmla="*/ 2359832 h 3280735"/>
              <a:gd name="connsiteX38" fmla="*/ 679366 w 4301808"/>
              <a:gd name="connsiteY38" fmla="*/ 2099868 h 3280735"/>
              <a:gd name="connsiteX39" fmla="*/ 454116 w 4301808"/>
              <a:gd name="connsiteY39" fmla="*/ 1969886 h 3280735"/>
              <a:gd name="connsiteX40" fmla="*/ 1137285 w 4301808"/>
              <a:gd name="connsiteY40" fmla="*/ 1312940 h 3280735"/>
              <a:gd name="connsiteX41" fmla="*/ 1136904 w 4301808"/>
              <a:gd name="connsiteY41" fmla="*/ 1313169 h 3280735"/>
              <a:gd name="connsiteX42" fmla="*/ 1136904 w 4301808"/>
              <a:gd name="connsiteY42" fmla="*/ 1575376 h 3280735"/>
              <a:gd name="connsiteX43" fmla="*/ 1135953 w 4301808"/>
              <a:gd name="connsiteY43" fmla="*/ 1575852 h 3280735"/>
              <a:gd name="connsiteX44" fmla="*/ 908238 w 4301808"/>
              <a:gd name="connsiteY44" fmla="*/ 1707116 h 3280735"/>
              <a:gd name="connsiteX45" fmla="*/ 908325 w 4301808"/>
              <a:gd name="connsiteY45" fmla="*/ 1707166 h 3280735"/>
              <a:gd name="connsiteX46" fmla="*/ 1136619 w 4301808"/>
              <a:gd name="connsiteY46" fmla="*/ 1575567 h 3280735"/>
              <a:gd name="connsiteX47" fmla="*/ 1137570 w 4301808"/>
              <a:gd name="connsiteY47" fmla="*/ 1575092 h 3280735"/>
              <a:gd name="connsiteX48" fmla="*/ 1137570 w 4301808"/>
              <a:gd name="connsiteY48" fmla="*/ 1313062 h 3280735"/>
              <a:gd name="connsiteX49" fmla="*/ 1137285 w 4301808"/>
              <a:gd name="connsiteY49" fmla="*/ 1313226 h 3280735"/>
              <a:gd name="connsiteX50" fmla="*/ 1137285 w 4301808"/>
              <a:gd name="connsiteY50" fmla="*/ 1312940 h 3280735"/>
              <a:gd name="connsiteX51" fmla="*/ 975044 w 4301808"/>
              <a:gd name="connsiteY51" fmla="*/ 1221745 h 3280735"/>
              <a:gd name="connsiteX52" fmla="*/ 1133575 w 4301808"/>
              <a:gd name="connsiteY52" fmla="*/ 1313226 h 3280735"/>
              <a:gd name="connsiteX53" fmla="*/ 1133575 w 4301808"/>
              <a:gd name="connsiteY53" fmla="*/ 1313258 h 3280735"/>
              <a:gd name="connsiteX54" fmla="*/ 975044 w 4301808"/>
              <a:gd name="connsiteY54" fmla="*/ 1221745 h 3280735"/>
              <a:gd name="connsiteX55" fmla="*/ 906422 w 4301808"/>
              <a:gd name="connsiteY55" fmla="*/ 918082 h 3280735"/>
              <a:gd name="connsiteX56" fmla="*/ 906422 w 4301808"/>
              <a:gd name="connsiteY56" fmla="*/ 1180106 h 3280735"/>
              <a:gd name="connsiteX57" fmla="*/ 906042 w 4301808"/>
              <a:gd name="connsiteY57" fmla="*/ 1180326 h 3280735"/>
              <a:gd name="connsiteX58" fmla="*/ 906042 w 4301808"/>
              <a:gd name="connsiteY58" fmla="*/ 1181913 h 3280735"/>
              <a:gd name="connsiteX59" fmla="*/ 975044 w 4301808"/>
              <a:gd name="connsiteY59" fmla="*/ 1221745 h 3280735"/>
              <a:gd name="connsiteX60" fmla="*/ 908325 w 4301808"/>
              <a:gd name="connsiteY60" fmla="*/ 1183244 h 3280735"/>
              <a:gd name="connsiteX61" fmla="*/ 683075 w 4301808"/>
              <a:gd name="connsiteY61" fmla="*/ 1313226 h 3280735"/>
              <a:gd name="connsiteX62" fmla="*/ 683075 w 4301808"/>
              <a:gd name="connsiteY62" fmla="*/ 1573189 h 3280735"/>
              <a:gd name="connsiteX63" fmla="*/ 908325 w 4301808"/>
              <a:gd name="connsiteY63" fmla="*/ 1703171 h 3280735"/>
              <a:gd name="connsiteX64" fmla="*/ 1133575 w 4301808"/>
              <a:gd name="connsiteY64" fmla="*/ 1573189 h 3280735"/>
              <a:gd name="connsiteX65" fmla="*/ 1133575 w 4301808"/>
              <a:gd name="connsiteY65" fmla="*/ 1313258 h 3280735"/>
              <a:gd name="connsiteX66" fmla="*/ 1135002 w 4301808"/>
              <a:gd name="connsiteY66" fmla="*/ 1314081 h 3280735"/>
              <a:gd name="connsiteX67" fmla="*/ 1135188 w 4301808"/>
              <a:gd name="connsiteY67" fmla="*/ 1313970 h 3280735"/>
              <a:gd name="connsiteX68" fmla="*/ 906423 w 4301808"/>
              <a:gd name="connsiteY68" fmla="*/ 1181913 h 3280735"/>
              <a:gd name="connsiteX69" fmla="*/ 906423 w 4301808"/>
              <a:gd name="connsiteY69" fmla="*/ 1180106 h 3280735"/>
              <a:gd name="connsiteX70" fmla="*/ 906423 w 4301808"/>
              <a:gd name="connsiteY70" fmla="*/ 918082 h 3280735"/>
              <a:gd name="connsiteX71" fmla="*/ 906422 w 4301808"/>
              <a:gd name="connsiteY71" fmla="*/ 918082 h 3280735"/>
              <a:gd name="connsiteX72" fmla="*/ 1233066 w 4301808"/>
              <a:gd name="connsiteY72" fmla="*/ 842012 h 3280735"/>
              <a:gd name="connsiteX73" fmla="*/ 1364342 w 4301808"/>
              <a:gd name="connsiteY73" fmla="*/ 917955 h 3280735"/>
              <a:gd name="connsiteX74" fmla="*/ 1364342 w 4301808"/>
              <a:gd name="connsiteY74" fmla="*/ 1181818 h 3280735"/>
              <a:gd name="connsiteX75" fmla="*/ 1364627 w 4301808"/>
              <a:gd name="connsiteY75" fmla="*/ 1181628 h 3280735"/>
              <a:gd name="connsiteX76" fmla="*/ 1364627 w 4301808"/>
              <a:gd name="connsiteY76" fmla="*/ 917956 h 3280735"/>
              <a:gd name="connsiteX77" fmla="*/ 1233066 w 4301808"/>
              <a:gd name="connsiteY77" fmla="*/ 842012 h 3280735"/>
              <a:gd name="connsiteX78" fmla="*/ 1135382 w 4301808"/>
              <a:gd name="connsiteY78" fmla="*/ 789875 h 3280735"/>
              <a:gd name="connsiteX79" fmla="*/ 910227 w 4301808"/>
              <a:gd name="connsiteY79" fmla="*/ 919857 h 3280735"/>
              <a:gd name="connsiteX80" fmla="*/ 910227 w 4301808"/>
              <a:gd name="connsiteY80" fmla="*/ 1179820 h 3280735"/>
              <a:gd name="connsiteX81" fmla="*/ 1135382 w 4301808"/>
              <a:gd name="connsiteY81" fmla="*/ 1309803 h 3280735"/>
              <a:gd name="connsiteX82" fmla="*/ 1360632 w 4301808"/>
              <a:gd name="connsiteY82" fmla="*/ 1179820 h 3280735"/>
              <a:gd name="connsiteX83" fmla="*/ 1360632 w 4301808"/>
              <a:gd name="connsiteY83" fmla="*/ 919857 h 3280735"/>
              <a:gd name="connsiteX84" fmla="*/ 1135382 w 4301808"/>
              <a:gd name="connsiteY84" fmla="*/ 789875 h 3280735"/>
              <a:gd name="connsiteX85" fmla="*/ 3860451 w 4301808"/>
              <a:gd name="connsiteY85" fmla="*/ 3233 h 3280735"/>
              <a:gd name="connsiteX86" fmla="*/ 3635296 w 4301808"/>
              <a:gd name="connsiteY86" fmla="*/ 133215 h 3280735"/>
              <a:gd name="connsiteX87" fmla="*/ 3635296 w 4301808"/>
              <a:gd name="connsiteY87" fmla="*/ 393179 h 3280735"/>
              <a:gd name="connsiteX88" fmla="*/ 3860451 w 4301808"/>
              <a:gd name="connsiteY88" fmla="*/ 523161 h 3280735"/>
              <a:gd name="connsiteX89" fmla="*/ 4085701 w 4301808"/>
              <a:gd name="connsiteY89" fmla="*/ 393179 h 3280735"/>
              <a:gd name="connsiteX90" fmla="*/ 4085701 w 4301808"/>
              <a:gd name="connsiteY90" fmla="*/ 133215 h 3280735"/>
              <a:gd name="connsiteX91" fmla="*/ 3860451 w 4301808"/>
              <a:gd name="connsiteY91" fmla="*/ 3233 h 3280735"/>
              <a:gd name="connsiteX92" fmla="*/ 3858644 w 4301808"/>
              <a:gd name="connsiteY92" fmla="*/ 0 h 3280735"/>
              <a:gd name="connsiteX93" fmla="*/ 4284032 w 4301808"/>
              <a:gd name="connsiteY93" fmla="*/ 19778 h 3280735"/>
              <a:gd name="connsiteX94" fmla="*/ 4301808 w 4301808"/>
              <a:gd name="connsiteY94" fmla="*/ 72003 h 3280735"/>
              <a:gd name="connsiteX95" fmla="*/ 4282224 w 4301808"/>
              <a:gd name="connsiteY95" fmla="*/ 1593063 h 3280735"/>
              <a:gd name="connsiteX96" fmla="*/ 4087604 w 4301808"/>
              <a:gd name="connsiteY96" fmla="*/ 1705454 h 3280735"/>
              <a:gd name="connsiteX97" fmla="*/ 4087604 w 4301808"/>
              <a:gd name="connsiteY97" fmla="*/ 1967700 h 3280735"/>
              <a:gd name="connsiteX98" fmla="*/ 4282224 w 4301808"/>
              <a:gd name="connsiteY98" fmla="*/ 2079996 h 3280735"/>
              <a:gd name="connsiteX99" fmla="*/ 4282224 w 4301808"/>
              <a:gd name="connsiteY99" fmla="*/ 2379610 h 3280735"/>
              <a:gd name="connsiteX100" fmla="*/ 4087604 w 4301808"/>
              <a:gd name="connsiteY100" fmla="*/ 2491906 h 3280735"/>
              <a:gd name="connsiteX101" fmla="*/ 4087604 w 4301808"/>
              <a:gd name="connsiteY101" fmla="*/ 2754057 h 3280735"/>
              <a:gd name="connsiteX102" fmla="*/ 3860546 w 4301808"/>
              <a:gd name="connsiteY102" fmla="*/ 2885085 h 3280735"/>
              <a:gd name="connsiteX103" fmla="*/ 3860546 w 4301808"/>
              <a:gd name="connsiteY103" fmla="*/ 2884324 h 3280735"/>
              <a:gd name="connsiteX104" fmla="*/ 3633394 w 4301808"/>
              <a:gd name="connsiteY104" fmla="*/ 2753106 h 3280735"/>
              <a:gd name="connsiteX105" fmla="*/ 3633394 w 4301808"/>
              <a:gd name="connsiteY105" fmla="*/ 2494093 h 3280735"/>
              <a:gd name="connsiteX106" fmla="*/ 3404434 w 4301808"/>
              <a:gd name="connsiteY106" fmla="*/ 2361924 h 3280735"/>
              <a:gd name="connsiteX107" fmla="*/ 3179469 w 4301808"/>
              <a:gd name="connsiteY107" fmla="*/ 2491906 h 3280735"/>
              <a:gd name="connsiteX108" fmla="*/ 2952127 w 4301808"/>
              <a:gd name="connsiteY108" fmla="*/ 2360878 h 3280735"/>
              <a:gd name="connsiteX109" fmla="*/ 2725069 w 4301808"/>
              <a:gd name="connsiteY109" fmla="*/ 2491906 h 3280735"/>
              <a:gd name="connsiteX110" fmla="*/ 2725069 w 4301808"/>
              <a:gd name="connsiteY110" fmla="*/ 2754057 h 3280735"/>
              <a:gd name="connsiteX111" fmla="*/ 2499819 w 4301808"/>
              <a:gd name="connsiteY111" fmla="*/ 2886226 h 3280735"/>
              <a:gd name="connsiteX112" fmla="*/ 2499819 w 4301808"/>
              <a:gd name="connsiteY112" fmla="*/ 3148566 h 3280735"/>
              <a:gd name="connsiteX113" fmla="*/ 2270859 w 4301808"/>
              <a:gd name="connsiteY113" fmla="*/ 3280735 h 3280735"/>
              <a:gd name="connsiteX114" fmla="*/ 2041899 w 4301808"/>
              <a:gd name="connsiteY114" fmla="*/ 3148566 h 3280735"/>
              <a:gd name="connsiteX115" fmla="*/ 1816649 w 4301808"/>
              <a:gd name="connsiteY115" fmla="*/ 3278548 h 3280735"/>
              <a:gd name="connsiteX116" fmla="*/ 1589592 w 4301808"/>
              <a:gd name="connsiteY116" fmla="*/ 3147521 h 3280735"/>
              <a:gd name="connsiteX117" fmla="*/ 1589592 w 4301808"/>
              <a:gd name="connsiteY117" fmla="*/ 2885085 h 3280735"/>
              <a:gd name="connsiteX118" fmla="*/ 1362630 w 4301808"/>
              <a:gd name="connsiteY118" fmla="*/ 2754057 h 3280735"/>
              <a:gd name="connsiteX119" fmla="*/ 1362630 w 4301808"/>
              <a:gd name="connsiteY119" fmla="*/ 2494093 h 3280735"/>
              <a:gd name="connsiteX120" fmla="*/ 1591590 w 4301808"/>
              <a:gd name="connsiteY120" fmla="*/ 2361924 h 3280735"/>
              <a:gd name="connsiteX121" fmla="*/ 1591590 w 4301808"/>
              <a:gd name="connsiteY121" fmla="*/ 2097682 h 3280735"/>
              <a:gd name="connsiteX122" fmla="*/ 1362630 w 4301808"/>
              <a:gd name="connsiteY122" fmla="*/ 1965513 h 3280735"/>
              <a:gd name="connsiteX123" fmla="*/ 1134336 w 4301808"/>
              <a:gd name="connsiteY123" fmla="*/ 2097016 h 3280735"/>
              <a:gd name="connsiteX124" fmla="*/ 1133384 w 4301808"/>
              <a:gd name="connsiteY124" fmla="*/ 2097587 h 3280735"/>
              <a:gd name="connsiteX125" fmla="*/ 1135192 w 4301808"/>
              <a:gd name="connsiteY125" fmla="*/ 2098633 h 3280735"/>
              <a:gd name="connsiteX126" fmla="*/ 1135192 w 4301808"/>
              <a:gd name="connsiteY126" fmla="*/ 2360783 h 3280735"/>
              <a:gd name="connsiteX127" fmla="*/ 908134 w 4301808"/>
              <a:gd name="connsiteY127" fmla="*/ 2491811 h 3280735"/>
              <a:gd name="connsiteX128" fmla="*/ 908134 w 4301808"/>
              <a:gd name="connsiteY128" fmla="*/ 2754057 h 3280735"/>
              <a:gd name="connsiteX129" fmla="*/ 681077 w 4301808"/>
              <a:gd name="connsiteY129" fmla="*/ 2885085 h 3280735"/>
              <a:gd name="connsiteX130" fmla="*/ 454115 w 4301808"/>
              <a:gd name="connsiteY130" fmla="*/ 2754057 h 3280735"/>
              <a:gd name="connsiteX131" fmla="*/ 454115 w 4301808"/>
              <a:gd name="connsiteY131" fmla="*/ 2494093 h 3280735"/>
              <a:gd name="connsiteX132" fmla="*/ 454259 w 4301808"/>
              <a:gd name="connsiteY132" fmla="*/ 2494010 h 3280735"/>
              <a:gd name="connsiteX133" fmla="*/ 225441 w 4301808"/>
              <a:gd name="connsiteY133" fmla="*/ 2361923 h 3280735"/>
              <a:gd name="connsiteX134" fmla="*/ 225441 w 4301808"/>
              <a:gd name="connsiteY134" fmla="*/ 2097681 h 3280735"/>
              <a:gd name="connsiteX135" fmla="*/ 225346 w 4301808"/>
              <a:gd name="connsiteY135" fmla="*/ 2097586 h 3280735"/>
              <a:gd name="connsiteX136" fmla="*/ 226107 w 4301808"/>
              <a:gd name="connsiteY136" fmla="*/ 2097110 h 3280735"/>
              <a:gd name="connsiteX137" fmla="*/ 454257 w 4301808"/>
              <a:gd name="connsiteY137" fmla="*/ 1965595 h 3280735"/>
              <a:gd name="connsiteX138" fmla="*/ 454115 w 4301808"/>
              <a:gd name="connsiteY138" fmla="*/ 1965513 h 3280735"/>
              <a:gd name="connsiteX139" fmla="*/ 226106 w 4301808"/>
              <a:gd name="connsiteY139" fmla="*/ 2097016 h 3280735"/>
              <a:gd name="connsiteX140" fmla="*/ 225345 w 4301808"/>
              <a:gd name="connsiteY140" fmla="*/ 2097491 h 3280735"/>
              <a:gd name="connsiteX141" fmla="*/ 0 w 4301808"/>
              <a:gd name="connsiteY141" fmla="*/ 1967414 h 3280735"/>
              <a:gd name="connsiteX142" fmla="*/ 1 w 4301808"/>
              <a:gd name="connsiteY142" fmla="*/ 1705358 h 3280735"/>
              <a:gd name="connsiteX143" fmla="*/ 227057 w 4301808"/>
              <a:gd name="connsiteY143" fmla="*/ 1574046 h 3280735"/>
              <a:gd name="connsiteX144" fmla="*/ 227057 w 4301808"/>
              <a:gd name="connsiteY144" fmla="*/ 1312180 h 3280735"/>
              <a:gd name="connsiteX145" fmla="*/ 454115 w 4301808"/>
              <a:gd name="connsiteY145" fmla="*/ 1181152 h 3280735"/>
              <a:gd name="connsiteX146" fmla="*/ 454115 w 4301808"/>
              <a:gd name="connsiteY146" fmla="*/ 1180866 h 3280735"/>
              <a:gd name="connsiteX147" fmla="*/ 454115 w 4301808"/>
              <a:gd name="connsiteY147" fmla="*/ 918716 h 3280735"/>
              <a:gd name="connsiteX148" fmla="*/ 681268 w 4301808"/>
              <a:gd name="connsiteY148" fmla="*/ 787688 h 3280735"/>
              <a:gd name="connsiteX149" fmla="*/ 906422 w 4301808"/>
              <a:gd name="connsiteY149" fmla="*/ 917670 h 3280735"/>
              <a:gd name="connsiteX150" fmla="*/ 906422 w 4301808"/>
              <a:gd name="connsiteY150" fmla="*/ 917727 h 3280735"/>
              <a:gd name="connsiteX151" fmla="*/ 906423 w 4301808"/>
              <a:gd name="connsiteY151" fmla="*/ 917727 h 3280735"/>
              <a:gd name="connsiteX152" fmla="*/ 906423 w 4301808"/>
              <a:gd name="connsiteY152" fmla="*/ 917670 h 3280735"/>
              <a:gd name="connsiteX153" fmla="*/ 906472 w 4301808"/>
              <a:gd name="connsiteY153" fmla="*/ 917697 h 3280735"/>
              <a:gd name="connsiteX154" fmla="*/ 906993 w 4301808"/>
              <a:gd name="connsiteY154" fmla="*/ 917385 h 3280735"/>
              <a:gd name="connsiteX155" fmla="*/ 1135382 w 4301808"/>
              <a:gd name="connsiteY155" fmla="*/ 785501 h 3280735"/>
              <a:gd name="connsiteX156" fmla="*/ 1135667 w 4301808"/>
              <a:gd name="connsiteY156" fmla="*/ 785666 h 3280735"/>
              <a:gd name="connsiteX157" fmla="*/ 1135667 w 4301808"/>
              <a:gd name="connsiteY157" fmla="*/ 525538 h 3280735"/>
              <a:gd name="connsiteX158" fmla="*/ 1362630 w 4301808"/>
              <a:gd name="connsiteY158" fmla="*/ 394986 h 3280735"/>
              <a:gd name="connsiteX159" fmla="*/ 1587785 w 4301808"/>
              <a:gd name="connsiteY159" fmla="*/ 524967 h 3280735"/>
              <a:gd name="connsiteX160" fmla="*/ 1587785 w 4301808"/>
              <a:gd name="connsiteY160" fmla="*/ 789210 h 3280735"/>
              <a:gd name="connsiteX161" fmla="*/ 1816745 w 4301808"/>
              <a:gd name="connsiteY161" fmla="*/ 921379 h 3280735"/>
              <a:gd name="connsiteX162" fmla="*/ 2045038 w 4301808"/>
              <a:gd name="connsiteY162" fmla="*/ 789781 h 3280735"/>
              <a:gd name="connsiteX163" fmla="*/ 2045990 w 4301808"/>
              <a:gd name="connsiteY163" fmla="*/ 789210 h 3280735"/>
              <a:gd name="connsiteX164" fmla="*/ 2271240 w 4301808"/>
              <a:gd name="connsiteY164" fmla="*/ 919192 h 3280735"/>
              <a:gd name="connsiteX165" fmla="*/ 2498297 w 4301808"/>
              <a:gd name="connsiteY165" fmla="*/ 788164 h 3280735"/>
              <a:gd name="connsiteX166" fmla="*/ 2725450 w 4301808"/>
              <a:gd name="connsiteY166" fmla="*/ 919192 h 3280735"/>
              <a:gd name="connsiteX167" fmla="*/ 2950605 w 4301808"/>
              <a:gd name="connsiteY167" fmla="*/ 789210 h 3280735"/>
              <a:gd name="connsiteX168" fmla="*/ 2952507 w 4301808"/>
              <a:gd name="connsiteY168" fmla="*/ 788164 h 3280735"/>
              <a:gd name="connsiteX169" fmla="*/ 2952507 w 4301808"/>
              <a:gd name="connsiteY169" fmla="*/ 525538 h 3280735"/>
              <a:gd name="connsiteX170" fmla="*/ 3179469 w 4301808"/>
              <a:gd name="connsiteY170" fmla="*/ 394986 h 3280735"/>
              <a:gd name="connsiteX171" fmla="*/ 3406336 w 4301808"/>
              <a:gd name="connsiteY171" fmla="*/ 525848 h 3280735"/>
              <a:gd name="connsiteX172" fmla="*/ 3406336 w 4301808"/>
              <a:gd name="connsiteY172" fmla="*/ 525538 h 3280735"/>
              <a:gd name="connsiteX173" fmla="*/ 3179184 w 4301808"/>
              <a:gd name="connsiteY173" fmla="*/ 394510 h 3280735"/>
              <a:gd name="connsiteX174" fmla="*/ 2952127 w 4301808"/>
              <a:gd name="connsiteY174" fmla="*/ 525538 h 3280735"/>
              <a:gd name="connsiteX175" fmla="*/ 2952127 w 4301808"/>
              <a:gd name="connsiteY175" fmla="*/ 787689 h 3280735"/>
              <a:gd name="connsiteX176" fmla="*/ 2950224 w 4301808"/>
              <a:gd name="connsiteY176" fmla="*/ 788734 h 3280735"/>
              <a:gd name="connsiteX177" fmla="*/ 2950224 w 4301808"/>
              <a:gd name="connsiteY177" fmla="*/ 524492 h 3280735"/>
              <a:gd name="connsiteX178" fmla="*/ 2951175 w 4301808"/>
              <a:gd name="connsiteY178" fmla="*/ 523921 h 3280735"/>
              <a:gd name="connsiteX179" fmla="*/ 3179184 w 4301808"/>
              <a:gd name="connsiteY179" fmla="*/ 392323 h 3280735"/>
              <a:gd name="connsiteX180" fmla="*/ 3408144 w 4301808"/>
              <a:gd name="connsiteY180" fmla="*/ 524492 h 3280735"/>
              <a:gd name="connsiteX181" fmla="*/ 3408144 w 4301808"/>
              <a:gd name="connsiteY181" fmla="*/ 788570 h 3280735"/>
              <a:gd name="connsiteX182" fmla="*/ 3408429 w 4301808"/>
              <a:gd name="connsiteY182" fmla="*/ 788735 h 3280735"/>
              <a:gd name="connsiteX183" fmla="*/ 3633679 w 4301808"/>
              <a:gd name="connsiteY183" fmla="*/ 918717 h 3280735"/>
              <a:gd name="connsiteX184" fmla="*/ 3860737 w 4301808"/>
              <a:gd name="connsiteY184" fmla="*/ 787689 h 3280735"/>
              <a:gd name="connsiteX185" fmla="*/ 3860737 w 4301808"/>
              <a:gd name="connsiteY185" fmla="*/ 527440 h 3280735"/>
              <a:gd name="connsiteX186" fmla="*/ 3631491 w 4301808"/>
              <a:gd name="connsiteY186" fmla="*/ 394986 h 3280735"/>
              <a:gd name="connsiteX187" fmla="*/ 3631491 w 4301808"/>
              <a:gd name="connsiteY187" fmla="*/ 131028 h 3280735"/>
              <a:gd name="connsiteX188" fmla="*/ 3632443 w 4301808"/>
              <a:gd name="connsiteY188" fmla="*/ 130553 h 3280735"/>
              <a:gd name="connsiteX189" fmla="*/ 3858644 w 4301808"/>
              <a:gd name="connsiteY189" fmla="*/ 0 h 3280735"/>
              <a:gd name="connsiteX0" fmla="*/ 2270859 w 4284032"/>
              <a:gd name="connsiteY0" fmla="*/ 2756244 h 3280735"/>
              <a:gd name="connsiteX1" fmla="*/ 2045609 w 4284032"/>
              <a:gd name="connsiteY1" fmla="*/ 2886226 h 3280735"/>
              <a:gd name="connsiteX2" fmla="*/ 2045609 w 4284032"/>
              <a:gd name="connsiteY2" fmla="*/ 3146189 h 3280735"/>
              <a:gd name="connsiteX3" fmla="*/ 2270859 w 4284032"/>
              <a:gd name="connsiteY3" fmla="*/ 3276076 h 3280735"/>
              <a:gd name="connsiteX4" fmla="*/ 2496109 w 4284032"/>
              <a:gd name="connsiteY4" fmla="*/ 3146379 h 3280735"/>
              <a:gd name="connsiteX5" fmla="*/ 2496109 w 4284032"/>
              <a:gd name="connsiteY5" fmla="*/ 2886226 h 3280735"/>
              <a:gd name="connsiteX6" fmla="*/ 2270859 w 4284032"/>
              <a:gd name="connsiteY6" fmla="*/ 2756244 h 3280735"/>
              <a:gd name="connsiteX7" fmla="*/ 3631492 w 4284032"/>
              <a:gd name="connsiteY7" fmla="*/ 2756243 h 3280735"/>
              <a:gd name="connsiteX8" fmla="*/ 3406337 w 4284032"/>
              <a:gd name="connsiteY8" fmla="*/ 2886225 h 3280735"/>
              <a:gd name="connsiteX9" fmla="*/ 3406337 w 4284032"/>
              <a:gd name="connsiteY9" fmla="*/ 3146188 h 3280735"/>
              <a:gd name="connsiteX10" fmla="*/ 3631492 w 4284032"/>
              <a:gd name="connsiteY10" fmla="*/ 3276075 h 3280735"/>
              <a:gd name="connsiteX11" fmla="*/ 3856742 w 4284032"/>
              <a:gd name="connsiteY11" fmla="*/ 3146378 h 3280735"/>
              <a:gd name="connsiteX12" fmla="*/ 3856742 w 4284032"/>
              <a:gd name="connsiteY12" fmla="*/ 2886225 h 3280735"/>
              <a:gd name="connsiteX13" fmla="*/ 3631492 w 4284032"/>
              <a:gd name="connsiteY13" fmla="*/ 2756243 h 3280735"/>
              <a:gd name="connsiteX14" fmla="*/ 3631777 w 4284032"/>
              <a:gd name="connsiteY14" fmla="*/ 2752154 h 3280735"/>
              <a:gd name="connsiteX15" fmla="*/ 3633680 w 4284032"/>
              <a:gd name="connsiteY15" fmla="*/ 2753295 h 3280735"/>
              <a:gd name="connsiteX16" fmla="*/ 3633680 w 4284032"/>
              <a:gd name="connsiteY16" fmla="*/ 2753460 h 3280735"/>
              <a:gd name="connsiteX17" fmla="*/ 3860451 w 4284032"/>
              <a:gd name="connsiteY17" fmla="*/ 2884323 h 3280735"/>
              <a:gd name="connsiteX18" fmla="*/ 3860451 w 4284032"/>
              <a:gd name="connsiteY18" fmla="*/ 2885084 h 3280735"/>
              <a:gd name="connsiteX19" fmla="*/ 3860452 w 4284032"/>
              <a:gd name="connsiteY19" fmla="*/ 2885084 h 3280735"/>
              <a:gd name="connsiteX20" fmla="*/ 3860452 w 4284032"/>
              <a:gd name="connsiteY20" fmla="*/ 3148565 h 3280735"/>
              <a:gd name="connsiteX21" fmla="*/ 3631492 w 4284032"/>
              <a:gd name="connsiteY21" fmla="*/ 3280734 h 3280735"/>
              <a:gd name="connsiteX22" fmla="*/ 3402532 w 4284032"/>
              <a:gd name="connsiteY22" fmla="*/ 3148565 h 3280735"/>
              <a:gd name="connsiteX23" fmla="*/ 3402532 w 4284032"/>
              <a:gd name="connsiteY23" fmla="*/ 2884323 h 3280735"/>
              <a:gd name="connsiteX24" fmla="*/ 3403483 w 4284032"/>
              <a:gd name="connsiteY24" fmla="*/ 2883752 h 3280735"/>
              <a:gd name="connsiteX25" fmla="*/ 3631777 w 4284032"/>
              <a:gd name="connsiteY25" fmla="*/ 2752154 h 3280735"/>
              <a:gd name="connsiteX26" fmla="*/ 3633394 w 4284032"/>
              <a:gd name="connsiteY26" fmla="*/ 1969887 h 3280735"/>
              <a:gd name="connsiteX27" fmla="*/ 3407763 w 4284032"/>
              <a:gd name="connsiteY27" fmla="*/ 2099868 h 3280735"/>
              <a:gd name="connsiteX28" fmla="*/ 3407763 w 4284032"/>
              <a:gd name="connsiteY28" fmla="*/ 2359832 h 3280735"/>
              <a:gd name="connsiteX29" fmla="*/ 3633013 w 4284032"/>
              <a:gd name="connsiteY29" fmla="*/ 2489814 h 3280735"/>
              <a:gd name="connsiteX30" fmla="*/ 3858263 w 4284032"/>
              <a:gd name="connsiteY30" fmla="*/ 2359832 h 3280735"/>
              <a:gd name="connsiteX31" fmla="*/ 3858644 w 4284032"/>
              <a:gd name="connsiteY31" fmla="*/ 2099868 h 3280735"/>
              <a:gd name="connsiteX32" fmla="*/ 3633394 w 4284032"/>
              <a:gd name="connsiteY32" fmla="*/ 1969887 h 3280735"/>
              <a:gd name="connsiteX33" fmla="*/ 454116 w 4284032"/>
              <a:gd name="connsiteY33" fmla="*/ 1969886 h 3280735"/>
              <a:gd name="connsiteX34" fmla="*/ 228961 w 4284032"/>
              <a:gd name="connsiteY34" fmla="*/ 2099868 h 3280735"/>
              <a:gd name="connsiteX35" fmla="*/ 228961 w 4284032"/>
              <a:gd name="connsiteY35" fmla="*/ 2359832 h 3280735"/>
              <a:gd name="connsiteX36" fmla="*/ 454116 w 4284032"/>
              <a:gd name="connsiteY36" fmla="*/ 2489813 h 3280735"/>
              <a:gd name="connsiteX37" fmla="*/ 679366 w 4284032"/>
              <a:gd name="connsiteY37" fmla="*/ 2359832 h 3280735"/>
              <a:gd name="connsiteX38" fmla="*/ 679366 w 4284032"/>
              <a:gd name="connsiteY38" fmla="*/ 2099868 h 3280735"/>
              <a:gd name="connsiteX39" fmla="*/ 454116 w 4284032"/>
              <a:gd name="connsiteY39" fmla="*/ 1969886 h 3280735"/>
              <a:gd name="connsiteX40" fmla="*/ 1137285 w 4284032"/>
              <a:gd name="connsiteY40" fmla="*/ 1312940 h 3280735"/>
              <a:gd name="connsiteX41" fmla="*/ 1136904 w 4284032"/>
              <a:gd name="connsiteY41" fmla="*/ 1313169 h 3280735"/>
              <a:gd name="connsiteX42" fmla="*/ 1136904 w 4284032"/>
              <a:gd name="connsiteY42" fmla="*/ 1575376 h 3280735"/>
              <a:gd name="connsiteX43" fmla="*/ 1135953 w 4284032"/>
              <a:gd name="connsiteY43" fmla="*/ 1575852 h 3280735"/>
              <a:gd name="connsiteX44" fmla="*/ 908238 w 4284032"/>
              <a:gd name="connsiteY44" fmla="*/ 1707116 h 3280735"/>
              <a:gd name="connsiteX45" fmla="*/ 908325 w 4284032"/>
              <a:gd name="connsiteY45" fmla="*/ 1707166 h 3280735"/>
              <a:gd name="connsiteX46" fmla="*/ 1136619 w 4284032"/>
              <a:gd name="connsiteY46" fmla="*/ 1575567 h 3280735"/>
              <a:gd name="connsiteX47" fmla="*/ 1137570 w 4284032"/>
              <a:gd name="connsiteY47" fmla="*/ 1575092 h 3280735"/>
              <a:gd name="connsiteX48" fmla="*/ 1137570 w 4284032"/>
              <a:gd name="connsiteY48" fmla="*/ 1313062 h 3280735"/>
              <a:gd name="connsiteX49" fmla="*/ 1137285 w 4284032"/>
              <a:gd name="connsiteY49" fmla="*/ 1313226 h 3280735"/>
              <a:gd name="connsiteX50" fmla="*/ 1137285 w 4284032"/>
              <a:gd name="connsiteY50" fmla="*/ 1312940 h 3280735"/>
              <a:gd name="connsiteX51" fmla="*/ 975044 w 4284032"/>
              <a:gd name="connsiteY51" fmla="*/ 1221745 h 3280735"/>
              <a:gd name="connsiteX52" fmla="*/ 1133575 w 4284032"/>
              <a:gd name="connsiteY52" fmla="*/ 1313226 h 3280735"/>
              <a:gd name="connsiteX53" fmla="*/ 1133575 w 4284032"/>
              <a:gd name="connsiteY53" fmla="*/ 1313258 h 3280735"/>
              <a:gd name="connsiteX54" fmla="*/ 975044 w 4284032"/>
              <a:gd name="connsiteY54" fmla="*/ 1221745 h 3280735"/>
              <a:gd name="connsiteX55" fmla="*/ 906422 w 4284032"/>
              <a:gd name="connsiteY55" fmla="*/ 918082 h 3280735"/>
              <a:gd name="connsiteX56" fmla="*/ 906422 w 4284032"/>
              <a:gd name="connsiteY56" fmla="*/ 1180106 h 3280735"/>
              <a:gd name="connsiteX57" fmla="*/ 906042 w 4284032"/>
              <a:gd name="connsiteY57" fmla="*/ 1180326 h 3280735"/>
              <a:gd name="connsiteX58" fmla="*/ 906042 w 4284032"/>
              <a:gd name="connsiteY58" fmla="*/ 1181913 h 3280735"/>
              <a:gd name="connsiteX59" fmla="*/ 975044 w 4284032"/>
              <a:gd name="connsiteY59" fmla="*/ 1221745 h 3280735"/>
              <a:gd name="connsiteX60" fmla="*/ 908325 w 4284032"/>
              <a:gd name="connsiteY60" fmla="*/ 1183244 h 3280735"/>
              <a:gd name="connsiteX61" fmla="*/ 683075 w 4284032"/>
              <a:gd name="connsiteY61" fmla="*/ 1313226 h 3280735"/>
              <a:gd name="connsiteX62" fmla="*/ 683075 w 4284032"/>
              <a:gd name="connsiteY62" fmla="*/ 1573189 h 3280735"/>
              <a:gd name="connsiteX63" fmla="*/ 908325 w 4284032"/>
              <a:gd name="connsiteY63" fmla="*/ 1703171 h 3280735"/>
              <a:gd name="connsiteX64" fmla="*/ 1133575 w 4284032"/>
              <a:gd name="connsiteY64" fmla="*/ 1573189 h 3280735"/>
              <a:gd name="connsiteX65" fmla="*/ 1133575 w 4284032"/>
              <a:gd name="connsiteY65" fmla="*/ 1313258 h 3280735"/>
              <a:gd name="connsiteX66" fmla="*/ 1135002 w 4284032"/>
              <a:gd name="connsiteY66" fmla="*/ 1314081 h 3280735"/>
              <a:gd name="connsiteX67" fmla="*/ 1135188 w 4284032"/>
              <a:gd name="connsiteY67" fmla="*/ 1313970 h 3280735"/>
              <a:gd name="connsiteX68" fmla="*/ 906423 w 4284032"/>
              <a:gd name="connsiteY68" fmla="*/ 1181913 h 3280735"/>
              <a:gd name="connsiteX69" fmla="*/ 906423 w 4284032"/>
              <a:gd name="connsiteY69" fmla="*/ 1180106 h 3280735"/>
              <a:gd name="connsiteX70" fmla="*/ 906423 w 4284032"/>
              <a:gd name="connsiteY70" fmla="*/ 918082 h 3280735"/>
              <a:gd name="connsiteX71" fmla="*/ 906422 w 4284032"/>
              <a:gd name="connsiteY71" fmla="*/ 918082 h 3280735"/>
              <a:gd name="connsiteX72" fmla="*/ 1233066 w 4284032"/>
              <a:gd name="connsiteY72" fmla="*/ 842012 h 3280735"/>
              <a:gd name="connsiteX73" fmla="*/ 1364342 w 4284032"/>
              <a:gd name="connsiteY73" fmla="*/ 917955 h 3280735"/>
              <a:gd name="connsiteX74" fmla="*/ 1364342 w 4284032"/>
              <a:gd name="connsiteY74" fmla="*/ 1181818 h 3280735"/>
              <a:gd name="connsiteX75" fmla="*/ 1364627 w 4284032"/>
              <a:gd name="connsiteY75" fmla="*/ 1181628 h 3280735"/>
              <a:gd name="connsiteX76" fmla="*/ 1364627 w 4284032"/>
              <a:gd name="connsiteY76" fmla="*/ 917956 h 3280735"/>
              <a:gd name="connsiteX77" fmla="*/ 1233066 w 4284032"/>
              <a:gd name="connsiteY77" fmla="*/ 842012 h 3280735"/>
              <a:gd name="connsiteX78" fmla="*/ 1135382 w 4284032"/>
              <a:gd name="connsiteY78" fmla="*/ 789875 h 3280735"/>
              <a:gd name="connsiteX79" fmla="*/ 910227 w 4284032"/>
              <a:gd name="connsiteY79" fmla="*/ 919857 h 3280735"/>
              <a:gd name="connsiteX80" fmla="*/ 910227 w 4284032"/>
              <a:gd name="connsiteY80" fmla="*/ 1179820 h 3280735"/>
              <a:gd name="connsiteX81" fmla="*/ 1135382 w 4284032"/>
              <a:gd name="connsiteY81" fmla="*/ 1309803 h 3280735"/>
              <a:gd name="connsiteX82" fmla="*/ 1360632 w 4284032"/>
              <a:gd name="connsiteY82" fmla="*/ 1179820 h 3280735"/>
              <a:gd name="connsiteX83" fmla="*/ 1360632 w 4284032"/>
              <a:gd name="connsiteY83" fmla="*/ 919857 h 3280735"/>
              <a:gd name="connsiteX84" fmla="*/ 1135382 w 4284032"/>
              <a:gd name="connsiteY84" fmla="*/ 789875 h 3280735"/>
              <a:gd name="connsiteX85" fmla="*/ 3860451 w 4284032"/>
              <a:gd name="connsiteY85" fmla="*/ 3233 h 3280735"/>
              <a:gd name="connsiteX86" fmla="*/ 3635296 w 4284032"/>
              <a:gd name="connsiteY86" fmla="*/ 133215 h 3280735"/>
              <a:gd name="connsiteX87" fmla="*/ 3635296 w 4284032"/>
              <a:gd name="connsiteY87" fmla="*/ 393179 h 3280735"/>
              <a:gd name="connsiteX88" fmla="*/ 3860451 w 4284032"/>
              <a:gd name="connsiteY88" fmla="*/ 523161 h 3280735"/>
              <a:gd name="connsiteX89" fmla="*/ 4085701 w 4284032"/>
              <a:gd name="connsiteY89" fmla="*/ 393179 h 3280735"/>
              <a:gd name="connsiteX90" fmla="*/ 4085701 w 4284032"/>
              <a:gd name="connsiteY90" fmla="*/ 133215 h 3280735"/>
              <a:gd name="connsiteX91" fmla="*/ 3860451 w 4284032"/>
              <a:gd name="connsiteY91" fmla="*/ 3233 h 3280735"/>
              <a:gd name="connsiteX92" fmla="*/ 3858644 w 4284032"/>
              <a:gd name="connsiteY92" fmla="*/ 0 h 3280735"/>
              <a:gd name="connsiteX93" fmla="*/ 4284032 w 4284032"/>
              <a:gd name="connsiteY93" fmla="*/ 19778 h 3280735"/>
              <a:gd name="connsiteX94" fmla="*/ 4282224 w 4284032"/>
              <a:gd name="connsiteY94" fmla="*/ 1593063 h 3280735"/>
              <a:gd name="connsiteX95" fmla="*/ 4087604 w 4284032"/>
              <a:gd name="connsiteY95" fmla="*/ 1705454 h 3280735"/>
              <a:gd name="connsiteX96" fmla="*/ 4087604 w 4284032"/>
              <a:gd name="connsiteY96" fmla="*/ 1967700 h 3280735"/>
              <a:gd name="connsiteX97" fmla="*/ 4282224 w 4284032"/>
              <a:gd name="connsiteY97" fmla="*/ 2079996 h 3280735"/>
              <a:gd name="connsiteX98" fmla="*/ 4282224 w 4284032"/>
              <a:gd name="connsiteY98" fmla="*/ 2379610 h 3280735"/>
              <a:gd name="connsiteX99" fmla="*/ 4087604 w 4284032"/>
              <a:gd name="connsiteY99" fmla="*/ 2491906 h 3280735"/>
              <a:gd name="connsiteX100" fmla="*/ 4087604 w 4284032"/>
              <a:gd name="connsiteY100" fmla="*/ 2754057 h 3280735"/>
              <a:gd name="connsiteX101" fmla="*/ 3860546 w 4284032"/>
              <a:gd name="connsiteY101" fmla="*/ 2885085 h 3280735"/>
              <a:gd name="connsiteX102" fmla="*/ 3860546 w 4284032"/>
              <a:gd name="connsiteY102" fmla="*/ 2884324 h 3280735"/>
              <a:gd name="connsiteX103" fmla="*/ 3633394 w 4284032"/>
              <a:gd name="connsiteY103" fmla="*/ 2753106 h 3280735"/>
              <a:gd name="connsiteX104" fmla="*/ 3633394 w 4284032"/>
              <a:gd name="connsiteY104" fmla="*/ 2494093 h 3280735"/>
              <a:gd name="connsiteX105" fmla="*/ 3404434 w 4284032"/>
              <a:gd name="connsiteY105" fmla="*/ 2361924 h 3280735"/>
              <a:gd name="connsiteX106" fmla="*/ 3179469 w 4284032"/>
              <a:gd name="connsiteY106" fmla="*/ 2491906 h 3280735"/>
              <a:gd name="connsiteX107" fmla="*/ 2952127 w 4284032"/>
              <a:gd name="connsiteY107" fmla="*/ 2360878 h 3280735"/>
              <a:gd name="connsiteX108" fmla="*/ 2725069 w 4284032"/>
              <a:gd name="connsiteY108" fmla="*/ 2491906 h 3280735"/>
              <a:gd name="connsiteX109" fmla="*/ 2725069 w 4284032"/>
              <a:gd name="connsiteY109" fmla="*/ 2754057 h 3280735"/>
              <a:gd name="connsiteX110" fmla="*/ 2499819 w 4284032"/>
              <a:gd name="connsiteY110" fmla="*/ 2886226 h 3280735"/>
              <a:gd name="connsiteX111" fmla="*/ 2499819 w 4284032"/>
              <a:gd name="connsiteY111" fmla="*/ 3148566 h 3280735"/>
              <a:gd name="connsiteX112" fmla="*/ 2270859 w 4284032"/>
              <a:gd name="connsiteY112" fmla="*/ 3280735 h 3280735"/>
              <a:gd name="connsiteX113" fmla="*/ 2041899 w 4284032"/>
              <a:gd name="connsiteY113" fmla="*/ 3148566 h 3280735"/>
              <a:gd name="connsiteX114" fmla="*/ 1816649 w 4284032"/>
              <a:gd name="connsiteY114" fmla="*/ 3278548 h 3280735"/>
              <a:gd name="connsiteX115" fmla="*/ 1589592 w 4284032"/>
              <a:gd name="connsiteY115" fmla="*/ 3147521 h 3280735"/>
              <a:gd name="connsiteX116" fmla="*/ 1589592 w 4284032"/>
              <a:gd name="connsiteY116" fmla="*/ 2885085 h 3280735"/>
              <a:gd name="connsiteX117" fmla="*/ 1362630 w 4284032"/>
              <a:gd name="connsiteY117" fmla="*/ 2754057 h 3280735"/>
              <a:gd name="connsiteX118" fmla="*/ 1362630 w 4284032"/>
              <a:gd name="connsiteY118" fmla="*/ 2494093 h 3280735"/>
              <a:gd name="connsiteX119" fmla="*/ 1591590 w 4284032"/>
              <a:gd name="connsiteY119" fmla="*/ 2361924 h 3280735"/>
              <a:gd name="connsiteX120" fmla="*/ 1591590 w 4284032"/>
              <a:gd name="connsiteY120" fmla="*/ 2097682 h 3280735"/>
              <a:gd name="connsiteX121" fmla="*/ 1362630 w 4284032"/>
              <a:gd name="connsiteY121" fmla="*/ 1965513 h 3280735"/>
              <a:gd name="connsiteX122" fmla="*/ 1134336 w 4284032"/>
              <a:gd name="connsiteY122" fmla="*/ 2097016 h 3280735"/>
              <a:gd name="connsiteX123" fmla="*/ 1133384 w 4284032"/>
              <a:gd name="connsiteY123" fmla="*/ 2097587 h 3280735"/>
              <a:gd name="connsiteX124" fmla="*/ 1135192 w 4284032"/>
              <a:gd name="connsiteY124" fmla="*/ 2098633 h 3280735"/>
              <a:gd name="connsiteX125" fmla="*/ 1135192 w 4284032"/>
              <a:gd name="connsiteY125" fmla="*/ 2360783 h 3280735"/>
              <a:gd name="connsiteX126" fmla="*/ 908134 w 4284032"/>
              <a:gd name="connsiteY126" fmla="*/ 2491811 h 3280735"/>
              <a:gd name="connsiteX127" fmla="*/ 908134 w 4284032"/>
              <a:gd name="connsiteY127" fmla="*/ 2754057 h 3280735"/>
              <a:gd name="connsiteX128" fmla="*/ 681077 w 4284032"/>
              <a:gd name="connsiteY128" fmla="*/ 2885085 h 3280735"/>
              <a:gd name="connsiteX129" fmla="*/ 454115 w 4284032"/>
              <a:gd name="connsiteY129" fmla="*/ 2754057 h 3280735"/>
              <a:gd name="connsiteX130" fmla="*/ 454115 w 4284032"/>
              <a:gd name="connsiteY130" fmla="*/ 2494093 h 3280735"/>
              <a:gd name="connsiteX131" fmla="*/ 454259 w 4284032"/>
              <a:gd name="connsiteY131" fmla="*/ 2494010 h 3280735"/>
              <a:gd name="connsiteX132" fmla="*/ 225441 w 4284032"/>
              <a:gd name="connsiteY132" fmla="*/ 2361923 h 3280735"/>
              <a:gd name="connsiteX133" fmla="*/ 225441 w 4284032"/>
              <a:gd name="connsiteY133" fmla="*/ 2097681 h 3280735"/>
              <a:gd name="connsiteX134" fmla="*/ 225346 w 4284032"/>
              <a:gd name="connsiteY134" fmla="*/ 2097586 h 3280735"/>
              <a:gd name="connsiteX135" fmla="*/ 226107 w 4284032"/>
              <a:gd name="connsiteY135" fmla="*/ 2097110 h 3280735"/>
              <a:gd name="connsiteX136" fmla="*/ 454257 w 4284032"/>
              <a:gd name="connsiteY136" fmla="*/ 1965595 h 3280735"/>
              <a:gd name="connsiteX137" fmla="*/ 454115 w 4284032"/>
              <a:gd name="connsiteY137" fmla="*/ 1965513 h 3280735"/>
              <a:gd name="connsiteX138" fmla="*/ 226106 w 4284032"/>
              <a:gd name="connsiteY138" fmla="*/ 2097016 h 3280735"/>
              <a:gd name="connsiteX139" fmla="*/ 225345 w 4284032"/>
              <a:gd name="connsiteY139" fmla="*/ 2097491 h 3280735"/>
              <a:gd name="connsiteX140" fmla="*/ 0 w 4284032"/>
              <a:gd name="connsiteY140" fmla="*/ 1967414 h 3280735"/>
              <a:gd name="connsiteX141" fmla="*/ 1 w 4284032"/>
              <a:gd name="connsiteY141" fmla="*/ 1705358 h 3280735"/>
              <a:gd name="connsiteX142" fmla="*/ 227057 w 4284032"/>
              <a:gd name="connsiteY142" fmla="*/ 1574046 h 3280735"/>
              <a:gd name="connsiteX143" fmla="*/ 227057 w 4284032"/>
              <a:gd name="connsiteY143" fmla="*/ 1312180 h 3280735"/>
              <a:gd name="connsiteX144" fmla="*/ 454115 w 4284032"/>
              <a:gd name="connsiteY144" fmla="*/ 1181152 h 3280735"/>
              <a:gd name="connsiteX145" fmla="*/ 454115 w 4284032"/>
              <a:gd name="connsiteY145" fmla="*/ 1180866 h 3280735"/>
              <a:gd name="connsiteX146" fmla="*/ 454115 w 4284032"/>
              <a:gd name="connsiteY146" fmla="*/ 918716 h 3280735"/>
              <a:gd name="connsiteX147" fmla="*/ 681268 w 4284032"/>
              <a:gd name="connsiteY147" fmla="*/ 787688 h 3280735"/>
              <a:gd name="connsiteX148" fmla="*/ 906422 w 4284032"/>
              <a:gd name="connsiteY148" fmla="*/ 917670 h 3280735"/>
              <a:gd name="connsiteX149" fmla="*/ 906422 w 4284032"/>
              <a:gd name="connsiteY149" fmla="*/ 917727 h 3280735"/>
              <a:gd name="connsiteX150" fmla="*/ 906423 w 4284032"/>
              <a:gd name="connsiteY150" fmla="*/ 917727 h 3280735"/>
              <a:gd name="connsiteX151" fmla="*/ 906423 w 4284032"/>
              <a:gd name="connsiteY151" fmla="*/ 917670 h 3280735"/>
              <a:gd name="connsiteX152" fmla="*/ 906472 w 4284032"/>
              <a:gd name="connsiteY152" fmla="*/ 917697 h 3280735"/>
              <a:gd name="connsiteX153" fmla="*/ 906993 w 4284032"/>
              <a:gd name="connsiteY153" fmla="*/ 917385 h 3280735"/>
              <a:gd name="connsiteX154" fmla="*/ 1135382 w 4284032"/>
              <a:gd name="connsiteY154" fmla="*/ 785501 h 3280735"/>
              <a:gd name="connsiteX155" fmla="*/ 1135667 w 4284032"/>
              <a:gd name="connsiteY155" fmla="*/ 785666 h 3280735"/>
              <a:gd name="connsiteX156" fmla="*/ 1135667 w 4284032"/>
              <a:gd name="connsiteY156" fmla="*/ 525538 h 3280735"/>
              <a:gd name="connsiteX157" fmla="*/ 1362630 w 4284032"/>
              <a:gd name="connsiteY157" fmla="*/ 394986 h 3280735"/>
              <a:gd name="connsiteX158" fmla="*/ 1587785 w 4284032"/>
              <a:gd name="connsiteY158" fmla="*/ 524967 h 3280735"/>
              <a:gd name="connsiteX159" fmla="*/ 1587785 w 4284032"/>
              <a:gd name="connsiteY159" fmla="*/ 789210 h 3280735"/>
              <a:gd name="connsiteX160" fmla="*/ 1816745 w 4284032"/>
              <a:gd name="connsiteY160" fmla="*/ 921379 h 3280735"/>
              <a:gd name="connsiteX161" fmla="*/ 2045038 w 4284032"/>
              <a:gd name="connsiteY161" fmla="*/ 789781 h 3280735"/>
              <a:gd name="connsiteX162" fmla="*/ 2045990 w 4284032"/>
              <a:gd name="connsiteY162" fmla="*/ 789210 h 3280735"/>
              <a:gd name="connsiteX163" fmla="*/ 2271240 w 4284032"/>
              <a:gd name="connsiteY163" fmla="*/ 919192 h 3280735"/>
              <a:gd name="connsiteX164" fmla="*/ 2498297 w 4284032"/>
              <a:gd name="connsiteY164" fmla="*/ 788164 h 3280735"/>
              <a:gd name="connsiteX165" fmla="*/ 2725450 w 4284032"/>
              <a:gd name="connsiteY165" fmla="*/ 919192 h 3280735"/>
              <a:gd name="connsiteX166" fmla="*/ 2950605 w 4284032"/>
              <a:gd name="connsiteY166" fmla="*/ 789210 h 3280735"/>
              <a:gd name="connsiteX167" fmla="*/ 2952507 w 4284032"/>
              <a:gd name="connsiteY167" fmla="*/ 788164 h 3280735"/>
              <a:gd name="connsiteX168" fmla="*/ 2952507 w 4284032"/>
              <a:gd name="connsiteY168" fmla="*/ 525538 h 3280735"/>
              <a:gd name="connsiteX169" fmla="*/ 3179469 w 4284032"/>
              <a:gd name="connsiteY169" fmla="*/ 394986 h 3280735"/>
              <a:gd name="connsiteX170" fmla="*/ 3406336 w 4284032"/>
              <a:gd name="connsiteY170" fmla="*/ 525848 h 3280735"/>
              <a:gd name="connsiteX171" fmla="*/ 3406336 w 4284032"/>
              <a:gd name="connsiteY171" fmla="*/ 525538 h 3280735"/>
              <a:gd name="connsiteX172" fmla="*/ 3179184 w 4284032"/>
              <a:gd name="connsiteY172" fmla="*/ 394510 h 3280735"/>
              <a:gd name="connsiteX173" fmla="*/ 2952127 w 4284032"/>
              <a:gd name="connsiteY173" fmla="*/ 525538 h 3280735"/>
              <a:gd name="connsiteX174" fmla="*/ 2952127 w 4284032"/>
              <a:gd name="connsiteY174" fmla="*/ 787689 h 3280735"/>
              <a:gd name="connsiteX175" fmla="*/ 2950224 w 4284032"/>
              <a:gd name="connsiteY175" fmla="*/ 788734 h 3280735"/>
              <a:gd name="connsiteX176" fmla="*/ 2950224 w 4284032"/>
              <a:gd name="connsiteY176" fmla="*/ 524492 h 3280735"/>
              <a:gd name="connsiteX177" fmla="*/ 2951175 w 4284032"/>
              <a:gd name="connsiteY177" fmla="*/ 523921 h 3280735"/>
              <a:gd name="connsiteX178" fmla="*/ 3179184 w 4284032"/>
              <a:gd name="connsiteY178" fmla="*/ 392323 h 3280735"/>
              <a:gd name="connsiteX179" fmla="*/ 3408144 w 4284032"/>
              <a:gd name="connsiteY179" fmla="*/ 524492 h 3280735"/>
              <a:gd name="connsiteX180" fmla="*/ 3408144 w 4284032"/>
              <a:gd name="connsiteY180" fmla="*/ 788570 h 3280735"/>
              <a:gd name="connsiteX181" fmla="*/ 3408429 w 4284032"/>
              <a:gd name="connsiteY181" fmla="*/ 788735 h 3280735"/>
              <a:gd name="connsiteX182" fmla="*/ 3633679 w 4284032"/>
              <a:gd name="connsiteY182" fmla="*/ 918717 h 3280735"/>
              <a:gd name="connsiteX183" fmla="*/ 3860737 w 4284032"/>
              <a:gd name="connsiteY183" fmla="*/ 787689 h 3280735"/>
              <a:gd name="connsiteX184" fmla="*/ 3860737 w 4284032"/>
              <a:gd name="connsiteY184" fmla="*/ 527440 h 3280735"/>
              <a:gd name="connsiteX185" fmla="*/ 3631491 w 4284032"/>
              <a:gd name="connsiteY185" fmla="*/ 394986 h 3280735"/>
              <a:gd name="connsiteX186" fmla="*/ 3631491 w 4284032"/>
              <a:gd name="connsiteY186" fmla="*/ 131028 h 3280735"/>
              <a:gd name="connsiteX187" fmla="*/ 3632443 w 4284032"/>
              <a:gd name="connsiteY187" fmla="*/ 130553 h 3280735"/>
              <a:gd name="connsiteX188" fmla="*/ 3858644 w 4284032"/>
              <a:gd name="connsiteY188" fmla="*/ 0 h 3280735"/>
              <a:gd name="connsiteX0" fmla="*/ 2270859 w 4282364"/>
              <a:gd name="connsiteY0" fmla="*/ 2758227 h 3282718"/>
              <a:gd name="connsiteX1" fmla="*/ 2045609 w 4282364"/>
              <a:gd name="connsiteY1" fmla="*/ 2888209 h 3282718"/>
              <a:gd name="connsiteX2" fmla="*/ 2045609 w 4282364"/>
              <a:gd name="connsiteY2" fmla="*/ 3148172 h 3282718"/>
              <a:gd name="connsiteX3" fmla="*/ 2270859 w 4282364"/>
              <a:gd name="connsiteY3" fmla="*/ 3278059 h 3282718"/>
              <a:gd name="connsiteX4" fmla="*/ 2496109 w 4282364"/>
              <a:gd name="connsiteY4" fmla="*/ 3148362 h 3282718"/>
              <a:gd name="connsiteX5" fmla="*/ 2496109 w 4282364"/>
              <a:gd name="connsiteY5" fmla="*/ 2888209 h 3282718"/>
              <a:gd name="connsiteX6" fmla="*/ 2270859 w 4282364"/>
              <a:gd name="connsiteY6" fmla="*/ 2758227 h 3282718"/>
              <a:gd name="connsiteX7" fmla="*/ 3631492 w 4282364"/>
              <a:gd name="connsiteY7" fmla="*/ 2758226 h 3282718"/>
              <a:gd name="connsiteX8" fmla="*/ 3406337 w 4282364"/>
              <a:gd name="connsiteY8" fmla="*/ 2888208 h 3282718"/>
              <a:gd name="connsiteX9" fmla="*/ 3406337 w 4282364"/>
              <a:gd name="connsiteY9" fmla="*/ 3148171 h 3282718"/>
              <a:gd name="connsiteX10" fmla="*/ 3631492 w 4282364"/>
              <a:gd name="connsiteY10" fmla="*/ 3278058 h 3282718"/>
              <a:gd name="connsiteX11" fmla="*/ 3856742 w 4282364"/>
              <a:gd name="connsiteY11" fmla="*/ 3148361 h 3282718"/>
              <a:gd name="connsiteX12" fmla="*/ 3856742 w 4282364"/>
              <a:gd name="connsiteY12" fmla="*/ 2888208 h 3282718"/>
              <a:gd name="connsiteX13" fmla="*/ 3631492 w 4282364"/>
              <a:gd name="connsiteY13" fmla="*/ 2758226 h 3282718"/>
              <a:gd name="connsiteX14" fmla="*/ 3631777 w 4282364"/>
              <a:gd name="connsiteY14" fmla="*/ 2754137 h 3282718"/>
              <a:gd name="connsiteX15" fmla="*/ 3633680 w 4282364"/>
              <a:gd name="connsiteY15" fmla="*/ 2755278 h 3282718"/>
              <a:gd name="connsiteX16" fmla="*/ 3633680 w 4282364"/>
              <a:gd name="connsiteY16" fmla="*/ 2755443 h 3282718"/>
              <a:gd name="connsiteX17" fmla="*/ 3860451 w 4282364"/>
              <a:gd name="connsiteY17" fmla="*/ 2886306 h 3282718"/>
              <a:gd name="connsiteX18" fmla="*/ 3860451 w 4282364"/>
              <a:gd name="connsiteY18" fmla="*/ 2887067 h 3282718"/>
              <a:gd name="connsiteX19" fmla="*/ 3860452 w 4282364"/>
              <a:gd name="connsiteY19" fmla="*/ 2887067 h 3282718"/>
              <a:gd name="connsiteX20" fmla="*/ 3860452 w 4282364"/>
              <a:gd name="connsiteY20" fmla="*/ 3150548 h 3282718"/>
              <a:gd name="connsiteX21" fmla="*/ 3631492 w 4282364"/>
              <a:gd name="connsiteY21" fmla="*/ 3282717 h 3282718"/>
              <a:gd name="connsiteX22" fmla="*/ 3402532 w 4282364"/>
              <a:gd name="connsiteY22" fmla="*/ 3150548 h 3282718"/>
              <a:gd name="connsiteX23" fmla="*/ 3402532 w 4282364"/>
              <a:gd name="connsiteY23" fmla="*/ 2886306 h 3282718"/>
              <a:gd name="connsiteX24" fmla="*/ 3403483 w 4282364"/>
              <a:gd name="connsiteY24" fmla="*/ 2885735 h 3282718"/>
              <a:gd name="connsiteX25" fmla="*/ 3631777 w 4282364"/>
              <a:gd name="connsiteY25" fmla="*/ 2754137 h 3282718"/>
              <a:gd name="connsiteX26" fmla="*/ 3633394 w 4282364"/>
              <a:gd name="connsiteY26" fmla="*/ 1971870 h 3282718"/>
              <a:gd name="connsiteX27" fmla="*/ 3407763 w 4282364"/>
              <a:gd name="connsiteY27" fmla="*/ 2101851 h 3282718"/>
              <a:gd name="connsiteX28" fmla="*/ 3407763 w 4282364"/>
              <a:gd name="connsiteY28" fmla="*/ 2361815 h 3282718"/>
              <a:gd name="connsiteX29" fmla="*/ 3633013 w 4282364"/>
              <a:gd name="connsiteY29" fmla="*/ 2491797 h 3282718"/>
              <a:gd name="connsiteX30" fmla="*/ 3858263 w 4282364"/>
              <a:gd name="connsiteY30" fmla="*/ 2361815 h 3282718"/>
              <a:gd name="connsiteX31" fmla="*/ 3858644 w 4282364"/>
              <a:gd name="connsiteY31" fmla="*/ 2101851 h 3282718"/>
              <a:gd name="connsiteX32" fmla="*/ 3633394 w 4282364"/>
              <a:gd name="connsiteY32" fmla="*/ 1971870 h 3282718"/>
              <a:gd name="connsiteX33" fmla="*/ 454116 w 4282364"/>
              <a:gd name="connsiteY33" fmla="*/ 1971869 h 3282718"/>
              <a:gd name="connsiteX34" fmla="*/ 228961 w 4282364"/>
              <a:gd name="connsiteY34" fmla="*/ 2101851 h 3282718"/>
              <a:gd name="connsiteX35" fmla="*/ 228961 w 4282364"/>
              <a:gd name="connsiteY35" fmla="*/ 2361815 h 3282718"/>
              <a:gd name="connsiteX36" fmla="*/ 454116 w 4282364"/>
              <a:gd name="connsiteY36" fmla="*/ 2491796 h 3282718"/>
              <a:gd name="connsiteX37" fmla="*/ 679366 w 4282364"/>
              <a:gd name="connsiteY37" fmla="*/ 2361815 h 3282718"/>
              <a:gd name="connsiteX38" fmla="*/ 679366 w 4282364"/>
              <a:gd name="connsiteY38" fmla="*/ 2101851 h 3282718"/>
              <a:gd name="connsiteX39" fmla="*/ 454116 w 4282364"/>
              <a:gd name="connsiteY39" fmla="*/ 1971869 h 3282718"/>
              <a:gd name="connsiteX40" fmla="*/ 1137285 w 4282364"/>
              <a:gd name="connsiteY40" fmla="*/ 1314923 h 3282718"/>
              <a:gd name="connsiteX41" fmla="*/ 1136904 w 4282364"/>
              <a:gd name="connsiteY41" fmla="*/ 1315152 h 3282718"/>
              <a:gd name="connsiteX42" fmla="*/ 1136904 w 4282364"/>
              <a:gd name="connsiteY42" fmla="*/ 1577359 h 3282718"/>
              <a:gd name="connsiteX43" fmla="*/ 1135953 w 4282364"/>
              <a:gd name="connsiteY43" fmla="*/ 1577835 h 3282718"/>
              <a:gd name="connsiteX44" fmla="*/ 908238 w 4282364"/>
              <a:gd name="connsiteY44" fmla="*/ 1709099 h 3282718"/>
              <a:gd name="connsiteX45" fmla="*/ 908325 w 4282364"/>
              <a:gd name="connsiteY45" fmla="*/ 1709149 h 3282718"/>
              <a:gd name="connsiteX46" fmla="*/ 1136619 w 4282364"/>
              <a:gd name="connsiteY46" fmla="*/ 1577550 h 3282718"/>
              <a:gd name="connsiteX47" fmla="*/ 1137570 w 4282364"/>
              <a:gd name="connsiteY47" fmla="*/ 1577075 h 3282718"/>
              <a:gd name="connsiteX48" fmla="*/ 1137570 w 4282364"/>
              <a:gd name="connsiteY48" fmla="*/ 1315045 h 3282718"/>
              <a:gd name="connsiteX49" fmla="*/ 1137285 w 4282364"/>
              <a:gd name="connsiteY49" fmla="*/ 1315209 h 3282718"/>
              <a:gd name="connsiteX50" fmla="*/ 1137285 w 4282364"/>
              <a:gd name="connsiteY50" fmla="*/ 1314923 h 3282718"/>
              <a:gd name="connsiteX51" fmla="*/ 975044 w 4282364"/>
              <a:gd name="connsiteY51" fmla="*/ 1223728 h 3282718"/>
              <a:gd name="connsiteX52" fmla="*/ 1133575 w 4282364"/>
              <a:gd name="connsiteY52" fmla="*/ 1315209 h 3282718"/>
              <a:gd name="connsiteX53" fmla="*/ 1133575 w 4282364"/>
              <a:gd name="connsiteY53" fmla="*/ 1315241 h 3282718"/>
              <a:gd name="connsiteX54" fmla="*/ 975044 w 4282364"/>
              <a:gd name="connsiteY54" fmla="*/ 1223728 h 3282718"/>
              <a:gd name="connsiteX55" fmla="*/ 906422 w 4282364"/>
              <a:gd name="connsiteY55" fmla="*/ 920065 h 3282718"/>
              <a:gd name="connsiteX56" fmla="*/ 906422 w 4282364"/>
              <a:gd name="connsiteY56" fmla="*/ 1182089 h 3282718"/>
              <a:gd name="connsiteX57" fmla="*/ 906042 w 4282364"/>
              <a:gd name="connsiteY57" fmla="*/ 1182309 h 3282718"/>
              <a:gd name="connsiteX58" fmla="*/ 906042 w 4282364"/>
              <a:gd name="connsiteY58" fmla="*/ 1183896 h 3282718"/>
              <a:gd name="connsiteX59" fmla="*/ 975044 w 4282364"/>
              <a:gd name="connsiteY59" fmla="*/ 1223728 h 3282718"/>
              <a:gd name="connsiteX60" fmla="*/ 908325 w 4282364"/>
              <a:gd name="connsiteY60" fmla="*/ 1185227 h 3282718"/>
              <a:gd name="connsiteX61" fmla="*/ 683075 w 4282364"/>
              <a:gd name="connsiteY61" fmla="*/ 1315209 h 3282718"/>
              <a:gd name="connsiteX62" fmla="*/ 683075 w 4282364"/>
              <a:gd name="connsiteY62" fmla="*/ 1575172 h 3282718"/>
              <a:gd name="connsiteX63" fmla="*/ 908325 w 4282364"/>
              <a:gd name="connsiteY63" fmla="*/ 1705154 h 3282718"/>
              <a:gd name="connsiteX64" fmla="*/ 1133575 w 4282364"/>
              <a:gd name="connsiteY64" fmla="*/ 1575172 h 3282718"/>
              <a:gd name="connsiteX65" fmla="*/ 1133575 w 4282364"/>
              <a:gd name="connsiteY65" fmla="*/ 1315241 h 3282718"/>
              <a:gd name="connsiteX66" fmla="*/ 1135002 w 4282364"/>
              <a:gd name="connsiteY66" fmla="*/ 1316064 h 3282718"/>
              <a:gd name="connsiteX67" fmla="*/ 1135188 w 4282364"/>
              <a:gd name="connsiteY67" fmla="*/ 1315953 h 3282718"/>
              <a:gd name="connsiteX68" fmla="*/ 906423 w 4282364"/>
              <a:gd name="connsiteY68" fmla="*/ 1183896 h 3282718"/>
              <a:gd name="connsiteX69" fmla="*/ 906423 w 4282364"/>
              <a:gd name="connsiteY69" fmla="*/ 1182089 h 3282718"/>
              <a:gd name="connsiteX70" fmla="*/ 906423 w 4282364"/>
              <a:gd name="connsiteY70" fmla="*/ 920065 h 3282718"/>
              <a:gd name="connsiteX71" fmla="*/ 906422 w 4282364"/>
              <a:gd name="connsiteY71" fmla="*/ 920065 h 3282718"/>
              <a:gd name="connsiteX72" fmla="*/ 1233066 w 4282364"/>
              <a:gd name="connsiteY72" fmla="*/ 843995 h 3282718"/>
              <a:gd name="connsiteX73" fmla="*/ 1364342 w 4282364"/>
              <a:gd name="connsiteY73" fmla="*/ 919938 h 3282718"/>
              <a:gd name="connsiteX74" fmla="*/ 1364342 w 4282364"/>
              <a:gd name="connsiteY74" fmla="*/ 1183801 h 3282718"/>
              <a:gd name="connsiteX75" fmla="*/ 1364627 w 4282364"/>
              <a:gd name="connsiteY75" fmla="*/ 1183611 h 3282718"/>
              <a:gd name="connsiteX76" fmla="*/ 1364627 w 4282364"/>
              <a:gd name="connsiteY76" fmla="*/ 919939 h 3282718"/>
              <a:gd name="connsiteX77" fmla="*/ 1233066 w 4282364"/>
              <a:gd name="connsiteY77" fmla="*/ 843995 h 3282718"/>
              <a:gd name="connsiteX78" fmla="*/ 1135382 w 4282364"/>
              <a:gd name="connsiteY78" fmla="*/ 791858 h 3282718"/>
              <a:gd name="connsiteX79" fmla="*/ 910227 w 4282364"/>
              <a:gd name="connsiteY79" fmla="*/ 921840 h 3282718"/>
              <a:gd name="connsiteX80" fmla="*/ 910227 w 4282364"/>
              <a:gd name="connsiteY80" fmla="*/ 1181803 h 3282718"/>
              <a:gd name="connsiteX81" fmla="*/ 1135382 w 4282364"/>
              <a:gd name="connsiteY81" fmla="*/ 1311786 h 3282718"/>
              <a:gd name="connsiteX82" fmla="*/ 1360632 w 4282364"/>
              <a:gd name="connsiteY82" fmla="*/ 1181803 h 3282718"/>
              <a:gd name="connsiteX83" fmla="*/ 1360632 w 4282364"/>
              <a:gd name="connsiteY83" fmla="*/ 921840 h 3282718"/>
              <a:gd name="connsiteX84" fmla="*/ 1135382 w 4282364"/>
              <a:gd name="connsiteY84" fmla="*/ 791858 h 3282718"/>
              <a:gd name="connsiteX85" fmla="*/ 3860451 w 4282364"/>
              <a:gd name="connsiteY85" fmla="*/ 5216 h 3282718"/>
              <a:gd name="connsiteX86" fmla="*/ 3635296 w 4282364"/>
              <a:gd name="connsiteY86" fmla="*/ 135198 h 3282718"/>
              <a:gd name="connsiteX87" fmla="*/ 3635296 w 4282364"/>
              <a:gd name="connsiteY87" fmla="*/ 395162 h 3282718"/>
              <a:gd name="connsiteX88" fmla="*/ 3860451 w 4282364"/>
              <a:gd name="connsiteY88" fmla="*/ 525144 h 3282718"/>
              <a:gd name="connsiteX89" fmla="*/ 4085701 w 4282364"/>
              <a:gd name="connsiteY89" fmla="*/ 395162 h 3282718"/>
              <a:gd name="connsiteX90" fmla="*/ 4085701 w 4282364"/>
              <a:gd name="connsiteY90" fmla="*/ 135198 h 3282718"/>
              <a:gd name="connsiteX91" fmla="*/ 3860451 w 4282364"/>
              <a:gd name="connsiteY91" fmla="*/ 5216 h 3282718"/>
              <a:gd name="connsiteX92" fmla="*/ 3858644 w 4282364"/>
              <a:gd name="connsiteY92" fmla="*/ 1983 h 3282718"/>
              <a:gd name="connsiteX93" fmla="*/ 4281856 w 4282364"/>
              <a:gd name="connsiteY93" fmla="*/ 0 h 3282718"/>
              <a:gd name="connsiteX94" fmla="*/ 4282224 w 4282364"/>
              <a:gd name="connsiteY94" fmla="*/ 1595046 h 3282718"/>
              <a:gd name="connsiteX95" fmla="*/ 4087604 w 4282364"/>
              <a:gd name="connsiteY95" fmla="*/ 1707437 h 3282718"/>
              <a:gd name="connsiteX96" fmla="*/ 4087604 w 4282364"/>
              <a:gd name="connsiteY96" fmla="*/ 1969683 h 3282718"/>
              <a:gd name="connsiteX97" fmla="*/ 4282224 w 4282364"/>
              <a:gd name="connsiteY97" fmla="*/ 2081979 h 3282718"/>
              <a:gd name="connsiteX98" fmla="*/ 4282224 w 4282364"/>
              <a:gd name="connsiteY98" fmla="*/ 2381593 h 3282718"/>
              <a:gd name="connsiteX99" fmla="*/ 4087604 w 4282364"/>
              <a:gd name="connsiteY99" fmla="*/ 2493889 h 3282718"/>
              <a:gd name="connsiteX100" fmla="*/ 4087604 w 4282364"/>
              <a:gd name="connsiteY100" fmla="*/ 2756040 h 3282718"/>
              <a:gd name="connsiteX101" fmla="*/ 3860546 w 4282364"/>
              <a:gd name="connsiteY101" fmla="*/ 2887068 h 3282718"/>
              <a:gd name="connsiteX102" fmla="*/ 3860546 w 4282364"/>
              <a:gd name="connsiteY102" fmla="*/ 2886307 h 3282718"/>
              <a:gd name="connsiteX103" fmla="*/ 3633394 w 4282364"/>
              <a:gd name="connsiteY103" fmla="*/ 2755089 h 3282718"/>
              <a:gd name="connsiteX104" fmla="*/ 3633394 w 4282364"/>
              <a:gd name="connsiteY104" fmla="*/ 2496076 h 3282718"/>
              <a:gd name="connsiteX105" fmla="*/ 3404434 w 4282364"/>
              <a:gd name="connsiteY105" fmla="*/ 2363907 h 3282718"/>
              <a:gd name="connsiteX106" fmla="*/ 3179469 w 4282364"/>
              <a:gd name="connsiteY106" fmla="*/ 2493889 h 3282718"/>
              <a:gd name="connsiteX107" fmla="*/ 2952127 w 4282364"/>
              <a:gd name="connsiteY107" fmla="*/ 2362861 h 3282718"/>
              <a:gd name="connsiteX108" fmla="*/ 2725069 w 4282364"/>
              <a:gd name="connsiteY108" fmla="*/ 2493889 h 3282718"/>
              <a:gd name="connsiteX109" fmla="*/ 2725069 w 4282364"/>
              <a:gd name="connsiteY109" fmla="*/ 2756040 h 3282718"/>
              <a:gd name="connsiteX110" fmla="*/ 2499819 w 4282364"/>
              <a:gd name="connsiteY110" fmla="*/ 2888209 h 3282718"/>
              <a:gd name="connsiteX111" fmla="*/ 2499819 w 4282364"/>
              <a:gd name="connsiteY111" fmla="*/ 3150549 h 3282718"/>
              <a:gd name="connsiteX112" fmla="*/ 2270859 w 4282364"/>
              <a:gd name="connsiteY112" fmla="*/ 3282718 h 3282718"/>
              <a:gd name="connsiteX113" fmla="*/ 2041899 w 4282364"/>
              <a:gd name="connsiteY113" fmla="*/ 3150549 h 3282718"/>
              <a:gd name="connsiteX114" fmla="*/ 1816649 w 4282364"/>
              <a:gd name="connsiteY114" fmla="*/ 3280531 h 3282718"/>
              <a:gd name="connsiteX115" fmla="*/ 1589592 w 4282364"/>
              <a:gd name="connsiteY115" fmla="*/ 3149504 h 3282718"/>
              <a:gd name="connsiteX116" fmla="*/ 1589592 w 4282364"/>
              <a:gd name="connsiteY116" fmla="*/ 2887068 h 3282718"/>
              <a:gd name="connsiteX117" fmla="*/ 1362630 w 4282364"/>
              <a:gd name="connsiteY117" fmla="*/ 2756040 h 3282718"/>
              <a:gd name="connsiteX118" fmla="*/ 1362630 w 4282364"/>
              <a:gd name="connsiteY118" fmla="*/ 2496076 h 3282718"/>
              <a:gd name="connsiteX119" fmla="*/ 1591590 w 4282364"/>
              <a:gd name="connsiteY119" fmla="*/ 2363907 h 3282718"/>
              <a:gd name="connsiteX120" fmla="*/ 1591590 w 4282364"/>
              <a:gd name="connsiteY120" fmla="*/ 2099665 h 3282718"/>
              <a:gd name="connsiteX121" fmla="*/ 1362630 w 4282364"/>
              <a:gd name="connsiteY121" fmla="*/ 1967496 h 3282718"/>
              <a:gd name="connsiteX122" fmla="*/ 1134336 w 4282364"/>
              <a:gd name="connsiteY122" fmla="*/ 2098999 h 3282718"/>
              <a:gd name="connsiteX123" fmla="*/ 1133384 w 4282364"/>
              <a:gd name="connsiteY123" fmla="*/ 2099570 h 3282718"/>
              <a:gd name="connsiteX124" fmla="*/ 1135192 w 4282364"/>
              <a:gd name="connsiteY124" fmla="*/ 2100616 h 3282718"/>
              <a:gd name="connsiteX125" fmla="*/ 1135192 w 4282364"/>
              <a:gd name="connsiteY125" fmla="*/ 2362766 h 3282718"/>
              <a:gd name="connsiteX126" fmla="*/ 908134 w 4282364"/>
              <a:gd name="connsiteY126" fmla="*/ 2493794 h 3282718"/>
              <a:gd name="connsiteX127" fmla="*/ 908134 w 4282364"/>
              <a:gd name="connsiteY127" fmla="*/ 2756040 h 3282718"/>
              <a:gd name="connsiteX128" fmla="*/ 681077 w 4282364"/>
              <a:gd name="connsiteY128" fmla="*/ 2887068 h 3282718"/>
              <a:gd name="connsiteX129" fmla="*/ 454115 w 4282364"/>
              <a:gd name="connsiteY129" fmla="*/ 2756040 h 3282718"/>
              <a:gd name="connsiteX130" fmla="*/ 454115 w 4282364"/>
              <a:gd name="connsiteY130" fmla="*/ 2496076 h 3282718"/>
              <a:gd name="connsiteX131" fmla="*/ 454259 w 4282364"/>
              <a:gd name="connsiteY131" fmla="*/ 2495993 h 3282718"/>
              <a:gd name="connsiteX132" fmla="*/ 225441 w 4282364"/>
              <a:gd name="connsiteY132" fmla="*/ 2363906 h 3282718"/>
              <a:gd name="connsiteX133" fmla="*/ 225441 w 4282364"/>
              <a:gd name="connsiteY133" fmla="*/ 2099664 h 3282718"/>
              <a:gd name="connsiteX134" fmla="*/ 225346 w 4282364"/>
              <a:gd name="connsiteY134" fmla="*/ 2099569 h 3282718"/>
              <a:gd name="connsiteX135" fmla="*/ 226107 w 4282364"/>
              <a:gd name="connsiteY135" fmla="*/ 2099093 h 3282718"/>
              <a:gd name="connsiteX136" fmla="*/ 454257 w 4282364"/>
              <a:gd name="connsiteY136" fmla="*/ 1967578 h 3282718"/>
              <a:gd name="connsiteX137" fmla="*/ 454115 w 4282364"/>
              <a:gd name="connsiteY137" fmla="*/ 1967496 h 3282718"/>
              <a:gd name="connsiteX138" fmla="*/ 226106 w 4282364"/>
              <a:gd name="connsiteY138" fmla="*/ 2098999 h 3282718"/>
              <a:gd name="connsiteX139" fmla="*/ 225345 w 4282364"/>
              <a:gd name="connsiteY139" fmla="*/ 2099474 h 3282718"/>
              <a:gd name="connsiteX140" fmla="*/ 0 w 4282364"/>
              <a:gd name="connsiteY140" fmla="*/ 1969397 h 3282718"/>
              <a:gd name="connsiteX141" fmla="*/ 1 w 4282364"/>
              <a:gd name="connsiteY141" fmla="*/ 1707341 h 3282718"/>
              <a:gd name="connsiteX142" fmla="*/ 227057 w 4282364"/>
              <a:gd name="connsiteY142" fmla="*/ 1576029 h 3282718"/>
              <a:gd name="connsiteX143" fmla="*/ 227057 w 4282364"/>
              <a:gd name="connsiteY143" fmla="*/ 1314163 h 3282718"/>
              <a:gd name="connsiteX144" fmla="*/ 454115 w 4282364"/>
              <a:gd name="connsiteY144" fmla="*/ 1183135 h 3282718"/>
              <a:gd name="connsiteX145" fmla="*/ 454115 w 4282364"/>
              <a:gd name="connsiteY145" fmla="*/ 1182849 h 3282718"/>
              <a:gd name="connsiteX146" fmla="*/ 454115 w 4282364"/>
              <a:gd name="connsiteY146" fmla="*/ 920699 h 3282718"/>
              <a:gd name="connsiteX147" fmla="*/ 681268 w 4282364"/>
              <a:gd name="connsiteY147" fmla="*/ 789671 h 3282718"/>
              <a:gd name="connsiteX148" fmla="*/ 906422 w 4282364"/>
              <a:gd name="connsiteY148" fmla="*/ 919653 h 3282718"/>
              <a:gd name="connsiteX149" fmla="*/ 906422 w 4282364"/>
              <a:gd name="connsiteY149" fmla="*/ 919710 h 3282718"/>
              <a:gd name="connsiteX150" fmla="*/ 906423 w 4282364"/>
              <a:gd name="connsiteY150" fmla="*/ 919710 h 3282718"/>
              <a:gd name="connsiteX151" fmla="*/ 906423 w 4282364"/>
              <a:gd name="connsiteY151" fmla="*/ 919653 h 3282718"/>
              <a:gd name="connsiteX152" fmla="*/ 906472 w 4282364"/>
              <a:gd name="connsiteY152" fmla="*/ 919680 h 3282718"/>
              <a:gd name="connsiteX153" fmla="*/ 906993 w 4282364"/>
              <a:gd name="connsiteY153" fmla="*/ 919368 h 3282718"/>
              <a:gd name="connsiteX154" fmla="*/ 1135382 w 4282364"/>
              <a:gd name="connsiteY154" fmla="*/ 787484 h 3282718"/>
              <a:gd name="connsiteX155" fmla="*/ 1135667 w 4282364"/>
              <a:gd name="connsiteY155" fmla="*/ 787649 h 3282718"/>
              <a:gd name="connsiteX156" fmla="*/ 1135667 w 4282364"/>
              <a:gd name="connsiteY156" fmla="*/ 527521 h 3282718"/>
              <a:gd name="connsiteX157" fmla="*/ 1362630 w 4282364"/>
              <a:gd name="connsiteY157" fmla="*/ 396969 h 3282718"/>
              <a:gd name="connsiteX158" fmla="*/ 1587785 w 4282364"/>
              <a:gd name="connsiteY158" fmla="*/ 526950 h 3282718"/>
              <a:gd name="connsiteX159" fmla="*/ 1587785 w 4282364"/>
              <a:gd name="connsiteY159" fmla="*/ 791193 h 3282718"/>
              <a:gd name="connsiteX160" fmla="*/ 1816745 w 4282364"/>
              <a:gd name="connsiteY160" fmla="*/ 923362 h 3282718"/>
              <a:gd name="connsiteX161" fmla="*/ 2045038 w 4282364"/>
              <a:gd name="connsiteY161" fmla="*/ 791764 h 3282718"/>
              <a:gd name="connsiteX162" fmla="*/ 2045990 w 4282364"/>
              <a:gd name="connsiteY162" fmla="*/ 791193 h 3282718"/>
              <a:gd name="connsiteX163" fmla="*/ 2271240 w 4282364"/>
              <a:gd name="connsiteY163" fmla="*/ 921175 h 3282718"/>
              <a:gd name="connsiteX164" fmla="*/ 2498297 w 4282364"/>
              <a:gd name="connsiteY164" fmla="*/ 790147 h 3282718"/>
              <a:gd name="connsiteX165" fmla="*/ 2725450 w 4282364"/>
              <a:gd name="connsiteY165" fmla="*/ 921175 h 3282718"/>
              <a:gd name="connsiteX166" fmla="*/ 2950605 w 4282364"/>
              <a:gd name="connsiteY166" fmla="*/ 791193 h 3282718"/>
              <a:gd name="connsiteX167" fmla="*/ 2952507 w 4282364"/>
              <a:gd name="connsiteY167" fmla="*/ 790147 h 3282718"/>
              <a:gd name="connsiteX168" fmla="*/ 2952507 w 4282364"/>
              <a:gd name="connsiteY168" fmla="*/ 527521 h 3282718"/>
              <a:gd name="connsiteX169" fmla="*/ 3179469 w 4282364"/>
              <a:gd name="connsiteY169" fmla="*/ 396969 h 3282718"/>
              <a:gd name="connsiteX170" fmla="*/ 3406336 w 4282364"/>
              <a:gd name="connsiteY170" fmla="*/ 527831 h 3282718"/>
              <a:gd name="connsiteX171" fmla="*/ 3406336 w 4282364"/>
              <a:gd name="connsiteY171" fmla="*/ 527521 h 3282718"/>
              <a:gd name="connsiteX172" fmla="*/ 3179184 w 4282364"/>
              <a:gd name="connsiteY172" fmla="*/ 396493 h 3282718"/>
              <a:gd name="connsiteX173" fmla="*/ 2952127 w 4282364"/>
              <a:gd name="connsiteY173" fmla="*/ 527521 h 3282718"/>
              <a:gd name="connsiteX174" fmla="*/ 2952127 w 4282364"/>
              <a:gd name="connsiteY174" fmla="*/ 789672 h 3282718"/>
              <a:gd name="connsiteX175" fmla="*/ 2950224 w 4282364"/>
              <a:gd name="connsiteY175" fmla="*/ 790717 h 3282718"/>
              <a:gd name="connsiteX176" fmla="*/ 2950224 w 4282364"/>
              <a:gd name="connsiteY176" fmla="*/ 526475 h 3282718"/>
              <a:gd name="connsiteX177" fmla="*/ 2951175 w 4282364"/>
              <a:gd name="connsiteY177" fmla="*/ 525904 h 3282718"/>
              <a:gd name="connsiteX178" fmla="*/ 3179184 w 4282364"/>
              <a:gd name="connsiteY178" fmla="*/ 394306 h 3282718"/>
              <a:gd name="connsiteX179" fmla="*/ 3408144 w 4282364"/>
              <a:gd name="connsiteY179" fmla="*/ 526475 h 3282718"/>
              <a:gd name="connsiteX180" fmla="*/ 3408144 w 4282364"/>
              <a:gd name="connsiteY180" fmla="*/ 790553 h 3282718"/>
              <a:gd name="connsiteX181" fmla="*/ 3408429 w 4282364"/>
              <a:gd name="connsiteY181" fmla="*/ 790718 h 3282718"/>
              <a:gd name="connsiteX182" fmla="*/ 3633679 w 4282364"/>
              <a:gd name="connsiteY182" fmla="*/ 920700 h 3282718"/>
              <a:gd name="connsiteX183" fmla="*/ 3860737 w 4282364"/>
              <a:gd name="connsiteY183" fmla="*/ 789672 h 3282718"/>
              <a:gd name="connsiteX184" fmla="*/ 3860737 w 4282364"/>
              <a:gd name="connsiteY184" fmla="*/ 529423 h 3282718"/>
              <a:gd name="connsiteX185" fmla="*/ 3631491 w 4282364"/>
              <a:gd name="connsiteY185" fmla="*/ 396969 h 3282718"/>
              <a:gd name="connsiteX186" fmla="*/ 3631491 w 4282364"/>
              <a:gd name="connsiteY186" fmla="*/ 133011 h 3282718"/>
              <a:gd name="connsiteX187" fmla="*/ 3632443 w 4282364"/>
              <a:gd name="connsiteY187" fmla="*/ 132536 h 3282718"/>
              <a:gd name="connsiteX188" fmla="*/ 3858644 w 4282364"/>
              <a:gd name="connsiteY188" fmla="*/ 1983 h 3282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Lst>
            <a:rect l="l" t="t" r="r" b="b"/>
            <a:pathLst>
              <a:path w="4282364" h="3282718">
                <a:moveTo>
                  <a:pt x="2270859" y="2758227"/>
                </a:moveTo>
                <a:lnTo>
                  <a:pt x="2045609" y="2888209"/>
                </a:lnTo>
                <a:lnTo>
                  <a:pt x="2045609" y="3148172"/>
                </a:lnTo>
                <a:lnTo>
                  <a:pt x="2270859" y="3278059"/>
                </a:lnTo>
                <a:lnTo>
                  <a:pt x="2496109" y="3148362"/>
                </a:lnTo>
                <a:lnTo>
                  <a:pt x="2496109" y="2888209"/>
                </a:lnTo>
                <a:lnTo>
                  <a:pt x="2270859" y="2758227"/>
                </a:lnTo>
                <a:close/>
                <a:moveTo>
                  <a:pt x="3631492" y="2758226"/>
                </a:moveTo>
                <a:lnTo>
                  <a:pt x="3406337" y="2888208"/>
                </a:lnTo>
                <a:lnTo>
                  <a:pt x="3406337" y="3148171"/>
                </a:lnTo>
                <a:lnTo>
                  <a:pt x="3631492" y="3278058"/>
                </a:lnTo>
                <a:lnTo>
                  <a:pt x="3856742" y="3148361"/>
                </a:lnTo>
                <a:lnTo>
                  <a:pt x="3856742" y="2888208"/>
                </a:lnTo>
                <a:lnTo>
                  <a:pt x="3631492" y="2758226"/>
                </a:lnTo>
                <a:close/>
                <a:moveTo>
                  <a:pt x="3631777" y="2754137"/>
                </a:moveTo>
                <a:lnTo>
                  <a:pt x="3633680" y="2755278"/>
                </a:lnTo>
                <a:lnTo>
                  <a:pt x="3633680" y="2755443"/>
                </a:lnTo>
                <a:lnTo>
                  <a:pt x="3860451" y="2886306"/>
                </a:lnTo>
                <a:lnTo>
                  <a:pt x="3860451" y="2887067"/>
                </a:lnTo>
                <a:lnTo>
                  <a:pt x="3860452" y="2887067"/>
                </a:lnTo>
                <a:lnTo>
                  <a:pt x="3860452" y="3150548"/>
                </a:lnTo>
                <a:lnTo>
                  <a:pt x="3631492" y="3282717"/>
                </a:lnTo>
                <a:lnTo>
                  <a:pt x="3402532" y="3150548"/>
                </a:lnTo>
                <a:lnTo>
                  <a:pt x="3402532" y="2886306"/>
                </a:lnTo>
                <a:lnTo>
                  <a:pt x="3403483" y="2885735"/>
                </a:lnTo>
                <a:lnTo>
                  <a:pt x="3631777" y="2754137"/>
                </a:lnTo>
                <a:close/>
                <a:moveTo>
                  <a:pt x="3633394" y="1971870"/>
                </a:moveTo>
                <a:lnTo>
                  <a:pt x="3407763" y="2101851"/>
                </a:lnTo>
                <a:lnTo>
                  <a:pt x="3407763" y="2361815"/>
                </a:lnTo>
                <a:lnTo>
                  <a:pt x="3633013" y="2491797"/>
                </a:lnTo>
                <a:lnTo>
                  <a:pt x="3858263" y="2361815"/>
                </a:lnTo>
                <a:lnTo>
                  <a:pt x="3858644" y="2101851"/>
                </a:lnTo>
                <a:lnTo>
                  <a:pt x="3633394" y="1971870"/>
                </a:lnTo>
                <a:close/>
                <a:moveTo>
                  <a:pt x="454116" y="1971869"/>
                </a:moveTo>
                <a:lnTo>
                  <a:pt x="228961" y="2101851"/>
                </a:lnTo>
                <a:lnTo>
                  <a:pt x="228961" y="2361815"/>
                </a:lnTo>
                <a:lnTo>
                  <a:pt x="454116" y="2491796"/>
                </a:lnTo>
                <a:lnTo>
                  <a:pt x="679366" y="2361815"/>
                </a:lnTo>
                <a:lnTo>
                  <a:pt x="679366" y="2101851"/>
                </a:lnTo>
                <a:lnTo>
                  <a:pt x="454116" y="1971869"/>
                </a:lnTo>
                <a:close/>
                <a:moveTo>
                  <a:pt x="1137285" y="1314923"/>
                </a:moveTo>
                <a:lnTo>
                  <a:pt x="1136904" y="1315152"/>
                </a:lnTo>
                <a:lnTo>
                  <a:pt x="1136904" y="1577359"/>
                </a:lnTo>
                <a:lnTo>
                  <a:pt x="1135953" y="1577835"/>
                </a:lnTo>
                <a:lnTo>
                  <a:pt x="908238" y="1709099"/>
                </a:lnTo>
                <a:cubicBezTo>
                  <a:pt x="908267" y="1709116"/>
                  <a:pt x="908296" y="1709132"/>
                  <a:pt x="908325" y="1709149"/>
                </a:cubicBezTo>
                <a:lnTo>
                  <a:pt x="1136619" y="1577550"/>
                </a:lnTo>
                <a:lnTo>
                  <a:pt x="1137570" y="1577075"/>
                </a:lnTo>
                <a:lnTo>
                  <a:pt x="1137570" y="1315045"/>
                </a:lnTo>
                <a:lnTo>
                  <a:pt x="1137285" y="1315209"/>
                </a:lnTo>
                <a:lnTo>
                  <a:pt x="1137285" y="1314923"/>
                </a:lnTo>
                <a:close/>
                <a:moveTo>
                  <a:pt x="975044" y="1223728"/>
                </a:moveTo>
                <a:lnTo>
                  <a:pt x="1133575" y="1315209"/>
                </a:lnTo>
                <a:lnTo>
                  <a:pt x="1133575" y="1315241"/>
                </a:lnTo>
                <a:lnTo>
                  <a:pt x="975044" y="1223728"/>
                </a:lnTo>
                <a:close/>
                <a:moveTo>
                  <a:pt x="906422" y="920065"/>
                </a:moveTo>
                <a:lnTo>
                  <a:pt x="906422" y="1182089"/>
                </a:lnTo>
                <a:lnTo>
                  <a:pt x="906042" y="1182309"/>
                </a:lnTo>
                <a:lnTo>
                  <a:pt x="906042" y="1183896"/>
                </a:lnTo>
                <a:lnTo>
                  <a:pt x="975044" y="1223728"/>
                </a:lnTo>
                <a:lnTo>
                  <a:pt x="908325" y="1185227"/>
                </a:lnTo>
                <a:lnTo>
                  <a:pt x="683075" y="1315209"/>
                </a:lnTo>
                <a:lnTo>
                  <a:pt x="683075" y="1575172"/>
                </a:lnTo>
                <a:lnTo>
                  <a:pt x="908325" y="1705154"/>
                </a:lnTo>
                <a:lnTo>
                  <a:pt x="1133575" y="1575172"/>
                </a:lnTo>
                <a:lnTo>
                  <a:pt x="1133575" y="1315241"/>
                </a:lnTo>
                <a:lnTo>
                  <a:pt x="1135002" y="1316064"/>
                </a:lnTo>
                <a:lnTo>
                  <a:pt x="1135188" y="1315953"/>
                </a:lnTo>
                <a:lnTo>
                  <a:pt x="906423" y="1183896"/>
                </a:lnTo>
                <a:lnTo>
                  <a:pt x="906423" y="1182089"/>
                </a:lnTo>
                <a:lnTo>
                  <a:pt x="906423" y="920065"/>
                </a:lnTo>
                <a:lnTo>
                  <a:pt x="906422" y="920065"/>
                </a:lnTo>
                <a:close/>
                <a:moveTo>
                  <a:pt x="1233066" y="843995"/>
                </a:moveTo>
                <a:lnTo>
                  <a:pt x="1364342" y="919938"/>
                </a:lnTo>
                <a:lnTo>
                  <a:pt x="1364342" y="1183801"/>
                </a:lnTo>
                <a:lnTo>
                  <a:pt x="1364627" y="1183611"/>
                </a:lnTo>
                <a:lnTo>
                  <a:pt x="1364627" y="919939"/>
                </a:lnTo>
                <a:lnTo>
                  <a:pt x="1233066" y="843995"/>
                </a:lnTo>
                <a:close/>
                <a:moveTo>
                  <a:pt x="1135382" y="791858"/>
                </a:moveTo>
                <a:lnTo>
                  <a:pt x="910227" y="921840"/>
                </a:lnTo>
                <a:lnTo>
                  <a:pt x="910227" y="1181803"/>
                </a:lnTo>
                <a:lnTo>
                  <a:pt x="1135382" y="1311786"/>
                </a:lnTo>
                <a:lnTo>
                  <a:pt x="1360632" y="1181803"/>
                </a:lnTo>
                <a:lnTo>
                  <a:pt x="1360632" y="921840"/>
                </a:lnTo>
                <a:lnTo>
                  <a:pt x="1135382" y="791858"/>
                </a:lnTo>
                <a:close/>
                <a:moveTo>
                  <a:pt x="3860451" y="5216"/>
                </a:moveTo>
                <a:lnTo>
                  <a:pt x="3635296" y="135198"/>
                </a:lnTo>
                <a:lnTo>
                  <a:pt x="3635296" y="395162"/>
                </a:lnTo>
                <a:lnTo>
                  <a:pt x="3860451" y="525144"/>
                </a:lnTo>
                <a:lnTo>
                  <a:pt x="4085701" y="395162"/>
                </a:lnTo>
                <a:lnTo>
                  <a:pt x="4085701" y="135198"/>
                </a:lnTo>
                <a:lnTo>
                  <a:pt x="3860451" y="5216"/>
                </a:lnTo>
                <a:close/>
                <a:moveTo>
                  <a:pt x="3858644" y="1983"/>
                </a:moveTo>
                <a:lnTo>
                  <a:pt x="4281856" y="0"/>
                </a:lnTo>
                <a:cubicBezTo>
                  <a:pt x="4281253" y="524428"/>
                  <a:pt x="4282827" y="1070618"/>
                  <a:pt x="4282224" y="1595046"/>
                </a:cubicBezTo>
                <a:lnTo>
                  <a:pt x="4087604" y="1707437"/>
                </a:lnTo>
                <a:lnTo>
                  <a:pt x="4087604" y="1969683"/>
                </a:lnTo>
                <a:lnTo>
                  <a:pt x="4282224" y="2081979"/>
                </a:lnTo>
                <a:lnTo>
                  <a:pt x="4282224" y="2381593"/>
                </a:lnTo>
                <a:lnTo>
                  <a:pt x="4087604" y="2493889"/>
                </a:lnTo>
                <a:lnTo>
                  <a:pt x="4087604" y="2756040"/>
                </a:lnTo>
                <a:lnTo>
                  <a:pt x="3860546" y="2887068"/>
                </a:lnTo>
                <a:lnTo>
                  <a:pt x="3860546" y="2886307"/>
                </a:lnTo>
                <a:lnTo>
                  <a:pt x="3633394" y="2755089"/>
                </a:lnTo>
                <a:lnTo>
                  <a:pt x="3633394" y="2496076"/>
                </a:lnTo>
                <a:lnTo>
                  <a:pt x="3404434" y="2363907"/>
                </a:lnTo>
                <a:lnTo>
                  <a:pt x="3179469" y="2493889"/>
                </a:lnTo>
                <a:lnTo>
                  <a:pt x="2952127" y="2362861"/>
                </a:lnTo>
                <a:lnTo>
                  <a:pt x="2725069" y="2493889"/>
                </a:lnTo>
                <a:lnTo>
                  <a:pt x="2725069" y="2756040"/>
                </a:lnTo>
                <a:lnTo>
                  <a:pt x="2499819" y="2888209"/>
                </a:lnTo>
                <a:lnTo>
                  <a:pt x="2499819" y="3150549"/>
                </a:lnTo>
                <a:lnTo>
                  <a:pt x="2270859" y="3282718"/>
                </a:lnTo>
                <a:lnTo>
                  <a:pt x="2041899" y="3150549"/>
                </a:lnTo>
                <a:lnTo>
                  <a:pt x="1816649" y="3280531"/>
                </a:lnTo>
                <a:lnTo>
                  <a:pt x="1589592" y="3149504"/>
                </a:lnTo>
                <a:lnTo>
                  <a:pt x="1589592" y="2887068"/>
                </a:lnTo>
                <a:lnTo>
                  <a:pt x="1362630" y="2756040"/>
                </a:lnTo>
                <a:lnTo>
                  <a:pt x="1362630" y="2496076"/>
                </a:lnTo>
                <a:lnTo>
                  <a:pt x="1591590" y="2363907"/>
                </a:lnTo>
                <a:lnTo>
                  <a:pt x="1591590" y="2099665"/>
                </a:lnTo>
                <a:lnTo>
                  <a:pt x="1362630" y="1967496"/>
                </a:lnTo>
                <a:lnTo>
                  <a:pt x="1134336" y="2098999"/>
                </a:lnTo>
                <a:lnTo>
                  <a:pt x="1133384" y="2099570"/>
                </a:lnTo>
                <a:lnTo>
                  <a:pt x="1135192" y="2100616"/>
                </a:lnTo>
                <a:lnTo>
                  <a:pt x="1135192" y="2362766"/>
                </a:lnTo>
                <a:lnTo>
                  <a:pt x="908134" y="2493794"/>
                </a:lnTo>
                <a:lnTo>
                  <a:pt x="908134" y="2756040"/>
                </a:lnTo>
                <a:lnTo>
                  <a:pt x="681077" y="2887068"/>
                </a:lnTo>
                <a:lnTo>
                  <a:pt x="454115" y="2756040"/>
                </a:lnTo>
                <a:lnTo>
                  <a:pt x="454115" y="2496076"/>
                </a:lnTo>
                <a:lnTo>
                  <a:pt x="454259" y="2495993"/>
                </a:lnTo>
                <a:lnTo>
                  <a:pt x="225441" y="2363906"/>
                </a:lnTo>
                <a:lnTo>
                  <a:pt x="225441" y="2099664"/>
                </a:lnTo>
                <a:lnTo>
                  <a:pt x="225346" y="2099569"/>
                </a:lnTo>
                <a:lnTo>
                  <a:pt x="226107" y="2099093"/>
                </a:lnTo>
                <a:lnTo>
                  <a:pt x="454257" y="1967578"/>
                </a:lnTo>
                <a:lnTo>
                  <a:pt x="454115" y="1967496"/>
                </a:lnTo>
                <a:lnTo>
                  <a:pt x="226106" y="2098999"/>
                </a:lnTo>
                <a:lnTo>
                  <a:pt x="225345" y="2099474"/>
                </a:lnTo>
                <a:lnTo>
                  <a:pt x="0" y="1969397"/>
                </a:lnTo>
                <a:cubicBezTo>
                  <a:pt x="0" y="1882045"/>
                  <a:pt x="1" y="1794693"/>
                  <a:pt x="1" y="1707341"/>
                </a:cubicBezTo>
                <a:lnTo>
                  <a:pt x="227057" y="1576029"/>
                </a:lnTo>
                <a:lnTo>
                  <a:pt x="227057" y="1314163"/>
                </a:lnTo>
                <a:lnTo>
                  <a:pt x="454115" y="1183135"/>
                </a:lnTo>
                <a:lnTo>
                  <a:pt x="454115" y="1182849"/>
                </a:lnTo>
                <a:lnTo>
                  <a:pt x="454115" y="920699"/>
                </a:lnTo>
                <a:lnTo>
                  <a:pt x="681268" y="789671"/>
                </a:lnTo>
                <a:lnTo>
                  <a:pt x="906422" y="919653"/>
                </a:lnTo>
                <a:lnTo>
                  <a:pt x="906422" y="919710"/>
                </a:lnTo>
                <a:lnTo>
                  <a:pt x="906423" y="919710"/>
                </a:lnTo>
                <a:lnTo>
                  <a:pt x="906423" y="919653"/>
                </a:lnTo>
                <a:cubicBezTo>
                  <a:pt x="906439" y="919662"/>
                  <a:pt x="906456" y="919671"/>
                  <a:pt x="906472" y="919680"/>
                </a:cubicBezTo>
                <a:lnTo>
                  <a:pt x="906993" y="919368"/>
                </a:lnTo>
                <a:lnTo>
                  <a:pt x="1135382" y="787484"/>
                </a:lnTo>
                <a:lnTo>
                  <a:pt x="1135667" y="787649"/>
                </a:lnTo>
                <a:lnTo>
                  <a:pt x="1135667" y="527521"/>
                </a:lnTo>
                <a:lnTo>
                  <a:pt x="1362630" y="396969"/>
                </a:lnTo>
                <a:lnTo>
                  <a:pt x="1587785" y="526950"/>
                </a:lnTo>
                <a:lnTo>
                  <a:pt x="1587785" y="791193"/>
                </a:lnTo>
                <a:lnTo>
                  <a:pt x="1816745" y="923362"/>
                </a:lnTo>
                <a:lnTo>
                  <a:pt x="2045038" y="791764"/>
                </a:lnTo>
                <a:lnTo>
                  <a:pt x="2045990" y="791193"/>
                </a:lnTo>
                <a:lnTo>
                  <a:pt x="2271240" y="921175"/>
                </a:lnTo>
                <a:lnTo>
                  <a:pt x="2498297" y="790147"/>
                </a:lnTo>
                <a:lnTo>
                  <a:pt x="2725450" y="921175"/>
                </a:lnTo>
                <a:lnTo>
                  <a:pt x="2950605" y="791193"/>
                </a:lnTo>
                <a:lnTo>
                  <a:pt x="2952507" y="790147"/>
                </a:lnTo>
                <a:lnTo>
                  <a:pt x="2952507" y="527521"/>
                </a:lnTo>
                <a:lnTo>
                  <a:pt x="3179469" y="396969"/>
                </a:lnTo>
                <a:lnTo>
                  <a:pt x="3406336" y="527831"/>
                </a:lnTo>
                <a:lnTo>
                  <a:pt x="3406336" y="527521"/>
                </a:lnTo>
                <a:lnTo>
                  <a:pt x="3179184" y="396493"/>
                </a:lnTo>
                <a:lnTo>
                  <a:pt x="2952127" y="527521"/>
                </a:lnTo>
                <a:lnTo>
                  <a:pt x="2952127" y="789672"/>
                </a:lnTo>
                <a:lnTo>
                  <a:pt x="2950224" y="790717"/>
                </a:lnTo>
                <a:lnTo>
                  <a:pt x="2950224" y="526475"/>
                </a:lnTo>
                <a:lnTo>
                  <a:pt x="2951175" y="525904"/>
                </a:lnTo>
                <a:lnTo>
                  <a:pt x="3179184" y="394306"/>
                </a:lnTo>
                <a:lnTo>
                  <a:pt x="3408144" y="526475"/>
                </a:lnTo>
                <a:lnTo>
                  <a:pt x="3408144" y="790553"/>
                </a:lnTo>
                <a:lnTo>
                  <a:pt x="3408429" y="790718"/>
                </a:lnTo>
                <a:lnTo>
                  <a:pt x="3633679" y="920700"/>
                </a:lnTo>
                <a:lnTo>
                  <a:pt x="3860737" y="789672"/>
                </a:lnTo>
                <a:lnTo>
                  <a:pt x="3860737" y="529423"/>
                </a:lnTo>
                <a:lnTo>
                  <a:pt x="3631491" y="396969"/>
                </a:lnTo>
                <a:lnTo>
                  <a:pt x="3631491" y="133011"/>
                </a:lnTo>
                <a:lnTo>
                  <a:pt x="3632443" y="132536"/>
                </a:lnTo>
                <a:lnTo>
                  <a:pt x="3858644" y="1983"/>
                </a:lnTo>
                <a:close/>
              </a:path>
            </a:pathLst>
          </a:custGeom>
          <a:pattFill prst="pct75">
            <a:fgClr>
              <a:schemeClr val="accent2"/>
            </a:fgClr>
            <a:bgClr>
              <a:schemeClr val="accent2">
                <a:lumMod val="60000"/>
                <a:lumOff val="40000"/>
              </a:schemeClr>
            </a:bgClr>
          </a:pattFill>
        </p:spPr>
        <p:txBody>
          <a:bodyPr wrap="square" anchor="ctr">
            <a:noAutofit/>
          </a:bodyPr>
          <a:lstStyle>
            <a:lvl1pPr algn="ctr">
              <a:defRPr>
                <a:solidFill>
                  <a:schemeClr val="bg1"/>
                </a:solidFill>
              </a:defRPr>
            </a:lvl1pPr>
          </a:lstStyle>
          <a:p>
            <a:endParaRPr lang="en-US"/>
          </a:p>
        </p:txBody>
      </p:sp>
      <p:sp>
        <p:nvSpPr>
          <p:cNvPr id="13" name="Title 4">
            <a:extLst>
              <a:ext uri="{FF2B5EF4-FFF2-40B4-BE49-F238E27FC236}">
                <a16:creationId xmlns:a16="http://schemas.microsoft.com/office/drawing/2014/main" id="{4DB9D990-5C0F-2D40-9773-308D8F721F2F}"/>
              </a:ext>
            </a:extLst>
          </p:cNvPr>
          <p:cNvSpPr>
            <a:spLocks noGrp="1"/>
          </p:cNvSpPr>
          <p:nvPr>
            <p:ph type="title" hasCustomPrompt="1"/>
          </p:nvPr>
        </p:nvSpPr>
        <p:spPr>
          <a:xfrm>
            <a:off x="658811" y="3024111"/>
            <a:ext cx="5581652" cy="2229726"/>
          </a:xfrm>
        </p:spPr>
        <p:txBody>
          <a:bodyPr anchor="b"/>
          <a:lstStyle>
            <a:lvl1pPr>
              <a:lnSpc>
                <a:spcPts val="3800"/>
              </a:lnSpc>
              <a:defRPr sz="3600"/>
            </a:lvl1pPr>
          </a:lstStyle>
          <a:p>
            <a:r>
              <a:rPr lang="en-GB"/>
              <a:t>Click to edit title</a:t>
            </a:r>
            <a:br>
              <a:rPr lang="en-GB"/>
            </a:br>
            <a:r>
              <a:rPr lang="en-GB"/>
              <a:t>style 2 Lines</a:t>
            </a:r>
            <a:endParaRPr lang="en-US"/>
          </a:p>
        </p:txBody>
      </p:sp>
      <p:cxnSp>
        <p:nvCxnSpPr>
          <p:cNvPr id="15" name="Straight Connector 14">
            <a:extLst>
              <a:ext uri="{FF2B5EF4-FFF2-40B4-BE49-F238E27FC236}">
                <a16:creationId xmlns:a16="http://schemas.microsoft.com/office/drawing/2014/main" id="{7CD8D0E3-060F-ED40-A5C8-C06D5521FE4E}"/>
              </a:ext>
            </a:extLst>
          </p:cNvPr>
          <p:cNvCxnSpPr>
            <a:cxnSpLocks/>
          </p:cNvCxnSpPr>
          <p:nvPr userDrawn="1"/>
        </p:nvCxnSpPr>
        <p:spPr>
          <a:xfrm>
            <a:off x="658812" y="5396765"/>
            <a:ext cx="5581651"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6" name="Text Placeholder 9">
            <a:extLst>
              <a:ext uri="{FF2B5EF4-FFF2-40B4-BE49-F238E27FC236}">
                <a16:creationId xmlns:a16="http://schemas.microsoft.com/office/drawing/2014/main" id="{5F7B3771-7B96-A84E-956A-D6E57C9BDEF3}"/>
              </a:ext>
            </a:extLst>
          </p:cNvPr>
          <p:cNvSpPr>
            <a:spLocks noGrp="1"/>
          </p:cNvSpPr>
          <p:nvPr>
            <p:ph type="body" sz="quarter" idx="11"/>
          </p:nvPr>
        </p:nvSpPr>
        <p:spPr>
          <a:xfrm>
            <a:off x="658812" y="5630841"/>
            <a:ext cx="5581651" cy="258417"/>
          </a:xfrm>
        </p:spPr>
        <p:txBody>
          <a:bodyPr anchor="b"/>
          <a:lstStyle>
            <a:lvl1pPr>
              <a:lnSpc>
                <a:spcPts val="1600"/>
              </a:lnSpc>
              <a:defRPr>
                <a:solidFill>
                  <a:schemeClr val="tx1">
                    <a:lumMod val="95000"/>
                    <a:lumOff val="5000"/>
                  </a:schemeClr>
                </a:solidFill>
              </a:defRPr>
            </a:lvl1pPr>
          </a:lstStyle>
          <a:p>
            <a:pPr lvl="0"/>
            <a:r>
              <a:rPr lang="en-GB"/>
              <a:t>Click to edit Master text styles</a:t>
            </a:r>
            <a:endParaRPr lang="en-US"/>
          </a:p>
        </p:txBody>
      </p:sp>
      <p:sp>
        <p:nvSpPr>
          <p:cNvPr id="17" name="Text Placeholder 9">
            <a:extLst>
              <a:ext uri="{FF2B5EF4-FFF2-40B4-BE49-F238E27FC236}">
                <a16:creationId xmlns:a16="http://schemas.microsoft.com/office/drawing/2014/main" id="{8BD75B22-1A58-294A-9EED-746BB4F97C56}"/>
              </a:ext>
            </a:extLst>
          </p:cNvPr>
          <p:cNvSpPr>
            <a:spLocks noGrp="1"/>
          </p:cNvSpPr>
          <p:nvPr>
            <p:ph type="body" sz="quarter" idx="12" hasCustomPrompt="1"/>
          </p:nvPr>
        </p:nvSpPr>
        <p:spPr>
          <a:xfrm>
            <a:off x="658812" y="6123333"/>
            <a:ext cx="5581651" cy="258417"/>
          </a:xfrm>
        </p:spPr>
        <p:txBody>
          <a:bodyPr vert="horz" lIns="0" tIns="0" rIns="0" bIns="0" rtlCol="0" anchor="ctr">
            <a:noAutofit/>
          </a:bodyPr>
          <a:lstStyle>
            <a:lvl1pPr>
              <a:defRPr lang="en-US" sz="1000" dirty="0">
                <a:solidFill>
                  <a:schemeClr val="tx1">
                    <a:lumMod val="50000"/>
                    <a:lumOff val="50000"/>
                  </a:schemeClr>
                </a:solidFill>
              </a:defRPr>
            </a:lvl1pPr>
          </a:lstStyle>
          <a:p>
            <a:pPr lvl="0"/>
            <a:r>
              <a:rPr lang="en-GB"/>
              <a:t>Name:</a:t>
            </a:r>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Section Divider 1">
    <p:bg>
      <p:bgPr>
        <a:solidFill>
          <a:schemeClr val="tx1"/>
        </a:solidFill>
        <a:effectLst/>
      </p:bgPr>
    </p:bg>
    <p:spTree>
      <p:nvGrpSpPr>
        <p:cNvPr id="1" name=""/>
        <p:cNvGrpSpPr/>
        <p:nvPr/>
      </p:nvGrpSpPr>
      <p:grpSpPr>
        <a:xfrm>
          <a:off x="0" y="0"/>
          <a:ext cx="0" cy="0"/>
          <a:chOff x="0" y="0"/>
          <a:chExt cx="0" cy="0"/>
        </a:xfrm>
      </p:grpSpPr>
      <p:sp>
        <p:nvSpPr>
          <p:cNvPr id="13" name="Content Placeholder 4">
            <a:extLst>
              <a:ext uri="{FF2B5EF4-FFF2-40B4-BE49-F238E27FC236}">
                <a16:creationId xmlns:a16="http://schemas.microsoft.com/office/drawing/2014/main" id="{2BD3FCBA-D45A-F34C-AE83-8ABC8EA6D9B2}"/>
              </a:ext>
            </a:extLst>
          </p:cNvPr>
          <p:cNvSpPr>
            <a:spLocks noGrp="1"/>
          </p:cNvSpPr>
          <p:nvPr>
            <p:ph sz="quarter" idx="13" hasCustomPrompt="1"/>
          </p:nvPr>
        </p:nvSpPr>
        <p:spPr>
          <a:xfrm>
            <a:off x="1092200" y="3213743"/>
            <a:ext cx="10296526" cy="2983374"/>
          </a:xfrm>
          <a:noFill/>
        </p:spPr>
        <p:txBody>
          <a:bodyPr wrap="square" lIns="0" numCol="1" spcCol="274320" anchor="t"/>
          <a:lstStyle>
            <a:lvl1pPr marL="0" indent="0" algn="l" defTabSz="914377" rtl="0" eaLnBrk="1" latinLnBrk="0" hangingPunct="1">
              <a:lnSpc>
                <a:spcPts val="6200"/>
              </a:lnSpc>
              <a:spcBef>
                <a:spcPts val="0"/>
              </a:spcBef>
              <a:spcAft>
                <a:spcPts val="600"/>
              </a:spcAft>
              <a:buClr>
                <a:schemeClr val="accent1"/>
              </a:buClr>
              <a:buSzPct val="100000"/>
              <a:buFont typeface="+mj-lt"/>
              <a:buNone/>
              <a:defRPr lang="en-US" sz="6000" b="0" i="0" kern="1200" dirty="0" smtClean="0">
                <a:solidFill>
                  <a:schemeClr val="bg1"/>
                </a:solidFill>
                <a:latin typeface="Effra Medium" panose="020B0603020203020204" pitchFamily="34" charset="0"/>
                <a:ea typeface="+mn-ea"/>
                <a:cs typeface="Effra Medium" panose="020B0603020203020204" pitchFamily="34" charset="0"/>
              </a:defRPr>
            </a:lvl1pPr>
            <a:lvl2pPr marL="0" indent="0" algn="l" defTabSz="914377" rtl="0" eaLnBrk="1" latinLnBrk="0" hangingPunct="1">
              <a:lnSpc>
                <a:spcPct val="100000"/>
              </a:lnSpc>
              <a:spcBef>
                <a:spcPts val="0"/>
              </a:spcBef>
              <a:spcAft>
                <a:spcPts val="600"/>
              </a:spcAft>
              <a:buClr>
                <a:schemeClr val="accent1"/>
              </a:buClr>
              <a:buFont typeface="+mj-lt"/>
              <a:buNone/>
              <a:tabLst/>
              <a:defRPr lang="en-US" sz="2800" b="1" kern="1200" dirty="0" smtClean="0">
                <a:solidFill>
                  <a:schemeClr val="bg1"/>
                </a:solidFill>
                <a:latin typeface="Arial" panose="020B0604020202020204" pitchFamily="34" charset="0"/>
                <a:ea typeface="+mn-ea"/>
                <a:cs typeface="Arial" panose="020B0604020202020204" pitchFamily="34" charset="0"/>
              </a:defRPr>
            </a:lvl2pPr>
            <a:lvl3pPr marL="566724" indent="-219069">
              <a:buClr>
                <a:schemeClr val="bg1"/>
              </a:buClr>
              <a:buFont typeface="Arial" panose="020B0604020202020204" pitchFamily="34" charset="0"/>
              <a:buChar char="•"/>
              <a:defRPr sz="1600" baseline="0">
                <a:solidFill>
                  <a:schemeClr val="bg1"/>
                </a:solidFill>
                <a:latin typeface="+mn-lt"/>
              </a:defRPr>
            </a:lvl3pPr>
            <a:lvl4pPr>
              <a:defRPr>
                <a:solidFill>
                  <a:schemeClr val="bg1"/>
                </a:solidFill>
              </a:defRPr>
            </a:lvl4pPr>
            <a:lvl5pPr>
              <a:defRPr baseline="0">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a:t>Section</a:t>
            </a:r>
          </a:p>
        </p:txBody>
      </p:sp>
      <p:sp>
        <p:nvSpPr>
          <p:cNvPr id="14" name="Hexagon 13">
            <a:extLst>
              <a:ext uri="{FF2B5EF4-FFF2-40B4-BE49-F238E27FC236}">
                <a16:creationId xmlns:a16="http://schemas.microsoft.com/office/drawing/2014/main" id="{9F720E61-D278-E842-8AB7-E388AE3E83A0}"/>
              </a:ext>
            </a:extLst>
          </p:cNvPr>
          <p:cNvSpPr/>
          <p:nvPr userDrawn="1"/>
        </p:nvSpPr>
        <p:spPr>
          <a:xfrm rot="5400000">
            <a:off x="976764" y="1007427"/>
            <a:ext cx="1984348" cy="1730429"/>
          </a:xfrm>
          <a:prstGeom prst="hexagon">
            <a:avLst>
              <a:gd name="adj" fmla="val 28644"/>
              <a:gd name="vf" fmla="val 11547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itle 1">
            <a:extLst>
              <a:ext uri="{FF2B5EF4-FFF2-40B4-BE49-F238E27FC236}">
                <a16:creationId xmlns:a16="http://schemas.microsoft.com/office/drawing/2014/main" id="{1144D153-35EE-E743-8D2B-E0769562E46E}"/>
              </a:ext>
            </a:extLst>
          </p:cNvPr>
          <p:cNvSpPr>
            <a:spLocks noGrp="1"/>
          </p:cNvSpPr>
          <p:nvPr>
            <p:ph type="title" hasCustomPrompt="1"/>
          </p:nvPr>
        </p:nvSpPr>
        <p:spPr>
          <a:xfrm>
            <a:off x="1417706" y="977649"/>
            <a:ext cx="1102464" cy="1882579"/>
          </a:xfrm>
        </p:spPr>
        <p:txBody>
          <a:bodyPr lIns="0" tIns="216000" rIns="0" anchor="ctr">
            <a:noAutofit/>
          </a:bodyPr>
          <a:lstStyle>
            <a:lvl1pPr marL="0" algn="ctr" defTabSz="914377" rtl="0" eaLnBrk="1" latinLnBrk="0" hangingPunct="1">
              <a:lnSpc>
                <a:spcPts val="7400"/>
              </a:lnSpc>
              <a:defRPr lang="en-US" sz="7200" b="1" kern="1200" dirty="0">
                <a:solidFill>
                  <a:schemeClr val="tx1"/>
                </a:solidFill>
                <a:latin typeface="Effra" panose="020B0603020203020204" pitchFamily="34" charset="0"/>
                <a:ea typeface="Effra" panose="020B0603020203020204" pitchFamily="34" charset="0"/>
                <a:cs typeface="Effra" panose="020B0603020203020204" pitchFamily="34" charset="0"/>
              </a:defRPr>
            </a:lvl1pPr>
          </a:lstStyle>
          <a:p>
            <a:r>
              <a:rPr lang="en-US"/>
              <a:t>01</a:t>
            </a:r>
          </a:p>
        </p:txBody>
      </p:sp>
      <p:cxnSp>
        <p:nvCxnSpPr>
          <p:cNvPr id="81" name="Straight Connector 80">
            <a:extLst>
              <a:ext uri="{FF2B5EF4-FFF2-40B4-BE49-F238E27FC236}">
                <a16:creationId xmlns:a16="http://schemas.microsoft.com/office/drawing/2014/main" id="{84FD2EEC-F367-5941-BE2B-8D8DCE659B84}"/>
              </a:ext>
            </a:extLst>
          </p:cNvPr>
          <p:cNvCxnSpPr>
            <a:cxnSpLocks/>
          </p:cNvCxnSpPr>
          <p:nvPr userDrawn="1"/>
        </p:nvCxnSpPr>
        <p:spPr>
          <a:xfrm>
            <a:off x="11513339" y="6385764"/>
            <a:ext cx="338936"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4" name="Slide Number Placeholder 5">
            <a:extLst>
              <a:ext uri="{FF2B5EF4-FFF2-40B4-BE49-F238E27FC236}">
                <a16:creationId xmlns:a16="http://schemas.microsoft.com/office/drawing/2014/main" id="{86441521-3D5D-3B42-8B6A-1636C6B302BF}"/>
              </a:ext>
            </a:extLst>
          </p:cNvPr>
          <p:cNvSpPr txBox="1">
            <a:spLocks/>
          </p:cNvSpPr>
          <p:nvPr userDrawn="1"/>
        </p:nvSpPr>
        <p:spPr>
          <a:xfrm>
            <a:off x="11513340" y="6500755"/>
            <a:ext cx="338935" cy="211714"/>
          </a:xfrm>
          <a:prstGeom prst="rect">
            <a:avLst/>
          </a:prstGeom>
          <a:noFill/>
        </p:spPr>
        <p:txBody>
          <a:bodyPr vert="horz" lIns="36000" tIns="32400" rIns="36000" bIns="18000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600" b="0">
                <a:solidFill>
                  <a:schemeClr val="bg1">
                    <a:lumMod val="50000"/>
                  </a:schemeClr>
                </a:solidFill>
                <a:latin typeface="Effra" panose="020B0603020203020204" pitchFamily="34" charset="0"/>
                <a:cs typeface="Effra" panose="020B0603020203020204" pitchFamily="34" charset="0"/>
              </a:rPr>
              <a:t>P.  </a:t>
            </a:r>
            <a:fld id="{8D848597-3BD1-3F4D-AB2D-36A6D598B345}" type="slidenum">
              <a:rPr lang="en-US" sz="900" b="0" smtClean="0">
                <a:solidFill>
                  <a:schemeClr val="bg1">
                    <a:lumMod val="50000"/>
                  </a:schemeClr>
                </a:solidFill>
                <a:latin typeface="Effra" panose="020B0603020203020204" pitchFamily="34" charset="0"/>
                <a:cs typeface="Effra" panose="020B0603020203020204" pitchFamily="34" charset="0"/>
              </a:rPr>
              <a:pPr algn="ctr"/>
              <a:t>‹#›</a:t>
            </a:fld>
            <a:endParaRPr lang="en-US" sz="1050" b="0">
              <a:solidFill>
                <a:schemeClr val="bg1">
                  <a:lumMod val="50000"/>
                </a:schemeClr>
              </a:solidFill>
              <a:latin typeface="Effra" panose="020B0603020203020204" pitchFamily="34" charset="0"/>
              <a:cs typeface="Effra" panose="020B0603020203020204" pitchFamily="34" charset="0"/>
            </a:endParaRPr>
          </a:p>
        </p:txBody>
      </p:sp>
      <p:cxnSp>
        <p:nvCxnSpPr>
          <p:cNvPr id="35" name="Straight Connector 34">
            <a:extLst>
              <a:ext uri="{FF2B5EF4-FFF2-40B4-BE49-F238E27FC236}">
                <a16:creationId xmlns:a16="http://schemas.microsoft.com/office/drawing/2014/main" id="{73DA3B6D-9517-814D-B615-8014AD75D52B}"/>
              </a:ext>
            </a:extLst>
          </p:cNvPr>
          <p:cNvCxnSpPr>
            <a:cxnSpLocks/>
          </p:cNvCxnSpPr>
          <p:nvPr userDrawn="1"/>
        </p:nvCxnSpPr>
        <p:spPr>
          <a:xfrm>
            <a:off x="11513339" y="6381750"/>
            <a:ext cx="338936"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nvGrpSpPr>
          <p:cNvPr id="36" name="Group 35">
            <a:extLst>
              <a:ext uri="{FF2B5EF4-FFF2-40B4-BE49-F238E27FC236}">
                <a16:creationId xmlns:a16="http://schemas.microsoft.com/office/drawing/2014/main" id="{8BAF3187-2284-BD4F-BA65-6BACDFF572B4}"/>
              </a:ext>
            </a:extLst>
          </p:cNvPr>
          <p:cNvGrpSpPr/>
          <p:nvPr userDrawn="1"/>
        </p:nvGrpSpPr>
        <p:grpSpPr>
          <a:xfrm flipV="1">
            <a:off x="6096000" y="144870"/>
            <a:ext cx="5942178" cy="2177236"/>
            <a:chOff x="4788551" y="89220"/>
            <a:chExt cx="7394090" cy="2709222"/>
          </a:xfrm>
        </p:grpSpPr>
        <p:sp>
          <p:nvSpPr>
            <p:cNvPr id="37" name="Freeform 36">
              <a:extLst>
                <a:ext uri="{FF2B5EF4-FFF2-40B4-BE49-F238E27FC236}">
                  <a16:creationId xmlns:a16="http://schemas.microsoft.com/office/drawing/2014/main" id="{F4002FD5-0DDD-BC43-98A0-25F0F2284D96}"/>
                </a:ext>
              </a:extLst>
            </p:cNvPr>
            <p:cNvSpPr/>
            <p:nvPr/>
          </p:nvSpPr>
          <p:spPr>
            <a:xfrm>
              <a:off x="7098502" y="497095"/>
              <a:ext cx="298419" cy="341458"/>
            </a:xfrm>
            <a:custGeom>
              <a:avLst/>
              <a:gdLst>
                <a:gd name="connsiteX0" fmla="*/ 0 w 298419"/>
                <a:gd name="connsiteY0" fmla="*/ 85514 h 341458"/>
                <a:gd name="connsiteX1" fmla="*/ 0 w 298419"/>
                <a:gd name="connsiteY1" fmla="*/ 255945 h 341458"/>
                <a:gd name="connsiteX2" fmla="*/ 149210 w 298419"/>
                <a:gd name="connsiteY2" fmla="*/ 341458 h 341458"/>
                <a:gd name="connsiteX3" fmla="*/ 298419 w 298419"/>
                <a:gd name="connsiteY3" fmla="*/ 255945 h 341458"/>
                <a:gd name="connsiteX4" fmla="*/ 298419 w 298419"/>
                <a:gd name="connsiteY4" fmla="*/ 85514 h 341458"/>
                <a:gd name="connsiteX5" fmla="*/ 149210 w 298419"/>
                <a:gd name="connsiteY5" fmla="*/ 0 h 341458"/>
                <a:gd name="connsiteX6" fmla="*/ 284692 w 298419"/>
                <a:gd name="connsiteY6" fmla="*/ 249390 h 341458"/>
                <a:gd name="connsiteX7" fmla="*/ 148016 w 298419"/>
                <a:gd name="connsiteY7" fmla="*/ 328348 h 341458"/>
                <a:gd name="connsiteX8" fmla="*/ 11340 w 298419"/>
                <a:gd name="connsiteY8" fmla="*/ 249390 h 341458"/>
                <a:gd name="connsiteX9" fmla="*/ 11340 w 298419"/>
                <a:gd name="connsiteY9" fmla="*/ 92069 h 341458"/>
                <a:gd name="connsiteX10" fmla="*/ 148016 w 298419"/>
                <a:gd name="connsiteY10" fmla="*/ 13110 h 341458"/>
                <a:gd name="connsiteX11" fmla="*/ 284692 w 298419"/>
                <a:gd name="connsiteY11" fmla="*/ 92069 h 341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8419" h="341458">
                  <a:moveTo>
                    <a:pt x="0" y="85514"/>
                  </a:moveTo>
                  <a:lnTo>
                    <a:pt x="0" y="255945"/>
                  </a:lnTo>
                  <a:lnTo>
                    <a:pt x="149210" y="341458"/>
                  </a:lnTo>
                  <a:lnTo>
                    <a:pt x="298419" y="255945"/>
                  </a:lnTo>
                  <a:lnTo>
                    <a:pt x="298419" y="85514"/>
                  </a:lnTo>
                  <a:lnTo>
                    <a:pt x="149210" y="0"/>
                  </a:lnTo>
                  <a:close/>
                  <a:moveTo>
                    <a:pt x="284692" y="249390"/>
                  </a:moveTo>
                  <a:lnTo>
                    <a:pt x="148016" y="328348"/>
                  </a:lnTo>
                  <a:lnTo>
                    <a:pt x="11340" y="249390"/>
                  </a:lnTo>
                  <a:lnTo>
                    <a:pt x="11340" y="92069"/>
                  </a:lnTo>
                  <a:lnTo>
                    <a:pt x="148016" y="13110"/>
                  </a:lnTo>
                  <a:lnTo>
                    <a:pt x="284692" y="92069"/>
                  </a:lnTo>
                  <a:close/>
                </a:path>
              </a:pathLst>
            </a:custGeom>
            <a:solidFill>
              <a:schemeClr val="accent6">
                <a:lumMod val="90000"/>
              </a:schemeClr>
            </a:solidFill>
            <a:ln w="29774" cap="flat">
              <a:noFill/>
              <a:prstDash val="solid"/>
              <a:miter/>
            </a:ln>
          </p:spPr>
          <p:txBody>
            <a:bodyPr rtlCol="0" anchor="ctr"/>
            <a:lstStyle/>
            <a:p>
              <a:endParaRPr lang="en-US"/>
            </a:p>
          </p:txBody>
        </p:sp>
        <p:sp>
          <p:nvSpPr>
            <p:cNvPr id="38" name="Freeform 37">
              <a:extLst>
                <a:ext uri="{FF2B5EF4-FFF2-40B4-BE49-F238E27FC236}">
                  <a16:creationId xmlns:a16="http://schemas.microsoft.com/office/drawing/2014/main" id="{D5A07609-4187-3549-829E-7DA52A836F78}"/>
                </a:ext>
              </a:extLst>
            </p:cNvPr>
            <p:cNvSpPr/>
            <p:nvPr/>
          </p:nvSpPr>
          <p:spPr>
            <a:xfrm>
              <a:off x="7635694" y="1067715"/>
              <a:ext cx="507680" cy="586170"/>
            </a:xfrm>
            <a:custGeom>
              <a:avLst/>
              <a:gdLst>
                <a:gd name="connsiteX0" fmla="*/ 566698 w 566698"/>
                <a:gd name="connsiteY0" fmla="*/ 163280 h 654312"/>
                <a:gd name="connsiteX1" fmla="*/ 283498 w 566698"/>
                <a:gd name="connsiteY1" fmla="*/ 0 h 654312"/>
                <a:gd name="connsiteX2" fmla="*/ 0 w 566698"/>
                <a:gd name="connsiteY2" fmla="*/ 163280 h 654312"/>
                <a:gd name="connsiteX3" fmla="*/ 0 w 566698"/>
                <a:gd name="connsiteY3" fmla="*/ 491033 h 654312"/>
                <a:gd name="connsiteX4" fmla="*/ 283498 w 566698"/>
                <a:gd name="connsiteY4" fmla="*/ 654313 h 654312"/>
                <a:gd name="connsiteX5" fmla="*/ 566698 w 566698"/>
                <a:gd name="connsiteY5" fmla="*/ 491033 h 654312"/>
                <a:gd name="connsiteX6" fmla="*/ 555358 w 566698"/>
                <a:gd name="connsiteY6" fmla="*/ 483286 h 654312"/>
                <a:gd name="connsiteX7" fmla="*/ 283498 w 566698"/>
                <a:gd name="connsiteY7" fmla="*/ 640011 h 654312"/>
                <a:gd name="connsiteX8" fmla="*/ 11937 w 566698"/>
                <a:gd name="connsiteY8" fmla="*/ 483286 h 654312"/>
                <a:gd name="connsiteX9" fmla="*/ 11937 w 566698"/>
                <a:gd name="connsiteY9" fmla="*/ 169835 h 654312"/>
                <a:gd name="connsiteX10" fmla="*/ 284095 w 566698"/>
                <a:gd name="connsiteY10" fmla="*/ 13110 h 654312"/>
                <a:gd name="connsiteX11" fmla="*/ 555955 w 566698"/>
                <a:gd name="connsiteY11" fmla="*/ 169835 h 654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66698" h="654312">
                  <a:moveTo>
                    <a:pt x="566698" y="163280"/>
                  </a:moveTo>
                  <a:lnTo>
                    <a:pt x="283498" y="0"/>
                  </a:lnTo>
                  <a:lnTo>
                    <a:pt x="0" y="163280"/>
                  </a:lnTo>
                  <a:lnTo>
                    <a:pt x="0" y="491033"/>
                  </a:lnTo>
                  <a:lnTo>
                    <a:pt x="283498" y="654313"/>
                  </a:lnTo>
                  <a:lnTo>
                    <a:pt x="566698" y="491033"/>
                  </a:lnTo>
                  <a:close/>
                  <a:moveTo>
                    <a:pt x="555358" y="483286"/>
                  </a:moveTo>
                  <a:lnTo>
                    <a:pt x="283498" y="640011"/>
                  </a:lnTo>
                  <a:lnTo>
                    <a:pt x="11937" y="483286"/>
                  </a:lnTo>
                  <a:lnTo>
                    <a:pt x="11937" y="169835"/>
                  </a:lnTo>
                  <a:lnTo>
                    <a:pt x="284095" y="13110"/>
                  </a:lnTo>
                  <a:lnTo>
                    <a:pt x="555955" y="169835"/>
                  </a:lnTo>
                  <a:close/>
                </a:path>
              </a:pathLst>
            </a:custGeom>
            <a:solidFill>
              <a:schemeClr val="accent6">
                <a:lumMod val="90000"/>
              </a:schemeClr>
            </a:solidFill>
            <a:ln w="29774" cap="flat">
              <a:noFill/>
              <a:prstDash val="solid"/>
              <a:miter/>
            </a:ln>
          </p:spPr>
          <p:txBody>
            <a:bodyPr rtlCol="0" anchor="ctr"/>
            <a:lstStyle/>
            <a:p>
              <a:endParaRPr lang="en-US"/>
            </a:p>
          </p:txBody>
        </p:sp>
        <p:sp>
          <p:nvSpPr>
            <p:cNvPr id="42" name="Freeform 41">
              <a:extLst>
                <a:ext uri="{FF2B5EF4-FFF2-40B4-BE49-F238E27FC236}">
                  <a16:creationId xmlns:a16="http://schemas.microsoft.com/office/drawing/2014/main" id="{89062931-C4FD-1F42-9915-D7E7505D2EF1}"/>
                </a:ext>
              </a:extLst>
            </p:cNvPr>
            <p:cNvSpPr/>
            <p:nvPr/>
          </p:nvSpPr>
          <p:spPr>
            <a:xfrm>
              <a:off x="8555506" y="907763"/>
              <a:ext cx="238735" cy="272927"/>
            </a:xfrm>
            <a:custGeom>
              <a:avLst/>
              <a:gdLst>
                <a:gd name="connsiteX0" fmla="*/ 119368 w 238735"/>
                <a:gd name="connsiteY0" fmla="*/ 0 h 272927"/>
                <a:gd name="connsiteX1" fmla="*/ 0 w 238735"/>
                <a:gd name="connsiteY1" fmla="*/ 68232 h 272927"/>
                <a:gd name="connsiteX2" fmla="*/ 0 w 238735"/>
                <a:gd name="connsiteY2" fmla="*/ 204696 h 272927"/>
                <a:gd name="connsiteX3" fmla="*/ 119368 w 238735"/>
                <a:gd name="connsiteY3" fmla="*/ 272928 h 272927"/>
                <a:gd name="connsiteX4" fmla="*/ 238735 w 238735"/>
                <a:gd name="connsiteY4" fmla="*/ 204696 h 272927"/>
                <a:gd name="connsiteX5" fmla="*/ 238735 w 238735"/>
                <a:gd name="connsiteY5" fmla="*/ 68232 h 272927"/>
                <a:gd name="connsiteX6" fmla="*/ 226500 w 238735"/>
                <a:gd name="connsiteY6" fmla="*/ 198141 h 272927"/>
                <a:gd name="connsiteX7" fmla="*/ 119368 w 238735"/>
                <a:gd name="connsiteY7" fmla="*/ 259818 h 272927"/>
                <a:gd name="connsiteX8" fmla="*/ 12235 w 238735"/>
                <a:gd name="connsiteY8" fmla="*/ 197247 h 272927"/>
                <a:gd name="connsiteX9" fmla="*/ 12235 w 238735"/>
                <a:gd name="connsiteY9" fmla="*/ 73893 h 272927"/>
                <a:gd name="connsiteX10" fmla="*/ 119368 w 238735"/>
                <a:gd name="connsiteY10" fmla="*/ 12216 h 272927"/>
                <a:gd name="connsiteX11" fmla="*/ 226500 w 238735"/>
                <a:gd name="connsiteY11" fmla="*/ 73893 h 272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735" h="272927">
                  <a:moveTo>
                    <a:pt x="119368" y="0"/>
                  </a:moveTo>
                  <a:lnTo>
                    <a:pt x="0" y="68232"/>
                  </a:lnTo>
                  <a:lnTo>
                    <a:pt x="0" y="204696"/>
                  </a:lnTo>
                  <a:lnTo>
                    <a:pt x="119368" y="272928"/>
                  </a:lnTo>
                  <a:lnTo>
                    <a:pt x="238735" y="204696"/>
                  </a:lnTo>
                  <a:lnTo>
                    <a:pt x="238735" y="68232"/>
                  </a:lnTo>
                  <a:close/>
                  <a:moveTo>
                    <a:pt x="226500" y="198141"/>
                  </a:moveTo>
                  <a:lnTo>
                    <a:pt x="119368" y="259818"/>
                  </a:lnTo>
                  <a:lnTo>
                    <a:pt x="12235" y="197247"/>
                  </a:lnTo>
                  <a:lnTo>
                    <a:pt x="12235" y="73893"/>
                  </a:lnTo>
                  <a:lnTo>
                    <a:pt x="119368" y="12216"/>
                  </a:lnTo>
                  <a:lnTo>
                    <a:pt x="226500" y="73893"/>
                  </a:lnTo>
                  <a:close/>
                </a:path>
              </a:pathLst>
            </a:custGeom>
            <a:solidFill>
              <a:schemeClr val="accent6">
                <a:lumMod val="90000"/>
              </a:schemeClr>
            </a:solidFill>
            <a:ln w="29774" cap="flat">
              <a:noFill/>
              <a:prstDash val="solid"/>
              <a:miter/>
            </a:ln>
          </p:spPr>
          <p:txBody>
            <a:bodyPr rtlCol="0" anchor="ctr"/>
            <a:lstStyle/>
            <a:p>
              <a:endParaRPr lang="en-US"/>
            </a:p>
          </p:txBody>
        </p:sp>
        <p:sp>
          <p:nvSpPr>
            <p:cNvPr id="43" name="Freeform 42">
              <a:extLst>
                <a:ext uri="{FF2B5EF4-FFF2-40B4-BE49-F238E27FC236}">
                  <a16:creationId xmlns:a16="http://schemas.microsoft.com/office/drawing/2014/main" id="{DD401A4C-607C-E64E-97E9-2CBAB66D3B21}"/>
                </a:ext>
              </a:extLst>
            </p:cNvPr>
            <p:cNvSpPr/>
            <p:nvPr/>
          </p:nvSpPr>
          <p:spPr>
            <a:xfrm>
              <a:off x="9352424" y="2059067"/>
              <a:ext cx="194271" cy="224957"/>
            </a:xfrm>
            <a:custGeom>
              <a:avLst/>
              <a:gdLst>
                <a:gd name="connsiteX0" fmla="*/ 0 w 194271"/>
                <a:gd name="connsiteY0" fmla="*/ 56016 h 224957"/>
                <a:gd name="connsiteX1" fmla="*/ 0 w 194271"/>
                <a:gd name="connsiteY1" fmla="*/ 168643 h 224957"/>
                <a:gd name="connsiteX2" fmla="*/ 97285 w 194271"/>
                <a:gd name="connsiteY2" fmla="*/ 224957 h 224957"/>
                <a:gd name="connsiteX3" fmla="*/ 194271 w 194271"/>
                <a:gd name="connsiteY3" fmla="*/ 168643 h 224957"/>
                <a:gd name="connsiteX4" fmla="*/ 194271 w 194271"/>
                <a:gd name="connsiteY4" fmla="*/ 56016 h 224957"/>
                <a:gd name="connsiteX5" fmla="*/ 97285 w 194271"/>
                <a:gd name="connsiteY5" fmla="*/ 0 h 224957"/>
                <a:gd name="connsiteX6" fmla="*/ 182334 w 194271"/>
                <a:gd name="connsiteY6" fmla="*/ 161492 h 224957"/>
                <a:gd name="connsiteX7" fmla="*/ 96688 w 194271"/>
                <a:gd name="connsiteY7" fmla="*/ 211251 h 224957"/>
                <a:gd name="connsiteX8" fmla="*/ 10743 w 194271"/>
                <a:gd name="connsiteY8" fmla="*/ 161492 h 224957"/>
                <a:gd name="connsiteX9" fmla="*/ 10743 w 194271"/>
                <a:gd name="connsiteY9" fmla="*/ 62571 h 224957"/>
                <a:gd name="connsiteX10" fmla="*/ 96688 w 194271"/>
                <a:gd name="connsiteY10" fmla="*/ 13110 h 224957"/>
                <a:gd name="connsiteX11" fmla="*/ 182334 w 194271"/>
                <a:gd name="connsiteY11" fmla="*/ 62571 h 224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4271" h="224957">
                  <a:moveTo>
                    <a:pt x="0" y="56016"/>
                  </a:moveTo>
                  <a:lnTo>
                    <a:pt x="0" y="168643"/>
                  </a:lnTo>
                  <a:lnTo>
                    <a:pt x="97285" y="224957"/>
                  </a:lnTo>
                  <a:lnTo>
                    <a:pt x="194271" y="168643"/>
                  </a:lnTo>
                  <a:lnTo>
                    <a:pt x="194271" y="56016"/>
                  </a:lnTo>
                  <a:lnTo>
                    <a:pt x="97285" y="0"/>
                  </a:lnTo>
                  <a:close/>
                  <a:moveTo>
                    <a:pt x="182334" y="161492"/>
                  </a:moveTo>
                  <a:lnTo>
                    <a:pt x="96688" y="211251"/>
                  </a:lnTo>
                  <a:lnTo>
                    <a:pt x="10743" y="161492"/>
                  </a:lnTo>
                  <a:lnTo>
                    <a:pt x="10743" y="62571"/>
                  </a:lnTo>
                  <a:lnTo>
                    <a:pt x="96688" y="13110"/>
                  </a:lnTo>
                  <a:lnTo>
                    <a:pt x="182334" y="62571"/>
                  </a:lnTo>
                  <a:close/>
                </a:path>
              </a:pathLst>
            </a:custGeom>
            <a:solidFill>
              <a:schemeClr val="accent6">
                <a:lumMod val="90000"/>
              </a:schemeClr>
            </a:solidFill>
            <a:ln w="29774" cap="flat">
              <a:noFill/>
              <a:prstDash val="solid"/>
              <a:miter/>
            </a:ln>
          </p:spPr>
          <p:txBody>
            <a:bodyPr rtlCol="0" anchor="ctr"/>
            <a:lstStyle/>
            <a:p>
              <a:endParaRPr lang="en-US"/>
            </a:p>
          </p:txBody>
        </p:sp>
        <p:sp>
          <p:nvSpPr>
            <p:cNvPr id="44" name="Freeform 43">
              <a:extLst>
                <a:ext uri="{FF2B5EF4-FFF2-40B4-BE49-F238E27FC236}">
                  <a16:creationId xmlns:a16="http://schemas.microsoft.com/office/drawing/2014/main" id="{7CF75C80-4F0B-B648-B117-D3CCB13C459A}"/>
                </a:ext>
              </a:extLst>
            </p:cNvPr>
            <p:cNvSpPr/>
            <p:nvPr/>
          </p:nvSpPr>
          <p:spPr>
            <a:xfrm>
              <a:off x="10072259" y="1640747"/>
              <a:ext cx="329753" cy="380301"/>
            </a:xfrm>
            <a:custGeom>
              <a:avLst/>
              <a:gdLst>
                <a:gd name="connsiteX0" fmla="*/ 0 w 558044"/>
                <a:gd name="connsiteY0" fmla="*/ 160897 h 643586"/>
                <a:gd name="connsiteX1" fmla="*/ 0 w 558044"/>
                <a:gd name="connsiteY1" fmla="*/ 482690 h 643586"/>
                <a:gd name="connsiteX2" fmla="*/ 279022 w 558044"/>
                <a:gd name="connsiteY2" fmla="*/ 643586 h 643586"/>
                <a:gd name="connsiteX3" fmla="*/ 558044 w 558044"/>
                <a:gd name="connsiteY3" fmla="*/ 482690 h 643586"/>
                <a:gd name="connsiteX4" fmla="*/ 558044 w 558044"/>
                <a:gd name="connsiteY4" fmla="*/ 160897 h 643586"/>
                <a:gd name="connsiteX5" fmla="*/ 279022 w 558044"/>
                <a:gd name="connsiteY5" fmla="*/ 0 h 643586"/>
                <a:gd name="connsiteX6" fmla="*/ 546704 w 558044"/>
                <a:gd name="connsiteY6" fmla="*/ 476731 h 643586"/>
                <a:gd name="connsiteX7" fmla="*/ 278127 w 558044"/>
                <a:gd name="connsiteY7" fmla="*/ 631370 h 643586"/>
                <a:gd name="connsiteX8" fmla="*/ 9549 w 558044"/>
                <a:gd name="connsiteY8" fmla="*/ 476731 h 643586"/>
                <a:gd name="connsiteX9" fmla="*/ 9549 w 558044"/>
                <a:gd name="connsiteY9" fmla="*/ 167452 h 643586"/>
                <a:gd name="connsiteX10" fmla="*/ 278127 w 558044"/>
                <a:gd name="connsiteY10" fmla="*/ 13110 h 643586"/>
                <a:gd name="connsiteX11" fmla="*/ 546704 w 558044"/>
                <a:gd name="connsiteY11" fmla="*/ 167452 h 643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8044" h="643586">
                  <a:moveTo>
                    <a:pt x="0" y="160897"/>
                  </a:moveTo>
                  <a:lnTo>
                    <a:pt x="0" y="482690"/>
                  </a:lnTo>
                  <a:lnTo>
                    <a:pt x="279022" y="643586"/>
                  </a:lnTo>
                  <a:lnTo>
                    <a:pt x="558044" y="482690"/>
                  </a:lnTo>
                  <a:lnTo>
                    <a:pt x="558044" y="160897"/>
                  </a:lnTo>
                  <a:lnTo>
                    <a:pt x="279022" y="0"/>
                  </a:lnTo>
                  <a:close/>
                  <a:moveTo>
                    <a:pt x="546704" y="476731"/>
                  </a:moveTo>
                  <a:lnTo>
                    <a:pt x="278127" y="631370"/>
                  </a:lnTo>
                  <a:lnTo>
                    <a:pt x="9549" y="476731"/>
                  </a:lnTo>
                  <a:lnTo>
                    <a:pt x="9549" y="167452"/>
                  </a:lnTo>
                  <a:lnTo>
                    <a:pt x="278127" y="13110"/>
                  </a:lnTo>
                  <a:lnTo>
                    <a:pt x="546704" y="167452"/>
                  </a:lnTo>
                  <a:close/>
                </a:path>
              </a:pathLst>
            </a:custGeom>
            <a:solidFill>
              <a:schemeClr val="accent6">
                <a:lumMod val="90000"/>
              </a:schemeClr>
            </a:solidFill>
            <a:ln w="29774" cap="flat">
              <a:noFill/>
              <a:prstDash val="solid"/>
              <a:miter/>
            </a:ln>
          </p:spPr>
          <p:txBody>
            <a:bodyPr rtlCol="0" anchor="ctr"/>
            <a:lstStyle/>
            <a:p>
              <a:endParaRPr lang="en-US"/>
            </a:p>
          </p:txBody>
        </p:sp>
        <p:sp>
          <p:nvSpPr>
            <p:cNvPr id="45" name="Freeform 44">
              <a:extLst>
                <a:ext uri="{FF2B5EF4-FFF2-40B4-BE49-F238E27FC236}">
                  <a16:creationId xmlns:a16="http://schemas.microsoft.com/office/drawing/2014/main" id="{0F694119-E410-B340-B91D-2C71A5C7014A}"/>
                </a:ext>
              </a:extLst>
            </p:cNvPr>
            <p:cNvSpPr/>
            <p:nvPr/>
          </p:nvSpPr>
          <p:spPr>
            <a:xfrm>
              <a:off x="4788551" y="220990"/>
              <a:ext cx="600718" cy="692451"/>
            </a:xfrm>
            <a:custGeom>
              <a:avLst/>
              <a:gdLst>
                <a:gd name="connsiteX0" fmla="*/ 0 w 600718"/>
                <a:gd name="connsiteY0" fmla="*/ 173113 h 692451"/>
                <a:gd name="connsiteX1" fmla="*/ 0 w 600718"/>
                <a:gd name="connsiteY1" fmla="*/ 519339 h 692451"/>
                <a:gd name="connsiteX2" fmla="*/ 300210 w 600718"/>
                <a:gd name="connsiteY2" fmla="*/ 692451 h 692451"/>
                <a:gd name="connsiteX3" fmla="*/ 600718 w 600718"/>
                <a:gd name="connsiteY3" fmla="*/ 519339 h 692451"/>
                <a:gd name="connsiteX4" fmla="*/ 600718 w 600718"/>
                <a:gd name="connsiteY4" fmla="*/ 173113 h 692451"/>
                <a:gd name="connsiteX5" fmla="*/ 300210 w 600718"/>
                <a:gd name="connsiteY5" fmla="*/ 0 h 692451"/>
                <a:gd name="connsiteX6" fmla="*/ 592661 w 600718"/>
                <a:gd name="connsiteY6" fmla="*/ 514869 h 692451"/>
                <a:gd name="connsiteX7" fmla="*/ 300210 w 600718"/>
                <a:gd name="connsiteY7" fmla="*/ 683215 h 692451"/>
                <a:gd name="connsiteX8" fmla="*/ 8057 w 600718"/>
                <a:gd name="connsiteY8" fmla="*/ 514869 h 692451"/>
                <a:gd name="connsiteX9" fmla="*/ 8057 w 600718"/>
                <a:gd name="connsiteY9" fmla="*/ 177582 h 692451"/>
                <a:gd name="connsiteX10" fmla="*/ 300210 w 600718"/>
                <a:gd name="connsiteY10" fmla="*/ 9237 h 692451"/>
                <a:gd name="connsiteX11" fmla="*/ 592661 w 600718"/>
                <a:gd name="connsiteY11" fmla="*/ 177582 h 692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0718" h="692451">
                  <a:moveTo>
                    <a:pt x="0" y="173113"/>
                  </a:moveTo>
                  <a:lnTo>
                    <a:pt x="0" y="519339"/>
                  </a:lnTo>
                  <a:lnTo>
                    <a:pt x="300210" y="692451"/>
                  </a:lnTo>
                  <a:lnTo>
                    <a:pt x="600718" y="519339"/>
                  </a:lnTo>
                  <a:lnTo>
                    <a:pt x="600718" y="173113"/>
                  </a:lnTo>
                  <a:lnTo>
                    <a:pt x="300210" y="0"/>
                  </a:lnTo>
                  <a:close/>
                  <a:moveTo>
                    <a:pt x="592661" y="514869"/>
                  </a:moveTo>
                  <a:lnTo>
                    <a:pt x="300210" y="683215"/>
                  </a:lnTo>
                  <a:lnTo>
                    <a:pt x="8057" y="514869"/>
                  </a:lnTo>
                  <a:lnTo>
                    <a:pt x="8057" y="177582"/>
                  </a:lnTo>
                  <a:lnTo>
                    <a:pt x="300210" y="9237"/>
                  </a:lnTo>
                  <a:lnTo>
                    <a:pt x="592661" y="177582"/>
                  </a:lnTo>
                  <a:close/>
                </a:path>
              </a:pathLst>
            </a:custGeom>
            <a:solidFill>
              <a:schemeClr val="accent6">
                <a:lumMod val="90000"/>
              </a:schemeClr>
            </a:solidFill>
            <a:ln w="29774" cap="flat">
              <a:noFill/>
              <a:prstDash val="solid"/>
              <a:miter/>
            </a:ln>
          </p:spPr>
          <p:txBody>
            <a:bodyPr rtlCol="0" anchor="ctr"/>
            <a:lstStyle/>
            <a:p>
              <a:endParaRPr lang="en-US"/>
            </a:p>
          </p:txBody>
        </p:sp>
        <p:sp>
          <p:nvSpPr>
            <p:cNvPr id="46" name="Freeform 45">
              <a:extLst>
                <a:ext uri="{FF2B5EF4-FFF2-40B4-BE49-F238E27FC236}">
                  <a16:creationId xmlns:a16="http://schemas.microsoft.com/office/drawing/2014/main" id="{23D89B06-A479-A040-B34F-490B9410DE4C}"/>
                </a:ext>
              </a:extLst>
            </p:cNvPr>
            <p:cNvSpPr/>
            <p:nvPr/>
          </p:nvSpPr>
          <p:spPr>
            <a:xfrm>
              <a:off x="9978516" y="89220"/>
              <a:ext cx="634439" cy="731483"/>
            </a:xfrm>
            <a:custGeom>
              <a:avLst/>
              <a:gdLst>
                <a:gd name="connsiteX0" fmla="*/ 634440 w 634439"/>
                <a:gd name="connsiteY0" fmla="*/ 548538 h 731483"/>
                <a:gd name="connsiteX1" fmla="*/ 634440 w 634439"/>
                <a:gd name="connsiteY1" fmla="*/ 182945 h 731483"/>
                <a:gd name="connsiteX2" fmla="*/ 317220 w 634439"/>
                <a:gd name="connsiteY2" fmla="*/ 0 h 731483"/>
                <a:gd name="connsiteX3" fmla="*/ 0 w 634439"/>
                <a:gd name="connsiteY3" fmla="*/ 182945 h 731483"/>
                <a:gd name="connsiteX4" fmla="*/ 0 w 634439"/>
                <a:gd name="connsiteY4" fmla="*/ 548538 h 731483"/>
                <a:gd name="connsiteX5" fmla="*/ 317220 w 634439"/>
                <a:gd name="connsiteY5" fmla="*/ 731483 h 731483"/>
                <a:gd name="connsiteX6" fmla="*/ 7759 w 634439"/>
                <a:gd name="connsiteY6" fmla="*/ 187415 h 731483"/>
                <a:gd name="connsiteX7" fmla="*/ 316921 w 634439"/>
                <a:gd name="connsiteY7" fmla="*/ 8641 h 731483"/>
                <a:gd name="connsiteX8" fmla="*/ 626382 w 634439"/>
                <a:gd name="connsiteY8" fmla="*/ 187415 h 731483"/>
                <a:gd name="connsiteX9" fmla="*/ 626382 w 634439"/>
                <a:gd name="connsiteY9" fmla="*/ 544963 h 731483"/>
                <a:gd name="connsiteX10" fmla="*/ 316921 w 634439"/>
                <a:gd name="connsiteY10" fmla="*/ 723737 h 731483"/>
                <a:gd name="connsiteX11" fmla="*/ 7759 w 634439"/>
                <a:gd name="connsiteY11" fmla="*/ 544963 h 731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34439" h="731483">
                  <a:moveTo>
                    <a:pt x="634440" y="548538"/>
                  </a:moveTo>
                  <a:lnTo>
                    <a:pt x="634440" y="182945"/>
                  </a:lnTo>
                  <a:lnTo>
                    <a:pt x="317220" y="0"/>
                  </a:lnTo>
                  <a:lnTo>
                    <a:pt x="0" y="182945"/>
                  </a:lnTo>
                  <a:lnTo>
                    <a:pt x="0" y="548538"/>
                  </a:lnTo>
                  <a:lnTo>
                    <a:pt x="317220" y="731483"/>
                  </a:lnTo>
                  <a:close/>
                  <a:moveTo>
                    <a:pt x="7759" y="187415"/>
                  </a:moveTo>
                  <a:lnTo>
                    <a:pt x="316921" y="8641"/>
                  </a:lnTo>
                  <a:lnTo>
                    <a:pt x="626382" y="187415"/>
                  </a:lnTo>
                  <a:lnTo>
                    <a:pt x="626382" y="544963"/>
                  </a:lnTo>
                  <a:lnTo>
                    <a:pt x="316921" y="723737"/>
                  </a:lnTo>
                  <a:lnTo>
                    <a:pt x="7759" y="544963"/>
                  </a:lnTo>
                  <a:close/>
                </a:path>
              </a:pathLst>
            </a:custGeom>
            <a:solidFill>
              <a:schemeClr val="accent6">
                <a:lumMod val="90000"/>
              </a:schemeClr>
            </a:solidFill>
            <a:ln w="29774" cap="flat">
              <a:noFill/>
              <a:prstDash val="solid"/>
              <a:miter/>
            </a:ln>
          </p:spPr>
          <p:txBody>
            <a:bodyPr rtlCol="0" anchor="ctr"/>
            <a:lstStyle/>
            <a:p>
              <a:endParaRPr lang="en-US"/>
            </a:p>
          </p:txBody>
        </p:sp>
        <p:sp>
          <p:nvSpPr>
            <p:cNvPr id="47" name="Freeform 46">
              <a:extLst>
                <a:ext uri="{FF2B5EF4-FFF2-40B4-BE49-F238E27FC236}">
                  <a16:creationId xmlns:a16="http://schemas.microsoft.com/office/drawing/2014/main" id="{0D883BCA-8E8F-DD4E-9B16-D496F7BDFCEF}"/>
                </a:ext>
              </a:extLst>
            </p:cNvPr>
            <p:cNvSpPr/>
            <p:nvPr/>
          </p:nvSpPr>
          <p:spPr>
            <a:xfrm>
              <a:off x="7935034" y="1966846"/>
              <a:ext cx="717698" cy="831596"/>
            </a:xfrm>
            <a:custGeom>
              <a:avLst/>
              <a:gdLst>
                <a:gd name="connsiteX0" fmla="*/ 0 w 717698"/>
                <a:gd name="connsiteY0" fmla="*/ 208570 h 831596"/>
                <a:gd name="connsiteX1" fmla="*/ 0 w 717698"/>
                <a:gd name="connsiteY1" fmla="*/ 623027 h 831596"/>
                <a:gd name="connsiteX2" fmla="*/ 358103 w 717698"/>
                <a:gd name="connsiteY2" fmla="*/ 831596 h 831596"/>
                <a:gd name="connsiteX3" fmla="*/ 717699 w 717698"/>
                <a:gd name="connsiteY3" fmla="*/ 623027 h 831596"/>
                <a:gd name="connsiteX4" fmla="*/ 717699 w 717698"/>
                <a:gd name="connsiteY4" fmla="*/ 208570 h 831596"/>
                <a:gd name="connsiteX5" fmla="*/ 358103 w 717698"/>
                <a:gd name="connsiteY5" fmla="*/ 0 h 831596"/>
                <a:gd name="connsiteX6" fmla="*/ 710835 w 717698"/>
                <a:gd name="connsiteY6" fmla="*/ 619452 h 831596"/>
                <a:gd name="connsiteX7" fmla="*/ 359297 w 717698"/>
                <a:gd name="connsiteY7" fmla="*/ 822062 h 831596"/>
                <a:gd name="connsiteX8" fmla="*/ 7759 w 717698"/>
                <a:gd name="connsiteY8" fmla="*/ 619452 h 831596"/>
                <a:gd name="connsiteX9" fmla="*/ 7759 w 717698"/>
                <a:gd name="connsiteY9" fmla="*/ 213039 h 831596"/>
                <a:gd name="connsiteX10" fmla="*/ 359297 w 717698"/>
                <a:gd name="connsiteY10" fmla="*/ 10428 h 831596"/>
                <a:gd name="connsiteX11" fmla="*/ 710835 w 717698"/>
                <a:gd name="connsiteY11" fmla="*/ 213039 h 831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17698" h="831596">
                  <a:moveTo>
                    <a:pt x="0" y="208570"/>
                  </a:moveTo>
                  <a:lnTo>
                    <a:pt x="0" y="623027"/>
                  </a:lnTo>
                  <a:lnTo>
                    <a:pt x="358103" y="831596"/>
                  </a:lnTo>
                  <a:lnTo>
                    <a:pt x="717699" y="623027"/>
                  </a:lnTo>
                  <a:lnTo>
                    <a:pt x="717699" y="208570"/>
                  </a:lnTo>
                  <a:lnTo>
                    <a:pt x="358103" y="0"/>
                  </a:lnTo>
                  <a:close/>
                  <a:moveTo>
                    <a:pt x="710835" y="619452"/>
                  </a:moveTo>
                  <a:lnTo>
                    <a:pt x="359297" y="822062"/>
                  </a:lnTo>
                  <a:lnTo>
                    <a:pt x="7759" y="619452"/>
                  </a:lnTo>
                  <a:lnTo>
                    <a:pt x="7759" y="213039"/>
                  </a:lnTo>
                  <a:lnTo>
                    <a:pt x="359297" y="10428"/>
                  </a:lnTo>
                  <a:lnTo>
                    <a:pt x="710835" y="213039"/>
                  </a:lnTo>
                  <a:close/>
                </a:path>
              </a:pathLst>
            </a:custGeom>
            <a:solidFill>
              <a:schemeClr val="accent6">
                <a:lumMod val="90000"/>
              </a:schemeClr>
            </a:solidFill>
            <a:ln w="29774" cap="flat">
              <a:noFill/>
              <a:prstDash val="solid"/>
              <a:miter/>
            </a:ln>
          </p:spPr>
          <p:txBody>
            <a:bodyPr rtlCol="0" anchor="ctr"/>
            <a:lstStyle/>
            <a:p>
              <a:endParaRPr lang="en-US"/>
            </a:p>
          </p:txBody>
        </p:sp>
        <p:sp>
          <p:nvSpPr>
            <p:cNvPr id="48" name="Freeform 47">
              <a:extLst>
                <a:ext uri="{FF2B5EF4-FFF2-40B4-BE49-F238E27FC236}">
                  <a16:creationId xmlns:a16="http://schemas.microsoft.com/office/drawing/2014/main" id="{B1AD032A-3F71-3847-A5BE-512A993C165E}"/>
                </a:ext>
              </a:extLst>
            </p:cNvPr>
            <p:cNvSpPr/>
            <p:nvPr/>
          </p:nvSpPr>
          <p:spPr>
            <a:xfrm>
              <a:off x="11548202" y="1132067"/>
              <a:ext cx="634439" cy="729993"/>
            </a:xfrm>
            <a:custGeom>
              <a:avLst/>
              <a:gdLst>
                <a:gd name="connsiteX0" fmla="*/ 634440 w 634439"/>
                <a:gd name="connsiteY0" fmla="*/ 547346 h 729993"/>
                <a:gd name="connsiteX1" fmla="*/ 634440 w 634439"/>
                <a:gd name="connsiteY1" fmla="*/ 181456 h 729993"/>
                <a:gd name="connsiteX2" fmla="*/ 317220 w 634439"/>
                <a:gd name="connsiteY2" fmla="*/ 0 h 729993"/>
                <a:gd name="connsiteX3" fmla="*/ 0 w 634439"/>
                <a:gd name="connsiteY3" fmla="*/ 182647 h 729993"/>
                <a:gd name="connsiteX4" fmla="*/ 0 w 634439"/>
                <a:gd name="connsiteY4" fmla="*/ 547346 h 729993"/>
                <a:gd name="connsiteX5" fmla="*/ 317220 w 634439"/>
                <a:gd name="connsiteY5" fmla="*/ 729994 h 729993"/>
                <a:gd name="connsiteX6" fmla="*/ 7759 w 634439"/>
                <a:gd name="connsiteY6" fmla="*/ 186223 h 729993"/>
                <a:gd name="connsiteX7" fmla="*/ 316921 w 634439"/>
                <a:gd name="connsiteY7" fmla="*/ 7449 h 729993"/>
                <a:gd name="connsiteX8" fmla="*/ 626382 w 634439"/>
                <a:gd name="connsiteY8" fmla="*/ 186223 h 729993"/>
                <a:gd name="connsiteX9" fmla="*/ 626382 w 634439"/>
                <a:gd name="connsiteY9" fmla="*/ 543771 h 729993"/>
                <a:gd name="connsiteX10" fmla="*/ 316921 w 634439"/>
                <a:gd name="connsiteY10" fmla="*/ 722545 h 729993"/>
                <a:gd name="connsiteX11" fmla="*/ 7759 w 634439"/>
                <a:gd name="connsiteY11" fmla="*/ 543771 h 729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34439" h="729993">
                  <a:moveTo>
                    <a:pt x="634440" y="547346"/>
                  </a:moveTo>
                  <a:lnTo>
                    <a:pt x="634440" y="181456"/>
                  </a:lnTo>
                  <a:lnTo>
                    <a:pt x="317220" y="0"/>
                  </a:lnTo>
                  <a:lnTo>
                    <a:pt x="0" y="182647"/>
                  </a:lnTo>
                  <a:lnTo>
                    <a:pt x="0" y="547346"/>
                  </a:lnTo>
                  <a:lnTo>
                    <a:pt x="317220" y="729994"/>
                  </a:lnTo>
                  <a:close/>
                  <a:moveTo>
                    <a:pt x="7759" y="186223"/>
                  </a:moveTo>
                  <a:lnTo>
                    <a:pt x="316921" y="7449"/>
                  </a:lnTo>
                  <a:lnTo>
                    <a:pt x="626382" y="186223"/>
                  </a:lnTo>
                  <a:lnTo>
                    <a:pt x="626382" y="543771"/>
                  </a:lnTo>
                  <a:lnTo>
                    <a:pt x="316921" y="722545"/>
                  </a:lnTo>
                  <a:lnTo>
                    <a:pt x="7759" y="543771"/>
                  </a:lnTo>
                  <a:close/>
                </a:path>
              </a:pathLst>
            </a:custGeom>
            <a:solidFill>
              <a:schemeClr val="accent6">
                <a:lumMod val="90000"/>
              </a:schemeClr>
            </a:solidFill>
            <a:ln w="29774" cap="flat">
              <a:noFill/>
              <a:prstDash val="solid"/>
              <a:miter/>
            </a:ln>
          </p:spPr>
          <p:txBody>
            <a:bodyPr rtlCol="0" anchor="ctr"/>
            <a:lstStyle/>
            <a:p>
              <a:endParaRPr lang="en-US"/>
            </a:p>
          </p:txBody>
        </p:sp>
        <p:sp>
          <p:nvSpPr>
            <p:cNvPr id="71" name="Freeform 70">
              <a:extLst>
                <a:ext uri="{FF2B5EF4-FFF2-40B4-BE49-F238E27FC236}">
                  <a16:creationId xmlns:a16="http://schemas.microsoft.com/office/drawing/2014/main" id="{42B32569-7AB9-FA45-9AA5-756D57A9265F}"/>
                </a:ext>
              </a:extLst>
            </p:cNvPr>
            <p:cNvSpPr/>
            <p:nvPr/>
          </p:nvSpPr>
          <p:spPr>
            <a:xfrm>
              <a:off x="8610610" y="1520825"/>
              <a:ext cx="329753" cy="380192"/>
            </a:xfrm>
            <a:custGeom>
              <a:avLst/>
              <a:gdLst>
                <a:gd name="connsiteX0" fmla="*/ 329753 w 329753"/>
                <a:gd name="connsiteY0" fmla="*/ 285144 h 380192"/>
                <a:gd name="connsiteX1" fmla="*/ 329753 w 329753"/>
                <a:gd name="connsiteY1" fmla="*/ 95048 h 380192"/>
                <a:gd name="connsiteX2" fmla="*/ 165026 w 329753"/>
                <a:gd name="connsiteY2" fmla="*/ 0 h 380192"/>
                <a:gd name="connsiteX3" fmla="*/ 0 w 329753"/>
                <a:gd name="connsiteY3" fmla="*/ 95048 h 380192"/>
                <a:gd name="connsiteX4" fmla="*/ 0 w 329753"/>
                <a:gd name="connsiteY4" fmla="*/ 285144 h 380192"/>
                <a:gd name="connsiteX5" fmla="*/ 165026 w 329753"/>
                <a:gd name="connsiteY5" fmla="*/ 380193 h 380192"/>
                <a:gd name="connsiteX6" fmla="*/ 1492 w 329753"/>
                <a:gd name="connsiteY6" fmla="*/ 95644 h 380192"/>
                <a:gd name="connsiteX7" fmla="*/ 165324 w 329753"/>
                <a:gd name="connsiteY7" fmla="*/ 1192 h 380192"/>
                <a:gd name="connsiteX8" fmla="*/ 329157 w 329753"/>
                <a:gd name="connsiteY8" fmla="*/ 95644 h 380192"/>
                <a:gd name="connsiteX9" fmla="*/ 329157 w 329753"/>
                <a:gd name="connsiteY9" fmla="*/ 284549 h 380192"/>
                <a:gd name="connsiteX10" fmla="*/ 165324 w 329753"/>
                <a:gd name="connsiteY10" fmla="*/ 379001 h 380192"/>
                <a:gd name="connsiteX11" fmla="*/ 1492 w 329753"/>
                <a:gd name="connsiteY11" fmla="*/ 284549 h 380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9753" h="380192">
                  <a:moveTo>
                    <a:pt x="329753" y="285144"/>
                  </a:moveTo>
                  <a:lnTo>
                    <a:pt x="329753" y="95048"/>
                  </a:lnTo>
                  <a:lnTo>
                    <a:pt x="165026" y="0"/>
                  </a:lnTo>
                  <a:lnTo>
                    <a:pt x="0" y="95048"/>
                  </a:lnTo>
                  <a:lnTo>
                    <a:pt x="0" y="285144"/>
                  </a:lnTo>
                  <a:lnTo>
                    <a:pt x="165026" y="380193"/>
                  </a:lnTo>
                  <a:close/>
                  <a:moveTo>
                    <a:pt x="1492" y="95644"/>
                  </a:moveTo>
                  <a:lnTo>
                    <a:pt x="165324" y="1192"/>
                  </a:lnTo>
                  <a:lnTo>
                    <a:pt x="329157" y="95644"/>
                  </a:lnTo>
                  <a:lnTo>
                    <a:pt x="329157" y="284549"/>
                  </a:lnTo>
                  <a:lnTo>
                    <a:pt x="165324" y="379001"/>
                  </a:lnTo>
                  <a:lnTo>
                    <a:pt x="1492" y="284549"/>
                  </a:lnTo>
                  <a:close/>
                </a:path>
              </a:pathLst>
            </a:custGeom>
            <a:solidFill>
              <a:schemeClr val="accent6">
                <a:lumMod val="90000"/>
              </a:schemeClr>
            </a:solidFill>
            <a:ln w="29774" cap="flat">
              <a:noFill/>
              <a:prstDash val="solid"/>
              <a:miter/>
            </a:ln>
          </p:spPr>
          <p:txBody>
            <a:bodyPr rtlCol="0" anchor="ctr"/>
            <a:lstStyle/>
            <a:p>
              <a:endParaRPr lang="en-US"/>
            </a:p>
          </p:txBody>
        </p:sp>
        <p:sp>
          <p:nvSpPr>
            <p:cNvPr id="72" name="Freeform 71">
              <a:extLst>
                <a:ext uri="{FF2B5EF4-FFF2-40B4-BE49-F238E27FC236}">
                  <a16:creationId xmlns:a16="http://schemas.microsoft.com/office/drawing/2014/main" id="{5E441617-4755-C34B-ABFF-AE4E67E0984D}"/>
                </a:ext>
              </a:extLst>
            </p:cNvPr>
            <p:cNvSpPr/>
            <p:nvPr/>
          </p:nvSpPr>
          <p:spPr>
            <a:xfrm>
              <a:off x="8909685" y="291842"/>
              <a:ext cx="507680" cy="584877"/>
            </a:xfrm>
            <a:custGeom>
              <a:avLst/>
              <a:gdLst>
                <a:gd name="connsiteX0" fmla="*/ 325575 w 651747"/>
                <a:gd name="connsiteY0" fmla="*/ 0 h 750850"/>
                <a:gd name="connsiteX1" fmla="*/ 0 w 651747"/>
                <a:gd name="connsiteY1" fmla="*/ 187713 h 750850"/>
                <a:gd name="connsiteX2" fmla="*/ 0 w 651747"/>
                <a:gd name="connsiteY2" fmla="*/ 563138 h 750850"/>
                <a:gd name="connsiteX3" fmla="*/ 325575 w 651747"/>
                <a:gd name="connsiteY3" fmla="*/ 750850 h 750850"/>
                <a:gd name="connsiteX4" fmla="*/ 651748 w 651747"/>
                <a:gd name="connsiteY4" fmla="*/ 563138 h 750850"/>
                <a:gd name="connsiteX5" fmla="*/ 651748 w 651747"/>
                <a:gd name="connsiteY5" fmla="*/ 187713 h 750850"/>
                <a:gd name="connsiteX6" fmla="*/ 651748 w 651747"/>
                <a:gd name="connsiteY6" fmla="*/ 561350 h 750850"/>
                <a:gd name="connsiteX7" fmla="*/ 327068 w 651747"/>
                <a:gd name="connsiteY7" fmla="*/ 748467 h 750850"/>
                <a:gd name="connsiteX8" fmla="*/ 1193 w 651747"/>
                <a:gd name="connsiteY8" fmla="*/ 561350 h 750850"/>
                <a:gd name="connsiteX9" fmla="*/ 1193 w 651747"/>
                <a:gd name="connsiteY9" fmla="*/ 188309 h 750850"/>
                <a:gd name="connsiteX10" fmla="*/ 325575 w 651747"/>
                <a:gd name="connsiteY10" fmla="*/ 1192 h 750850"/>
                <a:gd name="connsiteX11" fmla="*/ 651748 w 651747"/>
                <a:gd name="connsiteY11" fmla="*/ 188309 h 750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51747" h="750850">
                  <a:moveTo>
                    <a:pt x="325575" y="0"/>
                  </a:moveTo>
                  <a:lnTo>
                    <a:pt x="0" y="187713"/>
                  </a:lnTo>
                  <a:lnTo>
                    <a:pt x="0" y="563138"/>
                  </a:lnTo>
                  <a:lnTo>
                    <a:pt x="325575" y="750850"/>
                  </a:lnTo>
                  <a:lnTo>
                    <a:pt x="651748" y="563138"/>
                  </a:lnTo>
                  <a:lnTo>
                    <a:pt x="651748" y="187713"/>
                  </a:lnTo>
                  <a:close/>
                  <a:moveTo>
                    <a:pt x="651748" y="561350"/>
                  </a:moveTo>
                  <a:lnTo>
                    <a:pt x="327068" y="748467"/>
                  </a:lnTo>
                  <a:lnTo>
                    <a:pt x="1193" y="561350"/>
                  </a:lnTo>
                  <a:lnTo>
                    <a:pt x="1193" y="188309"/>
                  </a:lnTo>
                  <a:lnTo>
                    <a:pt x="325575" y="1192"/>
                  </a:lnTo>
                  <a:lnTo>
                    <a:pt x="651748" y="188309"/>
                  </a:lnTo>
                  <a:close/>
                </a:path>
              </a:pathLst>
            </a:custGeom>
            <a:solidFill>
              <a:schemeClr val="accent6">
                <a:lumMod val="90000"/>
              </a:schemeClr>
            </a:solidFill>
            <a:ln w="29774" cap="flat">
              <a:noFill/>
              <a:prstDash val="solid"/>
              <a:miter/>
            </a:ln>
          </p:spPr>
          <p:txBody>
            <a:bodyPr rtlCol="0" anchor="ctr"/>
            <a:lstStyle/>
            <a:p>
              <a:endParaRPr lang="en-US"/>
            </a:p>
          </p:txBody>
        </p:sp>
        <p:sp>
          <p:nvSpPr>
            <p:cNvPr id="73" name="Freeform 72">
              <a:extLst>
                <a:ext uri="{FF2B5EF4-FFF2-40B4-BE49-F238E27FC236}">
                  <a16:creationId xmlns:a16="http://schemas.microsoft.com/office/drawing/2014/main" id="{1EA371B4-31CE-894D-A49E-2232001B49DD}"/>
                </a:ext>
              </a:extLst>
            </p:cNvPr>
            <p:cNvSpPr/>
            <p:nvPr/>
          </p:nvSpPr>
          <p:spPr>
            <a:xfrm>
              <a:off x="9138584" y="913192"/>
              <a:ext cx="787553" cy="907277"/>
            </a:xfrm>
            <a:custGeom>
              <a:avLst/>
              <a:gdLst>
                <a:gd name="connsiteX0" fmla="*/ 0 w 634439"/>
                <a:gd name="connsiteY0" fmla="*/ 182051 h 730887"/>
                <a:gd name="connsiteX1" fmla="*/ 0 w 634439"/>
                <a:gd name="connsiteY1" fmla="*/ 547942 h 730887"/>
                <a:gd name="connsiteX2" fmla="*/ 317220 w 634439"/>
                <a:gd name="connsiteY2" fmla="*/ 730888 h 730887"/>
                <a:gd name="connsiteX3" fmla="*/ 634440 w 634439"/>
                <a:gd name="connsiteY3" fmla="*/ 547942 h 730887"/>
                <a:gd name="connsiteX4" fmla="*/ 634440 w 634439"/>
                <a:gd name="connsiteY4" fmla="*/ 182051 h 730887"/>
                <a:gd name="connsiteX5" fmla="*/ 317220 w 634439"/>
                <a:gd name="connsiteY5" fmla="*/ 0 h 730887"/>
                <a:gd name="connsiteX6" fmla="*/ 623100 w 634439"/>
                <a:gd name="connsiteY6" fmla="*/ 541387 h 730887"/>
                <a:gd name="connsiteX7" fmla="*/ 317220 w 634439"/>
                <a:gd name="connsiteY7" fmla="*/ 717777 h 730887"/>
                <a:gd name="connsiteX8" fmla="*/ 11340 w 634439"/>
                <a:gd name="connsiteY8" fmla="*/ 541387 h 730887"/>
                <a:gd name="connsiteX9" fmla="*/ 11340 w 634439"/>
                <a:gd name="connsiteY9" fmla="*/ 188607 h 730887"/>
                <a:gd name="connsiteX10" fmla="*/ 317220 w 634439"/>
                <a:gd name="connsiteY10" fmla="*/ 12514 h 730887"/>
                <a:gd name="connsiteX11" fmla="*/ 623100 w 634439"/>
                <a:gd name="connsiteY11" fmla="*/ 188607 h 730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34439" h="730887">
                  <a:moveTo>
                    <a:pt x="0" y="182051"/>
                  </a:moveTo>
                  <a:lnTo>
                    <a:pt x="0" y="547942"/>
                  </a:lnTo>
                  <a:lnTo>
                    <a:pt x="317220" y="730888"/>
                  </a:lnTo>
                  <a:lnTo>
                    <a:pt x="634440" y="547942"/>
                  </a:lnTo>
                  <a:lnTo>
                    <a:pt x="634440" y="182051"/>
                  </a:lnTo>
                  <a:lnTo>
                    <a:pt x="317220" y="0"/>
                  </a:lnTo>
                  <a:close/>
                  <a:moveTo>
                    <a:pt x="623100" y="541387"/>
                  </a:moveTo>
                  <a:lnTo>
                    <a:pt x="317220" y="717777"/>
                  </a:lnTo>
                  <a:lnTo>
                    <a:pt x="11340" y="541387"/>
                  </a:lnTo>
                  <a:lnTo>
                    <a:pt x="11340" y="188607"/>
                  </a:lnTo>
                  <a:lnTo>
                    <a:pt x="317220" y="12514"/>
                  </a:lnTo>
                  <a:lnTo>
                    <a:pt x="623100" y="188607"/>
                  </a:lnTo>
                  <a:close/>
                </a:path>
              </a:pathLst>
            </a:custGeom>
            <a:solidFill>
              <a:schemeClr val="accent6">
                <a:lumMod val="90000"/>
              </a:schemeClr>
            </a:solidFill>
            <a:ln w="29774" cap="flat">
              <a:noFill/>
              <a:prstDash val="solid"/>
              <a:miter/>
            </a:ln>
          </p:spPr>
          <p:txBody>
            <a:bodyPr rtlCol="0" anchor="ctr"/>
            <a:lstStyle/>
            <a:p>
              <a:endParaRPr lang="en-US"/>
            </a:p>
          </p:txBody>
        </p:sp>
        <p:sp>
          <p:nvSpPr>
            <p:cNvPr id="74" name="Freeform 73">
              <a:extLst>
                <a:ext uri="{FF2B5EF4-FFF2-40B4-BE49-F238E27FC236}">
                  <a16:creationId xmlns:a16="http://schemas.microsoft.com/office/drawing/2014/main" id="{1C58C75A-5145-E840-87D8-5B406FF441ED}"/>
                </a:ext>
              </a:extLst>
            </p:cNvPr>
            <p:cNvSpPr/>
            <p:nvPr/>
          </p:nvSpPr>
          <p:spPr>
            <a:xfrm>
              <a:off x="10990754" y="552542"/>
              <a:ext cx="389138" cy="448722"/>
            </a:xfrm>
            <a:custGeom>
              <a:avLst/>
              <a:gdLst>
                <a:gd name="connsiteX0" fmla="*/ 389139 w 389138"/>
                <a:gd name="connsiteY0" fmla="*/ 336691 h 448722"/>
                <a:gd name="connsiteX1" fmla="*/ 389139 w 389138"/>
                <a:gd name="connsiteY1" fmla="*/ 112330 h 448722"/>
                <a:gd name="connsiteX2" fmla="*/ 194570 w 389138"/>
                <a:gd name="connsiteY2" fmla="*/ 0 h 448722"/>
                <a:gd name="connsiteX3" fmla="*/ 0 w 389138"/>
                <a:gd name="connsiteY3" fmla="*/ 112330 h 448722"/>
                <a:gd name="connsiteX4" fmla="*/ 0 w 389138"/>
                <a:gd name="connsiteY4" fmla="*/ 336691 h 448722"/>
                <a:gd name="connsiteX5" fmla="*/ 194570 w 389138"/>
                <a:gd name="connsiteY5" fmla="*/ 448723 h 448722"/>
                <a:gd name="connsiteX6" fmla="*/ 8057 w 389138"/>
                <a:gd name="connsiteY6" fmla="*/ 116799 h 448722"/>
                <a:gd name="connsiteX7" fmla="*/ 194570 w 389138"/>
                <a:gd name="connsiteY7" fmla="*/ 9237 h 448722"/>
                <a:gd name="connsiteX8" fmla="*/ 381380 w 389138"/>
                <a:gd name="connsiteY8" fmla="*/ 116799 h 448722"/>
                <a:gd name="connsiteX9" fmla="*/ 381380 w 389138"/>
                <a:gd name="connsiteY9" fmla="*/ 331924 h 448722"/>
                <a:gd name="connsiteX10" fmla="*/ 194570 w 389138"/>
                <a:gd name="connsiteY10" fmla="*/ 439486 h 448722"/>
                <a:gd name="connsiteX11" fmla="*/ 8057 w 389138"/>
                <a:gd name="connsiteY11" fmla="*/ 331924 h 448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9138" h="448722">
                  <a:moveTo>
                    <a:pt x="389139" y="336691"/>
                  </a:moveTo>
                  <a:lnTo>
                    <a:pt x="389139" y="112330"/>
                  </a:lnTo>
                  <a:lnTo>
                    <a:pt x="194570" y="0"/>
                  </a:lnTo>
                  <a:lnTo>
                    <a:pt x="0" y="112330"/>
                  </a:lnTo>
                  <a:lnTo>
                    <a:pt x="0" y="336691"/>
                  </a:lnTo>
                  <a:lnTo>
                    <a:pt x="194570" y="448723"/>
                  </a:lnTo>
                  <a:close/>
                  <a:moveTo>
                    <a:pt x="8057" y="116799"/>
                  </a:moveTo>
                  <a:lnTo>
                    <a:pt x="194570" y="9237"/>
                  </a:lnTo>
                  <a:lnTo>
                    <a:pt x="381380" y="116799"/>
                  </a:lnTo>
                  <a:lnTo>
                    <a:pt x="381380" y="331924"/>
                  </a:lnTo>
                  <a:lnTo>
                    <a:pt x="194570" y="439486"/>
                  </a:lnTo>
                  <a:lnTo>
                    <a:pt x="8057" y="331924"/>
                  </a:lnTo>
                  <a:close/>
                </a:path>
              </a:pathLst>
            </a:custGeom>
            <a:solidFill>
              <a:schemeClr val="accent6">
                <a:lumMod val="90000"/>
              </a:schemeClr>
            </a:solidFill>
            <a:ln w="29774" cap="flat">
              <a:noFill/>
              <a:prstDash val="solid"/>
              <a:miter/>
            </a:ln>
          </p:spPr>
          <p:txBody>
            <a:bodyPr rtlCol="0" anchor="ctr"/>
            <a:lstStyle/>
            <a:p>
              <a:endParaRPr lang="en-US"/>
            </a:p>
          </p:txBody>
        </p:sp>
        <p:sp>
          <p:nvSpPr>
            <p:cNvPr id="76" name="Freeform 75">
              <a:extLst>
                <a:ext uri="{FF2B5EF4-FFF2-40B4-BE49-F238E27FC236}">
                  <a16:creationId xmlns:a16="http://schemas.microsoft.com/office/drawing/2014/main" id="{E766B515-6C16-C84E-AF0F-84485ABE621B}"/>
                </a:ext>
              </a:extLst>
            </p:cNvPr>
            <p:cNvSpPr/>
            <p:nvPr/>
          </p:nvSpPr>
          <p:spPr>
            <a:xfrm>
              <a:off x="10400165" y="1008747"/>
              <a:ext cx="444758" cy="512078"/>
            </a:xfrm>
            <a:custGeom>
              <a:avLst/>
              <a:gdLst>
                <a:gd name="connsiteX0" fmla="*/ 559238 w 559237"/>
                <a:gd name="connsiteY0" fmla="*/ 482988 h 643884"/>
                <a:gd name="connsiteX1" fmla="*/ 559238 w 559237"/>
                <a:gd name="connsiteY1" fmla="*/ 160897 h 643884"/>
                <a:gd name="connsiteX2" fmla="*/ 279022 w 559237"/>
                <a:gd name="connsiteY2" fmla="*/ 0 h 643884"/>
                <a:gd name="connsiteX3" fmla="*/ 0 w 559237"/>
                <a:gd name="connsiteY3" fmla="*/ 160897 h 643884"/>
                <a:gd name="connsiteX4" fmla="*/ 0 w 559237"/>
                <a:gd name="connsiteY4" fmla="*/ 482988 h 643884"/>
                <a:gd name="connsiteX5" fmla="*/ 279022 w 559237"/>
                <a:gd name="connsiteY5" fmla="*/ 643884 h 643884"/>
                <a:gd name="connsiteX6" fmla="*/ 12235 w 559237"/>
                <a:gd name="connsiteY6" fmla="*/ 167452 h 643884"/>
                <a:gd name="connsiteX7" fmla="*/ 280812 w 559237"/>
                <a:gd name="connsiteY7" fmla="*/ 13110 h 643884"/>
                <a:gd name="connsiteX8" fmla="*/ 549390 w 559237"/>
                <a:gd name="connsiteY8" fmla="*/ 167452 h 643884"/>
                <a:gd name="connsiteX9" fmla="*/ 549390 w 559237"/>
                <a:gd name="connsiteY9" fmla="*/ 476433 h 643884"/>
                <a:gd name="connsiteX10" fmla="*/ 280812 w 559237"/>
                <a:gd name="connsiteY10" fmla="*/ 630774 h 643884"/>
                <a:gd name="connsiteX11" fmla="*/ 12235 w 559237"/>
                <a:gd name="connsiteY11" fmla="*/ 476433 h 643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9237" h="643884">
                  <a:moveTo>
                    <a:pt x="559238" y="482988"/>
                  </a:moveTo>
                  <a:lnTo>
                    <a:pt x="559238" y="160897"/>
                  </a:lnTo>
                  <a:lnTo>
                    <a:pt x="279022" y="0"/>
                  </a:lnTo>
                  <a:lnTo>
                    <a:pt x="0" y="160897"/>
                  </a:lnTo>
                  <a:lnTo>
                    <a:pt x="0" y="482988"/>
                  </a:lnTo>
                  <a:lnTo>
                    <a:pt x="279022" y="643884"/>
                  </a:lnTo>
                  <a:close/>
                  <a:moveTo>
                    <a:pt x="12235" y="167452"/>
                  </a:moveTo>
                  <a:lnTo>
                    <a:pt x="280812" y="13110"/>
                  </a:lnTo>
                  <a:lnTo>
                    <a:pt x="549390" y="167452"/>
                  </a:lnTo>
                  <a:lnTo>
                    <a:pt x="549390" y="476433"/>
                  </a:lnTo>
                  <a:lnTo>
                    <a:pt x="280812" y="630774"/>
                  </a:lnTo>
                  <a:lnTo>
                    <a:pt x="12235" y="476433"/>
                  </a:lnTo>
                  <a:close/>
                </a:path>
              </a:pathLst>
            </a:custGeom>
            <a:solidFill>
              <a:schemeClr val="accent6">
                <a:lumMod val="90000"/>
              </a:schemeClr>
            </a:solidFill>
            <a:ln w="29774" cap="flat">
              <a:noFill/>
              <a:prstDash val="solid"/>
              <a:miter/>
            </a:ln>
          </p:spPr>
          <p:txBody>
            <a:bodyPr rtlCol="0" anchor="ctr"/>
            <a:lstStyle/>
            <a:p>
              <a:endParaRPr lang="en-US"/>
            </a:p>
          </p:txBody>
        </p:sp>
        <p:sp>
          <p:nvSpPr>
            <p:cNvPr id="77" name="Freeform 76">
              <a:extLst>
                <a:ext uri="{FF2B5EF4-FFF2-40B4-BE49-F238E27FC236}">
                  <a16:creationId xmlns:a16="http://schemas.microsoft.com/office/drawing/2014/main" id="{7C1B8310-2EE1-C34C-95FF-95A2EB8C6830}"/>
                </a:ext>
              </a:extLst>
            </p:cNvPr>
            <p:cNvSpPr/>
            <p:nvPr/>
          </p:nvSpPr>
          <p:spPr>
            <a:xfrm>
              <a:off x="6626180" y="1155552"/>
              <a:ext cx="678833" cy="782944"/>
            </a:xfrm>
            <a:custGeom>
              <a:avLst/>
              <a:gdLst>
                <a:gd name="connsiteX0" fmla="*/ 0 w 786633"/>
                <a:gd name="connsiteY0" fmla="*/ 227043 h 907277"/>
                <a:gd name="connsiteX1" fmla="*/ 0 w 786633"/>
                <a:gd name="connsiteY1" fmla="*/ 680533 h 907277"/>
                <a:gd name="connsiteX2" fmla="*/ 393317 w 786633"/>
                <a:gd name="connsiteY2" fmla="*/ 907278 h 907277"/>
                <a:gd name="connsiteX3" fmla="*/ 786633 w 786633"/>
                <a:gd name="connsiteY3" fmla="*/ 680533 h 907277"/>
                <a:gd name="connsiteX4" fmla="*/ 786633 w 786633"/>
                <a:gd name="connsiteY4" fmla="*/ 227043 h 907277"/>
                <a:gd name="connsiteX5" fmla="*/ 393615 w 786633"/>
                <a:gd name="connsiteY5" fmla="*/ 0 h 907277"/>
                <a:gd name="connsiteX6" fmla="*/ 775890 w 786633"/>
                <a:gd name="connsiteY6" fmla="*/ 673978 h 907277"/>
                <a:gd name="connsiteX7" fmla="*/ 393914 w 786633"/>
                <a:gd name="connsiteY7" fmla="*/ 894168 h 907277"/>
                <a:gd name="connsiteX8" fmla="*/ 11638 w 786633"/>
                <a:gd name="connsiteY8" fmla="*/ 673978 h 907277"/>
                <a:gd name="connsiteX9" fmla="*/ 11638 w 786633"/>
                <a:gd name="connsiteY9" fmla="*/ 233300 h 907277"/>
                <a:gd name="connsiteX10" fmla="*/ 393615 w 786633"/>
                <a:gd name="connsiteY10" fmla="*/ 13110 h 907277"/>
                <a:gd name="connsiteX11" fmla="*/ 775890 w 786633"/>
                <a:gd name="connsiteY11" fmla="*/ 233300 h 907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6633" h="907277">
                  <a:moveTo>
                    <a:pt x="0" y="227043"/>
                  </a:moveTo>
                  <a:lnTo>
                    <a:pt x="0" y="680533"/>
                  </a:lnTo>
                  <a:lnTo>
                    <a:pt x="393317" y="907278"/>
                  </a:lnTo>
                  <a:lnTo>
                    <a:pt x="786633" y="680533"/>
                  </a:lnTo>
                  <a:lnTo>
                    <a:pt x="786633" y="227043"/>
                  </a:lnTo>
                  <a:lnTo>
                    <a:pt x="393615" y="0"/>
                  </a:lnTo>
                  <a:close/>
                  <a:moveTo>
                    <a:pt x="775890" y="673978"/>
                  </a:moveTo>
                  <a:lnTo>
                    <a:pt x="393914" y="894168"/>
                  </a:lnTo>
                  <a:lnTo>
                    <a:pt x="11638" y="673978"/>
                  </a:lnTo>
                  <a:lnTo>
                    <a:pt x="11638" y="233300"/>
                  </a:lnTo>
                  <a:lnTo>
                    <a:pt x="393615" y="13110"/>
                  </a:lnTo>
                  <a:lnTo>
                    <a:pt x="775890" y="233300"/>
                  </a:lnTo>
                  <a:close/>
                </a:path>
              </a:pathLst>
            </a:custGeom>
            <a:solidFill>
              <a:schemeClr val="accent6">
                <a:lumMod val="90000"/>
              </a:schemeClr>
            </a:solidFill>
            <a:ln w="29774" cap="flat">
              <a:noFill/>
              <a:prstDash val="solid"/>
              <a:miter/>
            </a:ln>
          </p:spPr>
          <p:txBody>
            <a:bodyPr rtlCol="0" anchor="ctr"/>
            <a:lstStyle/>
            <a:p>
              <a:endParaRPr lang="en-US"/>
            </a:p>
          </p:txBody>
        </p:sp>
        <p:sp>
          <p:nvSpPr>
            <p:cNvPr id="79" name="Freeform 78">
              <a:extLst>
                <a:ext uri="{FF2B5EF4-FFF2-40B4-BE49-F238E27FC236}">
                  <a16:creationId xmlns:a16="http://schemas.microsoft.com/office/drawing/2014/main" id="{D5FB9204-3D81-0348-9E59-2E10C8048850}"/>
                </a:ext>
              </a:extLst>
            </p:cNvPr>
            <p:cNvSpPr/>
            <p:nvPr userDrawn="1"/>
          </p:nvSpPr>
          <p:spPr>
            <a:xfrm>
              <a:off x="11020746" y="1184031"/>
              <a:ext cx="196775" cy="224957"/>
            </a:xfrm>
            <a:custGeom>
              <a:avLst/>
              <a:gdLst>
                <a:gd name="connsiteX0" fmla="*/ 119368 w 238735"/>
                <a:gd name="connsiteY0" fmla="*/ 0 h 272927"/>
                <a:gd name="connsiteX1" fmla="*/ 0 w 238735"/>
                <a:gd name="connsiteY1" fmla="*/ 68232 h 272927"/>
                <a:gd name="connsiteX2" fmla="*/ 0 w 238735"/>
                <a:gd name="connsiteY2" fmla="*/ 204696 h 272927"/>
                <a:gd name="connsiteX3" fmla="*/ 119368 w 238735"/>
                <a:gd name="connsiteY3" fmla="*/ 272928 h 272927"/>
                <a:gd name="connsiteX4" fmla="*/ 238735 w 238735"/>
                <a:gd name="connsiteY4" fmla="*/ 204696 h 272927"/>
                <a:gd name="connsiteX5" fmla="*/ 238735 w 238735"/>
                <a:gd name="connsiteY5" fmla="*/ 68232 h 272927"/>
                <a:gd name="connsiteX6" fmla="*/ 226500 w 238735"/>
                <a:gd name="connsiteY6" fmla="*/ 198141 h 272927"/>
                <a:gd name="connsiteX7" fmla="*/ 119368 w 238735"/>
                <a:gd name="connsiteY7" fmla="*/ 259818 h 272927"/>
                <a:gd name="connsiteX8" fmla="*/ 12235 w 238735"/>
                <a:gd name="connsiteY8" fmla="*/ 197247 h 272927"/>
                <a:gd name="connsiteX9" fmla="*/ 12235 w 238735"/>
                <a:gd name="connsiteY9" fmla="*/ 73893 h 272927"/>
                <a:gd name="connsiteX10" fmla="*/ 119368 w 238735"/>
                <a:gd name="connsiteY10" fmla="*/ 12216 h 272927"/>
                <a:gd name="connsiteX11" fmla="*/ 226500 w 238735"/>
                <a:gd name="connsiteY11" fmla="*/ 73893 h 272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735" h="272927">
                  <a:moveTo>
                    <a:pt x="119368" y="0"/>
                  </a:moveTo>
                  <a:lnTo>
                    <a:pt x="0" y="68232"/>
                  </a:lnTo>
                  <a:lnTo>
                    <a:pt x="0" y="204696"/>
                  </a:lnTo>
                  <a:lnTo>
                    <a:pt x="119368" y="272928"/>
                  </a:lnTo>
                  <a:lnTo>
                    <a:pt x="238735" y="204696"/>
                  </a:lnTo>
                  <a:lnTo>
                    <a:pt x="238735" y="68232"/>
                  </a:lnTo>
                  <a:close/>
                  <a:moveTo>
                    <a:pt x="226500" y="198141"/>
                  </a:moveTo>
                  <a:lnTo>
                    <a:pt x="119368" y="259818"/>
                  </a:lnTo>
                  <a:lnTo>
                    <a:pt x="12235" y="197247"/>
                  </a:lnTo>
                  <a:lnTo>
                    <a:pt x="12235" y="73893"/>
                  </a:lnTo>
                  <a:lnTo>
                    <a:pt x="119368" y="12216"/>
                  </a:lnTo>
                  <a:lnTo>
                    <a:pt x="226500" y="73893"/>
                  </a:lnTo>
                  <a:close/>
                </a:path>
              </a:pathLst>
            </a:custGeom>
            <a:solidFill>
              <a:schemeClr val="accent6">
                <a:lumMod val="90000"/>
              </a:schemeClr>
            </a:solidFill>
            <a:ln w="29774" cap="flat">
              <a:noFill/>
              <a:prstDash val="solid"/>
              <a:miter/>
            </a:ln>
          </p:spPr>
          <p:txBody>
            <a:bodyPr rtlCol="0" anchor="ctr"/>
            <a:lstStyle/>
            <a:p>
              <a:endParaRPr lang="en-US"/>
            </a:p>
          </p:txBody>
        </p:sp>
        <p:sp>
          <p:nvSpPr>
            <p:cNvPr id="80" name="Freeform 79">
              <a:extLst>
                <a:ext uri="{FF2B5EF4-FFF2-40B4-BE49-F238E27FC236}">
                  <a16:creationId xmlns:a16="http://schemas.microsoft.com/office/drawing/2014/main" id="{993FF5FC-7A48-7348-9416-F38E5D4E8BD1}"/>
                </a:ext>
              </a:extLst>
            </p:cNvPr>
            <p:cNvSpPr/>
            <p:nvPr userDrawn="1"/>
          </p:nvSpPr>
          <p:spPr>
            <a:xfrm>
              <a:off x="7769173" y="120021"/>
              <a:ext cx="507680" cy="588248"/>
            </a:xfrm>
            <a:custGeom>
              <a:avLst/>
              <a:gdLst>
                <a:gd name="connsiteX0" fmla="*/ 0 w 717698"/>
                <a:gd name="connsiteY0" fmla="*/ 208570 h 831596"/>
                <a:gd name="connsiteX1" fmla="*/ 0 w 717698"/>
                <a:gd name="connsiteY1" fmla="*/ 623027 h 831596"/>
                <a:gd name="connsiteX2" fmla="*/ 358103 w 717698"/>
                <a:gd name="connsiteY2" fmla="*/ 831596 h 831596"/>
                <a:gd name="connsiteX3" fmla="*/ 717699 w 717698"/>
                <a:gd name="connsiteY3" fmla="*/ 623027 h 831596"/>
                <a:gd name="connsiteX4" fmla="*/ 717699 w 717698"/>
                <a:gd name="connsiteY4" fmla="*/ 208570 h 831596"/>
                <a:gd name="connsiteX5" fmla="*/ 358103 w 717698"/>
                <a:gd name="connsiteY5" fmla="*/ 0 h 831596"/>
                <a:gd name="connsiteX6" fmla="*/ 710835 w 717698"/>
                <a:gd name="connsiteY6" fmla="*/ 619452 h 831596"/>
                <a:gd name="connsiteX7" fmla="*/ 359297 w 717698"/>
                <a:gd name="connsiteY7" fmla="*/ 822062 h 831596"/>
                <a:gd name="connsiteX8" fmla="*/ 7759 w 717698"/>
                <a:gd name="connsiteY8" fmla="*/ 619452 h 831596"/>
                <a:gd name="connsiteX9" fmla="*/ 7759 w 717698"/>
                <a:gd name="connsiteY9" fmla="*/ 213039 h 831596"/>
                <a:gd name="connsiteX10" fmla="*/ 359297 w 717698"/>
                <a:gd name="connsiteY10" fmla="*/ 10428 h 831596"/>
                <a:gd name="connsiteX11" fmla="*/ 710835 w 717698"/>
                <a:gd name="connsiteY11" fmla="*/ 213039 h 831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17698" h="831596">
                  <a:moveTo>
                    <a:pt x="0" y="208570"/>
                  </a:moveTo>
                  <a:lnTo>
                    <a:pt x="0" y="623027"/>
                  </a:lnTo>
                  <a:lnTo>
                    <a:pt x="358103" y="831596"/>
                  </a:lnTo>
                  <a:lnTo>
                    <a:pt x="717699" y="623027"/>
                  </a:lnTo>
                  <a:lnTo>
                    <a:pt x="717699" y="208570"/>
                  </a:lnTo>
                  <a:lnTo>
                    <a:pt x="358103" y="0"/>
                  </a:lnTo>
                  <a:close/>
                  <a:moveTo>
                    <a:pt x="710835" y="619452"/>
                  </a:moveTo>
                  <a:lnTo>
                    <a:pt x="359297" y="822062"/>
                  </a:lnTo>
                  <a:lnTo>
                    <a:pt x="7759" y="619452"/>
                  </a:lnTo>
                  <a:lnTo>
                    <a:pt x="7759" y="213039"/>
                  </a:lnTo>
                  <a:lnTo>
                    <a:pt x="359297" y="10428"/>
                  </a:lnTo>
                  <a:lnTo>
                    <a:pt x="710835" y="213039"/>
                  </a:lnTo>
                  <a:close/>
                </a:path>
              </a:pathLst>
            </a:custGeom>
            <a:solidFill>
              <a:schemeClr val="accent6">
                <a:lumMod val="90000"/>
              </a:schemeClr>
            </a:solidFill>
            <a:ln w="29774" cap="flat">
              <a:noFill/>
              <a:prstDash val="solid"/>
              <a:miter/>
            </a:ln>
          </p:spPr>
          <p:txBody>
            <a:bodyPr rtlCol="0" anchor="ctr"/>
            <a:lstStyle/>
            <a:p>
              <a:endParaRPr lang="en-US"/>
            </a:p>
          </p:txBody>
        </p:sp>
        <p:sp>
          <p:nvSpPr>
            <p:cNvPr id="82" name="Freeform 81">
              <a:extLst>
                <a:ext uri="{FF2B5EF4-FFF2-40B4-BE49-F238E27FC236}">
                  <a16:creationId xmlns:a16="http://schemas.microsoft.com/office/drawing/2014/main" id="{9F2709B6-B53A-024B-B92B-C030CA190AEB}"/>
                </a:ext>
              </a:extLst>
            </p:cNvPr>
            <p:cNvSpPr/>
            <p:nvPr userDrawn="1"/>
          </p:nvSpPr>
          <p:spPr>
            <a:xfrm>
              <a:off x="5655016" y="215204"/>
              <a:ext cx="305378" cy="352011"/>
            </a:xfrm>
            <a:custGeom>
              <a:avLst/>
              <a:gdLst>
                <a:gd name="connsiteX0" fmla="*/ 0 w 600718"/>
                <a:gd name="connsiteY0" fmla="*/ 173113 h 692451"/>
                <a:gd name="connsiteX1" fmla="*/ 0 w 600718"/>
                <a:gd name="connsiteY1" fmla="*/ 519339 h 692451"/>
                <a:gd name="connsiteX2" fmla="*/ 300210 w 600718"/>
                <a:gd name="connsiteY2" fmla="*/ 692451 h 692451"/>
                <a:gd name="connsiteX3" fmla="*/ 600718 w 600718"/>
                <a:gd name="connsiteY3" fmla="*/ 519339 h 692451"/>
                <a:gd name="connsiteX4" fmla="*/ 600718 w 600718"/>
                <a:gd name="connsiteY4" fmla="*/ 173113 h 692451"/>
                <a:gd name="connsiteX5" fmla="*/ 300210 w 600718"/>
                <a:gd name="connsiteY5" fmla="*/ 0 h 692451"/>
                <a:gd name="connsiteX6" fmla="*/ 592661 w 600718"/>
                <a:gd name="connsiteY6" fmla="*/ 514869 h 692451"/>
                <a:gd name="connsiteX7" fmla="*/ 300210 w 600718"/>
                <a:gd name="connsiteY7" fmla="*/ 683215 h 692451"/>
                <a:gd name="connsiteX8" fmla="*/ 8057 w 600718"/>
                <a:gd name="connsiteY8" fmla="*/ 514869 h 692451"/>
                <a:gd name="connsiteX9" fmla="*/ 8057 w 600718"/>
                <a:gd name="connsiteY9" fmla="*/ 177582 h 692451"/>
                <a:gd name="connsiteX10" fmla="*/ 300210 w 600718"/>
                <a:gd name="connsiteY10" fmla="*/ 9237 h 692451"/>
                <a:gd name="connsiteX11" fmla="*/ 592661 w 600718"/>
                <a:gd name="connsiteY11" fmla="*/ 177582 h 692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0718" h="692451">
                  <a:moveTo>
                    <a:pt x="0" y="173113"/>
                  </a:moveTo>
                  <a:lnTo>
                    <a:pt x="0" y="519339"/>
                  </a:lnTo>
                  <a:lnTo>
                    <a:pt x="300210" y="692451"/>
                  </a:lnTo>
                  <a:lnTo>
                    <a:pt x="600718" y="519339"/>
                  </a:lnTo>
                  <a:lnTo>
                    <a:pt x="600718" y="173113"/>
                  </a:lnTo>
                  <a:lnTo>
                    <a:pt x="300210" y="0"/>
                  </a:lnTo>
                  <a:close/>
                  <a:moveTo>
                    <a:pt x="592661" y="514869"/>
                  </a:moveTo>
                  <a:lnTo>
                    <a:pt x="300210" y="683215"/>
                  </a:lnTo>
                  <a:lnTo>
                    <a:pt x="8057" y="514869"/>
                  </a:lnTo>
                  <a:lnTo>
                    <a:pt x="8057" y="177582"/>
                  </a:lnTo>
                  <a:lnTo>
                    <a:pt x="300210" y="9237"/>
                  </a:lnTo>
                  <a:lnTo>
                    <a:pt x="592661" y="177582"/>
                  </a:lnTo>
                  <a:close/>
                </a:path>
              </a:pathLst>
            </a:custGeom>
            <a:solidFill>
              <a:schemeClr val="accent6">
                <a:lumMod val="90000"/>
              </a:schemeClr>
            </a:solidFill>
            <a:ln w="29774" cap="flat">
              <a:noFill/>
              <a:prstDash val="solid"/>
              <a:miter/>
            </a:ln>
          </p:spPr>
          <p:txBody>
            <a:bodyPr rtlCol="0" anchor="ctr"/>
            <a:lstStyle/>
            <a:p>
              <a:endParaRPr lang="en-US"/>
            </a:p>
          </p:txBody>
        </p:sp>
        <p:sp>
          <p:nvSpPr>
            <p:cNvPr id="83" name="Freeform 82">
              <a:extLst>
                <a:ext uri="{FF2B5EF4-FFF2-40B4-BE49-F238E27FC236}">
                  <a16:creationId xmlns:a16="http://schemas.microsoft.com/office/drawing/2014/main" id="{EE486C00-039A-C149-96D3-A14E58AD469C}"/>
                </a:ext>
              </a:extLst>
            </p:cNvPr>
            <p:cNvSpPr/>
            <p:nvPr userDrawn="1"/>
          </p:nvSpPr>
          <p:spPr>
            <a:xfrm>
              <a:off x="6193765" y="606829"/>
              <a:ext cx="444133" cy="512249"/>
            </a:xfrm>
            <a:custGeom>
              <a:avLst/>
              <a:gdLst>
                <a:gd name="connsiteX0" fmla="*/ 0 w 786633"/>
                <a:gd name="connsiteY0" fmla="*/ 227043 h 907277"/>
                <a:gd name="connsiteX1" fmla="*/ 0 w 786633"/>
                <a:gd name="connsiteY1" fmla="*/ 680533 h 907277"/>
                <a:gd name="connsiteX2" fmla="*/ 393317 w 786633"/>
                <a:gd name="connsiteY2" fmla="*/ 907278 h 907277"/>
                <a:gd name="connsiteX3" fmla="*/ 786633 w 786633"/>
                <a:gd name="connsiteY3" fmla="*/ 680533 h 907277"/>
                <a:gd name="connsiteX4" fmla="*/ 786633 w 786633"/>
                <a:gd name="connsiteY4" fmla="*/ 227043 h 907277"/>
                <a:gd name="connsiteX5" fmla="*/ 393615 w 786633"/>
                <a:gd name="connsiteY5" fmla="*/ 0 h 907277"/>
                <a:gd name="connsiteX6" fmla="*/ 775890 w 786633"/>
                <a:gd name="connsiteY6" fmla="*/ 673978 h 907277"/>
                <a:gd name="connsiteX7" fmla="*/ 393914 w 786633"/>
                <a:gd name="connsiteY7" fmla="*/ 894168 h 907277"/>
                <a:gd name="connsiteX8" fmla="*/ 11638 w 786633"/>
                <a:gd name="connsiteY8" fmla="*/ 673978 h 907277"/>
                <a:gd name="connsiteX9" fmla="*/ 11638 w 786633"/>
                <a:gd name="connsiteY9" fmla="*/ 233300 h 907277"/>
                <a:gd name="connsiteX10" fmla="*/ 393615 w 786633"/>
                <a:gd name="connsiteY10" fmla="*/ 13110 h 907277"/>
                <a:gd name="connsiteX11" fmla="*/ 775890 w 786633"/>
                <a:gd name="connsiteY11" fmla="*/ 233300 h 907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6633" h="907277">
                  <a:moveTo>
                    <a:pt x="0" y="227043"/>
                  </a:moveTo>
                  <a:lnTo>
                    <a:pt x="0" y="680533"/>
                  </a:lnTo>
                  <a:lnTo>
                    <a:pt x="393317" y="907278"/>
                  </a:lnTo>
                  <a:lnTo>
                    <a:pt x="786633" y="680533"/>
                  </a:lnTo>
                  <a:lnTo>
                    <a:pt x="786633" y="227043"/>
                  </a:lnTo>
                  <a:lnTo>
                    <a:pt x="393615" y="0"/>
                  </a:lnTo>
                  <a:close/>
                  <a:moveTo>
                    <a:pt x="775890" y="673978"/>
                  </a:moveTo>
                  <a:lnTo>
                    <a:pt x="393914" y="894168"/>
                  </a:lnTo>
                  <a:lnTo>
                    <a:pt x="11638" y="673978"/>
                  </a:lnTo>
                  <a:lnTo>
                    <a:pt x="11638" y="233300"/>
                  </a:lnTo>
                  <a:lnTo>
                    <a:pt x="393615" y="13110"/>
                  </a:lnTo>
                  <a:lnTo>
                    <a:pt x="775890" y="233300"/>
                  </a:lnTo>
                  <a:close/>
                </a:path>
              </a:pathLst>
            </a:custGeom>
            <a:solidFill>
              <a:schemeClr val="accent6">
                <a:lumMod val="90000"/>
              </a:schemeClr>
            </a:solidFill>
            <a:ln w="29774" cap="flat">
              <a:noFill/>
              <a:prstDash val="solid"/>
              <a:miter/>
            </a:ln>
          </p:spPr>
          <p:txBody>
            <a:bodyPr rtlCol="0" anchor="ctr"/>
            <a:lstStyle/>
            <a:p>
              <a:endParaRPr lang="en-US"/>
            </a:p>
          </p:txBody>
        </p:sp>
      </p:grpSp>
      <p:sp>
        <p:nvSpPr>
          <p:cNvPr id="89" name="Rectangle 88">
            <a:extLst>
              <a:ext uri="{FF2B5EF4-FFF2-40B4-BE49-F238E27FC236}">
                <a16:creationId xmlns:a16="http://schemas.microsoft.com/office/drawing/2014/main" id="{373AABE4-0457-E047-8778-13667B6863AE}"/>
              </a:ext>
            </a:extLst>
          </p:cNvPr>
          <p:cNvSpPr/>
          <p:nvPr userDrawn="1"/>
        </p:nvSpPr>
        <p:spPr>
          <a:xfrm>
            <a:off x="0" y="3266"/>
            <a:ext cx="669446" cy="6857992"/>
          </a:xfrm>
          <a:prstGeom prst="rect">
            <a:avLst/>
          </a:prstGeom>
          <a:solidFill>
            <a:schemeClr val="tx1">
              <a:lumMod val="75000"/>
              <a:lumOff val="2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0" name="Graphic 89">
            <a:extLst>
              <a:ext uri="{FF2B5EF4-FFF2-40B4-BE49-F238E27FC236}">
                <a16:creationId xmlns:a16="http://schemas.microsoft.com/office/drawing/2014/main" id="{8FB56EAD-B88B-134E-A4DA-1D18AFA746F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20782" y="324948"/>
            <a:ext cx="427883" cy="522968"/>
          </a:xfrm>
          <a:prstGeom prst="rect">
            <a:avLst/>
          </a:prstGeom>
        </p:spPr>
      </p:pic>
      <p:sp>
        <p:nvSpPr>
          <p:cNvPr id="92" name="Footer Placeholder 20">
            <a:extLst>
              <a:ext uri="{FF2B5EF4-FFF2-40B4-BE49-F238E27FC236}">
                <a16:creationId xmlns:a16="http://schemas.microsoft.com/office/drawing/2014/main" id="{D6AC8F22-5835-6C41-ACF1-7B221D7BB17C}"/>
              </a:ext>
            </a:extLst>
          </p:cNvPr>
          <p:cNvSpPr>
            <a:spLocks noGrp="1"/>
          </p:cNvSpPr>
          <p:nvPr>
            <p:ph type="ftr" sz="quarter" idx="3"/>
          </p:nvPr>
        </p:nvSpPr>
        <p:spPr>
          <a:xfrm rot="5400000">
            <a:off x="-1413084" y="4369668"/>
            <a:ext cx="3495601" cy="134182"/>
          </a:xfrm>
          <a:prstGeom prst="rect">
            <a:avLst/>
          </a:prstGeom>
        </p:spPr>
        <p:txBody>
          <a:bodyPr vert="horz" lIns="0" tIns="0" rIns="0" bIns="0" rtlCol="0" anchor="ctr"/>
          <a:lstStyle>
            <a:lvl1pPr algn="r">
              <a:defRPr lang="en-US" sz="600" b="0" i="0" kern="1200" spc="200" baseline="0">
                <a:solidFill>
                  <a:schemeClr val="bg1">
                    <a:lumMod val="65000"/>
                  </a:schemeClr>
                </a:solidFill>
                <a:latin typeface="Effra Light" panose="020B0403020203020204" pitchFamily="34" charset="0"/>
                <a:ea typeface="Effra Light" panose="020B0403020203020204" pitchFamily="34" charset="0"/>
                <a:cs typeface="Effra Light" panose="020B0403020203020204" pitchFamily="34" charset="0"/>
              </a:defRPr>
            </a:lvl1pPr>
          </a:lstStyle>
          <a:p>
            <a:r>
              <a:rPr lang="en-GB"/>
              <a:t>Flutter International — Confidential </a:t>
            </a:r>
          </a:p>
        </p:txBody>
      </p:sp>
      <p:cxnSp>
        <p:nvCxnSpPr>
          <p:cNvPr id="93" name="Straight Connector 92">
            <a:extLst>
              <a:ext uri="{FF2B5EF4-FFF2-40B4-BE49-F238E27FC236}">
                <a16:creationId xmlns:a16="http://schemas.microsoft.com/office/drawing/2014/main" id="{D799C2AA-D9FF-4249-B859-3C76450B39ED}"/>
              </a:ext>
            </a:extLst>
          </p:cNvPr>
          <p:cNvCxnSpPr>
            <a:cxnSpLocks/>
          </p:cNvCxnSpPr>
          <p:nvPr userDrawn="1"/>
        </p:nvCxnSpPr>
        <p:spPr>
          <a:xfrm>
            <a:off x="213613" y="6342916"/>
            <a:ext cx="242221"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9" name="Text Placeholder 3">
            <a:extLst>
              <a:ext uri="{FF2B5EF4-FFF2-40B4-BE49-F238E27FC236}">
                <a16:creationId xmlns:a16="http://schemas.microsoft.com/office/drawing/2014/main" id="{BC7CDB9B-9A6C-6046-BBB9-58326A3B8BFA}"/>
              </a:ext>
            </a:extLst>
          </p:cNvPr>
          <p:cNvSpPr txBox="1">
            <a:spLocks/>
          </p:cNvSpPr>
          <p:nvPr userDrawn="1"/>
        </p:nvSpPr>
        <p:spPr>
          <a:xfrm>
            <a:off x="102427" y="6498016"/>
            <a:ext cx="427884" cy="210676"/>
          </a:xfrm>
          <a:prstGeom prst="rect">
            <a:avLst/>
          </a:prstGeom>
        </p:spPr>
        <p:txBody>
          <a:bodyPr lIns="0" tIns="0" rIns="0" bIns="0"/>
          <a:lstStyle>
            <a:lvl1pPr marL="0" indent="0" algn="l" defTabSz="914377" rtl="0" eaLnBrk="1" latinLnBrk="0" hangingPunct="1">
              <a:lnSpc>
                <a:spcPct val="100000"/>
              </a:lnSpc>
              <a:spcBef>
                <a:spcPts val="0"/>
              </a:spcBef>
              <a:spcAft>
                <a:spcPts val="1200"/>
              </a:spcAft>
              <a:buFont typeface="Arial"/>
              <a:buNone/>
              <a:defRPr sz="800" kern="1200">
                <a:solidFill>
                  <a:schemeClr val="tx2"/>
                </a:solidFill>
                <a:latin typeface="Arial" charset="0"/>
                <a:ea typeface="Arial" charset="0"/>
                <a:cs typeface="Arial" charset="0"/>
              </a:defRPr>
            </a:lvl1pPr>
            <a:lvl2pPr marL="0" indent="0" algn="l" defTabSz="914377" rtl="0" eaLnBrk="1" latinLnBrk="0" hangingPunct="1">
              <a:lnSpc>
                <a:spcPts val="2160"/>
              </a:lnSpc>
              <a:spcBef>
                <a:spcPts val="0"/>
              </a:spcBef>
              <a:spcAft>
                <a:spcPts val="600"/>
              </a:spcAft>
              <a:buFont typeface="Arial"/>
              <a:buNone/>
              <a:defRPr sz="900" kern="1200">
                <a:solidFill>
                  <a:schemeClr val="bg1"/>
                </a:solidFill>
                <a:latin typeface="Arial" charset="0"/>
                <a:ea typeface="Arial" charset="0"/>
                <a:cs typeface="Arial" charset="0"/>
              </a:defRPr>
            </a:lvl2pPr>
            <a:lvl3pPr marL="0" indent="0" algn="l" defTabSz="914377" rtl="0" eaLnBrk="1" latinLnBrk="0" hangingPunct="1">
              <a:lnSpc>
                <a:spcPts val="2160"/>
              </a:lnSpc>
              <a:spcBef>
                <a:spcPts val="0"/>
              </a:spcBef>
              <a:spcAft>
                <a:spcPts val="600"/>
              </a:spcAft>
              <a:buFont typeface="Arial"/>
              <a:buNone/>
              <a:defRPr sz="900" kern="1200">
                <a:solidFill>
                  <a:schemeClr val="bg1"/>
                </a:solidFill>
                <a:latin typeface="Arial" charset="0"/>
                <a:ea typeface="Arial" charset="0"/>
                <a:cs typeface="Arial" charset="0"/>
              </a:defRPr>
            </a:lvl3pPr>
            <a:lvl4pPr marL="0" indent="0" algn="l" defTabSz="914377" rtl="0" eaLnBrk="1" latinLnBrk="0" hangingPunct="1">
              <a:lnSpc>
                <a:spcPts val="2160"/>
              </a:lnSpc>
              <a:spcBef>
                <a:spcPts val="0"/>
              </a:spcBef>
              <a:spcAft>
                <a:spcPts val="600"/>
              </a:spcAft>
              <a:buFont typeface="Arial"/>
              <a:buNone/>
              <a:defRPr sz="900" kern="1200">
                <a:solidFill>
                  <a:schemeClr val="bg1"/>
                </a:solidFill>
                <a:latin typeface="Arial" charset="0"/>
                <a:ea typeface="Arial" charset="0"/>
                <a:cs typeface="Arial" charset="0"/>
              </a:defRPr>
            </a:lvl4pPr>
            <a:lvl5pPr marL="0" indent="0" algn="l" defTabSz="914377" rtl="0" eaLnBrk="1" latinLnBrk="0" hangingPunct="1">
              <a:lnSpc>
                <a:spcPts val="2160"/>
              </a:lnSpc>
              <a:spcBef>
                <a:spcPts val="0"/>
              </a:spcBef>
              <a:spcAft>
                <a:spcPts val="600"/>
              </a:spcAft>
              <a:buFont typeface="Arial"/>
              <a:buNone/>
              <a:defRPr sz="900" kern="1200">
                <a:solidFill>
                  <a:schemeClr val="bg1"/>
                </a:solidFill>
                <a:latin typeface="Arial" charset="0"/>
                <a:ea typeface="Arial" charset="0"/>
                <a:cs typeface="Arial" charset="0"/>
              </a:defRPr>
            </a:lvl5pPr>
            <a:lvl6pPr marL="2514537"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ctr"/>
            <a:fld id="{9C5C7084-7111-9144-87F8-B8CA24968E6C}" type="datetime4">
              <a:rPr lang="en-GB" sz="600" b="0" i="0" smtClean="0">
                <a:solidFill>
                  <a:schemeClr val="bg1">
                    <a:lumMod val="65000"/>
                  </a:schemeClr>
                </a:solidFill>
                <a:latin typeface="Effra Light" panose="020B0403020203020204" pitchFamily="34" charset="0"/>
                <a:cs typeface="Effra Light" panose="020B0403020203020204" pitchFamily="34" charset="0"/>
              </a:rPr>
              <a:t>16 March 2023</a:t>
            </a:fld>
            <a:endParaRPr lang="en-US" sz="700" b="0" i="0">
              <a:solidFill>
                <a:schemeClr val="bg1">
                  <a:lumMod val="65000"/>
                </a:schemeClr>
              </a:solidFill>
              <a:latin typeface="Effra Light" panose="020B0403020203020204" pitchFamily="34" charset="0"/>
              <a:cs typeface="Effra Light" panose="020B0403020203020204" pitchFamily="34" charset="0"/>
            </a:endParaRPr>
          </a:p>
        </p:txBody>
      </p:sp>
    </p:spTree>
    <p:extLst>
      <p:ext uri="{BB962C8B-B14F-4D97-AF65-F5344CB8AC3E}">
        <p14:creationId xmlns:p14="http://schemas.microsoft.com/office/powerpoint/2010/main" val="1682394448"/>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preserve="1" userDrawn="1">
  <p:cSld name="22_Section Break Slide_1">
    <p:bg>
      <p:bgPr>
        <a:solidFill>
          <a:schemeClr val="tx1"/>
        </a:solidFill>
        <a:effectLst/>
      </p:bgPr>
    </p:bg>
    <p:spTree>
      <p:nvGrpSpPr>
        <p:cNvPr id="1" name=""/>
        <p:cNvGrpSpPr/>
        <p:nvPr/>
      </p:nvGrpSpPr>
      <p:grpSpPr>
        <a:xfrm>
          <a:off x="0" y="0"/>
          <a:ext cx="0" cy="0"/>
          <a:chOff x="0" y="0"/>
          <a:chExt cx="0" cy="0"/>
        </a:xfrm>
      </p:grpSpPr>
      <p:sp>
        <p:nvSpPr>
          <p:cNvPr id="24" name="Title 1">
            <a:extLst>
              <a:ext uri="{FF2B5EF4-FFF2-40B4-BE49-F238E27FC236}">
                <a16:creationId xmlns:a16="http://schemas.microsoft.com/office/drawing/2014/main" id="{BEE0EDEE-A480-9F42-A14D-0EB32AF7EDC1}"/>
              </a:ext>
            </a:extLst>
          </p:cNvPr>
          <p:cNvSpPr>
            <a:spLocks noGrp="1"/>
          </p:cNvSpPr>
          <p:nvPr>
            <p:ph type="title" hasCustomPrompt="1"/>
          </p:nvPr>
        </p:nvSpPr>
        <p:spPr>
          <a:xfrm>
            <a:off x="889670" y="1011220"/>
            <a:ext cx="1526908" cy="1387267"/>
          </a:xfrm>
        </p:spPr>
        <p:txBody>
          <a:bodyPr tIns="288000" anchor="ctr">
            <a:spAutoFit/>
          </a:bodyPr>
          <a:lstStyle>
            <a:lvl1pPr marL="0" algn="ctr" defTabSz="914377" rtl="0" eaLnBrk="1" latinLnBrk="0" hangingPunct="1">
              <a:lnSpc>
                <a:spcPts val="8200"/>
              </a:lnSpc>
              <a:defRPr lang="en-US" sz="8000" b="1" kern="1200" dirty="0">
                <a:solidFill>
                  <a:schemeClr val="bg1"/>
                </a:solidFill>
                <a:latin typeface="Effra" panose="020B0603020203020204" pitchFamily="34" charset="0"/>
                <a:ea typeface="Effra" panose="020B0603020203020204" pitchFamily="34" charset="0"/>
                <a:cs typeface="Effra" panose="020B0603020203020204" pitchFamily="34" charset="0"/>
              </a:defRPr>
            </a:lvl1pPr>
          </a:lstStyle>
          <a:p>
            <a:r>
              <a:rPr lang="en-US"/>
              <a:t>01</a:t>
            </a:r>
          </a:p>
        </p:txBody>
      </p:sp>
      <p:sp>
        <p:nvSpPr>
          <p:cNvPr id="25" name="Content Placeholder 4">
            <a:extLst>
              <a:ext uri="{FF2B5EF4-FFF2-40B4-BE49-F238E27FC236}">
                <a16:creationId xmlns:a16="http://schemas.microsoft.com/office/drawing/2014/main" id="{5BAE6FFA-C2A0-3548-BC77-704C336B5B70}"/>
              </a:ext>
            </a:extLst>
          </p:cNvPr>
          <p:cNvSpPr>
            <a:spLocks noGrp="1"/>
          </p:cNvSpPr>
          <p:nvPr>
            <p:ph sz="quarter" idx="13" hasCustomPrompt="1"/>
          </p:nvPr>
        </p:nvSpPr>
        <p:spPr>
          <a:xfrm>
            <a:off x="1092200" y="2553738"/>
            <a:ext cx="2154523" cy="2875511"/>
          </a:xfrm>
          <a:prstGeom prst="rect">
            <a:avLst/>
          </a:prstGeom>
          <a:noFill/>
        </p:spPr>
        <p:txBody>
          <a:bodyPr wrap="square" lIns="0" numCol="1" spcCol="274320" anchor="t"/>
          <a:lstStyle>
            <a:lvl1pPr marL="0" indent="0" algn="l" defTabSz="914377" rtl="0" eaLnBrk="1" latinLnBrk="0" hangingPunct="1">
              <a:lnSpc>
                <a:spcPts val="2600"/>
              </a:lnSpc>
              <a:spcBef>
                <a:spcPts val="0"/>
              </a:spcBef>
              <a:spcAft>
                <a:spcPts val="600"/>
              </a:spcAft>
              <a:buClr>
                <a:schemeClr val="accent1"/>
              </a:buClr>
              <a:buSzPct val="100000"/>
              <a:buFont typeface="+mj-lt"/>
              <a:buNone/>
              <a:defRPr lang="en-US" sz="2400" b="0" kern="1200" dirty="0" smtClean="0">
                <a:solidFill>
                  <a:schemeClr val="bg1"/>
                </a:solidFill>
                <a:latin typeface="Effra" panose="020B0603020203020204" pitchFamily="34" charset="0"/>
                <a:ea typeface="+mn-ea"/>
                <a:cs typeface="Effra" panose="020B0603020203020204" pitchFamily="34" charset="0"/>
              </a:defRPr>
            </a:lvl1pPr>
            <a:lvl2pPr marL="0" indent="0" algn="l" defTabSz="914377" rtl="0" eaLnBrk="1" latinLnBrk="0" hangingPunct="1">
              <a:lnSpc>
                <a:spcPct val="100000"/>
              </a:lnSpc>
              <a:spcBef>
                <a:spcPts val="0"/>
              </a:spcBef>
              <a:spcAft>
                <a:spcPts val="600"/>
              </a:spcAft>
              <a:buClr>
                <a:schemeClr val="accent1"/>
              </a:buClr>
              <a:buFont typeface="+mj-lt"/>
              <a:buNone/>
              <a:tabLst/>
              <a:defRPr lang="en-US" sz="2800" b="1" kern="1200" dirty="0" smtClean="0">
                <a:solidFill>
                  <a:schemeClr val="bg1"/>
                </a:solidFill>
                <a:latin typeface="Arial" panose="020B0604020202020204" pitchFamily="34" charset="0"/>
                <a:ea typeface="+mn-ea"/>
                <a:cs typeface="Arial" panose="020B0604020202020204" pitchFamily="34" charset="0"/>
              </a:defRPr>
            </a:lvl2pPr>
            <a:lvl3pPr marL="566724" indent="-219069">
              <a:buClr>
                <a:schemeClr val="bg1"/>
              </a:buClr>
              <a:buFont typeface="Arial" panose="020B0604020202020204" pitchFamily="34" charset="0"/>
              <a:buChar char="•"/>
              <a:defRPr sz="1600" baseline="0">
                <a:solidFill>
                  <a:schemeClr val="bg1"/>
                </a:solidFill>
                <a:latin typeface="+mn-lt"/>
              </a:defRPr>
            </a:lvl3pPr>
            <a:lvl4pPr>
              <a:defRPr>
                <a:solidFill>
                  <a:schemeClr val="bg1"/>
                </a:solidFill>
              </a:defRPr>
            </a:lvl4pPr>
            <a:lvl5pPr>
              <a:defRPr baseline="0">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a:t>Section</a:t>
            </a:r>
          </a:p>
        </p:txBody>
      </p:sp>
      <p:sp>
        <p:nvSpPr>
          <p:cNvPr id="26" name="Rectangle 25">
            <a:extLst>
              <a:ext uri="{FF2B5EF4-FFF2-40B4-BE49-F238E27FC236}">
                <a16:creationId xmlns:a16="http://schemas.microsoft.com/office/drawing/2014/main" id="{908FEF68-2A59-844D-BCE8-57E3D716F47E}"/>
              </a:ext>
            </a:extLst>
          </p:cNvPr>
          <p:cNvSpPr/>
          <p:nvPr userDrawn="1"/>
        </p:nvSpPr>
        <p:spPr>
          <a:xfrm>
            <a:off x="0" y="5806"/>
            <a:ext cx="669446" cy="6852194"/>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Graphic 28">
            <a:extLst>
              <a:ext uri="{FF2B5EF4-FFF2-40B4-BE49-F238E27FC236}">
                <a16:creationId xmlns:a16="http://schemas.microsoft.com/office/drawing/2014/main" id="{5390F333-3C3C-C047-8135-EC8420F140E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20782" y="488252"/>
            <a:ext cx="427883" cy="522968"/>
          </a:xfrm>
          <a:prstGeom prst="rect">
            <a:avLst/>
          </a:prstGeom>
        </p:spPr>
      </p:pic>
      <p:sp>
        <p:nvSpPr>
          <p:cNvPr id="32" name="Picture Placeholder 18">
            <a:extLst>
              <a:ext uri="{FF2B5EF4-FFF2-40B4-BE49-F238E27FC236}">
                <a16:creationId xmlns:a16="http://schemas.microsoft.com/office/drawing/2014/main" id="{DE61A19B-4F28-904C-9705-12DF1A907BE5}"/>
              </a:ext>
            </a:extLst>
          </p:cNvPr>
          <p:cNvSpPr>
            <a:spLocks noGrp="1"/>
          </p:cNvSpPr>
          <p:nvPr>
            <p:ph type="pic" sz="quarter" idx="11"/>
          </p:nvPr>
        </p:nvSpPr>
        <p:spPr>
          <a:xfrm>
            <a:off x="658813" y="0"/>
            <a:ext cx="11533187" cy="6858000"/>
          </a:xfrm>
          <a:custGeom>
            <a:avLst/>
            <a:gdLst>
              <a:gd name="connsiteX0" fmla="*/ 0 w 11533187"/>
              <a:gd name="connsiteY0" fmla="*/ 0 h 6858000"/>
              <a:gd name="connsiteX1" fmla="*/ 11533187 w 11533187"/>
              <a:gd name="connsiteY1" fmla="*/ 0 h 6858000"/>
              <a:gd name="connsiteX2" fmla="*/ 11533187 w 11533187"/>
              <a:gd name="connsiteY2" fmla="*/ 6858000 h 6858000"/>
              <a:gd name="connsiteX3" fmla="*/ 1 w 11533187"/>
              <a:gd name="connsiteY3" fmla="*/ 6858000 h 6858000"/>
              <a:gd name="connsiteX4" fmla="*/ 2833047 w 11533187"/>
              <a:gd name="connsiteY4" fmla="*/ 5486401 h 6858000"/>
              <a:gd name="connsiteX5" fmla="*/ 2833047 w 11533187"/>
              <a:gd name="connsiteY5" fmla="*/ 1371601 h 6858000"/>
              <a:gd name="connsiteX6" fmla="*/ 0 w 11533187"/>
              <a:gd name="connsiteY6" fmla="*/ 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533187" h="6858000">
                <a:moveTo>
                  <a:pt x="0" y="0"/>
                </a:moveTo>
                <a:lnTo>
                  <a:pt x="11533187" y="0"/>
                </a:lnTo>
                <a:lnTo>
                  <a:pt x="11533187" y="6858000"/>
                </a:lnTo>
                <a:lnTo>
                  <a:pt x="1" y="6858000"/>
                </a:lnTo>
                <a:lnTo>
                  <a:pt x="2833047" y="5486401"/>
                </a:lnTo>
                <a:lnTo>
                  <a:pt x="2833047" y="1371601"/>
                </a:lnTo>
                <a:lnTo>
                  <a:pt x="0" y="1"/>
                </a:lnTo>
                <a:close/>
              </a:path>
            </a:pathLst>
          </a:custGeom>
          <a:pattFill prst="pct70">
            <a:fgClr>
              <a:schemeClr val="accent2"/>
            </a:fgClr>
            <a:bgClr>
              <a:schemeClr val="accent2">
                <a:lumMod val="40000"/>
                <a:lumOff val="60000"/>
              </a:schemeClr>
            </a:bgClr>
          </a:pattFill>
        </p:spPr>
        <p:txBody>
          <a:bodyPr wrap="square">
            <a:noAutofit/>
          </a:bodyPr>
          <a:lstStyle/>
          <a:p>
            <a:endParaRPr lang="en-US"/>
          </a:p>
        </p:txBody>
      </p:sp>
      <p:cxnSp>
        <p:nvCxnSpPr>
          <p:cNvPr id="28" name="Straight Connector 27">
            <a:extLst>
              <a:ext uri="{FF2B5EF4-FFF2-40B4-BE49-F238E27FC236}">
                <a16:creationId xmlns:a16="http://schemas.microsoft.com/office/drawing/2014/main" id="{57B5C72A-FF34-9C4F-9A46-CE530F4BCEB5}"/>
              </a:ext>
            </a:extLst>
          </p:cNvPr>
          <p:cNvCxnSpPr>
            <a:cxnSpLocks/>
          </p:cNvCxnSpPr>
          <p:nvPr userDrawn="1"/>
        </p:nvCxnSpPr>
        <p:spPr>
          <a:xfrm>
            <a:off x="1092200" y="2281515"/>
            <a:ext cx="70748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1" name="Slide Number Placeholder 5">
            <a:extLst>
              <a:ext uri="{FF2B5EF4-FFF2-40B4-BE49-F238E27FC236}">
                <a16:creationId xmlns:a16="http://schemas.microsoft.com/office/drawing/2014/main" id="{FFCF0355-5BB2-F543-BEAB-330E3925765A}"/>
              </a:ext>
            </a:extLst>
          </p:cNvPr>
          <p:cNvSpPr txBox="1">
            <a:spLocks/>
          </p:cNvSpPr>
          <p:nvPr userDrawn="1"/>
        </p:nvSpPr>
        <p:spPr>
          <a:xfrm>
            <a:off x="11513340" y="6500755"/>
            <a:ext cx="338935" cy="211714"/>
          </a:xfrm>
          <a:prstGeom prst="rect">
            <a:avLst/>
          </a:prstGeom>
          <a:noFill/>
        </p:spPr>
        <p:txBody>
          <a:bodyPr vert="horz" lIns="36000" tIns="32400" rIns="36000" bIns="18000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600" b="0">
                <a:solidFill>
                  <a:schemeClr val="bg1">
                    <a:lumMod val="50000"/>
                  </a:schemeClr>
                </a:solidFill>
                <a:latin typeface="Effra" panose="020B0603020203020204" pitchFamily="34" charset="0"/>
                <a:cs typeface="Effra" panose="020B0603020203020204" pitchFamily="34" charset="0"/>
              </a:rPr>
              <a:t>P.  </a:t>
            </a:r>
            <a:fld id="{8D848597-3BD1-3F4D-AB2D-36A6D598B345}" type="slidenum">
              <a:rPr lang="en-US" sz="900" b="0" smtClean="0">
                <a:solidFill>
                  <a:schemeClr val="bg1">
                    <a:lumMod val="50000"/>
                  </a:schemeClr>
                </a:solidFill>
                <a:latin typeface="Effra" panose="020B0603020203020204" pitchFamily="34" charset="0"/>
                <a:cs typeface="Effra" panose="020B0603020203020204" pitchFamily="34" charset="0"/>
              </a:rPr>
              <a:pPr algn="ctr"/>
              <a:t>‹#›</a:t>
            </a:fld>
            <a:endParaRPr lang="en-US" sz="1050" b="0">
              <a:solidFill>
                <a:schemeClr val="bg1">
                  <a:lumMod val="50000"/>
                </a:schemeClr>
              </a:solidFill>
              <a:latin typeface="Effra" panose="020B0603020203020204" pitchFamily="34" charset="0"/>
              <a:cs typeface="Effra" panose="020B0603020203020204" pitchFamily="34" charset="0"/>
            </a:endParaRPr>
          </a:p>
        </p:txBody>
      </p:sp>
      <p:cxnSp>
        <p:nvCxnSpPr>
          <p:cNvPr id="12" name="Straight Connector 11">
            <a:extLst>
              <a:ext uri="{FF2B5EF4-FFF2-40B4-BE49-F238E27FC236}">
                <a16:creationId xmlns:a16="http://schemas.microsoft.com/office/drawing/2014/main" id="{EC31FC14-DB68-034A-8FD4-5A95BAC31591}"/>
              </a:ext>
            </a:extLst>
          </p:cNvPr>
          <p:cNvCxnSpPr>
            <a:cxnSpLocks/>
          </p:cNvCxnSpPr>
          <p:nvPr userDrawn="1"/>
        </p:nvCxnSpPr>
        <p:spPr>
          <a:xfrm>
            <a:off x="11513339" y="6381750"/>
            <a:ext cx="338936"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6" name="Text Placeholder 3">
            <a:extLst>
              <a:ext uri="{FF2B5EF4-FFF2-40B4-BE49-F238E27FC236}">
                <a16:creationId xmlns:a16="http://schemas.microsoft.com/office/drawing/2014/main" id="{7CF6D15F-B379-AA40-B2C1-57FC9F6F5DE4}"/>
              </a:ext>
            </a:extLst>
          </p:cNvPr>
          <p:cNvSpPr txBox="1">
            <a:spLocks/>
          </p:cNvSpPr>
          <p:nvPr userDrawn="1"/>
        </p:nvSpPr>
        <p:spPr>
          <a:xfrm>
            <a:off x="161828" y="6501274"/>
            <a:ext cx="345787" cy="210676"/>
          </a:xfrm>
          <a:prstGeom prst="rect">
            <a:avLst/>
          </a:prstGeom>
        </p:spPr>
        <p:txBody>
          <a:bodyPr lIns="0" tIns="0" rIns="0" bIns="0"/>
          <a:lstStyle>
            <a:lvl1pPr marL="0" indent="0" algn="l" defTabSz="914377" rtl="0" eaLnBrk="1" latinLnBrk="0" hangingPunct="1">
              <a:lnSpc>
                <a:spcPct val="100000"/>
              </a:lnSpc>
              <a:spcBef>
                <a:spcPts val="0"/>
              </a:spcBef>
              <a:spcAft>
                <a:spcPts val="1200"/>
              </a:spcAft>
              <a:buFont typeface="Arial"/>
              <a:buNone/>
              <a:defRPr sz="800" kern="1200">
                <a:solidFill>
                  <a:schemeClr val="tx2"/>
                </a:solidFill>
                <a:latin typeface="Arial" charset="0"/>
                <a:ea typeface="Arial" charset="0"/>
                <a:cs typeface="Arial" charset="0"/>
              </a:defRPr>
            </a:lvl1pPr>
            <a:lvl2pPr marL="0" indent="0" algn="l" defTabSz="914377" rtl="0" eaLnBrk="1" latinLnBrk="0" hangingPunct="1">
              <a:lnSpc>
                <a:spcPts val="2160"/>
              </a:lnSpc>
              <a:spcBef>
                <a:spcPts val="0"/>
              </a:spcBef>
              <a:spcAft>
                <a:spcPts val="600"/>
              </a:spcAft>
              <a:buFont typeface="Arial"/>
              <a:buNone/>
              <a:defRPr sz="900" kern="1200">
                <a:solidFill>
                  <a:schemeClr val="bg1"/>
                </a:solidFill>
                <a:latin typeface="Arial" charset="0"/>
                <a:ea typeface="Arial" charset="0"/>
                <a:cs typeface="Arial" charset="0"/>
              </a:defRPr>
            </a:lvl2pPr>
            <a:lvl3pPr marL="0" indent="0" algn="l" defTabSz="914377" rtl="0" eaLnBrk="1" latinLnBrk="0" hangingPunct="1">
              <a:lnSpc>
                <a:spcPts val="2160"/>
              </a:lnSpc>
              <a:spcBef>
                <a:spcPts val="0"/>
              </a:spcBef>
              <a:spcAft>
                <a:spcPts val="600"/>
              </a:spcAft>
              <a:buFont typeface="Arial"/>
              <a:buNone/>
              <a:defRPr sz="900" kern="1200">
                <a:solidFill>
                  <a:schemeClr val="bg1"/>
                </a:solidFill>
                <a:latin typeface="Arial" charset="0"/>
                <a:ea typeface="Arial" charset="0"/>
                <a:cs typeface="Arial" charset="0"/>
              </a:defRPr>
            </a:lvl3pPr>
            <a:lvl4pPr marL="0" indent="0" algn="l" defTabSz="914377" rtl="0" eaLnBrk="1" latinLnBrk="0" hangingPunct="1">
              <a:lnSpc>
                <a:spcPts val="2160"/>
              </a:lnSpc>
              <a:spcBef>
                <a:spcPts val="0"/>
              </a:spcBef>
              <a:spcAft>
                <a:spcPts val="600"/>
              </a:spcAft>
              <a:buFont typeface="Arial"/>
              <a:buNone/>
              <a:defRPr sz="900" kern="1200">
                <a:solidFill>
                  <a:schemeClr val="bg1"/>
                </a:solidFill>
                <a:latin typeface="Arial" charset="0"/>
                <a:ea typeface="Arial" charset="0"/>
                <a:cs typeface="Arial" charset="0"/>
              </a:defRPr>
            </a:lvl4pPr>
            <a:lvl5pPr marL="0" indent="0" algn="l" defTabSz="914377" rtl="0" eaLnBrk="1" latinLnBrk="0" hangingPunct="1">
              <a:lnSpc>
                <a:spcPts val="2160"/>
              </a:lnSpc>
              <a:spcBef>
                <a:spcPts val="0"/>
              </a:spcBef>
              <a:spcAft>
                <a:spcPts val="600"/>
              </a:spcAft>
              <a:buFont typeface="Arial"/>
              <a:buNone/>
              <a:defRPr sz="900" kern="1200">
                <a:solidFill>
                  <a:schemeClr val="bg1"/>
                </a:solidFill>
                <a:latin typeface="Arial" charset="0"/>
                <a:ea typeface="Arial" charset="0"/>
                <a:cs typeface="Arial" charset="0"/>
              </a:defRPr>
            </a:lvl5pPr>
            <a:lvl6pPr marL="2514537"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ctr"/>
            <a:fld id="{F3A90C8E-65F6-7645-B18C-F0D6502BD2C4}" type="datetime4">
              <a:rPr lang="en-GB" sz="600" b="0" i="0" smtClean="0">
                <a:solidFill>
                  <a:schemeClr val="tx1"/>
                </a:solidFill>
                <a:latin typeface="Effra Light" panose="020B0403020203020204" pitchFamily="34" charset="0"/>
                <a:cs typeface="Effra Light" panose="020B0403020203020204" pitchFamily="34" charset="0"/>
              </a:rPr>
              <a:pPr algn="ctr"/>
              <a:t>16 March 2023</a:t>
            </a:fld>
            <a:endParaRPr lang="en-US" sz="700" b="0" i="0">
              <a:solidFill>
                <a:schemeClr val="tx1"/>
              </a:solidFill>
              <a:latin typeface="Effra Light" panose="020B0403020203020204" pitchFamily="34" charset="0"/>
              <a:cs typeface="Effra Light" panose="020B0403020203020204" pitchFamily="34" charset="0"/>
            </a:endParaRPr>
          </a:p>
        </p:txBody>
      </p:sp>
      <p:sp>
        <p:nvSpPr>
          <p:cNvPr id="17" name="Footer Placeholder 20">
            <a:extLst>
              <a:ext uri="{FF2B5EF4-FFF2-40B4-BE49-F238E27FC236}">
                <a16:creationId xmlns:a16="http://schemas.microsoft.com/office/drawing/2014/main" id="{6C86E333-5F89-F045-AA60-606ECA6528C8}"/>
              </a:ext>
            </a:extLst>
          </p:cNvPr>
          <p:cNvSpPr>
            <a:spLocks noGrp="1"/>
          </p:cNvSpPr>
          <p:nvPr>
            <p:ph type="ftr" sz="quarter" idx="3"/>
          </p:nvPr>
        </p:nvSpPr>
        <p:spPr>
          <a:xfrm rot="5400000">
            <a:off x="-1413084" y="4369668"/>
            <a:ext cx="3495601" cy="134182"/>
          </a:xfrm>
          <a:prstGeom prst="rect">
            <a:avLst/>
          </a:prstGeom>
        </p:spPr>
        <p:txBody>
          <a:bodyPr vert="horz" lIns="0" tIns="0" rIns="0" bIns="0" rtlCol="0" anchor="ctr"/>
          <a:lstStyle>
            <a:lvl1pPr algn="r">
              <a:defRPr lang="en-US" sz="600" b="0" i="0" kern="1200" spc="200" baseline="0">
                <a:solidFill>
                  <a:schemeClr val="bg1">
                    <a:lumMod val="50000"/>
                  </a:schemeClr>
                </a:solidFill>
                <a:latin typeface="Effra Light" panose="020B0403020203020204" pitchFamily="34" charset="0"/>
                <a:ea typeface="Effra Light" panose="020B0403020203020204" pitchFamily="34" charset="0"/>
                <a:cs typeface="Effra Light" panose="020B0403020203020204" pitchFamily="34" charset="0"/>
              </a:defRPr>
            </a:lvl1pPr>
          </a:lstStyle>
          <a:p>
            <a:r>
              <a:rPr lang="en-GB"/>
              <a:t>Flutter International — Confidential </a:t>
            </a:r>
          </a:p>
        </p:txBody>
      </p:sp>
      <p:cxnSp>
        <p:nvCxnSpPr>
          <p:cNvPr id="18" name="Straight Connector 17">
            <a:extLst>
              <a:ext uri="{FF2B5EF4-FFF2-40B4-BE49-F238E27FC236}">
                <a16:creationId xmlns:a16="http://schemas.microsoft.com/office/drawing/2014/main" id="{52D261FB-F2EE-5B42-9B30-A3A4C7DF787B}"/>
              </a:ext>
            </a:extLst>
          </p:cNvPr>
          <p:cNvCxnSpPr>
            <a:cxnSpLocks/>
          </p:cNvCxnSpPr>
          <p:nvPr userDrawn="1"/>
        </p:nvCxnSpPr>
        <p:spPr>
          <a:xfrm>
            <a:off x="213613" y="6342916"/>
            <a:ext cx="242221"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preserve="1" userDrawn="1">
  <p:cSld name="4_Section Break Slide_1">
    <p:bg>
      <p:bgPr>
        <a:solidFill>
          <a:schemeClr val="bg1"/>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827CB2A9-2753-E047-BBD9-B6CAB2F3C2F5}"/>
              </a:ext>
            </a:extLst>
          </p:cNvPr>
          <p:cNvSpPr>
            <a:spLocks noGrp="1"/>
          </p:cNvSpPr>
          <p:nvPr>
            <p:ph type="pic" sz="quarter" idx="11"/>
          </p:nvPr>
        </p:nvSpPr>
        <p:spPr>
          <a:xfrm>
            <a:off x="762278" y="0"/>
            <a:ext cx="11533187" cy="6858000"/>
          </a:xfrm>
          <a:custGeom>
            <a:avLst/>
            <a:gdLst>
              <a:gd name="connsiteX0" fmla="*/ 0 w 11533187"/>
              <a:gd name="connsiteY0" fmla="*/ 0 h 6858000"/>
              <a:gd name="connsiteX1" fmla="*/ 11533187 w 11533187"/>
              <a:gd name="connsiteY1" fmla="*/ 0 h 6858000"/>
              <a:gd name="connsiteX2" fmla="*/ 11533187 w 11533187"/>
              <a:gd name="connsiteY2" fmla="*/ 6858000 h 6858000"/>
              <a:gd name="connsiteX3" fmla="*/ 1 w 11533187"/>
              <a:gd name="connsiteY3" fmla="*/ 6858000 h 6858000"/>
              <a:gd name="connsiteX4" fmla="*/ 2833047 w 11533187"/>
              <a:gd name="connsiteY4" fmla="*/ 5486401 h 6858000"/>
              <a:gd name="connsiteX5" fmla="*/ 2833047 w 11533187"/>
              <a:gd name="connsiteY5" fmla="*/ 1371601 h 6858000"/>
              <a:gd name="connsiteX6" fmla="*/ 0 w 11533187"/>
              <a:gd name="connsiteY6" fmla="*/ 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533187" h="6858000">
                <a:moveTo>
                  <a:pt x="0" y="0"/>
                </a:moveTo>
                <a:lnTo>
                  <a:pt x="11533187" y="0"/>
                </a:lnTo>
                <a:lnTo>
                  <a:pt x="11533187" y="6858000"/>
                </a:lnTo>
                <a:lnTo>
                  <a:pt x="1" y="6858000"/>
                </a:lnTo>
                <a:lnTo>
                  <a:pt x="2833047" y="5486401"/>
                </a:lnTo>
                <a:lnTo>
                  <a:pt x="2833047" y="1371601"/>
                </a:lnTo>
                <a:lnTo>
                  <a:pt x="0" y="1"/>
                </a:lnTo>
                <a:close/>
              </a:path>
            </a:pathLst>
          </a:custGeom>
          <a:pattFill prst="pct70">
            <a:fgClr>
              <a:schemeClr val="accent2"/>
            </a:fgClr>
            <a:bgClr>
              <a:schemeClr val="accent2">
                <a:lumMod val="40000"/>
                <a:lumOff val="60000"/>
              </a:schemeClr>
            </a:bgClr>
          </a:pattFill>
        </p:spPr>
        <p:txBody>
          <a:bodyPr wrap="square" anchor="ctr">
            <a:noAutofit/>
          </a:bodyPr>
          <a:lstStyle>
            <a:lvl1pPr algn="ctr">
              <a:defRPr>
                <a:solidFill>
                  <a:schemeClr val="bg1">
                    <a:lumMod val="85000"/>
                  </a:schemeClr>
                </a:solidFill>
              </a:defRPr>
            </a:lvl1pPr>
          </a:lstStyle>
          <a:p>
            <a:endParaRPr lang="en-US"/>
          </a:p>
        </p:txBody>
      </p:sp>
      <p:sp>
        <p:nvSpPr>
          <p:cNvPr id="11" name="Rectangle 10">
            <a:extLst>
              <a:ext uri="{FF2B5EF4-FFF2-40B4-BE49-F238E27FC236}">
                <a16:creationId xmlns:a16="http://schemas.microsoft.com/office/drawing/2014/main" id="{35971E01-D094-3F40-B1CB-E066D5388B08}"/>
              </a:ext>
            </a:extLst>
          </p:cNvPr>
          <p:cNvSpPr/>
          <p:nvPr userDrawn="1"/>
        </p:nvSpPr>
        <p:spPr>
          <a:xfrm>
            <a:off x="0" y="5806"/>
            <a:ext cx="669446" cy="6852194"/>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raphic 12">
            <a:extLst>
              <a:ext uri="{FF2B5EF4-FFF2-40B4-BE49-F238E27FC236}">
                <a16:creationId xmlns:a16="http://schemas.microsoft.com/office/drawing/2014/main" id="{7AE59645-C710-3B49-962E-FAC3AEF4630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20782" y="488252"/>
            <a:ext cx="427883" cy="522968"/>
          </a:xfrm>
          <a:prstGeom prst="rect">
            <a:avLst/>
          </a:prstGeom>
        </p:spPr>
      </p:pic>
      <p:sp>
        <p:nvSpPr>
          <p:cNvPr id="17" name="Title 1">
            <a:extLst>
              <a:ext uri="{FF2B5EF4-FFF2-40B4-BE49-F238E27FC236}">
                <a16:creationId xmlns:a16="http://schemas.microsoft.com/office/drawing/2014/main" id="{AA50B521-C1BE-B247-915B-DA44F090FFFF}"/>
              </a:ext>
            </a:extLst>
          </p:cNvPr>
          <p:cNvSpPr>
            <a:spLocks noGrp="1"/>
          </p:cNvSpPr>
          <p:nvPr>
            <p:ph type="title" hasCustomPrompt="1"/>
          </p:nvPr>
        </p:nvSpPr>
        <p:spPr>
          <a:xfrm>
            <a:off x="889670" y="1011220"/>
            <a:ext cx="1526908" cy="1387267"/>
          </a:xfrm>
        </p:spPr>
        <p:txBody>
          <a:bodyPr tIns="288000" anchor="ctr">
            <a:spAutoFit/>
          </a:bodyPr>
          <a:lstStyle>
            <a:lvl1pPr marL="0" algn="ctr" defTabSz="914377" rtl="0" eaLnBrk="1" latinLnBrk="0" hangingPunct="1">
              <a:lnSpc>
                <a:spcPts val="8200"/>
              </a:lnSpc>
              <a:defRPr lang="en-US" sz="8000" b="1" kern="1200" dirty="0">
                <a:solidFill>
                  <a:schemeClr val="tx1"/>
                </a:solidFill>
                <a:latin typeface="Effra" panose="020B0603020203020204" pitchFamily="34" charset="0"/>
                <a:ea typeface="Effra" panose="020B0603020203020204" pitchFamily="34" charset="0"/>
                <a:cs typeface="Effra" panose="020B0603020203020204" pitchFamily="34" charset="0"/>
              </a:defRPr>
            </a:lvl1pPr>
          </a:lstStyle>
          <a:p>
            <a:r>
              <a:rPr lang="en-US"/>
              <a:t>01</a:t>
            </a:r>
          </a:p>
        </p:txBody>
      </p:sp>
      <p:sp>
        <p:nvSpPr>
          <p:cNvPr id="18" name="Content Placeholder 4">
            <a:extLst>
              <a:ext uri="{FF2B5EF4-FFF2-40B4-BE49-F238E27FC236}">
                <a16:creationId xmlns:a16="http://schemas.microsoft.com/office/drawing/2014/main" id="{33E16710-A6CE-B740-BFFA-4F7B1B990114}"/>
              </a:ext>
            </a:extLst>
          </p:cNvPr>
          <p:cNvSpPr>
            <a:spLocks noGrp="1"/>
          </p:cNvSpPr>
          <p:nvPr>
            <p:ph sz="quarter" idx="13" hasCustomPrompt="1"/>
          </p:nvPr>
        </p:nvSpPr>
        <p:spPr>
          <a:xfrm>
            <a:off x="1092200" y="2553739"/>
            <a:ext cx="2154523" cy="2631720"/>
          </a:xfrm>
          <a:prstGeom prst="rect">
            <a:avLst/>
          </a:prstGeom>
          <a:noFill/>
        </p:spPr>
        <p:txBody>
          <a:bodyPr wrap="square" lIns="0" numCol="1" spcCol="274320" anchor="t"/>
          <a:lstStyle>
            <a:lvl1pPr marL="0" indent="0" algn="l" defTabSz="914377" rtl="0" eaLnBrk="1" latinLnBrk="0" hangingPunct="1">
              <a:lnSpc>
                <a:spcPts val="2600"/>
              </a:lnSpc>
              <a:spcBef>
                <a:spcPts val="0"/>
              </a:spcBef>
              <a:spcAft>
                <a:spcPts val="600"/>
              </a:spcAft>
              <a:buClr>
                <a:schemeClr val="accent1"/>
              </a:buClr>
              <a:buSzPct val="100000"/>
              <a:buFont typeface="+mj-lt"/>
              <a:buNone/>
              <a:defRPr lang="en-US" sz="2400" b="0" kern="1200" dirty="0" smtClean="0">
                <a:solidFill>
                  <a:schemeClr val="tx1"/>
                </a:solidFill>
                <a:latin typeface="Effra" panose="020B0603020203020204" pitchFamily="34" charset="0"/>
                <a:ea typeface="+mn-ea"/>
                <a:cs typeface="Effra" panose="020B0603020203020204" pitchFamily="34" charset="0"/>
              </a:defRPr>
            </a:lvl1pPr>
            <a:lvl2pPr marL="0" indent="0" algn="l" defTabSz="914377" rtl="0" eaLnBrk="1" latinLnBrk="0" hangingPunct="1">
              <a:lnSpc>
                <a:spcPct val="100000"/>
              </a:lnSpc>
              <a:spcBef>
                <a:spcPts val="0"/>
              </a:spcBef>
              <a:spcAft>
                <a:spcPts val="600"/>
              </a:spcAft>
              <a:buClr>
                <a:schemeClr val="accent1"/>
              </a:buClr>
              <a:buFont typeface="+mj-lt"/>
              <a:buNone/>
              <a:tabLst/>
              <a:defRPr lang="en-US" sz="2800" b="1" kern="1200" dirty="0" smtClean="0">
                <a:solidFill>
                  <a:schemeClr val="bg1"/>
                </a:solidFill>
                <a:latin typeface="Arial" panose="020B0604020202020204" pitchFamily="34" charset="0"/>
                <a:ea typeface="+mn-ea"/>
                <a:cs typeface="Arial" panose="020B0604020202020204" pitchFamily="34" charset="0"/>
              </a:defRPr>
            </a:lvl2pPr>
            <a:lvl3pPr marL="566724" indent="-219069">
              <a:buClr>
                <a:schemeClr val="bg1"/>
              </a:buClr>
              <a:buFont typeface="Arial" panose="020B0604020202020204" pitchFamily="34" charset="0"/>
              <a:buChar char="•"/>
              <a:defRPr sz="1600" baseline="0">
                <a:solidFill>
                  <a:schemeClr val="bg1"/>
                </a:solidFill>
                <a:latin typeface="+mn-lt"/>
              </a:defRPr>
            </a:lvl3pPr>
            <a:lvl4pPr>
              <a:defRPr>
                <a:solidFill>
                  <a:schemeClr val="bg1"/>
                </a:solidFill>
              </a:defRPr>
            </a:lvl4pPr>
            <a:lvl5pPr>
              <a:defRPr baseline="0">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a:t>Section</a:t>
            </a:r>
          </a:p>
        </p:txBody>
      </p:sp>
      <p:cxnSp>
        <p:nvCxnSpPr>
          <p:cNvPr id="20" name="Straight Connector 19">
            <a:extLst>
              <a:ext uri="{FF2B5EF4-FFF2-40B4-BE49-F238E27FC236}">
                <a16:creationId xmlns:a16="http://schemas.microsoft.com/office/drawing/2014/main" id="{5B323B46-52EB-EB45-860B-AD70D117451B}"/>
              </a:ext>
            </a:extLst>
          </p:cNvPr>
          <p:cNvCxnSpPr>
            <a:cxnSpLocks/>
          </p:cNvCxnSpPr>
          <p:nvPr userDrawn="1"/>
        </p:nvCxnSpPr>
        <p:spPr>
          <a:xfrm>
            <a:off x="1092200" y="2281515"/>
            <a:ext cx="707486"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5" name="Slide Number Placeholder 5">
            <a:extLst>
              <a:ext uri="{FF2B5EF4-FFF2-40B4-BE49-F238E27FC236}">
                <a16:creationId xmlns:a16="http://schemas.microsoft.com/office/drawing/2014/main" id="{AEDDFD00-57C2-8B4A-A23E-0598BA0337C2}"/>
              </a:ext>
            </a:extLst>
          </p:cNvPr>
          <p:cNvSpPr txBox="1">
            <a:spLocks/>
          </p:cNvSpPr>
          <p:nvPr userDrawn="1"/>
        </p:nvSpPr>
        <p:spPr>
          <a:xfrm>
            <a:off x="11513340" y="6500755"/>
            <a:ext cx="338935" cy="211714"/>
          </a:xfrm>
          <a:prstGeom prst="rect">
            <a:avLst/>
          </a:prstGeom>
          <a:noFill/>
        </p:spPr>
        <p:txBody>
          <a:bodyPr vert="horz" lIns="36000" tIns="32400" rIns="36000" bIns="18000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600" b="0">
                <a:solidFill>
                  <a:schemeClr val="bg1">
                    <a:lumMod val="50000"/>
                  </a:schemeClr>
                </a:solidFill>
                <a:latin typeface="Effra" panose="020B0603020203020204" pitchFamily="34" charset="0"/>
                <a:cs typeface="Effra" panose="020B0603020203020204" pitchFamily="34" charset="0"/>
              </a:rPr>
              <a:t>P.  </a:t>
            </a:r>
            <a:fld id="{8D848597-3BD1-3F4D-AB2D-36A6D598B345}" type="slidenum">
              <a:rPr lang="en-US" sz="900" b="0" smtClean="0">
                <a:solidFill>
                  <a:schemeClr val="bg1">
                    <a:lumMod val="50000"/>
                  </a:schemeClr>
                </a:solidFill>
                <a:latin typeface="Effra" panose="020B0603020203020204" pitchFamily="34" charset="0"/>
                <a:cs typeface="Effra" panose="020B0603020203020204" pitchFamily="34" charset="0"/>
              </a:rPr>
              <a:pPr algn="ctr"/>
              <a:t>‹#›</a:t>
            </a:fld>
            <a:endParaRPr lang="en-US" sz="1050" b="0">
              <a:solidFill>
                <a:schemeClr val="bg1">
                  <a:lumMod val="50000"/>
                </a:schemeClr>
              </a:solidFill>
              <a:latin typeface="Effra" panose="020B0603020203020204" pitchFamily="34" charset="0"/>
              <a:cs typeface="Effra" panose="020B0603020203020204" pitchFamily="34" charset="0"/>
            </a:endParaRPr>
          </a:p>
        </p:txBody>
      </p:sp>
      <p:cxnSp>
        <p:nvCxnSpPr>
          <p:cNvPr id="21" name="Straight Connector 20">
            <a:extLst>
              <a:ext uri="{FF2B5EF4-FFF2-40B4-BE49-F238E27FC236}">
                <a16:creationId xmlns:a16="http://schemas.microsoft.com/office/drawing/2014/main" id="{EE79EFA4-FD32-7944-8FA0-64E1D2124FDC}"/>
              </a:ext>
            </a:extLst>
          </p:cNvPr>
          <p:cNvCxnSpPr>
            <a:cxnSpLocks/>
          </p:cNvCxnSpPr>
          <p:nvPr userDrawn="1"/>
        </p:nvCxnSpPr>
        <p:spPr>
          <a:xfrm>
            <a:off x="11513339" y="6381750"/>
            <a:ext cx="338936"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5" name="Text Placeholder 3">
            <a:extLst>
              <a:ext uri="{FF2B5EF4-FFF2-40B4-BE49-F238E27FC236}">
                <a16:creationId xmlns:a16="http://schemas.microsoft.com/office/drawing/2014/main" id="{D87C8F86-ECA8-0B46-A0C2-0D9C3F73E8D0}"/>
              </a:ext>
            </a:extLst>
          </p:cNvPr>
          <p:cNvSpPr txBox="1">
            <a:spLocks/>
          </p:cNvSpPr>
          <p:nvPr userDrawn="1"/>
        </p:nvSpPr>
        <p:spPr>
          <a:xfrm>
            <a:off x="161828" y="6501274"/>
            <a:ext cx="345787" cy="210676"/>
          </a:xfrm>
          <a:prstGeom prst="rect">
            <a:avLst/>
          </a:prstGeom>
        </p:spPr>
        <p:txBody>
          <a:bodyPr lIns="0" tIns="0" rIns="0" bIns="0"/>
          <a:lstStyle>
            <a:lvl1pPr marL="0" indent="0" algn="l" defTabSz="914377" rtl="0" eaLnBrk="1" latinLnBrk="0" hangingPunct="1">
              <a:lnSpc>
                <a:spcPct val="100000"/>
              </a:lnSpc>
              <a:spcBef>
                <a:spcPts val="0"/>
              </a:spcBef>
              <a:spcAft>
                <a:spcPts val="1200"/>
              </a:spcAft>
              <a:buFont typeface="Arial"/>
              <a:buNone/>
              <a:defRPr sz="800" kern="1200">
                <a:solidFill>
                  <a:schemeClr val="tx2"/>
                </a:solidFill>
                <a:latin typeface="Arial" charset="0"/>
                <a:ea typeface="Arial" charset="0"/>
                <a:cs typeface="Arial" charset="0"/>
              </a:defRPr>
            </a:lvl1pPr>
            <a:lvl2pPr marL="0" indent="0" algn="l" defTabSz="914377" rtl="0" eaLnBrk="1" latinLnBrk="0" hangingPunct="1">
              <a:lnSpc>
                <a:spcPts val="2160"/>
              </a:lnSpc>
              <a:spcBef>
                <a:spcPts val="0"/>
              </a:spcBef>
              <a:spcAft>
                <a:spcPts val="600"/>
              </a:spcAft>
              <a:buFont typeface="Arial"/>
              <a:buNone/>
              <a:defRPr sz="900" kern="1200">
                <a:solidFill>
                  <a:schemeClr val="bg1"/>
                </a:solidFill>
                <a:latin typeface="Arial" charset="0"/>
                <a:ea typeface="Arial" charset="0"/>
                <a:cs typeface="Arial" charset="0"/>
              </a:defRPr>
            </a:lvl2pPr>
            <a:lvl3pPr marL="0" indent="0" algn="l" defTabSz="914377" rtl="0" eaLnBrk="1" latinLnBrk="0" hangingPunct="1">
              <a:lnSpc>
                <a:spcPts val="2160"/>
              </a:lnSpc>
              <a:spcBef>
                <a:spcPts val="0"/>
              </a:spcBef>
              <a:spcAft>
                <a:spcPts val="600"/>
              </a:spcAft>
              <a:buFont typeface="Arial"/>
              <a:buNone/>
              <a:defRPr sz="900" kern="1200">
                <a:solidFill>
                  <a:schemeClr val="bg1"/>
                </a:solidFill>
                <a:latin typeface="Arial" charset="0"/>
                <a:ea typeface="Arial" charset="0"/>
                <a:cs typeface="Arial" charset="0"/>
              </a:defRPr>
            </a:lvl3pPr>
            <a:lvl4pPr marL="0" indent="0" algn="l" defTabSz="914377" rtl="0" eaLnBrk="1" latinLnBrk="0" hangingPunct="1">
              <a:lnSpc>
                <a:spcPts val="2160"/>
              </a:lnSpc>
              <a:spcBef>
                <a:spcPts val="0"/>
              </a:spcBef>
              <a:spcAft>
                <a:spcPts val="600"/>
              </a:spcAft>
              <a:buFont typeface="Arial"/>
              <a:buNone/>
              <a:defRPr sz="900" kern="1200">
                <a:solidFill>
                  <a:schemeClr val="bg1"/>
                </a:solidFill>
                <a:latin typeface="Arial" charset="0"/>
                <a:ea typeface="Arial" charset="0"/>
                <a:cs typeface="Arial" charset="0"/>
              </a:defRPr>
            </a:lvl4pPr>
            <a:lvl5pPr marL="0" indent="0" algn="l" defTabSz="914377" rtl="0" eaLnBrk="1" latinLnBrk="0" hangingPunct="1">
              <a:lnSpc>
                <a:spcPts val="2160"/>
              </a:lnSpc>
              <a:spcBef>
                <a:spcPts val="0"/>
              </a:spcBef>
              <a:spcAft>
                <a:spcPts val="600"/>
              </a:spcAft>
              <a:buFont typeface="Arial"/>
              <a:buNone/>
              <a:defRPr sz="900" kern="1200">
                <a:solidFill>
                  <a:schemeClr val="bg1"/>
                </a:solidFill>
                <a:latin typeface="Arial" charset="0"/>
                <a:ea typeface="Arial" charset="0"/>
                <a:cs typeface="Arial" charset="0"/>
              </a:defRPr>
            </a:lvl5pPr>
            <a:lvl6pPr marL="2514537"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ctr"/>
            <a:fld id="{F3A90C8E-65F6-7645-B18C-F0D6502BD2C4}" type="datetime4">
              <a:rPr lang="en-GB" sz="600" b="0" i="0" smtClean="0">
                <a:solidFill>
                  <a:schemeClr val="tx1"/>
                </a:solidFill>
                <a:latin typeface="Effra Light" panose="020B0403020203020204" pitchFamily="34" charset="0"/>
                <a:cs typeface="Effra Light" panose="020B0403020203020204" pitchFamily="34" charset="0"/>
              </a:rPr>
              <a:pPr algn="ctr"/>
              <a:t>16 March 2023</a:t>
            </a:fld>
            <a:endParaRPr lang="en-US" sz="700" b="0" i="0">
              <a:solidFill>
                <a:schemeClr val="tx1"/>
              </a:solidFill>
              <a:latin typeface="Effra Light" panose="020B0403020203020204" pitchFamily="34" charset="0"/>
              <a:cs typeface="Effra Light" panose="020B0403020203020204" pitchFamily="34" charset="0"/>
            </a:endParaRPr>
          </a:p>
        </p:txBody>
      </p:sp>
      <p:sp>
        <p:nvSpPr>
          <p:cNvPr id="26" name="Footer Placeholder 20">
            <a:extLst>
              <a:ext uri="{FF2B5EF4-FFF2-40B4-BE49-F238E27FC236}">
                <a16:creationId xmlns:a16="http://schemas.microsoft.com/office/drawing/2014/main" id="{47B95C7E-CF2E-D24F-A45A-F2952816D3EF}"/>
              </a:ext>
            </a:extLst>
          </p:cNvPr>
          <p:cNvSpPr>
            <a:spLocks noGrp="1"/>
          </p:cNvSpPr>
          <p:nvPr>
            <p:ph type="ftr" sz="quarter" idx="3"/>
          </p:nvPr>
        </p:nvSpPr>
        <p:spPr>
          <a:xfrm rot="5400000">
            <a:off x="-1413084" y="4369668"/>
            <a:ext cx="3495601" cy="134182"/>
          </a:xfrm>
          <a:prstGeom prst="rect">
            <a:avLst/>
          </a:prstGeom>
        </p:spPr>
        <p:txBody>
          <a:bodyPr vert="horz" lIns="0" tIns="0" rIns="0" bIns="0" rtlCol="0" anchor="ctr"/>
          <a:lstStyle>
            <a:lvl1pPr algn="r">
              <a:defRPr lang="en-US" sz="600" b="0" i="0" kern="1200" spc="200" baseline="0">
                <a:solidFill>
                  <a:schemeClr val="bg1">
                    <a:lumMod val="50000"/>
                  </a:schemeClr>
                </a:solidFill>
                <a:latin typeface="Effra Light" panose="020B0403020203020204" pitchFamily="34" charset="0"/>
                <a:ea typeface="Effra Light" panose="020B0403020203020204" pitchFamily="34" charset="0"/>
                <a:cs typeface="Effra Light" panose="020B0403020203020204" pitchFamily="34" charset="0"/>
              </a:defRPr>
            </a:lvl1pPr>
          </a:lstStyle>
          <a:p>
            <a:r>
              <a:rPr lang="en-GB"/>
              <a:t>Flutter International — Confidential </a:t>
            </a:r>
          </a:p>
        </p:txBody>
      </p:sp>
      <p:cxnSp>
        <p:nvCxnSpPr>
          <p:cNvPr id="27" name="Straight Connector 26">
            <a:extLst>
              <a:ext uri="{FF2B5EF4-FFF2-40B4-BE49-F238E27FC236}">
                <a16:creationId xmlns:a16="http://schemas.microsoft.com/office/drawing/2014/main" id="{8E179B7F-B097-0F4D-A282-CA172933BB89}"/>
              </a:ext>
            </a:extLst>
          </p:cNvPr>
          <p:cNvCxnSpPr>
            <a:cxnSpLocks/>
          </p:cNvCxnSpPr>
          <p:nvPr userDrawn="1"/>
        </p:nvCxnSpPr>
        <p:spPr>
          <a:xfrm>
            <a:off x="213613" y="6342916"/>
            <a:ext cx="242221"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preserve="1" userDrawn="1">
  <p:cSld name="6_Section Break Slide_1">
    <p:bg>
      <p:bgPr>
        <a:solidFill>
          <a:schemeClr val="bg1"/>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C7EBBE18-F752-B045-A712-896D7F4A4DEE}"/>
              </a:ext>
            </a:extLst>
          </p:cNvPr>
          <p:cNvGrpSpPr/>
          <p:nvPr userDrawn="1"/>
        </p:nvGrpSpPr>
        <p:grpSpPr>
          <a:xfrm flipV="1">
            <a:off x="4788551" y="4148778"/>
            <a:ext cx="7394090" cy="2709222"/>
            <a:chOff x="4788551" y="89220"/>
            <a:chExt cx="7394090" cy="2709222"/>
          </a:xfrm>
        </p:grpSpPr>
        <p:sp>
          <p:nvSpPr>
            <p:cNvPr id="18" name="Freeform 17">
              <a:extLst>
                <a:ext uri="{FF2B5EF4-FFF2-40B4-BE49-F238E27FC236}">
                  <a16:creationId xmlns:a16="http://schemas.microsoft.com/office/drawing/2014/main" id="{10F25324-970A-F84C-9A17-2CB1E28000AA}"/>
                </a:ext>
              </a:extLst>
            </p:cNvPr>
            <p:cNvSpPr/>
            <p:nvPr/>
          </p:nvSpPr>
          <p:spPr>
            <a:xfrm>
              <a:off x="7098502" y="497095"/>
              <a:ext cx="298419" cy="341458"/>
            </a:xfrm>
            <a:custGeom>
              <a:avLst/>
              <a:gdLst>
                <a:gd name="connsiteX0" fmla="*/ 0 w 298419"/>
                <a:gd name="connsiteY0" fmla="*/ 85514 h 341458"/>
                <a:gd name="connsiteX1" fmla="*/ 0 w 298419"/>
                <a:gd name="connsiteY1" fmla="*/ 255945 h 341458"/>
                <a:gd name="connsiteX2" fmla="*/ 149210 w 298419"/>
                <a:gd name="connsiteY2" fmla="*/ 341458 h 341458"/>
                <a:gd name="connsiteX3" fmla="*/ 298419 w 298419"/>
                <a:gd name="connsiteY3" fmla="*/ 255945 h 341458"/>
                <a:gd name="connsiteX4" fmla="*/ 298419 w 298419"/>
                <a:gd name="connsiteY4" fmla="*/ 85514 h 341458"/>
                <a:gd name="connsiteX5" fmla="*/ 149210 w 298419"/>
                <a:gd name="connsiteY5" fmla="*/ 0 h 341458"/>
                <a:gd name="connsiteX6" fmla="*/ 284692 w 298419"/>
                <a:gd name="connsiteY6" fmla="*/ 249390 h 341458"/>
                <a:gd name="connsiteX7" fmla="*/ 148016 w 298419"/>
                <a:gd name="connsiteY7" fmla="*/ 328348 h 341458"/>
                <a:gd name="connsiteX8" fmla="*/ 11340 w 298419"/>
                <a:gd name="connsiteY8" fmla="*/ 249390 h 341458"/>
                <a:gd name="connsiteX9" fmla="*/ 11340 w 298419"/>
                <a:gd name="connsiteY9" fmla="*/ 92069 h 341458"/>
                <a:gd name="connsiteX10" fmla="*/ 148016 w 298419"/>
                <a:gd name="connsiteY10" fmla="*/ 13110 h 341458"/>
                <a:gd name="connsiteX11" fmla="*/ 284692 w 298419"/>
                <a:gd name="connsiteY11" fmla="*/ 92069 h 341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8419" h="341458">
                  <a:moveTo>
                    <a:pt x="0" y="85514"/>
                  </a:moveTo>
                  <a:lnTo>
                    <a:pt x="0" y="255945"/>
                  </a:lnTo>
                  <a:lnTo>
                    <a:pt x="149210" y="341458"/>
                  </a:lnTo>
                  <a:lnTo>
                    <a:pt x="298419" y="255945"/>
                  </a:lnTo>
                  <a:lnTo>
                    <a:pt x="298419" y="85514"/>
                  </a:lnTo>
                  <a:lnTo>
                    <a:pt x="149210" y="0"/>
                  </a:lnTo>
                  <a:close/>
                  <a:moveTo>
                    <a:pt x="284692" y="249390"/>
                  </a:moveTo>
                  <a:lnTo>
                    <a:pt x="148016" y="328348"/>
                  </a:lnTo>
                  <a:lnTo>
                    <a:pt x="11340" y="249390"/>
                  </a:lnTo>
                  <a:lnTo>
                    <a:pt x="11340" y="92069"/>
                  </a:lnTo>
                  <a:lnTo>
                    <a:pt x="148016" y="13110"/>
                  </a:lnTo>
                  <a:lnTo>
                    <a:pt x="284692" y="92069"/>
                  </a:lnTo>
                  <a:close/>
                </a:path>
              </a:pathLst>
            </a:custGeom>
            <a:solidFill>
              <a:schemeClr val="accent6">
                <a:lumMod val="90000"/>
              </a:schemeClr>
            </a:solidFill>
            <a:ln w="29774"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959DA83E-B387-F543-A4E4-0C4AB92E5B71}"/>
                </a:ext>
              </a:extLst>
            </p:cNvPr>
            <p:cNvSpPr/>
            <p:nvPr/>
          </p:nvSpPr>
          <p:spPr>
            <a:xfrm>
              <a:off x="7635694" y="1067715"/>
              <a:ext cx="507680" cy="586170"/>
            </a:xfrm>
            <a:custGeom>
              <a:avLst/>
              <a:gdLst>
                <a:gd name="connsiteX0" fmla="*/ 566698 w 566698"/>
                <a:gd name="connsiteY0" fmla="*/ 163280 h 654312"/>
                <a:gd name="connsiteX1" fmla="*/ 283498 w 566698"/>
                <a:gd name="connsiteY1" fmla="*/ 0 h 654312"/>
                <a:gd name="connsiteX2" fmla="*/ 0 w 566698"/>
                <a:gd name="connsiteY2" fmla="*/ 163280 h 654312"/>
                <a:gd name="connsiteX3" fmla="*/ 0 w 566698"/>
                <a:gd name="connsiteY3" fmla="*/ 491033 h 654312"/>
                <a:gd name="connsiteX4" fmla="*/ 283498 w 566698"/>
                <a:gd name="connsiteY4" fmla="*/ 654313 h 654312"/>
                <a:gd name="connsiteX5" fmla="*/ 566698 w 566698"/>
                <a:gd name="connsiteY5" fmla="*/ 491033 h 654312"/>
                <a:gd name="connsiteX6" fmla="*/ 555358 w 566698"/>
                <a:gd name="connsiteY6" fmla="*/ 483286 h 654312"/>
                <a:gd name="connsiteX7" fmla="*/ 283498 w 566698"/>
                <a:gd name="connsiteY7" fmla="*/ 640011 h 654312"/>
                <a:gd name="connsiteX8" fmla="*/ 11937 w 566698"/>
                <a:gd name="connsiteY8" fmla="*/ 483286 h 654312"/>
                <a:gd name="connsiteX9" fmla="*/ 11937 w 566698"/>
                <a:gd name="connsiteY9" fmla="*/ 169835 h 654312"/>
                <a:gd name="connsiteX10" fmla="*/ 284095 w 566698"/>
                <a:gd name="connsiteY10" fmla="*/ 13110 h 654312"/>
                <a:gd name="connsiteX11" fmla="*/ 555955 w 566698"/>
                <a:gd name="connsiteY11" fmla="*/ 169835 h 654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66698" h="654312">
                  <a:moveTo>
                    <a:pt x="566698" y="163280"/>
                  </a:moveTo>
                  <a:lnTo>
                    <a:pt x="283498" y="0"/>
                  </a:lnTo>
                  <a:lnTo>
                    <a:pt x="0" y="163280"/>
                  </a:lnTo>
                  <a:lnTo>
                    <a:pt x="0" y="491033"/>
                  </a:lnTo>
                  <a:lnTo>
                    <a:pt x="283498" y="654313"/>
                  </a:lnTo>
                  <a:lnTo>
                    <a:pt x="566698" y="491033"/>
                  </a:lnTo>
                  <a:close/>
                  <a:moveTo>
                    <a:pt x="555358" y="483286"/>
                  </a:moveTo>
                  <a:lnTo>
                    <a:pt x="283498" y="640011"/>
                  </a:lnTo>
                  <a:lnTo>
                    <a:pt x="11937" y="483286"/>
                  </a:lnTo>
                  <a:lnTo>
                    <a:pt x="11937" y="169835"/>
                  </a:lnTo>
                  <a:lnTo>
                    <a:pt x="284095" y="13110"/>
                  </a:lnTo>
                  <a:lnTo>
                    <a:pt x="555955" y="169835"/>
                  </a:lnTo>
                  <a:close/>
                </a:path>
              </a:pathLst>
            </a:custGeom>
            <a:solidFill>
              <a:schemeClr val="accent6">
                <a:lumMod val="90000"/>
              </a:schemeClr>
            </a:solidFill>
            <a:ln w="29774"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637A55BC-6C86-434B-A640-1F556EE21814}"/>
                </a:ext>
              </a:extLst>
            </p:cNvPr>
            <p:cNvSpPr/>
            <p:nvPr/>
          </p:nvSpPr>
          <p:spPr>
            <a:xfrm>
              <a:off x="8555506" y="907763"/>
              <a:ext cx="238735" cy="272927"/>
            </a:xfrm>
            <a:custGeom>
              <a:avLst/>
              <a:gdLst>
                <a:gd name="connsiteX0" fmla="*/ 119368 w 238735"/>
                <a:gd name="connsiteY0" fmla="*/ 0 h 272927"/>
                <a:gd name="connsiteX1" fmla="*/ 0 w 238735"/>
                <a:gd name="connsiteY1" fmla="*/ 68232 h 272927"/>
                <a:gd name="connsiteX2" fmla="*/ 0 w 238735"/>
                <a:gd name="connsiteY2" fmla="*/ 204696 h 272927"/>
                <a:gd name="connsiteX3" fmla="*/ 119368 w 238735"/>
                <a:gd name="connsiteY3" fmla="*/ 272928 h 272927"/>
                <a:gd name="connsiteX4" fmla="*/ 238735 w 238735"/>
                <a:gd name="connsiteY4" fmla="*/ 204696 h 272927"/>
                <a:gd name="connsiteX5" fmla="*/ 238735 w 238735"/>
                <a:gd name="connsiteY5" fmla="*/ 68232 h 272927"/>
                <a:gd name="connsiteX6" fmla="*/ 226500 w 238735"/>
                <a:gd name="connsiteY6" fmla="*/ 198141 h 272927"/>
                <a:gd name="connsiteX7" fmla="*/ 119368 w 238735"/>
                <a:gd name="connsiteY7" fmla="*/ 259818 h 272927"/>
                <a:gd name="connsiteX8" fmla="*/ 12235 w 238735"/>
                <a:gd name="connsiteY8" fmla="*/ 197247 h 272927"/>
                <a:gd name="connsiteX9" fmla="*/ 12235 w 238735"/>
                <a:gd name="connsiteY9" fmla="*/ 73893 h 272927"/>
                <a:gd name="connsiteX10" fmla="*/ 119368 w 238735"/>
                <a:gd name="connsiteY10" fmla="*/ 12216 h 272927"/>
                <a:gd name="connsiteX11" fmla="*/ 226500 w 238735"/>
                <a:gd name="connsiteY11" fmla="*/ 73893 h 272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735" h="272927">
                  <a:moveTo>
                    <a:pt x="119368" y="0"/>
                  </a:moveTo>
                  <a:lnTo>
                    <a:pt x="0" y="68232"/>
                  </a:lnTo>
                  <a:lnTo>
                    <a:pt x="0" y="204696"/>
                  </a:lnTo>
                  <a:lnTo>
                    <a:pt x="119368" y="272928"/>
                  </a:lnTo>
                  <a:lnTo>
                    <a:pt x="238735" y="204696"/>
                  </a:lnTo>
                  <a:lnTo>
                    <a:pt x="238735" y="68232"/>
                  </a:lnTo>
                  <a:close/>
                  <a:moveTo>
                    <a:pt x="226500" y="198141"/>
                  </a:moveTo>
                  <a:lnTo>
                    <a:pt x="119368" y="259818"/>
                  </a:lnTo>
                  <a:lnTo>
                    <a:pt x="12235" y="197247"/>
                  </a:lnTo>
                  <a:lnTo>
                    <a:pt x="12235" y="73893"/>
                  </a:lnTo>
                  <a:lnTo>
                    <a:pt x="119368" y="12216"/>
                  </a:lnTo>
                  <a:lnTo>
                    <a:pt x="226500" y="73893"/>
                  </a:lnTo>
                  <a:close/>
                </a:path>
              </a:pathLst>
            </a:custGeom>
            <a:solidFill>
              <a:schemeClr val="accent6">
                <a:lumMod val="90000"/>
              </a:schemeClr>
            </a:solidFill>
            <a:ln w="29774"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4C2D6DB0-506E-AF4A-932C-2C8F8BE9DEEA}"/>
                </a:ext>
              </a:extLst>
            </p:cNvPr>
            <p:cNvSpPr/>
            <p:nvPr/>
          </p:nvSpPr>
          <p:spPr>
            <a:xfrm>
              <a:off x="9352424" y="2059067"/>
              <a:ext cx="194271" cy="224957"/>
            </a:xfrm>
            <a:custGeom>
              <a:avLst/>
              <a:gdLst>
                <a:gd name="connsiteX0" fmla="*/ 0 w 194271"/>
                <a:gd name="connsiteY0" fmla="*/ 56016 h 224957"/>
                <a:gd name="connsiteX1" fmla="*/ 0 w 194271"/>
                <a:gd name="connsiteY1" fmla="*/ 168643 h 224957"/>
                <a:gd name="connsiteX2" fmla="*/ 97285 w 194271"/>
                <a:gd name="connsiteY2" fmla="*/ 224957 h 224957"/>
                <a:gd name="connsiteX3" fmla="*/ 194271 w 194271"/>
                <a:gd name="connsiteY3" fmla="*/ 168643 h 224957"/>
                <a:gd name="connsiteX4" fmla="*/ 194271 w 194271"/>
                <a:gd name="connsiteY4" fmla="*/ 56016 h 224957"/>
                <a:gd name="connsiteX5" fmla="*/ 97285 w 194271"/>
                <a:gd name="connsiteY5" fmla="*/ 0 h 224957"/>
                <a:gd name="connsiteX6" fmla="*/ 182334 w 194271"/>
                <a:gd name="connsiteY6" fmla="*/ 161492 h 224957"/>
                <a:gd name="connsiteX7" fmla="*/ 96688 w 194271"/>
                <a:gd name="connsiteY7" fmla="*/ 211251 h 224957"/>
                <a:gd name="connsiteX8" fmla="*/ 10743 w 194271"/>
                <a:gd name="connsiteY8" fmla="*/ 161492 h 224957"/>
                <a:gd name="connsiteX9" fmla="*/ 10743 w 194271"/>
                <a:gd name="connsiteY9" fmla="*/ 62571 h 224957"/>
                <a:gd name="connsiteX10" fmla="*/ 96688 w 194271"/>
                <a:gd name="connsiteY10" fmla="*/ 13110 h 224957"/>
                <a:gd name="connsiteX11" fmla="*/ 182334 w 194271"/>
                <a:gd name="connsiteY11" fmla="*/ 62571 h 224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4271" h="224957">
                  <a:moveTo>
                    <a:pt x="0" y="56016"/>
                  </a:moveTo>
                  <a:lnTo>
                    <a:pt x="0" y="168643"/>
                  </a:lnTo>
                  <a:lnTo>
                    <a:pt x="97285" y="224957"/>
                  </a:lnTo>
                  <a:lnTo>
                    <a:pt x="194271" y="168643"/>
                  </a:lnTo>
                  <a:lnTo>
                    <a:pt x="194271" y="56016"/>
                  </a:lnTo>
                  <a:lnTo>
                    <a:pt x="97285" y="0"/>
                  </a:lnTo>
                  <a:close/>
                  <a:moveTo>
                    <a:pt x="182334" y="161492"/>
                  </a:moveTo>
                  <a:lnTo>
                    <a:pt x="96688" y="211251"/>
                  </a:lnTo>
                  <a:lnTo>
                    <a:pt x="10743" y="161492"/>
                  </a:lnTo>
                  <a:lnTo>
                    <a:pt x="10743" y="62571"/>
                  </a:lnTo>
                  <a:lnTo>
                    <a:pt x="96688" y="13110"/>
                  </a:lnTo>
                  <a:lnTo>
                    <a:pt x="182334" y="62571"/>
                  </a:lnTo>
                  <a:close/>
                </a:path>
              </a:pathLst>
            </a:custGeom>
            <a:solidFill>
              <a:schemeClr val="accent6">
                <a:lumMod val="90000"/>
              </a:schemeClr>
            </a:solidFill>
            <a:ln w="29774"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9D18968A-FEDE-F54D-AE25-9D1592206D36}"/>
                </a:ext>
              </a:extLst>
            </p:cNvPr>
            <p:cNvSpPr/>
            <p:nvPr/>
          </p:nvSpPr>
          <p:spPr>
            <a:xfrm>
              <a:off x="10072259" y="1640747"/>
              <a:ext cx="329753" cy="380301"/>
            </a:xfrm>
            <a:custGeom>
              <a:avLst/>
              <a:gdLst>
                <a:gd name="connsiteX0" fmla="*/ 0 w 558044"/>
                <a:gd name="connsiteY0" fmla="*/ 160897 h 643586"/>
                <a:gd name="connsiteX1" fmla="*/ 0 w 558044"/>
                <a:gd name="connsiteY1" fmla="*/ 482690 h 643586"/>
                <a:gd name="connsiteX2" fmla="*/ 279022 w 558044"/>
                <a:gd name="connsiteY2" fmla="*/ 643586 h 643586"/>
                <a:gd name="connsiteX3" fmla="*/ 558044 w 558044"/>
                <a:gd name="connsiteY3" fmla="*/ 482690 h 643586"/>
                <a:gd name="connsiteX4" fmla="*/ 558044 w 558044"/>
                <a:gd name="connsiteY4" fmla="*/ 160897 h 643586"/>
                <a:gd name="connsiteX5" fmla="*/ 279022 w 558044"/>
                <a:gd name="connsiteY5" fmla="*/ 0 h 643586"/>
                <a:gd name="connsiteX6" fmla="*/ 546704 w 558044"/>
                <a:gd name="connsiteY6" fmla="*/ 476731 h 643586"/>
                <a:gd name="connsiteX7" fmla="*/ 278127 w 558044"/>
                <a:gd name="connsiteY7" fmla="*/ 631370 h 643586"/>
                <a:gd name="connsiteX8" fmla="*/ 9549 w 558044"/>
                <a:gd name="connsiteY8" fmla="*/ 476731 h 643586"/>
                <a:gd name="connsiteX9" fmla="*/ 9549 w 558044"/>
                <a:gd name="connsiteY9" fmla="*/ 167452 h 643586"/>
                <a:gd name="connsiteX10" fmla="*/ 278127 w 558044"/>
                <a:gd name="connsiteY10" fmla="*/ 13110 h 643586"/>
                <a:gd name="connsiteX11" fmla="*/ 546704 w 558044"/>
                <a:gd name="connsiteY11" fmla="*/ 167452 h 643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8044" h="643586">
                  <a:moveTo>
                    <a:pt x="0" y="160897"/>
                  </a:moveTo>
                  <a:lnTo>
                    <a:pt x="0" y="482690"/>
                  </a:lnTo>
                  <a:lnTo>
                    <a:pt x="279022" y="643586"/>
                  </a:lnTo>
                  <a:lnTo>
                    <a:pt x="558044" y="482690"/>
                  </a:lnTo>
                  <a:lnTo>
                    <a:pt x="558044" y="160897"/>
                  </a:lnTo>
                  <a:lnTo>
                    <a:pt x="279022" y="0"/>
                  </a:lnTo>
                  <a:close/>
                  <a:moveTo>
                    <a:pt x="546704" y="476731"/>
                  </a:moveTo>
                  <a:lnTo>
                    <a:pt x="278127" y="631370"/>
                  </a:lnTo>
                  <a:lnTo>
                    <a:pt x="9549" y="476731"/>
                  </a:lnTo>
                  <a:lnTo>
                    <a:pt x="9549" y="167452"/>
                  </a:lnTo>
                  <a:lnTo>
                    <a:pt x="278127" y="13110"/>
                  </a:lnTo>
                  <a:lnTo>
                    <a:pt x="546704" y="167452"/>
                  </a:lnTo>
                  <a:close/>
                </a:path>
              </a:pathLst>
            </a:custGeom>
            <a:solidFill>
              <a:schemeClr val="accent6">
                <a:lumMod val="90000"/>
              </a:schemeClr>
            </a:solidFill>
            <a:ln w="29774"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5715178F-FBED-924A-9E91-CBE47D683725}"/>
                </a:ext>
              </a:extLst>
            </p:cNvPr>
            <p:cNvSpPr/>
            <p:nvPr/>
          </p:nvSpPr>
          <p:spPr>
            <a:xfrm>
              <a:off x="4788551" y="220990"/>
              <a:ext cx="600718" cy="692451"/>
            </a:xfrm>
            <a:custGeom>
              <a:avLst/>
              <a:gdLst>
                <a:gd name="connsiteX0" fmla="*/ 0 w 600718"/>
                <a:gd name="connsiteY0" fmla="*/ 173113 h 692451"/>
                <a:gd name="connsiteX1" fmla="*/ 0 w 600718"/>
                <a:gd name="connsiteY1" fmla="*/ 519339 h 692451"/>
                <a:gd name="connsiteX2" fmla="*/ 300210 w 600718"/>
                <a:gd name="connsiteY2" fmla="*/ 692451 h 692451"/>
                <a:gd name="connsiteX3" fmla="*/ 600718 w 600718"/>
                <a:gd name="connsiteY3" fmla="*/ 519339 h 692451"/>
                <a:gd name="connsiteX4" fmla="*/ 600718 w 600718"/>
                <a:gd name="connsiteY4" fmla="*/ 173113 h 692451"/>
                <a:gd name="connsiteX5" fmla="*/ 300210 w 600718"/>
                <a:gd name="connsiteY5" fmla="*/ 0 h 692451"/>
                <a:gd name="connsiteX6" fmla="*/ 592661 w 600718"/>
                <a:gd name="connsiteY6" fmla="*/ 514869 h 692451"/>
                <a:gd name="connsiteX7" fmla="*/ 300210 w 600718"/>
                <a:gd name="connsiteY7" fmla="*/ 683215 h 692451"/>
                <a:gd name="connsiteX8" fmla="*/ 8057 w 600718"/>
                <a:gd name="connsiteY8" fmla="*/ 514869 h 692451"/>
                <a:gd name="connsiteX9" fmla="*/ 8057 w 600718"/>
                <a:gd name="connsiteY9" fmla="*/ 177582 h 692451"/>
                <a:gd name="connsiteX10" fmla="*/ 300210 w 600718"/>
                <a:gd name="connsiteY10" fmla="*/ 9237 h 692451"/>
                <a:gd name="connsiteX11" fmla="*/ 592661 w 600718"/>
                <a:gd name="connsiteY11" fmla="*/ 177582 h 692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0718" h="692451">
                  <a:moveTo>
                    <a:pt x="0" y="173113"/>
                  </a:moveTo>
                  <a:lnTo>
                    <a:pt x="0" y="519339"/>
                  </a:lnTo>
                  <a:lnTo>
                    <a:pt x="300210" y="692451"/>
                  </a:lnTo>
                  <a:lnTo>
                    <a:pt x="600718" y="519339"/>
                  </a:lnTo>
                  <a:lnTo>
                    <a:pt x="600718" y="173113"/>
                  </a:lnTo>
                  <a:lnTo>
                    <a:pt x="300210" y="0"/>
                  </a:lnTo>
                  <a:close/>
                  <a:moveTo>
                    <a:pt x="592661" y="514869"/>
                  </a:moveTo>
                  <a:lnTo>
                    <a:pt x="300210" y="683215"/>
                  </a:lnTo>
                  <a:lnTo>
                    <a:pt x="8057" y="514869"/>
                  </a:lnTo>
                  <a:lnTo>
                    <a:pt x="8057" y="177582"/>
                  </a:lnTo>
                  <a:lnTo>
                    <a:pt x="300210" y="9237"/>
                  </a:lnTo>
                  <a:lnTo>
                    <a:pt x="592661" y="177582"/>
                  </a:lnTo>
                  <a:close/>
                </a:path>
              </a:pathLst>
            </a:custGeom>
            <a:solidFill>
              <a:schemeClr val="accent6">
                <a:lumMod val="90000"/>
              </a:schemeClr>
            </a:solidFill>
            <a:ln w="29774"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FB20F2CA-38A6-FE43-9F84-B8569295C418}"/>
                </a:ext>
              </a:extLst>
            </p:cNvPr>
            <p:cNvSpPr/>
            <p:nvPr/>
          </p:nvSpPr>
          <p:spPr>
            <a:xfrm>
              <a:off x="9978516" y="89220"/>
              <a:ext cx="634439" cy="731483"/>
            </a:xfrm>
            <a:custGeom>
              <a:avLst/>
              <a:gdLst>
                <a:gd name="connsiteX0" fmla="*/ 634440 w 634439"/>
                <a:gd name="connsiteY0" fmla="*/ 548538 h 731483"/>
                <a:gd name="connsiteX1" fmla="*/ 634440 w 634439"/>
                <a:gd name="connsiteY1" fmla="*/ 182945 h 731483"/>
                <a:gd name="connsiteX2" fmla="*/ 317220 w 634439"/>
                <a:gd name="connsiteY2" fmla="*/ 0 h 731483"/>
                <a:gd name="connsiteX3" fmla="*/ 0 w 634439"/>
                <a:gd name="connsiteY3" fmla="*/ 182945 h 731483"/>
                <a:gd name="connsiteX4" fmla="*/ 0 w 634439"/>
                <a:gd name="connsiteY4" fmla="*/ 548538 h 731483"/>
                <a:gd name="connsiteX5" fmla="*/ 317220 w 634439"/>
                <a:gd name="connsiteY5" fmla="*/ 731483 h 731483"/>
                <a:gd name="connsiteX6" fmla="*/ 7759 w 634439"/>
                <a:gd name="connsiteY6" fmla="*/ 187415 h 731483"/>
                <a:gd name="connsiteX7" fmla="*/ 316921 w 634439"/>
                <a:gd name="connsiteY7" fmla="*/ 8641 h 731483"/>
                <a:gd name="connsiteX8" fmla="*/ 626382 w 634439"/>
                <a:gd name="connsiteY8" fmla="*/ 187415 h 731483"/>
                <a:gd name="connsiteX9" fmla="*/ 626382 w 634439"/>
                <a:gd name="connsiteY9" fmla="*/ 544963 h 731483"/>
                <a:gd name="connsiteX10" fmla="*/ 316921 w 634439"/>
                <a:gd name="connsiteY10" fmla="*/ 723737 h 731483"/>
                <a:gd name="connsiteX11" fmla="*/ 7759 w 634439"/>
                <a:gd name="connsiteY11" fmla="*/ 544963 h 731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34439" h="731483">
                  <a:moveTo>
                    <a:pt x="634440" y="548538"/>
                  </a:moveTo>
                  <a:lnTo>
                    <a:pt x="634440" y="182945"/>
                  </a:lnTo>
                  <a:lnTo>
                    <a:pt x="317220" y="0"/>
                  </a:lnTo>
                  <a:lnTo>
                    <a:pt x="0" y="182945"/>
                  </a:lnTo>
                  <a:lnTo>
                    <a:pt x="0" y="548538"/>
                  </a:lnTo>
                  <a:lnTo>
                    <a:pt x="317220" y="731483"/>
                  </a:lnTo>
                  <a:close/>
                  <a:moveTo>
                    <a:pt x="7759" y="187415"/>
                  </a:moveTo>
                  <a:lnTo>
                    <a:pt x="316921" y="8641"/>
                  </a:lnTo>
                  <a:lnTo>
                    <a:pt x="626382" y="187415"/>
                  </a:lnTo>
                  <a:lnTo>
                    <a:pt x="626382" y="544963"/>
                  </a:lnTo>
                  <a:lnTo>
                    <a:pt x="316921" y="723737"/>
                  </a:lnTo>
                  <a:lnTo>
                    <a:pt x="7759" y="544963"/>
                  </a:lnTo>
                  <a:close/>
                </a:path>
              </a:pathLst>
            </a:custGeom>
            <a:solidFill>
              <a:schemeClr val="accent6">
                <a:lumMod val="90000"/>
              </a:schemeClr>
            </a:solidFill>
            <a:ln w="29774"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19E7E63B-F91F-FA4A-9D0C-1EACAD0ED613}"/>
                </a:ext>
              </a:extLst>
            </p:cNvPr>
            <p:cNvSpPr/>
            <p:nvPr/>
          </p:nvSpPr>
          <p:spPr>
            <a:xfrm>
              <a:off x="7935034" y="1966846"/>
              <a:ext cx="717698" cy="831596"/>
            </a:xfrm>
            <a:custGeom>
              <a:avLst/>
              <a:gdLst>
                <a:gd name="connsiteX0" fmla="*/ 0 w 717698"/>
                <a:gd name="connsiteY0" fmla="*/ 208570 h 831596"/>
                <a:gd name="connsiteX1" fmla="*/ 0 w 717698"/>
                <a:gd name="connsiteY1" fmla="*/ 623027 h 831596"/>
                <a:gd name="connsiteX2" fmla="*/ 358103 w 717698"/>
                <a:gd name="connsiteY2" fmla="*/ 831596 h 831596"/>
                <a:gd name="connsiteX3" fmla="*/ 717699 w 717698"/>
                <a:gd name="connsiteY3" fmla="*/ 623027 h 831596"/>
                <a:gd name="connsiteX4" fmla="*/ 717699 w 717698"/>
                <a:gd name="connsiteY4" fmla="*/ 208570 h 831596"/>
                <a:gd name="connsiteX5" fmla="*/ 358103 w 717698"/>
                <a:gd name="connsiteY5" fmla="*/ 0 h 831596"/>
                <a:gd name="connsiteX6" fmla="*/ 710835 w 717698"/>
                <a:gd name="connsiteY6" fmla="*/ 619452 h 831596"/>
                <a:gd name="connsiteX7" fmla="*/ 359297 w 717698"/>
                <a:gd name="connsiteY7" fmla="*/ 822062 h 831596"/>
                <a:gd name="connsiteX8" fmla="*/ 7759 w 717698"/>
                <a:gd name="connsiteY8" fmla="*/ 619452 h 831596"/>
                <a:gd name="connsiteX9" fmla="*/ 7759 w 717698"/>
                <a:gd name="connsiteY9" fmla="*/ 213039 h 831596"/>
                <a:gd name="connsiteX10" fmla="*/ 359297 w 717698"/>
                <a:gd name="connsiteY10" fmla="*/ 10428 h 831596"/>
                <a:gd name="connsiteX11" fmla="*/ 710835 w 717698"/>
                <a:gd name="connsiteY11" fmla="*/ 213039 h 831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17698" h="831596">
                  <a:moveTo>
                    <a:pt x="0" y="208570"/>
                  </a:moveTo>
                  <a:lnTo>
                    <a:pt x="0" y="623027"/>
                  </a:lnTo>
                  <a:lnTo>
                    <a:pt x="358103" y="831596"/>
                  </a:lnTo>
                  <a:lnTo>
                    <a:pt x="717699" y="623027"/>
                  </a:lnTo>
                  <a:lnTo>
                    <a:pt x="717699" y="208570"/>
                  </a:lnTo>
                  <a:lnTo>
                    <a:pt x="358103" y="0"/>
                  </a:lnTo>
                  <a:close/>
                  <a:moveTo>
                    <a:pt x="710835" y="619452"/>
                  </a:moveTo>
                  <a:lnTo>
                    <a:pt x="359297" y="822062"/>
                  </a:lnTo>
                  <a:lnTo>
                    <a:pt x="7759" y="619452"/>
                  </a:lnTo>
                  <a:lnTo>
                    <a:pt x="7759" y="213039"/>
                  </a:lnTo>
                  <a:lnTo>
                    <a:pt x="359297" y="10428"/>
                  </a:lnTo>
                  <a:lnTo>
                    <a:pt x="710835" y="213039"/>
                  </a:lnTo>
                  <a:close/>
                </a:path>
              </a:pathLst>
            </a:custGeom>
            <a:solidFill>
              <a:schemeClr val="accent6">
                <a:lumMod val="90000"/>
              </a:schemeClr>
            </a:solidFill>
            <a:ln w="29774" cap="flat">
              <a:noFill/>
              <a:prstDash val="solid"/>
              <a:miter/>
            </a:ln>
          </p:spPr>
          <p:txBody>
            <a:bodyPr rtlCol="0" anchor="ctr"/>
            <a:lstStyle/>
            <a:p>
              <a:endParaRPr lang="en-US"/>
            </a:p>
          </p:txBody>
        </p:sp>
        <p:sp>
          <p:nvSpPr>
            <p:cNvPr id="26" name="Freeform 25">
              <a:extLst>
                <a:ext uri="{FF2B5EF4-FFF2-40B4-BE49-F238E27FC236}">
                  <a16:creationId xmlns:a16="http://schemas.microsoft.com/office/drawing/2014/main" id="{DBFC99F9-40FD-6841-B2FC-6DCA97F1B603}"/>
                </a:ext>
              </a:extLst>
            </p:cNvPr>
            <p:cNvSpPr/>
            <p:nvPr/>
          </p:nvSpPr>
          <p:spPr>
            <a:xfrm>
              <a:off x="11548202" y="1132067"/>
              <a:ext cx="634439" cy="729993"/>
            </a:xfrm>
            <a:custGeom>
              <a:avLst/>
              <a:gdLst>
                <a:gd name="connsiteX0" fmla="*/ 634440 w 634439"/>
                <a:gd name="connsiteY0" fmla="*/ 547346 h 729993"/>
                <a:gd name="connsiteX1" fmla="*/ 634440 w 634439"/>
                <a:gd name="connsiteY1" fmla="*/ 181456 h 729993"/>
                <a:gd name="connsiteX2" fmla="*/ 317220 w 634439"/>
                <a:gd name="connsiteY2" fmla="*/ 0 h 729993"/>
                <a:gd name="connsiteX3" fmla="*/ 0 w 634439"/>
                <a:gd name="connsiteY3" fmla="*/ 182647 h 729993"/>
                <a:gd name="connsiteX4" fmla="*/ 0 w 634439"/>
                <a:gd name="connsiteY4" fmla="*/ 547346 h 729993"/>
                <a:gd name="connsiteX5" fmla="*/ 317220 w 634439"/>
                <a:gd name="connsiteY5" fmla="*/ 729994 h 729993"/>
                <a:gd name="connsiteX6" fmla="*/ 7759 w 634439"/>
                <a:gd name="connsiteY6" fmla="*/ 186223 h 729993"/>
                <a:gd name="connsiteX7" fmla="*/ 316921 w 634439"/>
                <a:gd name="connsiteY7" fmla="*/ 7449 h 729993"/>
                <a:gd name="connsiteX8" fmla="*/ 626382 w 634439"/>
                <a:gd name="connsiteY8" fmla="*/ 186223 h 729993"/>
                <a:gd name="connsiteX9" fmla="*/ 626382 w 634439"/>
                <a:gd name="connsiteY9" fmla="*/ 543771 h 729993"/>
                <a:gd name="connsiteX10" fmla="*/ 316921 w 634439"/>
                <a:gd name="connsiteY10" fmla="*/ 722545 h 729993"/>
                <a:gd name="connsiteX11" fmla="*/ 7759 w 634439"/>
                <a:gd name="connsiteY11" fmla="*/ 543771 h 729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34439" h="729993">
                  <a:moveTo>
                    <a:pt x="634440" y="547346"/>
                  </a:moveTo>
                  <a:lnTo>
                    <a:pt x="634440" y="181456"/>
                  </a:lnTo>
                  <a:lnTo>
                    <a:pt x="317220" y="0"/>
                  </a:lnTo>
                  <a:lnTo>
                    <a:pt x="0" y="182647"/>
                  </a:lnTo>
                  <a:lnTo>
                    <a:pt x="0" y="547346"/>
                  </a:lnTo>
                  <a:lnTo>
                    <a:pt x="317220" y="729994"/>
                  </a:lnTo>
                  <a:close/>
                  <a:moveTo>
                    <a:pt x="7759" y="186223"/>
                  </a:moveTo>
                  <a:lnTo>
                    <a:pt x="316921" y="7449"/>
                  </a:lnTo>
                  <a:lnTo>
                    <a:pt x="626382" y="186223"/>
                  </a:lnTo>
                  <a:lnTo>
                    <a:pt x="626382" y="543771"/>
                  </a:lnTo>
                  <a:lnTo>
                    <a:pt x="316921" y="722545"/>
                  </a:lnTo>
                  <a:lnTo>
                    <a:pt x="7759" y="543771"/>
                  </a:lnTo>
                  <a:close/>
                </a:path>
              </a:pathLst>
            </a:custGeom>
            <a:solidFill>
              <a:schemeClr val="accent6">
                <a:lumMod val="90000"/>
              </a:schemeClr>
            </a:solidFill>
            <a:ln w="29774" cap="flat">
              <a:no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149A73DF-F54D-E041-A376-74BD8445A6E0}"/>
                </a:ext>
              </a:extLst>
            </p:cNvPr>
            <p:cNvSpPr/>
            <p:nvPr/>
          </p:nvSpPr>
          <p:spPr>
            <a:xfrm>
              <a:off x="8610610" y="1520825"/>
              <a:ext cx="329753" cy="380192"/>
            </a:xfrm>
            <a:custGeom>
              <a:avLst/>
              <a:gdLst>
                <a:gd name="connsiteX0" fmla="*/ 329753 w 329753"/>
                <a:gd name="connsiteY0" fmla="*/ 285144 h 380192"/>
                <a:gd name="connsiteX1" fmla="*/ 329753 w 329753"/>
                <a:gd name="connsiteY1" fmla="*/ 95048 h 380192"/>
                <a:gd name="connsiteX2" fmla="*/ 165026 w 329753"/>
                <a:gd name="connsiteY2" fmla="*/ 0 h 380192"/>
                <a:gd name="connsiteX3" fmla="*/ 0 w 329753"/>
                <a:gd name="connsiteY3" fmla="*/ 95048 h 380192"/>
                <a:gd name="connsiteX4" fmla="*/ 0 w 329753"/>
                <a:gd name="connsiteY4" fmla="*/ 285144 h 380192"/>
                <a:gd name="connsiteX5" fmla="*/ 165026 w 329753"/>
                <a:gd name="connsiteY5" fmla="*/ 380193 h 380192"/>
                <a:gd name="connsiteX6" fmla="*/ 1492 w 329753"/>
                <a:gd name="connsiteY6" fmla="*/ 95644 h 380192"/>
                <a:gd name="connsiteX7" fmla="*/ 165324 w 329753"/>
                <a:gd name="connsiteY7" fmla="*/ 1192 h 380192"/>
                <a:gd name="connsiteX8" fmla="*/ 329157 w 329753"/>
                <a:gd name="connsiteY8" fmla="*/ 95644 h 380192"/>
                <a:gd name="connsiteX9" fmla="*/ 329157 w 329753"/>
                <a:gd name="connsiteY9" fmla="*/ 284549 h 380192"/>
                <a:gd name="connsiteX10" fmla="*/ 165324 w 329753"/>
                <a:gd name="connsiteY10" fmla="*/ 379001 h 380192"/>
                <a:gd name="connsiteX11" fmla="*/ 1492 w 329753"/>
                <a:gd name="connsiteY11" fmla="*/ 284549 h 380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9753" h="380192">
                  <a:moveTo>
                    <a:pt x="329753" y="285144"/>
                  </a:moveTo>
                  <a:lnTo>
                    <a:pt x="329753" y="95048"/>
                  </a:lnTo>
                  <a:lnTo>
                    <a:pt x="165026" y="0"/>
                  </a:lnTo>
                  <a:lnTo>
                    <a:pt x="0" y="95048"/>
                  </a:lnTo>
                  <a:lnTo>
                    <a:pt x="0" y="285144"/>
                  </a:lnTo>
                  <a:lnTo>
                    <a:pt x="165026" y="380193"/>
                  </a:lnTo>
                  <a:close/>
                  <a:moveTo>
                    <a:pt x="1492" y="95644"/>
                  </a:moveTo>
                  <a:lnTo>
                    <a:pt x="165324" y="1192"/>
                  </a:lnTo>
                  <a:lnTo>
                    <a:pt x="329157" y="95644"/>
                  </a:lnTo>
                  <a:lnTo>
                    <a:pt x="329157" y="284549"/>
                  </a:lnTo>
                  <a:lnTo>
                    <a:pt x="165324" y="379001"/>
                  </a:lnTo>
                  <a:lnTo>
                    <a:pt x="1492" y="284549"/>
                  </a:lnTo>
                  <a:close/>
                </a:path>
              </a:pathLst>
            </a:custGeom>
            <a:solidFill>
              <a:schemeClr val="accent6">
                <a:lumMod val="90000"/>
              </a:schemeClr>
            </a:solidFill>
            <a:ln w="29774"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3FF3BEC2-E4B1-304A-B5D3-5B13449F18E5}"/>
                </a:ext>
              </a:extLst>
            </p:cNvPr>
            <p:cNvSpPr/>
            <p:nvPr/>
          </p:nvSpPr>
          <p:spPr>
            <a:xfrm>
              <a:off x="8909685" y="291842"/>
              <a:ext cx="507680" cy="584877"/>
            </a:xfrm>
            <a:custGeom>
              <a:avLst/>
              <a:gdLst>
                <a:gd name="connsiteX0" fmla="*/ 325575 w 651747"/>
                <a:gd name="connsiteY0" fmla="*/ 0 h 750850"/>
                <a:gd name="connsiteX1" fmla="*/ 0 w 651747"/>
                <a:gd name="connsiteY1" fmla="*/ 187713 h 750850"/>
                <a:gd name="connsiteX2" fmla="*/ 0 w 651747"/>
                <a:gd name="connsiteY2" fmla="*/ 563138 h 750850"/>
                <a:gd name="connsiteX3" fmla="*/ 325575 w 651747"/>
                <a:gd name="connsiteY3" fmla="*/ 750850 h 750850"/>
                <a:gd name="connsiteX4" fmla="*/ 651748 w 651747"/>
                <a:gd name="connsiteY4" fmla="*/ 563138 h 750850"/>
                <a:gd name="connsiteX5" fmla="*/ 651748 w 651747"/>
                <a:gd name="connsiteY5" fmla="*/ 187713 h 750850"/>
                <a:gd name="connsiteX6" fmla="*/ 651748 w 651747"/>
                <a:gd name="connsiteY6" fmla="*/ 561350 h 750850"/>
                <a:gd name="connsiteX7" fmla="*/ 327068 w 651747"/>
                <a:gd name="connsiteY7" fmla="*/ 748467 h 750850"/>
                <a:gd name="connsiteX8" fmla="*/ 1193 w 651747"/>
                <a:gd name="connsiteY8" fmla="*/ 561350 h 750850"/>
                <a:gd name="connsiteX9" fmla="*/ 1193 w 651747"/>
                <a:gd name="connsiteY9" fmla="*/ 188309 h 750850"/>
                <a:gd name="connsiteX10" fmla="*/ 325575 w 651747"/>
                <a:gd name="connsiteY10" fmla="*/ 1192 h 750850"/>
                <a:gd name="connsiteX11" fmla="*/ 651748 w 651747"/>
                <a:gd name="connsiteY11" fmla="*/ 188309 h 750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51747" h="750850">
                  <a:moveTo>
                    <a:pt x="325575" y="0"/>
                  </a:moveTo>
                  <a:lnTo>
                    <a:pt x="0" y="187713"/>
                  </a:lnTo>
                  <a:lnTo>
                    <a:pt x="0" y="563138"/>
                  </a:lnTo>
                  <a:lnTo>
                    <a:pt x="325575" y="750850"/>
                  </a:lnTo>
                  <a:lnTo>
                    <a:pt x="651748" y="563138"/>
                  </a:lnTo>
                  <a:lnTo>
                    <a:pt x="651748" y="187713"/>
                  </a:lnTo>
                  <a:close/>
                  <a:moveTo>
                    <a:pt x="651748" y="561350"/>
                  </a:moveTo>
                  <a:lnTo>
                    <a:pt x="327068" y="748467"/>
                  </a:lnTo>
                  <a:lnTo>
                    <a:pt x="1193" y="561350"/>
                  </a:lnTo>
                  <a:lnTo>
                    <a:pt x="1193" y="188309"/>
                  </a:lnTo>
                  <a:lnTo>
                    <a:pt x="325575" y="1192"/>
                  </a:lnTo>
                  <a:lnTo>
                    <a:pt x="651748" y="188309"/>
                  </a:lnTo>
                  <a:close/>
                </a:path>
              </a:pathLst>
            </a:custGeom>
            <a:solidFill>
              <a:schemeClr val="accent6">
                <a:lumMod val="90000"/>
              </a:schemeClr>
            </a:solidFill>
            <a:ln w="29774" cap="flat">
              <a:noFill/>
              <a:prstDash val="solid"/>
              <a:miter/>
            </a:ln>
          </p:spPr>
          <p:txBody>
            <a:bodyPr rtlCol="0" anchor="ctr"/>
            <a:lstStyle/>
            <a:p>
              <a:endParaRPr lang="en-US"/>
            </a:p>
          </p:txBody>
        </p:sp>
        <p:sp>
          <p:nvSpPr>
            <p:cNvPr id="29" name="Freeform 28">
              <a:extLst>
                <a:ext uri="{FF2B5EF4-FFF2-40B4-BE49-F238E27FC236}">
                  <a16:creationId xmlns:a16="http://schemas.microsoft.com/office/drawing/2014/main" id="{E02D615A-686D-264D-B950-993288F310F1}"/>
                </a:ext>
              </a:extLst>
            </p:cNvPr>
            <p:cNvSpPr/>
            <p:nvPr/>
          </p:nvSpPr>
          <p:spPr>
            <a:xfrm>
              <a:off x="9138584" y="913192"/>
              <a:ext cx="787553" cy="907277"/>
            </a:xfrm>
            <a:custGeom>
              <a:avLst/>
              <a:gdLst>
                <a:gd name="connsiteX0" fmla="*/ 0 w 634439"/>
                <a:gd name="connsiteY0" fmla="*/ 182051 h 730887"/>
                <a:gd name="connsiteX1" fmla="*/ 0 w 634439"/>
                <a:gd name="connsiteY1" fmla="*/ 547942 h 730887"/>
                <a:gd name="connsiteX2" fmla="*/ 317220 w 634439"/>
                <a:gd name="connsiteY2" fmla="*/ 730888 h 730887"/>
                <a:gd name="connsiteX3" fmla="*/ 634440 w 634439"/>
                <a:gd name="connsiteY3" fmla="*/ 547942 h 730887"/>
                <a:gd name="connsiteX4" fmla="*/ 634440 w 634439"/>
                <a:gd name="connsiteY4" fmla="*/ 182051 h 730887"/>
                <a:gd name="connsiteX5" fmla="*/ 317220 w 634439"/>
                <a:gd name="connsiteY5" fmla="*/ 0 h 730887"/>
                <a:gd name="connsiteX6" fmla="*/ 623100 w 634439"/>
                <a:gd name="connsiteY6" fmla="*/ 541387 h 730887"/>
                <a:gd name="connsiteX7" fmla="*/ 317220 w 634439"/>
                <a:gd name="connsiteY7" fmla="*/ 717777 h 730887"/>
                <a:gd name="connsiteX8" fmla="*/ 11340 w 634439"/>
                <a:gd name="connsiteY8" fmla="*/ 541387 h 730887"/>
                <a:gd name="connsiteX9" fmla="*/ 11340 w 634439"/>
                <a:gd name="connsiteY9" fmla="*/ 188607 h 730887"/>
                <a:gd name="connsiteX10" fmla="*/ 317220 w 634439"/>
                <a:gd name="connsiteY10" fmla="*/ 12514 h 730887"/>
                <a:gd name="connsiteX11" fmla="*/ 623100 w 634439"/>
                <a:gd name="connsiteY11" fmla="*/ 188607 h 730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34439" h="730887">
                  <a:moveTo>
                    <a:pt x="0" y="182051"/>
                  </a:moveTo>
                  <a:lnTo>
                    <a:pt x="0" y="547942"/>
                  </a:lnTo>
                  <a:lnTo>
                    <a:pt x="317220" y="730888"/>
                  </a:lnTo>
                  <a:lnTo>
                    <a:pt x="634440" y="547942"/>
                  </a:lnTo>
                  <a:lnTo>
                    <a:pt x="634440" y="182051"/>
                  </a:lnTo>
                  <a:lnTo>
                    <a:pt x="317220" y="0"/>
                  </a:lnTo>
                  <a:close/>
                  <a:moveTo>
                    <a:pt x="623100" y="541387"/>
                  </a:moveTo>
                  <a:lnTo>
                    <a:pt x="317220" y="717777"/>
                  </a:lnTo>
                  <a:lnTo>
                    <a:pt x="11340" y="541387"/>
                  </a:lnTo>
                  <a:lnTo>
                    <a:pt x="11340" y="188607"/>
                  </a:lnTo>
                  <a:lnTo>
                    <a:pt x="317220" y="12514"/>
                  </a:lnTo>
                  <a:lnTo>
                    <a:pt x="623100" y="188607"/>
                  </a:lnTo>
                  <a:close/>
                </a:path>
              </a:pathLst>
            </a:custGeom>
            <a:solidFill>
              <a:schemeClr val="accent6">
                <a:lumMod val="90000"/>
              </a:schemeClr>
            </a:solidFill>
            <a:ln w="29774" cap="flat">
              <a:noFill/>
              <a:prstDash val="solid"/>
              <a:miter/>
            </a:ln>
          </p:spPr>
          <p:txBody>
            <a:bodyPr rtlCol="0" anchor="ctr"/>
            <a:lstStyle/>
            <a:p>
              <a:endParaRPr lang="en-US"/>
            </a:p>
          </p:txBody>
        </p:sp>
        <p:sp>
          <p:nvSpPr>
            <p:cNvPr id="30" name="Freeform 29">
              <a:extLst>
                <a:ext uri="{FF2B5EF4-FFF2-40B4-BE49-F238E27FC236}">
                  <a16:creationId xmlns:a16="http://schemas.microsoft.com/office/drawing/2014/main" id="{39BA2711-0FDB-3048-ACFD-9FD1797864D2}"/>
                </a:ext>
              </a:extLst>
            </p:cNvPr>
            <p:cNvSpPr/>
            <p:nvPr/>
          </p:nvSpPr>
          <p:spPr>
            <a:xfrm>
              <a:off x="10990754" y="552542"/>
              <a:ext cx="389138" cy="448722"/>
            </a:xfrm>
            <a:custGeom>
              <a:avLst/>
              <a:gdLst>
                <a:gd name="connsiteX0" fmla="*/ 389139 w 389138"/>
                <a:gd name="connsiteY0" fmla="*/ 336691 h 448722"/>
                <a:gd name="connsiteX1" fmla="*/ 389139 w 389138"/>
                <a:gd name="connsiteY1" fmla="*/ 112330 h 448722"/>
                <a:gd name="connsiteX2" fmla="*/ 194570 w 389138"/>
                <a:gd name="connsiteY2" fmla="*/ 0 h 448722"/>
                <a:gd name="connsiteX3" fmla="*/ 0 w 389138"/>
                <a:gd name="connsiteY3" fmla="*/ 112330 h 448722"/>
                <a:gd name="connsiteX4" fmla="*/ 0 w 389138"/>
                <a:gd name="connsiteY4" fmla="*/ 336691 h 448722"/>
                <a:gd name="connsiteX5" fmla="*/ 194570 w 389138"/>
                <a:gd name="connsiteY5" fmla="*/ 448723 h 448722"/>
                <a:gd name="connsiteX6" fmla="*/ 8057 w 389138"/>
                <a:gd name="connsiteY6" fmla="*/ 116799 h 448722"/>
                <a:gd name="connsiteX7" fmla="*/ 194570 w 389138"/>
                <a:gd name="connsiteY7" fmla="*/ 9237 h 448722"/>
                <a:gd name="connsiteX8" fmla="*/ 381380 w 389138"/>
                <a:gd name="connsiteY8" fmla="*/ 116799 h 448722"/>
                <a:gd name="connsiteX9" fmla="*/ 381380 w 389138"/>
                <a:gd name="connsiteY9" fmla="*/ 331924 h 448722"/>
                <a:gd name="connsiteX10" fmla="*/ 194570 w 389138"/>
                <a:gd name="connsiteY10" fmla="*/ 439486 h 448722"/>
                <a:gd name="connsiteX11" fmla="*/ 8057 w 389138"/>
                <a:gd name="connsiteY11" fmla="*/ 331924 h 448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9138" h="448722">
                  <a:moveTo>
                    <a:pt x="389139" y="336691"/>
                  </a:moveTo>
                  <a:lnTo>
                    <a:pt x="389139" y="112330"/>
                  </a:lnTo>
                  <a:lnTo>
                    <a:pt x="194570" y="0"/>
                  </a:lnTo>
                  <a:lnTo>
                    <a:pt x="0" y="112330"/>
                  </a:lnTo>
                  <a:lnTo>
                    <a:pt x="0" y="336691"/>
                  </a:lnTo>
                  <a:lnTo>
                    <a:pt x="194570" y="448723"/>
                  </a:lnTo>
                  <a:close/>
                  <a:moveTo>
                    <a:pt x="8057" y="116799"/>
                  </a:moveTo>
                  <a:lnTo>
                    <a:pt x="194570" y="9237"/>
                  </a:lnTo>
                  <a:lnTo>
                    <a:pt x="381380" y="116799"/>
                  </a:lnTo>
                  <a:lnTo>
                    <a:pt x="381380" y="331924"/>
                  </a:lnTo>
                  <a:lnTo>
                    <a:pt x="194570" y="439486"/>
                  </a:lnTo>
                  <a:lnTo>
                    <a:pt x="8057" y="331924"/>
                  </a:lnTo>
                  <a:close/>
                </a:path>
              </a:pathLst>
            </a:custGeom>
            <a:solidFill>
              <a:schemeClr val="accent6">
                <a:lumMod val="90000"/>
              </a:schemeClr>
            </a:solidFill>
            <a:ln w="29774" cap="flat">
              <a:noFill/>
              <a:prstDash val="solid"/>
              <a:miter/>
            </a:ln>
          </p:spPr>
          <p:txBody>
            <a:bodyPr rtlCol="0" anchor="ctr"/>
            <a:lstStyle/>
            <a:p>
              <a:endParaRPr lang="en-US"/>
            </a:p>
          </p:txBody>
        </p:sp>
        <p:sp>
          <p:nvSpPr>
            <p:cNvPr id="31" name="Freeform 30">
              <a:extLst>
                <a:ext uri="{FF2B5EF4-FFF2-40B4-BE49-F238E27FC236}">
                  <a16:creationId xmlns:a16="http://schemas.microsoft.com/office/drawing/2014/main" id="{FB81EFB8-FBB7-FD49-ACAF-C6F0A53F26D0}"/>
                </a:ext>
              </a:extLst>
            </p:cNvPr>
            <p:cNvSpPr/>
            <p:nvPr/>
          </p:nvSpPr>
          <p:spPr>
            <a:xfrm>
              <a:off x="10400165" y="1008747"/>
              <a:ext cx="444758" cy="512078"/>
            </a:xfrm>
            <a:custGeom>
              <a:avLst/>
              <a:gdLst>
                <a:gd name="connsiteX0" fmla="*/ 559238 w 559237"/>
                <a:gd name="connsiteY0" fmla="*/ 482988 h 643884"/>
                <a:gd name="connsiteX1" fmla="*/ 559238 w 559237"/>
                <a:gd name="connsiteY1" fmla="*/ 160897 h 643884"/>
                <a:gd name="connsiteX2" fmla="*/ 279022 w 559237"/>
                <a:gd name="connsiteY2" fmla="*/ 0 h 643884"/>
                <a:gd name="connsiteX3" fmla="*/ 0 w 559237"/>
                <a:gd name="connsiteY3" fmla="*/ 160897 h 643884"/>
                <a:gd name="connsiteX4" fmla="*/ 0 w 559237"/>
                <a:gd name="connsiteY4" fmla="*/ 482988 h 643884"/>
                <a:gd name="connsiteX5" fmla="*/ 279022 w 559237"/>
                <a:gd name="connsiteY5" fmla="*/ 643884 h 643884"/>
                <a:gd name="connsiteX6" fmla="*/ 12235 w 559237"/>
                <a:gd name="connsiteY6" fmla="*/ 167452 h 643884"/>
                <a:gd name="connsiteX7" fmla="*/ 280812 w 559237"/>
                <a:gd name="connsiteY7" fmla="*/ 13110 h 643884"/>
                <a:gd name="connsiteX8" fmla="*/ 549390 w 559237"/>
                <a:gd name="connsiteY8" fmla="*/ 167452 h 643884"/>
                <a:gd name="connsiteX9" fmla="*/ 549390 w 559237"/>
                <a:gd name="connsiteY9" fmla="*/ 476433 h 643884"/>
                <a:gd name="connsiteX10" fmla="*/ 280812 w 559237"/>
                <a:gd name="connsiteY10" fmla="*/ 630774 h 643884"/>
                <a:gd name="connsiteX11" fmla="*/ 12235 w 559237"/>
                <a:gd name="connsiteY11" fmla="*/ 476433 h 643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9237" h="643884">
                  <a:moveTo>
                    <a:pt x="559238" y="482988"/>
                  </a:moveTo>
                  <a:lnTo>
                    <a:pt x="559238" y="160897"/>
                  </a:lnTo>
                  <a:lnTo>
                    <a:pt x="279022" y="0"/>
                  </a:lnTo>
                  <a:lnTo>
                    <a:pt x="0" y="160897"/>
                  </a:lnTo>
                  <a:lnTo>
                    <a:pt x="0" y="482988"/>
                  </a:lnTo>
                  <a:lnTo>
                    <a:pt x="279022" y="643884"/>
                  </a:lnTo>
                  <a:close/>
                  <a:moveTo>
                    <a:pt x="12235" y="167452"/>
                  </a:moveTo>
                  <a:lnTo>
                    <a:pt x="280812" y="13110"/>
                  </a:lnTo>
                  <a:lnTo>
                    <a:pt x="549390" y="167452"/>
                  </a:lnTo>
                  <a:lnTo>
                    <a:pt x="549390" y="476433"/>
                  </a:lnTo>
                  <a:lnTo>
                    <a:pt x="280812" y="630774"/>
                  </a:lnTo>
                  <a:lnTo>
                    <a:pt x="12235" y="476433"/>
                  </a:lnTo>
                  <a:close/>
                </a:path>
              </a:pathLst>
            </a:custGeom>
            <a:solidFill>
              <a:schemeClr val="accent6">
                <a:lumMod val="90000"/>
              </a:schemeClr>
            </a:solidFill>
            <a:ln w="29774" cap="flat">
              <a:noFill/>
              <a:prstDash val="solid"/>
              <a:miter/>
            </a:ln>
          </p:spPr>
          <p:txBody>
            <a:bodyPr rtlCol="0" anchor="ctr"/>
            <a:lstStyle/>
            <a:p>
              <a:endParaRPr lang="en-US"/>
            </a:p>
          </p:txBody>
        </p:sp>
        <p:sp>
          <p:nvSpPr>
            <p:cNvPr id="32" name="Freeform 31">
              <a:extLst>
                <a:ext uri="{FF2B5EF4-FFF2-40B4-BE49-F238E27FC236}">
                  <a16:creationId xmlns:a16="http://schemas.microsoft.com/office/drawing/2014/main" id="{DCFDF5CA-4760-744D-9286-344D9F2E12B0}"/>
                </a:ext>
              </a:extLst>
            </p:cNvPr>
            <p:cNvSpPr/>
            <p:nvPr/>
          </p:nvSpPr>
          <p:spPr>
            <a:xfrm>
              <a:off x="6626180" y="1155552"/>
              <a:ext cx="678833" cy="782944"/>
            </a:xfrm>
            <a:custGeom>
              <a:avLst/>
              <a:gdLst>
                <a:gd name="connsiteX0" fmla="*/ 0 w 786633"/>
                <a:gd name="connsiteY0" fmla="*/ 227043 h 907277"/>
                <a:gd name="connsiteX1" fmla="*/ 0 w 786633"/>
                <a:gd name="connsiteY1" fmla="*/ 680533 h 907277"/>
                <a:gd name="connsiteX2" fmla="*/ 393317 w 786633"/>
                <a:gd name="connsiteY2" fmla="*/ 907278 h 907277"/>
                <a:gd name="connsiteX3" fmla="*/ 786633 w 786633"/>
                <a:gd name="connsiteY3" fmla="*/ 680533 h 907277"/>
                <a:gd name="connsiteX4" fmla="*/ 786633 w 786633"/>
                <a:gd name="connsiteY4" fmla="*/ 227043 h 907277"/>
                <a:gd name="connsiteX5" fmla="*/ 393615 w 786633"/>
                <a:gd name="connsiteY5" fmla="*/ 0 h 907277"/>
                <a:gd name="connsiteX6" fmla="*/ 775890 w 786633"/>
                <a:gd name="connsiteY6" fmla="*/ 673978 h 907277"/>
                <a:gd name="connsiteX7" fmla="*/ 393914 w 786633"/>
                <a:gd name="connsiteY7" fmla="*/ 894168 h 907277"/>
                <a:gd name="connsiteX8" fmla="*/ 11638 w 786633"/>
                <a:gd name="connsiteY8" fmla="*/ 673978 h 907277"/>
                <a:gd name="connsiteX9" fmla="*/ 11638 w 786633"/>
                <a:gd name="connsiteY9" fmla="*/ 233300 h 907277"/>
                <a:gd name="connsiteX10" fmla="*/ 393615 w 786633"/>
                <a:gd name="connsiteY10" fmla="*/ 13110 h 907277"/>
                <a:gd name="connsiteX11" fmla="*/ 775890 w 786633"/>
                <a:gd name="connsiteY11" fmla="*/ 233300 h 907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6633" h="907277">
                  <a:moveTo>
                    <a:pt x="0" y="227043"/>
                  </a:moveTo>
                  <a:lnTo>
                    <a:pt x="0" y="680533"/>
                  </a:lnTo>
                  <a:lnTo>
                    <a:pt x="393317" y="907278"/>
                  </a:lnTo>
                  <a:lnTo>
                    <a:pt x="786633" y="680533"/>
                  </a:lnTo>
                  <a:lnTo>
                    <a:pt x="786633" y="227043"/>
                  </a:lnTo>
                  <a:lnTo>
                    <a:pt x="393615" y="0"/>
                  </a:lnTo>
                  <a:close/>
                  <a:moveTo>
                    <a:pt x="775890" y="673978"/>
                  </a:moveTo>
                  <a:lnTo>
                    <a:pt x="393914" y="894168"/>
                  </a:lnTo>
                  <a:lnTo>
                    <a:pt x="11638" y="673978"/>
                  </a:lnTo>
                  <a:lnTo>
                    <a:pt x="11638" y="233300"/>
                  </a:lnTo>
                  <a:lnTo>
                    <a:pt x="393615" y="13110"/>
                  </a:lnTo>
                  <a:lnTo>
                    <a:pt x="775890" y="233300"/>
                  </a:lnTo>
                  <a:close/>
                </a:path>
              </a:pathLst>
            </a:custGeom>
            <a:solidFill>
              <a:schemeClr val="accent6">
                <a:lumMod val="90000"/>
              </a:schemeClr>
            </a:solidFill>
            <a:ln w="29774" cap="flat">
              <a:noFill/>
              <a:prstDash val="solid"/>
              <a:miter/>
            </a:ln>
          </p:spPr>
          <p:txBody>
            <a:bodyPr rtlCol="0" anchor="ctr"/>
            <a:lstStyle/>
            <a:p>
              <a:endParaRPr lang="en-US"/>
            </a:p>
          </p:txBody>
        </p:sp>
        <p:sp>
          <p:nvSpPr>
            <p:cNvPr id="34" name="Freeform 33">
              <a:extLst>
                <a:ext uri="{FF2B5EF4-FFF2-40B4-BE49-F238E27FC236}">
                  <a16:creationId xmlns:a16="http://schemas.microsoft.com/office/drawing/2014/main" id="{45E84995-FBFC-D64D-A88C-05F99506A03F}"/>
                </a:ext>
              </a:extLst>
            </p:cNvPr>
            <p:cNvSpPr/>
            <p:nvPr userDrawn="1"/>
          </p:nvSpPr>
          <p:spPr>
            <a:xfrm>
              <a:off x="11020746" y="1184031"/>
              <a:ext cx="196775" cy="224957"/>
            </a:xfrm>
            <a:custGeom>
              <a:avLst/>
              <a:gdLst>
                <a:gd name="connsiteX0" fmla="*/ 119368 w 238735"/>
                <a:gd name="connsiteY0" fmla="*/ 0 h 272927"/>
                <a:gd name="connsiteX1" fmla="*/ 0 w 238735"/>
                <a:gd name="connsiteY1" fmla="*/ 68232 h 272927"/>
                <a:gd name="connsiteX2" fmla="*/ 0 w 238735"/>
                <a:gd name="connsiteY2" fmla="*/ 204696 h 272927"/>
                <a:gd name="connsiteX3" fmla="*/ 119368 w 238735"/>
                <a:gd name="connsiteY3" fmla="*/ 272928 h 272927"/>
                <a:gd name="connsiteX4" fmla="*/ 238735 w 238735"/>
                <a:gd name="connsiteY4" fmla="*/ 204696 h 272927"/>
                <a:gd name="connsiteX5" fmla="*/ 238735 w 238735"/>
                <a:gd name="connsiteY5" fmla="*/ 68232 h 272927"/>
                <a:gd name="connsiteX6" fmla="*/ 226500 w 238735"/>
                <a:gd name="connsiteY6" fmla="*/ 198141 h 272927"/>
                <a:gd name="connsiteX7" fmla="*/ 119368 w 238735"/>
                <a:gd name="connsiteY7" fmla="*/ 259818 h 272927"/>
                <a:gd name="connsiteX8" fmla="*/ 12235 w 238735"/>
                <a:gd name="connsiteY8" fmla="*/ 197247 h 272927"/>
                <a:gd name="connsiteX9" fmla="*/ 12235 w 238735"/>
                <a:gd name="connsiteY9" fmla="*/ 73893 h 272927"/>
                <a:gd name="connsiteX10" fmla="*/ 119368 w 238735"/>
                <a:gd name="connsiteY10" fmla="*/ 12216 h 272927"/>
                <a:gd name="connsiteX11" fmla="*/ 226500 w 238735"/>
                <a:gd name="connsiteY11" fmla="*/ 73893 h 272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735" h="272927">
                  <a:moveTo>
                    <a:pt x="119368" y="0"/>
                  </a:moveTo>
                  <a:lnTo>
                    <a:pt x="0" y="68232"/>
                  </a:lnTo>
                  <a:lnTo>
                    <a:pt x="0" y="204696"/>
                  </a:lnTo>
                  <a:lnTo>
                    <a:pt x="119368" y="272928"/>
                  </a:lnTo>
                  <a:lnTo>
                    <a:pt x="238735" y="204696"/>
                  </a:lnTo>
                  <a:lnTo>
                    <a:pt x="238735" y="68232"/>
                  </a:lnTo>
                  <a:close/>
                  <a:moveTo>
                    <a:pt x="226500" y="198141"/>
                  </a:moveTo>
                  <a:lnTo>
                    <a:pt x="119368" y="259818"/>
                  </a:lnTo>
                  <a:lnTo>
                    <a:pt x="12235" y="197247"/>
                  </a:lnTo>
                  <a:lnTo>
                    <a:pt x="12235" y="73893"/>
                  </a:lnTo>
                  <a:lnTo>
                    <a:pt x="119368" y="12216"/>
                  </a:lnTo>
                  <a:lnTo>
                    <a:pt x="226500" y="73893"/>
                  </a:lnTo>
                  <a:close/>
                </a:path>
              </a:pathLst>
            </a:custGeom>
            <a:solidFill>
              <a:schemeClr val="accent6">
                <a:lumMod val="90000"/>
              </a:schemeClr>
            </a:solidFill>
            <a:ln w="29774" cap="flat">
              <a:noFill/>
              <a:prstDash val="solid"/>
              <a:miter/>
            </a:ln>
          </p:spPr>
          <p:txBody>
            <a:bodyPr rtlCol="0" anchor="ctr"/>
            <a:lstStyle/>
            <a:p>
              <a:endParaRPr lang="en-US"/>
            </a:p>
          </p:txBody>
        </p:sp>
        <p:sp>
          <p:nvSpPr>
            <p:cNvPr id="35" name="Freeform 34">
              <a:extLst>
                <a:ext uri="{FF2B5EF4-FFF2-40B4-BE49-F238E27FC236}">
                  <a16:creationId xmlns:a16="http://schemas.microsoft.com/office/drawing/2014/main" id="{46AE3297-68D9-1E46-A3C1-45731E18E632}"/>
                </a:ext>
              </a:extLst>
            </p:cNvPr>
            <p:cNvSpPr/>
            <p:nvPr userDrawn="1"/>
          </p:nvSpPr>
          <p:spPr>
            <a:xfrm>
              <a:off x="7769173" y="120021"/>
              <a:ext cx="507680" cy="588248"/>
            </a:xfrm>
            <a:custGeom>
              <a:avLst/>
              <a:gdLst>
                <a:gd name="connsiteX0" fmla="*/ 0 w 717698"/>
                <a:gd name="connsiteY0" fmla="*/ 208570 h 831596"/>
                <a:gd name="connsiteX1" fmla="*/ 0 w 717698"/>
                <a:gd name="connsiteY1" fmla="*/ 623027 h 831596"/>
                <a:gd name="connsiteX2" fmla="*/ 358103 w 717698"/>
                <a:gd name="connsiteY2" fmla="*/ 831596 h 831596"/>
                <a:gd name="connsiteX3" fmla="*/ 717699 w 717698"/>
                <a:gd name="connsiteY3" fmla="*/ 623027 h 831596"/>
                <a:gd name="connsiteX4" fmla="*/ 717699 w 717698"/>
                <a:gd name="connsiteY4" fmla="*/ 208570 h 831596"/>
                <a:gd name="connsiteX5" fmla="*/ 358103 w 717698"/>
                <a:gd name="connsiteY5" fmla="*/ 0 h 831596"/>
                <a:gd name="connsiteX6" fmla="*/ 710835 w 717698"/>
                <a:gd name="connsiteY6" fmla="*/ 619452 h 831596"/>
                <a:gd name="connsiteX7" fmla="*/ 359297 w 717698"/>
                <a:gd name="connsiteY7" fmla="*/ 822062 h 831596"/>
                <a:gd name="connsiteX8" fmla="*/ 7759 w 717698"/>
                <a:gd name="connsiteY8" fmla="*/ 619452 h 831596"/>
                <a:gd name="connsiteX9" fmla="*/ 7759 w 717698"/>
                <a:gd name="connsiteY9" fmla="*/ 213039 h 831596"/>
                <a:gd name="connsiteX10" fmla="*/ 359297 w 717698"/>
                <a:gd name="connsiteY10" fmla="*/ 10428 h 831596"/>
                <a:gd name="connsiteX11" fmla="*/ 710835 w 717698"/>
                <a:gd name="connsiteY11" fmla="*/ 213039 h 831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17698" h="831596">
                  <a:moveTo>
                    <a:pt x="0" y="208570"/>
                  </a:moveTo>
                  <a:lnTo>
                    <a:pt x="0" y="623027"/>
                  </a:lnTo>
                  <a:lnTo>
                    <a:pt x="358103" y="831596"/>
                  </a:lnTo>
                  <a:lnTo>
                    <a:pt x="717699" y="623027"/>
                  </a:lnTo>
                  <a:lnTo>
                    <a:pt x="717699" y="208570"/>
                  </a:lnTo>
                  <a:lnTo>
                    <a:pt x="358103" y="0"/>
                  </a:lnTo>
                  <a:close/>
                  <a:moveTo>
                    <a:pt x="710835" y="619452"/>
                  </a:moveTo>
                  <a:lnTo>
                    <a:pt x="359297" y="822062"/>
                  </a:lnTo>
                  <a:lnTo>
                    <a:pt x="7759" y="619452"/>
                  </a:lnTo>
                  <a:lnTo>
                    <a:pt x="7759" y="213039"/>
                  </a:lnTo>
                  <a:lnTo>
                    <a:pt x="359297" y="10428"/>
                  </a:lnTo>
                  <a:lnTo>
                    <a:pt x="710835" y="213039"/>
                  </a:lnTo>
                  <a:close/>
                </a:path>
              </a:pathLst>
            </a:custGeom>
            <a:solidFill>
              <a:schemeClr val="accent6">
                <a:lumMod val="90000"/>
              </a:schemeClr>
            </a:solidFill>
            <a:ln w="29774" cap="flat">
              <a:noFill/>
              <a:prstDash val="solid"/>
              <a:miter/>
            </a:ln>
          </p:spPr>
          <p:txBody>
            <a:bodyPr rtlCol="0" anchor="ctr"/>
            <a:lstStyle/>
            <a:p>
              <a:endParaRPr lang="en-US"/>
            </a:p>
          </p:txBody>
        </p:sp>
        <p:sp>
          <p:nvSpPr>
            <p:cNvPr id="36" name="Freeform 35">
              <a:extLst>
                <a:ext uri="{FF2B5EF4-FFF2-40B4-BE49-F238E27FC236}">
                  <a16:creationId xmlns:a16="http://schemas.microsoft.com/office/drawing/2014/main" id="{5DC3F711-0E25-5941-8FB9-8771B0825A97}"/>
                </a:ext>
              </a:extLst>
            </p:cNvPr>
            <p:cNvSpPr/>
            <p:nvPr userDrawn="1"/>
          </p:nvSpPr>
          <p:spPr>
            <a:xfrm>
              <a:off x="5655016" y="215204"/>
              <a:ext cx="305378" cy="352011"/>
            </a:xfrm>
            <a:custGeom>
              <a:avLst/>
              <a:gdLst>
                <a:gd name="connsiteX0" fmla="*/ 0 w 600718"/>
                <a:gd name="connsiteY0" fmla="*/ 173113 h 692451"/>
                <a:gd name="connsiteX1" fmla="*/ 0 w 600718"/>
                <a:gd name="connsiteY1" fmla="*/ 519339 h 692451"/>
                <a:gd name="connsiteX2" fmla="*/ 300210 w 600718"/>
                <a:gd name="connsiteY2" fmla="*/ 692451 h 692451"/>
                <a:gd name="connsiteX3" fmla="*/ 600718 w 600718"/>
                <a:gd name="connsiteY3" fmla="*/ 519339 h 692451"/>
                <a:gd name="connsiteX4" fmla="*/ 600718 w 600718"/>
                <a:gd name="connsiteY4" fmla="*/ 173113 h 692451"/>
                <a:gd name="connsiteX5" fmla="*/ 300210 w 600718"/>
                <a:gd name="connsiteY5" fmla="*/ 0 h 692451"/>
                <a:gd name="connsiteX6" fmla="*/ 592661 w 600718"/>
                <a:gd name="connsiteY6" fmla="*/ 514869 h 692451"/>
                <a:gd name="connsiteX7" fmla="*/ 300210 w 600718"/>
                <a:gd name="connsiteY7" fmla="*/ 683215 h 692451"/>
                <a:gd name="connsiteX8" fmla="*/ 8057 w 600718"/>
                <a:gd name="connsiteY8" fmla="*/ 514869 h 692451"/>
                <a:gd name="connsiteX9" fmla="*/ 8057 w 600718"/>
                <a:gd name="connsiteY9" fmla="*/ 177582 h 692451"/>
                <a:gd name="connsiteX10" fmla="*/ 300210 w 600718"/>
                <a:gd name="connsiteY10" fmla="*/ 9237 h 692451"/>
                <a:gd name="connsiteX11" fmla="*/ 592661 w 600718"/>
                <a:gd name="connsiteY11" fmla="*/ 177582 h 692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0718" h="692451">
                  <a:moveTo>
                    <a:pt x="0" y="173113"/>
                  </a:moveTo>
                  <a:lnTo>
                    <a:pt x="0" y="519339"/>
                  </a:lnTo>
                  <a:lnTo>
                    <a:pt x="300210" y="692451"/>
                  </a:lnTo>
                  <a:lnTo>
                    <a:pt x="600718" y="519339"/>
                  </a:lnTo>
                  <a:lnTo>
                    <a:pt x="600718" y="173113"/>
                  </a:lnTo>
                  <a:lnTo>
                    <a:pt x="300210" y="0"/>
                  </a:lnTo>
                  <a:close/>
                  <a:moveTo>
                    <a:pt x="592661" y="514869"/>
                  </a:moveTo>
                  <a:lnTo>
                    <a:pt x="300210" y="683215"/>
                  </a:lnTo>
                  <a:lnTo>
                    <a:pt x="8057" y="514869"/>
                  </a:lnTo>
                  <a:lnTo>
                    <a:pt x="8057" y="177582"/>
                  </a:lnTo>
                  <a:lnTo>
                    <a:pt x="300210" y="9237"/>
                  </a:lnTo>
                  <a:lnTo>
                    <a:pt x="592661" y="177582"/>
                  </a:lnTo>
                  <a:close/>
                </a:path>
              </a:pathLst>
            </a:custGeom>
            <a:solidFill>
              <a:schemeClr val="accent6">
                <a:lumMod val="90000"/>
              </a:schemeClr>
            </a:solidFill>
            <a:ln w="29774" cap="flat">
              <a:noFill/>
              <a:prstDash val="solid"/>
              <a:miter/>
            </a:ln>
          </p:spPr>
          <p:txBody>
            <a:bodyPr rtlCol="0" anchor="ctr"/>
            <a:lstStyle/>
            <a:p>
              <a:endParaRPr lang="en-US"/>
            </a:p>
          </p:txBody>
        </p:sp>
        <p:sp>
          <p:nvSpPr>
            <p:cNvPr id="37" name="Freeform 36">
              <a:extLst>
                <a:ext uri="{FF2B5EF4-FFF2-40B4-BE49-F238E27FC236}">
                  <a16:creationId xmlns:a16="http://schemas.microsoft.com/office/drawing/2014/main" id="{2CBDEE89-802C-5942-8407-B47CA2C2174F}"/>
                </a:ext>
              </a:extLst>
            </p:cNvPr>
            <p:cNvSpPr/>
            <p:nvPr userDrawn="1"/>
          </p:nvSpPr>
          <p:spPr>
            <a:xfrm>
              <a:off x="6193765" y="606829"/>
              <a:ext cx="444133" cy="512249"/>
            </a:xfrm>
            <a:custGeom>
              <a:avLst/>
              <a:gdLst>
                <a:gd name="connsiteX0" fmla="*/ 0 w 786633"/>
                <a:gd name="connsiteY0" fmla="*/ 227043 h 907277"/>
                <a:gd name="connsiteX1" fmla="*/ 0 w 786633"/>
                <a:gd name="connsiteY1" fmla="*/ 680533 h 907277"/>
                <a:gd name="connsiteX2" fmla="*/ 393317 w 786633"/>
                <a:gd name="connsiteY2" fmla="*/ 907278 h 907277"/>
                <a:gd name="connsiteX3" fmla="*/ 786633 w 786633"/>
                <a:gd name="connsiteY3" fmla="*/ 680533 h 907277"/>
                <a:gd name="connsiteX4" fmla="*/ 786633 w 786633"/>
                <a:gd name="connsiteY4" fmla="*/ 227043 h 907277"/>
                <a:gd name="connsiteX5" fmla="*/ 393615 w 786633"/>
                <a:gd name="connsiteY5" fmla="*/ 0 h 907277"/>
                <a:gd name="connsiteX6" fmla="*/ 775890 w 786633"/>
                <a:gd name="connsiteY6" fmla="*/ 673978 h 907277"/>
                <a:gd name="connsiteX7" fmla="*/ 393914 w 786633"/>
                <a:gd name="connsiteY7" fmla="*/ 894168 h 907277"/>
                <a:gd name="connsiteX8" fmla="*/ 11638 w 786633"/>
                <a:gd name="connsiteY8" fmla="*/ 673978 h 907277"/>
                <a:gd name="connsiteX9" fmla="*/ 11638 w 786633"/>
                <a:gd name="connsiteY9" fmla="*/ 233300 h 907277"/>
                <a:gd name="connsiteX10" fmla="*/ 393615 w 786633"/>
                <a:gd name="connsiteY10" fmla="*/ 13110 h 907277"/>
                <a:gd name="connsiteX11" fmla="*/ 775890 w 786633"/>
                <a:gd name="connsiteY11" fmla="*/ 233300 h 907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6633" h="907277">
                  <a:moveTo>
                    <a:pt x="0" y="227043"/>
                  </a:moveTo>
                  <a:lnTo>
                    <a:pt x="0" y="680533"/>
                  </a:lnTo>
                  <a:lnTo>
                    <a:pt x="393317" y="907278"/>
                  </a:lnTo>
                  <a:lnTo>
                    <a:pt x="786633" y="680533"/>
                  </a:lnTo>
                  <a:lnTo>
                    <a:pt x="786633" y="227043"/>
                  </a:lnTo>
                  <a:lnTo>
                    <a:pt x="393615" y="0"/>
                  </a:lnTo>
                  <a:close/>
                  <a:moveTo>
                    <a:pt x="775890" y="673978"/>
                  </a:moveTo>
                  <a:lnTo>
                    <a:pt x="393914" y="894168"/>
                  </a:lnTo>
                  <a:lnTo>
                    <a:pt x="11638" y="673978"/>
                  </a:lnTo>
                  <a:lnTo>
                    <a:pt x="11638" y="233300"/>
                  </a:lnTo>
                  <a:lnTo>
                    <a:pt x="393615" y="13110"/>
                  </a:lnTo>
                  <a:lnTo>
                    <a:pt x="775890" y="233300"/>
                  </a:lnTo>
                  <a:close/>
                </a:path>
              </a:pathLst>
            </a:custGeom>
            <a:solidFill>
              <a:schemeClr val="accent6">
                <a:lumMod val="90000"/>
              </a:schemeClr>
            </a:solidFill>
            <a:ln w="29774" cap="flat">
              <a:noFill/>
              <a:prstDash val="solid"/>
              <a:miter/>
            </a:ln>
          </p:spPr>
          <p:txBody>
            <a:bodyPr rtlCol="0" anchor="ctr"/>
            <a:lstStyle/>
            <a:p>
              <a:endParaRPr lang="en-US"/>
            </a:p>
          </p:txBody>
        </p:sp>
      </p:grpSp>
      <p:sp>
        <p:nvSpPr>
          <p:cNvPr id="5" name="Preparation 13">
            <a:extLst>
              <a:ext uri="{FF2B5EF4-FFF2-40B4-BE49-F238E27FC236}">
                <a16:creationId xmlns:a16="http://schemas.microsoft.com/office/drawing/2014/main" id="{61768166-29F7-0E4B-809D-8609D7C8C5A5}"/>
              </a:ext>
            </a:extLst>
          </p:cNvPr>
          <p:cNvSpPr/>
          <p:nvPr userDrawn="1"/>
        </p:nvSpPr>
        <p:spPr>
          <a:xfrm rot="5400000">
            <a:off x="-2376316" y="2362694"/>
            <a:ext cx="6881531" cy="2132610"/>
          </a:xfrm>
          <a:custGeom>
            <a:avLst/>
            <a:gdLst>
              <a:gd name="connsiteX0" fmla="*/ 0 w 10000"/>
              <a:gd name="connsiteY0" fmla="*/ 5000 h 10000"/>
              <a:gd name="connsiteX1" fmla="*/ 2000 w 10000"/>
              <a:gd name="connsiteY1" fmla="*/ 0 h 10000"/>
              <a:gd name="connsiteX2" fmla="*/ 8000 w 10000"/>
              <a:gd name="connsiteY2" fmla="*/ 0 h 10000"/>
              <a:gd name="connsiteX3" fmla="*/ 10000 w 10000"/>
              <a:gd name="connsiteY3" fmla="*/ 5000 h 10000"/>
              <a:gd name="connsiteX4" fmla="*/ 8000 w 10000"/>
              <a:gd name="connsiteY4" fmla="*/ 10000 h 10000"/>
              <a:gd name="connsiteX5" fmla="*/ 2000 w 10000"/>
              <a:gd name="connsiteY5" fmla="*/ 10000 h 10000"/>
              <a:gd name="connsiteX6" fmla="*/ 0 w 10000"/>
              <a:gd name="connsiteY6" fmla="*/ 5000 h 10000"/>
              <a:gd name="connsiteX0" fmla="*/ 0 w 10000"/>
              <a:gd name="connsiteY0" fmla="*/ 5000 h 10000"/>
              <a:gd name="connsiteX1" fmla="*/ 2000 w 10000"/>
              <a:gd name="connsiteY1" fmla="*/ 0 h 10000"/>
              <a:gd name="connsiteX2" fmla="*/ 8000 w 10000"/>
              <a:gd name="connsiteY2" fmla="*/ 0 h 10000"/>
              <a:gd name="connsiteX3" fmla="*/ 10000 w 10000"/>
              <a:gd name="connsiteY3" fmla="*/ 5000 h 10000"/>
              <a:gd name="connsiteX4" fmla="*/ 8000 w 10000"/>
              <a:gd name="connsiteY4" fmla="*/ 10000 h 10000"/>
              <a:gd name="connsiteX5" fmla="*/ 0 w 10000"/>
              <a:gd name="connsiteY5" fmla="*/ 5000 h 10000"/>
              <a:gd name="connsiteX0" fmla="*/ 0 w 10000"/>
              <a:gd name="connsiteY0" fmla="*/ 5000 h 5000"/>
              <a:gd name="connsiteX1" fmla="*/ 2000 w 10000"/>
              <a:gd name="connsiteY1" fmla="*/ 0 h 5000"/>
              <a:gd name="connsiteX2" fmla="*/ 8000 w 10000"/>
              <a:gd name="connsiteY2" fmla="*/ 0 h 5000"/>
              <a:gd name="connsiteX3" fmla="*/ 10000 w 10000"/>
              <a:gd name="connsiteY3" fmla="*/ 5000 h 5000"/>
              <a:gd name="connsiteX4" fmla="*/ 0 w 10000"/>
              <a:gd name="connsiteY4" fmla="*/ 5000 h 5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5000">
                <a:moveTo>
                  <a:pt x="0" y="5000"/>
                </a:moveTo>
                <a:lnTo>
                  <a:pt x="2000" y="0"/>
                </a:lnTo>
                <a:lnTo>
                  <a:pt x="8000" y="0"/>
                </a:lnTo>
                <a:lnTo>
                  <a:pt x="10000" y="5000"/>
                </a:lnTo>
                <a:lnTo>
                  <a:pt x="0" y="500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 name="Title 1">
            <a:extLst>
              <a:ext uri="{FF2B5EF4-FFF2-40B4-BE49-F238E27FC236}">
                <a16:creationId xmlns:a16="http://schemas.microsoft.com/office/drawing/2014/main" id="{7CE15CEE-3FC5-2B41-8A2D-3F6DA7B12D0B}"/>
              </a:ext>
            </a:extLst>
          </p:cNvPr>
          <p:cNvSpPr>
            <a:spLocks noGrp="1"/>
          </p:cNvSpPr>
          <p:nvPr>
            <p:ph type="title" hasCustomPrompt="1"/>
          </p:nvPr>
        </p:nvSpPr>
        <p:spPr>
          <a:xfrm>
            <a:off x="393528" y="2710349"/>
            <a:ext cx="1477742" cy="1044084"/>
          </a:xfrm>
        </p:spPr>
        <p:txBody>
          <a:bodyPr tIns="360000" anchor="ctr">
            <a:noAutofit/>
          </a:bodyPr>
          <a:lstStyle>
            <a:lvl1pPr marL="0" algn="ctr" defTabSz="914377" rtl="0" eaLnBrk="1" latinLnBrk="0" hangingPunct="1">
              <a:lnSpc>
                <a:spcPts val="8000"/>
              </a:lnSpc>
              <a:defRPr lang="en-US" sz="7200" b="1" kern="1200" dirty="0">
                <a:solidFill>
                  <a:schemeClr val="bg1"/>
                </a:solidFill>
                <a:latin typeface="Effra" panose="020B0603020203020204" pitchFamily="34" charset="0"/>
                <a:ea typeface="Effra" panose="020B0603020203020204" pitchFamily="34" charset="0"/>
                <a:cs typeface="Effra" panose="020B0603020203020204" pitchFamily="34" charset="0"/>
              </a:defRPr>
            </a:lvl1pPr>
          </a:lstStyle>
          <a:p>
            <a:r>
              <a:rPr lang="en-US"/>
              <a:t>01</a:t>
            </a:r>
          </a:p>
        </p:txBody>
      </p:sp>
      <p:sp>
        <p:nvSpPr>
          <p:cNvPr id="8" name="Content Placeholder 4">
            <a:extLst>
              <a:ext uri="{FF2B5EF4-FFF2-40B4-BE49-F238E27FC236}">
                <a16:creationId xmlns:a16="http://schemas.microsoft.com/office/drawing/2014/main" id="{A65EB58F-78C5-2548-85B5-F9B44E69FF44}"/>
              </a:ext>
            </a:extLst>
          </p:cNvPr>
          <p:cNvSpPr>
            <a:spLocks noGrp="1"/>
          </p:cNvSpPr>
          <p:nvPr>
            <p:ph sz="quarter" idx="13" hasCustomPrompt="1"/>
          </p:nvPr>
        </p:nvSpPr>
        <p:spPr>
          <a:xfrm>
            <a:off x="2487063" y="2278729"/>
            <a:ext cx="9187951" cy="396539"/>
          </a:xfrm>
          <a:prstGeom prst="rect">
            <a:avLst/>
          </a:prstGeom>
          <a:noFill/>
        </p:spPr>
        <p:txBody>
          <a:bodyPr wrap="square" lIns="0" numCol="1" spcCol="274320" anchor="b"/>
          <a:lstStyle>
            <a:lvl1pPr marL="0" indent="0" algn="l" defTabSz="914377" rtl="0" eaLnBrk="1" latinLnBrk="0" hangingPunct="1">
              <a:lnSpc>
                <a:spcPct val="100000"/>
              </a:lnSpc>
              <a:spcBef>
                <a:spcPts val="0"/>
              </a:spcBef>
              <a:spcAft>
                <a:spcPts val="600"/>
              </a:spcAft>
              <a:buClr>
                <a:schemeClr val="accent1"/>
              </a:buClr>
              <a:buSzPct val="100000"/>
              <a:buFont typeface="+mj-lt"/>
              <a:buNone/>
              <a:defRPr lang="en-US" sz="1800" b="0" kern="1200" dirty="0" smtClean="0">
                <a:solidFill>
                  <a:schemeClr val="bg1">
                    <a:lumMod val="50000"/>
                  </a:schemeClr>
                </a:solidFill>
                <a:latin typeface="Effra" panose="020B0603020203020204" pitchFamily="34" charset="0"/>
                <a:ea typeface="+mn-ea"/>
                <a:cs typeface="Effra" panose="020B0603020203020204" pitchFamily="34" charset="0"/>
              </a:defRPr>
            </a:lvl1pPr>
            <a:lvl2pPr marL="0" indent="0" algn="l" defTabSz="914377" rtl="0" eaLnBrk="1" latinLnBrk="0" hangingPunct="1">
              <a:lnSpc>
                <a:spcPct val="100000"/>
              </a:lnSpc>
              <a:spcBef>
                <a:spcPts val="0"/>
              </a:spcBef>
              <a:spcAft>
                <a:spcPts val="600"/>
              </a:spcAft>
              <a:buClr>
                <a:schemeClr val="accent1"/>
              </a:buClr>
              <a:buFont typeface="+mj-lt"/>
              <a:buNone/>
              <a:tabLst/>
              <a:defRPr lang="en-US" sz="2800" b="1" kern="1200" dirty="0" smtClean="0">
                <a:solidFill>
                  <a:schemeClr val="bg1"/>
                </a:solidFill>
                <a:latin typeface="Arial" panose="020B0604020202020204" pitchFamily="34" charset="0"/>
                <a:ea typeface="+mn-ea"/>
                <a:cs typeface="Arial" panose="020B0604020202020204" pitchFamily="34" charset="0"/>
              </a:defRPr>
            </a:lvl2pPr>
            <a:lvl3pPr marL="566724" indent="-219069">
              <a:buClr>
                <a:schemeClr val="bg1"/>
              </a:buClr>
              <a:buFont typeface="Arial" panose="020B0604020202020204" pitchFamily="34" charset="0"/>
              <a:buChar char="•"/>
              <a:defRPr sz="1600" baseline="0">
                <a:solidFill>
                  <a:schemeClr val="bg1"/>
                </a:solidFill>
                <a:latin typeface="+mn-lt"/>
              </a:defRPr>
            </a:lvl3pPr>
            <a:lvl4pPr>
              <a:defRPr>
                <a:solidFill>
                  <a:schemeClr val="bg1"/>
                </a:solidFill>
              </a:defRPr>
            </a:lvl4pPr>
            <a:lvl5pPr>
              <a:defRPr baseline="0">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a:t>Presentation name</a:t>
            </a:r>
          </a:p>
        </p:txBody>
      </p:sp>
      <p:sp>
        <p:nvSpPr>
          <p:cNvPr id="33" name="Content Placeholder 4">
            <a:extLst>
              <a:ext uri="{FF2B5EF4-FFF2-40B4-BE49-F238E27FC236}">
                <a16:creationId xmlns:a16="http://schemas.microsoft.com/office/drawing/2014/main" id="{95545653-F9D0-C840-B34C-E09582871F8E}"/>
              </a:ext>
            </a:extLst>
          </p:cNvPr>
          <p:cNvSpPr>
            <a:spLocks noGrp="1"/>
          </p:cNvSpPr>
          <p:nvPr>
            <p:ph sz="quarter" idx="14" hasCustomPrompt="1"/>
          </p:nvPr>
        </p:nvSpPr>
        <p:spPr>
          <a:xfrm>
            <a:off x="2487063" y="2976147"/>
            <a:ext cx="9222878" cy="1696689"/>
          </a:xfrm>
          <a:noFill/>
        </p:spPr>
        <p:txBody>
          <a:bodyPr wrap="square" lIns="0" numCol="1" spcCol="274320" anchor="t"/>
          <a:lstStyle>
            <a:lvl1pPr marL="0" indent="0" algn="l" defTabSz="914377" rtl="0" eaLnBrk="1" latinLnBrk="0" hangingPunct="1">
              <a:lnSpc>
                <a:spcPts val="5600"/>
              </a:lnSpc>
              <a:spcBef>
                <a:spcPts val="0"/>
              </a:spcBef>
              <a:spcAft>
                <a:spcPts val="600"/>
              </a:spcAft>
              <a:buClr>
                <a:schemeClr val="accent1"/>
              </a:buClr>
              <a:buSzPct val="100000"/>
              <a:buFont typeface="+mj-lt"/>
              <a:buNone/>
              <a:defRPr lang="en-US" sz="5400" b="0" i="0" kern="1200" dirty="0" smtClean="0">
                <a:solidFill>
                  <a:schemeClr val="tx1"/>
                </a:solidFill>
                <a:latin typeface="Effra Medium" panose="020B0603020203020204" pitchFamily="34" charset="0"/>
                <a:ea typeface="+mn-ea"/>
                <a:cs typeface="Effra Medium" panose="020B0603020203020204" pitchFamily="34" charset="0"/>
              </a:defRPr>
            </a:lvl1pPr>
            <a:lvl2pPr marL="0" indent="0" algn="l" defTabSz="914377" rtl="0" eaLnBrk="1" latinLnBrk="0" hangingPunct="1">
              <a:lnSpc>
                <a:spcPct val="100000"/>
              </a:lnSpc>
              <a:spcBef>
                <a:spcPts val="0"/>
              </a:spcBef>
              <a:spcAft>
                <a:spcPts val="600"/>
              </a:spcAft>
              <a:buClr>
                <a:schemeClr val="accent1"/>
              </a:buClr>
              <a:buFont typeface="+mj-lt"/>
              <a:buNone/>
              <a:tabLst/>
              <a:defRPr lang="en-US" sz="2800" b="1" kern="1200" dirty="0" smtClean="0">
                <a:solidFill>
                  <a:schemeClr val="bg1"/>
                </a:solidFill>
                <a:latin typeface="Arial" panose="020B0604020202020204" pitchFamily="34" charset="0"/>
                <a:ea typeface="+mn-ea"/>
                <a:cs typeface="Arial" panose="020B0604020202020204" pitchFamily="34" charset="0"/>
              </a:defRPr>
            </a:lvl2pPr>
            <a:lvl3pPr marL="566724" indent="-219069">
              <a:buClr>
                <a:schemeClr val="bg1"/>
              </a:buClr>
              <a:buFont typeface="Arial" panose="020B0604020202020204" pitchFamily="34" charset="0"/>
              <a:buChar char="•"/>
              <a:defRPr sz="1600" baseline="0">
                <a:solidFill>
                  <a:schemeClr val="bg1"/>
                </a:solidFill>
                <a:latin typeface="+mn-lt"/>
              </a:defRPr>
            </a:lvl3pPr>
            <a:lvl4pPr>
              <a:defRPr>
                <a:solidFill>
                  <a:schemeClr val="bg1"/>
                </a:solidFill>
              </a:defRPr>
            </a:lvl4pPr>
            <a:lvl5pPr>
              <a:defRPr baseline="0">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a:t>Section</a:t>
            </a:r>
          </a:p>
        </p:txBody>
      </p:sp>
      <p:pic>
        <p:nvPicPr>
          <p:cNvPr id="38" name="Graphic 37">
            <a:extLst>
              <a:ext uri="{FF2B5EF4-FFF2-40B4-BE49-F238E27FC236}">
                <a16:creationId xmlns:a16="http://schemas.microsoft.com/office/drawing/2014/main" id="{A00D74F6-08D8-AF45-B7C2-E7AFD79066A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526925" y="1401430"/>
            <a:ext cx="640590" cy="782944"/>
          </a:xfrm>
          <a:prstGeom prst="rect">
            <a:avLst/>
          </a:prstGeom>
        </p:spPr>
      </p:pic>
      <p:cxnSp>
        <p:nvCxnSpPr>
          <p:cNvPr id="42" name="Straight Connector 41">
            <a:extLst>
              <a:ext uri="{FF2B5EF4-FFF2-40B4-BE49-F238E27FC236}">
                <a16:creationId xmlns:a16="http://schemas.microsoft.com/office/drawing/2014/main" id="{80358A9F-5C23-7344-B3EF-2456AAC0D964}"/>
              </a:ext>
            </a:extLst>
          </p:cNvPr>
          <p:cNvCxnSpPr>
            <a:cxnSpLocks/>
          </p:cNvCxnSpPr>
          <p:nvPr userDrawn="1"/>
        </p:nvCxnSpPr>
        <p:spPr>
          <a:xfrm>
            <a:off x="2486285" y="2795423"/>
            <a:ext cx="707486"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6" name="Slide Number Placeholder 5">
            <a:extLst>
              <a:ext uri="{FF2B5EF4-FFF2-40B4-BE49-F238E27FC236}">
                <a16:creationId xmlns:a16="http://schemas.microsoft.com/office/drawing/2014/main" id="{6D9FF4ED-EB0A-514D-922A-747E36BC8DA1}"/>
              </a:ext>
            </a:extLst>
          </p:cNvPr>
          <p:cNvSpPr txBox="1">
            <a:spLocks/>
          </p:cNvSpPr>
          <p:nvPr userDrawn="1"/>
        </p:nvSpPr>
        <p:spPr>
          <a:xfrm>
            <a:off x="11513340" y="6385764"/>
            <a:ext cx="338935" cy="472236"/>
          </a:xfrm>
          <a:prstGeom prst="rect">
            <a:avLst/>
          </a:prstGeom>
          <a:solidFill>
            <a:schemeClr val="bg1"/>
          </a:solidFill>
        </p:spPr>
        <p:txBody>
          <a:bodyPr vert="horz" lIns="36000" tIns="32400" rIns="36000" bIns="18000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600" b="0">
                <a:solidFill>
                  <a:schemeClr val="tx1"/>
                </a:solidFill>
                <a:latin typeface="Effra" panose="020B0603020203020204" pitchFamily="34" charset="0"/>
                <a:cs typeface="Effra" panose="020B0603020203020204" pitchFamily="34" charset="0"/>
              </a:rPr>
              <a:t>P.  </a:t>
            </a:r>
            <a:fld id="{8D848597-3BD1-3F4D-AB2D-36A6D598B345}" type="slidenum">
              <a:rPr lang="en-US" sz="900" b="0" smtClean="0">
                <a:solidFill>
                  <a:schemeClr val="tx1"/>
                </a:solidFill>
                <a:latin typeface="Effra" panose="020B0603020203020204" pitchFamily="34" charset="0"/>
                <a:cs typeface="Effra" panose="020B0603020203020204" pitchFamily="34" charset="0"/>
              </a:rPr>
              <a:pPr algn="ctr"/>
              <a:t>‹#›</a:t>
            </a:fld>
            <a:endParaRPr lang="en-US" sz="1050" b="0">
              <a:solidFill>
                <a:schemeClr val="tx1"/>
              </a:solidFill>
              <a:latin typeface="Effra" panose="020B0603020203020204" pitchFamily="34" charset="0"/>
              <a:cs typeface="Effra" panose="020B0603020203020204" pitchFamily="34" charset="0"/>
            </a:endParaRPr>
          </a:p>
        </p:txBody>
      </p:sp>
      <p:cxnSp>
        <p:nvCxnSpPr>
          <p:cNvPr id="47" name="Straight Connector 46">
            <a:extLst>
              <a:ext uri="{FF2B5EF4-FFF2-40B4-BE49-F238E27FC236}">
                <a16:creationId xmlns:a16="http://schemas.microsoft.com/office/drawing/2014/main" id="{49D9214D-6F24-B348-92EC-6DE4A63094A3}"/>
              </a:ext>
            </a:extLst>
          </p:cNvPr>
          <p:cNvCxnSpPr>
            <a:cxnSpLocks/>
          </p:cNvCxnSpPr>
          <p:nvPr userDrawn="1"/>
        </p:nvCxnSpPr>
        <p:spPr>
          <a:xfrm>
            <a:off x="11513339" y="6385764"/>
            <a:ext cx="338936"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Picture Placeholder 6">
            <a:extLst>
              <a:ext uri="{FF2B5EF4-FFF2-40B4-BE49-F238E27FC236}">
                <a16:creationId xmlns:a16="http://schemas.microsoft.com/office/drawing/2014/main" id="{B5DAB9B5-BCFF-6A4E-AAC4-004DDC243F0D}"/>
              </a:ext>
            </a:extLst>
          </p:cNvPr>
          <p:cNvSpPr>
            <a:spLocks noGrp="1"/>
          </p:cNvSpPr>
          <p:nvPr>
            <p:ph type="pic" sz="quarter" idx="15" hasCustomPrompt="1"/>
          </p:nvPr>
        </p:nvSpPr>
        <p:spPr>
          <a:xfrm>
            <a:off x="2486285" y="4820272"/>
            <a:ext cx="2514693" cy="636290"/>
          </a:xfrm>
        </p:spPr>
        <p:txBody>
          <a:bodyPr/>
          <a:lstStyle/>
          <a:p>
            <a:r>
              <a:rPr lang="en-US"/>
              <a:t>Insert Endorser Logo </a:t>
            </a:r>
          </a:p>
        </p:txBody>
      </p:sp>
      <p:sp>
        <p:nvSpPr>
          <p:cNvPr id="12" name="Footer Placeholder 11">
            <a:extLst>
              <a:ext uri="{FF2B5EF4-FFF2-40B4-BE49-F238E27FC236}">
                <a16:creationId xmlns:a16="http://schemas.microsoft.com/office/drawing/2014/main" id="{DC48ED6B-B9C2-784E-99F7-E55DFC40E774}"/>
              </a:ext>
            </a:extLst>
          </p:cNvPr>
          <p:cNvSpPr>
            <a:spLocks noGrp="1"/>
          </p:cNvSpPr>
          <p:nvPr>
            <p:ph type="ftr" sz="quarter" idx="16"/>
          </p:nvPr>
        </p:nvSpPr>
        <p:spPr>
          <a:xfrm>
            <a:off x="1099419" y="6476548"/>
            <a:ext cx="3495601" cy="134182"/>
          </a:xfrm>
        </p:spPr>
        <p:txBody>
          <a:bodyPr/>
          <a:lstStyle>
            <a:lvl1pPr algn="l">
              <a:defRPr/>
            </a:lvl1pPr>
          </a:lstStyle>
          <a:p>
            <a:r>
              <a:rPr lang="en-GB"/>
              <a:t>Flutter International — Confidential </a:t>
            </a:r>
          </a:p>
        </p:txBody>
      </p:sp>
      <p:sp>
        <p:nvSpPr>
          <p:cNvPr id="48" name="Slide Number Placeholder 5">
            <a:extLst>
              <a:ext uri="{FF2B5EF4-FFF2-40B4-BE49-F238E27FC236}">
                <a16:creationId xmlns:a16="http://schemas.microsoft.com/office/drawing/2014/main" id="{6B19A1BE-D10B-AD42-8748-D6D7162F4BEE}"/>
              </a:ext>
            </a:extLst>
          </p:cNvPr>
          <p:cNvSpPr txBox="1">
            <a:spLocks/>
          </p:cNvSpPr>
          <p:nvPr userDrawn="1"/>
        </p:nvSpPr>
        <p:spPr>
          <a:xfrm>
            <a:off x="11513340" y="6385764"/>
            <a:ext cx="338935" cy="472236"/>
          </a:xfrm>
          <a:prstGeom prst="rect">
            <a:avLst/>
          </a:prstGeom>
          <a:solidFill>
            <a:schemeClr val="bg1"/>
          </a:solidFill>
        </p:spPr>
        <p:txBody>
          <a:bodyPr vert="horz" lIns="36000" tIns="32400" rIns="36000" bIns="18000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600" b="0">
                <a:solidFill>
                  <a:schemeClr val="tx1"/>
                </a:solidFill>
                <a:latin typeface="Effra" panose="020B0603020203020204" pitchFamily="34" charset="0"/>
                <a:cs typeface="Effra" panose="020B0603020203020204" pitchFamily="34" charset="0"/>
              </a:rPr>
              <a:t>P.  </a:t>
            </a:r>
            <a:fld id="{8D848597-3BD1-3F4D-AB2D-36A6D598B345}" type="slidenum">
              <a:rPr lang="en-US" sz="900" b="0" smtClean="0">
                <a:solidFill>
                  <a:schemeClr val="tx1"/>
                </a:solidFill>
                <a:latin typeface="Effra" panose="020B0603020203020204" pitchFamily="34" charset="0"/>
                <a:cs typeface="Effra" panose="020B0603020203020204" pitchFamily="34" charset="0"/>
              </a:rPr>
              <a:pPr algn="ctr"/>
              <a:t>‹#›</a:t>
            </a:fld>
            <a:endParaRPr lang="en-US" sz="1050" b="0">
              <a:solidFill>
                <a:schemeClr val="tx1"/>
              </a:solidFill>
              <a:latin typeface="Effra" panose="020B0603020203020204" pitchFamily="34" charset="0"/>
              <a:cs typeface="Effra" panose="020B0603020203020204" pitchFamily="34" charset="0"/>
            </a:endParaRPr>
          </a:p>
        </p:txBody>
      </p:sp>
      <p:sp>
        <p:nvSpPr>
          <p:cNvPr id="39" name="Text Placeholder 3">
            <a:extLst>
              <a:ext uri="{FF2B5EF4-FFF2-40B4-BE49-F238E27FC236}">
                <a16:creationId xmlns:a16="http://schemas.microsoft.com/office/drawing/2014/main" id="{735C42D0-7DC4-534A-B8FC-632D7FE97FAC}"/>
              </a:ext>
            </a:extLst>
          </p:cNvPr>
          <p:cNvSpPr txBox="1">
            <a:spLocks/>
          </p:cNvSpPr>
          <p:nvPr userDrawn="1"/>
        </p:nvSpPr>
        <p:spPr>
          <a:xfrm>
            <a:off x="11468060" y="155575"/>
            <a:ext cx="429494" cy="210676"/>
          </a:xfrm>
          <a:prstGeom prst="rect">
            <a:avLst/>
          </a:prstGeom>
        </p:spPr>
        <p:txBody>
          <a:bodyPr lIns="0" tIns="0" rIns="0" bIns="0"/>
          <a:lstStyle>
            <a:lvl1pPr marL="0" indent="0" algn="l" defTabSz="914377" rtl="0" eaLnBrk="1" latinLnBrk="0" hangingPunct="1">
              <a:lnSpc>
                <a:spcPct val="100000"/>
              </a:lnSpc>
              <a:spcBef>
                <a:spcPts val="0"/>
              </a:spcBef>
              <a:spcAft>
                <a:spcPts val="1200"/>
              </a:spcAft>
              <a:buFont typeface="Arial"/>
              <a:buNone/>
              <a:defRPr sz="800" kern="1200">
                <a:solidFill>
                  <a:schemeClr val="tx2"/>
                </a:solidFill>
                <a:latin typeface="Arial" charset="0"/>
                <a:ea typeface="Arial" charset="0"/>
                <a:cs typeface="Arial" charset="0"/>
              </a:defRPr>
            </a:lvl1pPr>
            <a:lvl2pPr marL="0" indent="0" algn="l" defTabSz="914377" rtl="0" eaLnBrk="1" latinLnBrk="0" hangingPunct="1">
              <a:lnSpc>
                <a:spcPts val="2160"/>
              </a:lnSpc>
              <a:spcBef>
                <a:spcPts val="0"/>
              </a:spcBef>
              <a:spcAft>
                <a:spcPts val="600"/>
              </a:spcAft>
              <a:buFont typeface="Arial"/>
              <a:buNone/>
              <a:defRPr sz="900" kern="1200">
                <a:solidFill>
                  <a:schemeClr val="bg1"/>
                </a:solidFill>
                <a:latin typeface="Arial" charset="0"/>
                <a:ea typeface="Arial" charset="0"/>
                <a:cs typeface="Arial" charset="0"/>
              </a:defRPr>
            </a:lvl2pPr>
            <a:lvl3pPr marL="0" indent="0" algn="l" defTabSz="914377" rtl="0" eaLnBrk="1" latinLnBrk="0" hangingPunct="1">
              <a:lnSpc>
                <a:spcPts val="2160"/>
              </a:lnSpc>
              <a:spcBef>
                <a:spcPts val="0"/>
              </a:spcBef>
              <a:spcAft>
                <a:spcPts val="600"/>
              </a:spcAft>
              <a:buFont typeface="Arial"/>
              <a:buNone/>
              <a:defRPr sz="900" kern="1200">
                <a:solidFill>
                  <a:schemeClr val="bg1"/>
                </a:solidFill>
                <a:latin typeface="Arial" charset="0"/>
                <a:ea typeface="Arial" charset="0"/>
                <a:cs typeface="Arial" charset="0"/>
              </a:defRPr>
            </a:lvl3pPr>
            <a:lvl4pPr marL="0" indent="0" algn="l" defTabSz="914377" rtl="0" eaLnBrk="1" latinLnBrk="0" hangingPunct="1">
              <a:lnSpc>
                <a:spcPts val="2160"/>
              </a:lnSpc>
              <a:spcBef>
                <a:spcPts val="0"/>
              </a:spcBef>
              <a:spcAft>
                <a:spcPts val="600"/>
              </a:spcAft>
              <a:buFont typeface="Arial"/>
              <a:buNone/>
              <a:defRPr sz="900" kern="1200">
                <a:solidFill>
                  <a:schemeClr val="bg1"/>
                </a:solidFill>
                <a:latin typeface="Arial" charset="0"/>
                <a:ea typeface="Arial" charset="0"/>
                <a:cs typeface="Arial" charset="0"/>
              </a:defRPr>
            </a:lvl4pPr>
            <a:lvl5pPr marL="0" indent="0" algn="l" defTabSz="914377" rtl="0" eaLnBrk="1" latinLnBrk="0" hangingPunct="1">
              <a:lnSpc>
                <a:spcPts val="2160"/>
              </a:lnSpc>
              <a:spcBef>
                <a:spcPts val="0"/>
              </a:spcBef>
              <a:spcAft>
                <a:spcPts val="600"/>
              </a:spcAft>
              <a:buFont typeface="Arial"/>
              <a:buNone/>
              <a:defRPr sz="900" kern="1200">
                <a:solidFill>
                  <a:schemeClr val="bg1"/>
                </a:solidFill>
                <a:latin typeface="Arial" charset="0"/>
                <a:ea typeface="Arial" charset="0"/>
                <a:cs typeface="Arial" charset="0"/>
              </a:defRPr>
            </a:lvl5pPr>
            <a:lvl6pPr marL="2514537"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ctr"/>
            <a:fld id="{F3A90C8E-65F6-7645-B18C-F0D6502BD2C4}" type="datetime4">
              <a:rPr lang="en-GB" sz="600" b="0" i="0" smtClean="0">
                <a:solidFill>
                  <a:schemeClr val="tx1">
                    <a:lumMod val="50000"/>
                    <a:lumOff val="50000"/>
                  </a:schemeClr>
                </a:solidFill>
                <a:latin typeface="Effra Light" panose="020B0403020203020204" pitchFamily="34" charset="0"/>
                <a:cs typeface="Effra Light" panose="020B0403020203020204" pitchFamily="34" charset="0"/>
              </a:rPr>
              <a:pPr algn="ctr"/>
              <a:t>16 March 2023</a:t>
            </a:fld>
            <a:endParaRPr lang="en-US" sz="800" b="0" i="0">
              <a:solidFill>
                <a:schemeClr val="tx1">
                  <a:lumMod val="50000"/>
                  <a:lumOff val="50000"/>
                </a:schemeClr>
              </a:solidFill>
              <a:latin typeface="Effra Light" panose="020B0403020203020204" pitchFamily="34" charset="0"/>
              <a:cs typeface="Effra Light" panose="020B0403020203020204" pitchFamily="34" charset="0"/>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4E8EBB-AD37-B04E-97B7-4953AE9D9D82}"/>
              </a:ext>
            </a:extLst>
          </p:cNvPr>
          <p:cNvSpPr>
            <a:spLocks noGrp="1"/>
          </p:cNvSpPr>
          <p:nvPr>
            <p:ph type="title"/>
          </p:nvPr>
        </p:nvSpPr>
        <p:spPr/>
        <p:txBody>
          <a:bodyPr/>
          <a:lstStyle/>
          <a:p>
            <a:r>
              <a:rPr lang="en-GB"/>
              <a:t>Click to edit Master title style</a:t>
            </a:r>
            <a:endParaRPr lang="en-US"/>
          </a:p>
        </p:txBody>
      </p:sp>
      <p:sp>
        <p:nvSpPr>
          <p:cNvPr id="4" name="Footer Placeholder 3">
            <a:extLst>
              <a:ext uri="{FF2B5EF4-FFF2-40B4-BE49-F238E27FC236}">
                <a16:creationId xmlns:a16="http://schemas.microsoft.com/office/drawing/2014/main" id="{2437063A-0963-0F41-8E27-40D7585D75DE}"/>
              </a:ext>
            </a:extLst>
          </p:cNvPr>
          <p:cNvSpPr>
            <a:spLocks noGrp="1"/>
          </p:cNvSpPr>
          <p:nvPr>
            <p:ph type="ftr" sz="quarter" idx="10"/>
          </p:nvPr>
        </p:nvSpPr>
        <p:spPr/>
        <p:txBody>
          <a:bodyPr/>
          <a:lstStyle/>
          <a:p>
            <a:r>
              <a:rPr lang="en-GB"/>
              <a:t>Flutter International — Confidential </a:t>
            </a:r>
          </a:p>
        </p:txBody>
      </p:sp>
    </p:spTree>
    <p:extLst>
      <p:ext uri="{BB962C8B-B14F-4D97-AF65-F5344CB8AC3E}">
        <p14:creationId xmlns:p14="http://schemas.microsoft.com/office/powerpoint/2010/main" val="589096254"/>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showMasterSp="0" preserve="1" userDrawn="1">
  <p:cSld name="8_Custom Layou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4558F8D-3F55-BF49-84D3-9AE09D175021}"/>
              </a:ext>
            </a:extLst>
          </p:cNvPr>
          <p:cNvSpPr/>
          <p:nvPr userDrawn="1"/>
        </p:nvSpPr>
        <p:spPr>
          <a:xfrm>
            <a:off x="0" y="3266"/>
            <a:ext cx="669446" cy="6857992"/>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phic 4">
            <a:extLst>
              <a:ext uri="{FF2B5EF4-FFF2-40B4-BE49-F238E27FC236}">
                <a16:creationId xmlns:a16="http://schemas.microsoft.com/office/drawing/2014/main" id="{AADDD9E4-1DC7-C04A-9AD7-8B6047FA237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20782" y="324948"/>
            <a:ext cx="427883" cy="522968"/>
          </a:xfrm>
          <a:prstGeom prst="rect">
            <a:avLst/>
          </a:prstGeom>
        </p:spPr>
      </p:pic>
      <p:sp>
        <p:nvSpPr>
          <p:cNvPr id="28" name="Slide Number Placeholder 5">
            <a:extLst>
              <a:ext uri="{FF2B5EF4-FFF2-40B4-BE49-F238E27FC236}">
                <a16:creationId xmlns:a16="http://schemas.microsoft.com/office/drawing/2014/main" id="{2D3EC797-A985-4841-9EDC-5C244046B7AE}"/>
              </a:ext>
            </a:extLst>
          </p:cNvPr>
          <p:cNvSpPr txBox="1">
            <a:spLocks/>
          </p:cNvSpPr>
          <p:nvPr userDrawn="1"/>
        </p:nvSpPr>
        <p:spPr>
          <a:xfrm>
            <a:off x="11513340" y="6510280"/>
            <a:ext cx="338935" cy="211714"/>
          </a:xfrm>
          <a:prstGeom prst="rect">
            <a:avLst/>
          </a:prstGeom>
          <a:noFill/>
        </p:spPr>
        <p:txBody>
          <a:bodyPr vert="horz" lIns="36000" tIns="32400" rIns="36000" bIns="18000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600" b="0">
                <a:solidFill>
                  <a:schemeClr val="tx1"/>
                </a:solidFill>
                <a:latin typeface="Effra" panose="020B0603020203020204" pitchFamily="34" charset="0"/>
                <a:cs typeface="Effra" panose="020B0603020203020204" pitchFamily="34" charset="0"/>
              </a:rPr>
              <a:t>P.  </a:t>
            </a:r>
            <a:fld id="{8D848597-3BD1-3F4D-AB2D-36A6D598B345}" type="slidenum">
              <a:rPr lang="en-US" sz="900" b="0" smtClean="0">
                <a:solidFill>
                  <a:schemeClr val="tx1"/>
                </a:solidFill>
                <a:latin typeface="Effra" panose="020B0603020203020204" pitchFamily="34" charset="0"/>
                <a:cs typeface="Effra" panose="020B0603020203020204" pitchFamily="34" charset="0"/>
              </a:rPr>
              <a:pPr algn="ctr"/>
              <a:t>‹#›</a:t>
            </a:fld>
            <a:endParaRPr lang="en-US" sz="1050" b="0">
              <a:solidFill>
                <a:schemeClr val="tx1"/>
              </a:solidFill>
              <a:latin typeface="Effra" panose="020B0603020203020204" pitchFamily="34" charset="0"/>
              <a:cs typeface="Effra" panose="020B0603020203020204" pitchFamily="34" charset="0"/>
            </a:endParaRPr>
          </a:p>
        </p:txBody>
      </p:sp>
      <p:cxnSp>
        <p:nvCxnSpPr>
          <p:cNvPr id="29" name="Straight Connector 28">
            <a:extLst>
              <a:ext uri="{FF2B5EF4-FFF2-40B4-BE49-F238E27FC236}">
                <a16:creationId xmlns:a16="http://schemas.microsoft.com/office/drawing/2014/main" id="{55D4E1D8-8DB2-1B49-85AF-20E63753497C}"/>
              </a:ext>
            </a:extLst>
          </p:cNvPr>
          <p:cNvCxnSpPr>
            <a:cxnSpLocks/>
          </p:cNvCxnSpPr>
          <p:nvPr userDrawn="1"/>
        </p:nvCxnSpPr>
        <p:spPr>
          <a:xfrm>
            <a:off x="11513339" y="6342916"/>
            <a:ext cx="338936"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0" name="Text Placeholder 3">
            <a:extLst>
              <a:ext uri="{FF2B5EF4-FFF2-40B4-BE49-F238E27FC236}">
                <a16:creationId xmlns:a16="http://schemas.microsoft.com/office/drawing/2014/main" id="{B8CAF804-AFE7-CA40-9806-D138B7EA7F92}"/>
              </a:ext>
            </a:extLst>
          </p:cNvPr>
          <p:cNvSpPr txBox="1">
            <a:spLocks/>
          </p:cNvSpPr>
          <p:nvPr userDrawn="1"/>
        </p:nvSpPr>
        <p:spPr>
          <a:xfrm>
            <a:off x="0" y="6501274"/>
            <a:ext cx="669925" cy="210676"/>
          </a:xfrm>
          <a:prstGeom prst="rect">
            <a:avLst/>
          </a:prstGeom>
        </p:spPr>
        <p:txBody>
          <a:bodyPr lIns="0" tIns="0" rIns="0" bIns="0"/>
          <a:lstStyle>
            <a:lvl1pPr marL="0" indent="0" algn="l" defTabSz="914377" rtl="0" eaLnBrk="1" latinLnBrk="0" hangingPunct="1">
              <a:lnSpc>
                <a:spcPct val="100000"/>
              </a:lnSpc>
              <a:spcBef>
                <a:spcPts val="0"/>
              </a:spcBef>
              <a:spcAft>
                <a:spcPts val="1200"/>
              </a:spcAft>
              <a:buFont typeface="Arial"/>
              <a:buNone/>
              <a:defRPr sz="800" kern="1200">
                <a:solidFill>
                  <a:schemeClr val="tx2"/>
                </a:solidFill>
                <a:latin typeface="Arial" charset="0"/>
                <a:ea typeface="Arial" charset="0"/>
                <a:cs typeface="Arial" charset="0"/>
              </a:defRPr>
            </a:lvl1pPr>
            <a:lvl2pPr marL="0" indent="0" algn="l" defTabSz="914377" rtl="0" eaLnBrk="1" latinLnBrk="0" hangingPunct="1">
              <a:lnSpc>
                <a:spcPts val="2160"/>
              </a:lnSpc>
              <a:spcBef>
                <a:spcPts val="0"/>
              </a:spcBef>
              <a:spcAft>
                <a:spcPts val="600"/>
              </a:spcAft>
              <a:buFont typeface="Arial"/>
              <a:buNone/>
              <a:defRPr sz="900" kern="1200">
                <a:solidFill>
                  <a:schemeClr val="bg1"/>
                </a:solidFill>
                <a:latin typeface="Arial" charset="0"/>
                <a:ea typeface="Arial" charset="0"/>
                <a:cs typeface="Arial" charset="0"/>
              </a:defRPr>
            </a:lvl2pPr>
            <a:lvl3pPr marL="0" indent="0" algn="l" defTabSz="914377" rtl="0" eaLnBrk="1" latinLnBrk="0" hangingPunct="1">
              <a:lnSpc>
                <a:spcPts val="2160"/>
              </a:lnSpc>
              <a:spcBef>
                <a:spcPts val="0"/>
              </a:spcBef>
              <a:spcAft>
                <a:spcPts val="600"/>
              </a:spcAft>
              <a:buFont typeface="Arial"/>
              <a:buNone/>
              <a:defRPr sz="900" kern="1200">
                <a:solidFill>
                  <a:schemeClr val="bg1"/>
                </a:solidFill>
                <a:latin typeface="Arial" charset="0"/>
                <a:ea typeface="Arial" charset="0"/>
                <a:cs typeface="Arial" charset="0"/>
              </a:defRPr>
            </a:lvl3pPr>
            <a:lvl4pPr marL="0" indent="0" algn="l" defTabSz="914377" rtl="0" eaLnBrk="1" latinLnBrk="0" hangingPunct="1">
              <a:lnSpc>
                <a:spcPts val="2160"/>
              </a:lnSpc>
              <a:spcBef>
                <a:spcPts val="0"/>
              </a:spcBef>
              <a:spcAft>
                <a:spcPts val="600"/>
              </a:spcAft>
              <a:buFont typeface="Arial"/>
              <a:buNone/>
              <a:defRPr sz="900" kern="1200">
                <a:solidFill>
                  <a:schemeClr val="bg1"/>
                </a:solidFill>
                <a:latin typeface="Arial" charset="0"/>
                <a:ea typeface="Arial" charset="0"/>
                <a:cs typeface="Arial" charset="0"/>
              </a:defRPr>
            </a:lvl4pPr>
            <a:lvl5pPr marL="0" indent="0" algn="l" defTabSz="914377" rtl="0" eaLnBrk="1" latinLnBrk="0" hangingPunct="1">
              <a:lnSpc>
                <a:spcPts val="2160"/>
              </a:lnSpc>
              <a:spcBef>
                <a:spcPts val="0"/>
              </a:spcBef>
              <a:spcAft>
                <a:spcPts val="600"/>
              </a:spcAft>
              <a:buFont typeface="Arial"/>
              <a:buNone/>
              <a:defRPr sz="900" kern="1200">
                <a:solidFill>
                  <a:schemeClr val="bg1"/>
                </a:solidFill>
                <a:latin typeface="Arial" charset="0"/>
                <a:ea typeface="Arial" charset="0"/>
                <a:cs typeface="Arial" charset="0"/>
              </a:defRPr>
            </a:lvl5pPr>
            <a:lvl6pPr marL="2514537"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ctr"/>
            <a:fld id="{F3A90C8E-65F6-7645-B18C-F0D6502BD2C4}" type="datetime4">
              <a:rPr lang="en-GB" sz="600" b="0" i="0" smtClean="0">
                <a:solidFill>
                  <a:schemeClr val="tx1"/>
                </a:solidFill>
                <a:latin typeface="Effra Light" panose="020B0403020203020204" pitchFamily="34" charset="0"/>
                <a:cs typeface="Effra Light" panose="020B0403020203020204" pitchFamily="34" charset="0"/>
              </a:rPr>
              <a:pPr algn="ctr"/>
              <a:t>16 March 2023</a:t>
            </a:fld>
            <a:endParaRPr lang="en-US" sz="700" b="0" i="0">
              <a:solidFill>
                <a:schemeClr val="tx1"/>
              </a:solidFill>
              <a:latin typeface="Effra Light" panose="020B0403020203020204" pitchFamily="34" charset="0"/>
              <a:cs typeface="Effra Light" panose="020B0403020203020204" pitchFamily="34" charset="0"/>
            </a:endParaRPr>
          </a:p>
        </p:txBody>
      </p:sp>
      <p:sp>
        <p:nvSpPr>
          <p:cNvPr id="11" name="Footer Placeholder 20">
            <a:extLst>
              <a:ext uri="{FF2B5EF4-FFF2-40B4-BE49-F238E27FC236}">
                <a16:creationId xmlns:a16="http://schemas.microsoft.com/office/drawing/2014/main" id="{B3A5BB6E-F22A-CD4A-B3DB-93FB67F42272}"/>
              </a:ext>
            </a:extLst>
          </p:cNvPr>
          <p:cNvSpPr>
            <a:spLocks noGrp="1"/>
          </p:cNvSpPr>
          <p:nvPr>
            <p:ph type="ftr" sz="quarter" idx="3"/>
          </p:nvPr>
        </p:nvSpPr>
        <p:spPr>
          <a:xfrm rot="5400000">
            <a:off x="-1413084" y="4369668"/>
            <a:ext cx="3495601" cy="134182"/>
          </a:xfrm>
          <a:prstGeom prst="rect">
            <a:avLst/>
          </a:prstGeom>
        </p:spPr>
        <p:txBody>
          <a:bodyPr vert="horz" lIns="0" tIns="0" rIns="0" bIns="0" rtlCol="0" anchor="ctr"/>
          <a:lstStyle>
            <a:lvl1pPr algn="r">
              <a:defRPr lang="en-US" sz="600" b="0" i="0" kern="1200" spc="200" baseline="0">
                <a:solidFill>
                  <a:schemeClr val="bg1">
                    <a:lumMod val="50000"/>
                  </a:schemeClr>
                </a:solidFill>
                <a:latin typeface="Effra Light" panose="020B0403020203020204" pitchFamily="34" charset="0"/>
                <a:ea typeface="Effra Light" panose="020B0403020203020204" pitchFamily="34" charset="0"/>
                <a:cs typeface="Effra Light" panose="020B0403020203020204" pitchFamily="34" charset="0"/>
              </a:defRPr>
            </a:lvl1pPr>
          </a:lstStyle>
          <a:p>
            <a:r>
              <a:rPr lang="en-GB"/>
              <a:t>Flutter International — Confidential </a:t>
            </a:r>
          </a:p>
        </p:txBody>
      </p:sp>
      <p:cxnSp>
        <p:nvCxnSpPr>
          <p:cNvPr id="12" name="Straight Connector 11">
            <a:extLst>
              <a:ext uri="{FF2B5EF4-FFF2-40B4-BE49-F238E27FC236}">
                <a16:creationId xmlns:a16="http://schemas.microsoft.com/office/drawing/2014/main" id="{8EEBEA79-46C3-9445-85DC-D377843D3D63}"/>
              </a:ext>
            </a:extLst>
          </p:cNvPr>
          <p:cNvCxnSpPr>
            <a:cxnSpLocks/>
          </p:cNvCxnSpPr>
          <p:nvPr userDrawn="1"/>
        </p:nvCxnSpPr>
        <p:spPr>
          <a:xfrm>
            <a:off x="213613" y="6342916"/>
            <a:ext cx="242221"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56623901"/>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F91BFF-38AB-F048-979D-0531D6F74239}"/>
              </a:ext>
            </a:extLst>
          </p:cNvPr>
          <p:cNvSpPr>
            <a:spLocks noGrp="1"/>
          </p:cNvSpPr>
          <p:nvPr>
            <p:ph type="title"/>
          </p:nvPr>
        </p:nvSpPr>
        <p:spPr/>
        <p:txBody>
          <a:bodyPr/>
          <a:lstStyle/>
          <a:p>
            <a:r>
              <a:rPr lang="en-GB"/>
              <a:t>Click to edit Master title style</a:t>
            </a:r>
            <a:endParaRPr lang="en-US"/>
          </a:p>
        </p:txBody>
      </p:sp>
      <p:sp>
        <p:nvSpPr>
          <p:cNvPr id="4" name="Text Placeholder 4">
            <a:extLst>
              <a:ext uri="{FF2B5EF4-FFF2-40B4-BE49-F238E27FC236}">
                <a16:creationId xmlns:a16="http://schemas.microsoft.com/office/drawing/2014/main" id="{41367EEB-684D-CE45-AB7D-95BC0CF21324}"/>
              </a:ext>
            </a:extLst>
          </p:cNvPr>
          <p:cNvSpPr>
            <a:spLocks noGrp="1"/>
          </p:cNvSpPr>
          <p:nvPr>
            <p:ph type="body" sz="quarter" idx="19"/>
          </p:nvPr>
        </p:nvSpPr>
        <p:spPr>
          <a:xfrm>
            <a:off x="1092200" y="1233488"/>
            <a:ext cx="2498726" cy="511175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Footer Placeholder 4">
            <a:extLst>
              <a:ext uri="{FF2B5EF4-FFF2-40B4-BE49-F238E27FC236}">
                <a16:creationId xmlns:a16="http://schemas.microsoft.com/office/drawing/2014/main" id="{B0DA0C96-8E3A-B343-9A38-72FDF9276F40}"/>
              </a:ext>
            </a:extLst>
          </p:cNvPr>
          <p:cNvSpPr>
            <a:spLocks noGrp="1"/>
          </p:cNvSpPr>
          <p:nvPr>
            <p:ph type="ftr" sz="quarter" idx="20"/>
          </p:nvPr>
        </p:nvSpPr>
        <p:spPr/>
        <p:txBody>
          <a:bodyPr/>
          <a:lstStyle/>
          <a:p>
            <a:r>
              <a:rPr lang="en-GB"/>
              <a:t>Flutter International — Confidential </a:t>
            </a:r>
          </a:p>
        </p:txBody>
      </p:sp>
    </p:spTree>
    <p:extLst>
      <p:ext uri="{BB962C8B-B14F-4D97-AF65-F5344CB8AC3E}">
        <p14:creationId xmlns:p14="http://schemas.microsoft.com/office/powerpoint/2010/main" val="2559632080"/>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40_Workflow">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27A84D1-F84A-494F-A2D4-0C8923D5AF67}"/>
              </a:ext>
            </a:extLst>
          </p:cNvPr>
          <p:cNvSpPr>
            <a:spLocks noGrp="1"/>
          </p:cNvSpPr>
          <p:nvPr>
            <p:ph type="title" hasCustomPrompt="1"/>
          </p:nvPr>
        </p:nvSpPr>
        <p:spPr>
          <a:noFill/>
        </p:spPr>
        <p:txBody>
          <a:bodyPr/>
          <a:lstStyle/>
          <a:p>
            <a:r>
              <a:rPr lang="en-GB"/>
              <a:t>CLICK TO EDIT MASTER TITLE STYLE</a:t>
            </a:r>
            <a:endParaRPr lang="en-US"/>
          </a:p>
        </p:txBody>
      </p:sp>
      <p:sp>
        <p:nvSpPr>
          <p:cNvPr id="5" name="Text Placeholder 4">
            <a:extLst>
              <a:ext uri="{FF2B5EF4-FFF2-40B4-BE49-F238E27FC236}">
                <a16:creationId xmlns:a16="http://schemas.microsoft.com/office/drawing/2014/main" id="{2845C1D6-7A9F-064B-90DD-E567221FB191}"/>
              </a:ext>
            </a:extLst>
          </p:cNvPr>
          <p:cNvSpPr>
            <a:spLocks noGrp="1"/>
          </p:cNvSpPr>
          <p:nvPr>
            <p:ph type="body" sz="quarter" idx="19"/>
          </p:nvPr>
        </p:nvSpPr>
        <p:spPr>
          <a:xfrm>
            <a:off x="1092199" y="1520824"/>
            <a:ext cx="6810829" cy="4824413"/>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Footer Placeholder 3">
            <a:extLst>
              <a:ext uri="{FF2B5EF4-FFF2-40B4-BE49-F238E27FC236}">
                <a16:creationId xmlns:a16="http://schemas.microsoft.com/office/drawing/2014/main" id="{FE91CD6C-A7EB-3448-8C1F-3D875EEAE613}"/>
              </a:ext>
            </a:extLst>
          </p:cNvPr>
          <p:cNvSpPr>
            <a:spLocks noGrp="1"/>
          </p:cNvSpPr>
          <p:nvPr>
            <p:ph type="ftr" sz="quarter" idx="20"/>
          </p:nvPr>
        </p:nvSpPr>
        <p:spPr/>
        <p:txBody>
          <a:bodyPr/>
          <a:lstStyle/>
          <a:p>
            <a:r>
              <a:rPr lang="en-GB"/>
              <a:t>Flutter International — Confidential </a:t>
            </a: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23_Section Break Slide_1">
    <p:bg>
      <p:bgPr>
        <a:solidFill>
          <a:schemeClr val="bg1"/>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289CB67-2881-0847-9C85-A9BAE422A104}"/>
              </a:ext>
            </a:extLst>
          </p:cNvPr>
          <p:cNvSpPr>
            <a:spLocks noGrp="1"/>
          </p:cNvSpPr>
          <p:nvPr>
            <p:ph type="title"/>
          </p:nvPr>
        </p:nvSpPr>
        <p:spPr/>
        <p:txBody>
          <a:bodyPr/>
          <a:lstStyle/>
          <a:p>
            <a:r>
              <a:rPr lang="en-GB"/>
              <a:t>Click to edit Master title style</a:t>
            </a:r>
            <a:endParaRPr lang="en-US"/>
          </a:p>
        </p:txBody>
      </p:sp>
      <p:sp>
        <p:nvSpPr>
          <p:cNvPr id="6" name="Text Placeholder 4">
            <a:extLst>
              <a:ext uri="{FF2B5EF4-FFF2-40B4-BE49-F238E27FC236}">
                <a16:creationId xmlns:a16="http://schemas.microsoft.com/office/drawing/2014/main" id="{E4873D81-4D47-1848-9834-5D6DFA863C17}"/>
              </a:ext>
            </a:extLst>
          </p:cNvPr>
          <p:cNvSpPr>
            <a:spLocks noGrp="1"/>
          </p:cNvSpPr>
          <p:nvPr>
            <p:ph type="body" sz="quarter" idx="19"/>
          </p:nvPr>
        </p:nvSpPr>
        <p:spPr>
          <a:xfrm>
            <a:off x="1092200" y="1233488"/>
            <a:ext cx="4751388" cy="496728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Picture Placeholder 6">
            <a:extLst>
              <a:ext uri="{FF2B5EF4-FFF2-40B4-BE49-F238E27FC236}">
                <a16:creationId xmlns:a16="http://schemas.microsoft.com/office/drawing/2014/main" id="{AD66EF46-BD1E-F54B-81E8-B2BD9B6FD512}"/>
              </a:ext>
            </a:extLst>
          </p:cNvPr>
          <p:cNvSpPr>
            <a:spLocks noGrp="1"/>
          </p:cNvSpPr>
          <p:nvPr>
            <p:ph type="pic" sz="quarter" idx="11"/>
          </p:nvPr>
        </p:nvSpPr>
        <p:spPr>
          <a:xfrm>
            <a:off x="6635750" y="789347"/>
            <a:ext cx="4876800" cy="5592403"/>
          </a:xfrm>
          <a:custGeom>
            <a:avLst/>
            <a:gdLst>
              <a:gd name="connsiteX0" fmla="*/ 0 w 7503697"/>
              <a:gd name="connsiteY0" fmla="*/ 2112963 h 6859121"/>
              <a:gd name="connsiteX1" fmla="*/ 1254125 w 7503697"/>
              <a:gd name="connsiteY1" fmla="*/ 2112963 h 6859121"/>
              <a:gd name="connsiteX2" fmla="*/ 1254125 w 7503697"/>
              <a:gd name="connsiteY2" fmla="*/ 3365500 h 6859121"/>
              <a:gd name="connsiteX3" fmla="*/ 0 w 7503697"/>
              <a:gd name="connsiteY3" fmla="*/ 3365500 h 6859121"/>
              <a:gd name="connsiteX4" fmla="*/ 4513076 w 7503697"/>
              <a:gd name="connsiteY4" fmla="*/ 0 h 6859121"/>
              <a:gd name="connsiteX5" fmla="*/ 7503697 w 7503697"/>
              <a:gd name="connsiteY5" fmla="*/ 1715154 h 6859121"/>
              <a:gd name="connsiteX6" fmla="*/ 7503697 w 7503697"/>
              <a:gd name="connsiteY6" fmla="*/ 5143874 h 6859121"/>
              <a:gd name="connsiteX7" fmla="*/ 4513076 w 7503697"/>
              <a:gd name="connsiteY7" fmla="*/ 6859121 h 6859121"/>
              <a:gd name="connsiteX8" fmla="*/ 1522268 w 7503697"/>
              <a:gd name="connsiteY8" fmla="*/ 5141538 h 6859121"/>
              <a:gd name="connsiteX9" fmla="*/ 1522268 w 7503697"/>
              <a:gd name="connsiteY9" fmla="*/ 1715154 h 6859121"/>
              <a:gd name="connsiteX0" fmla="*/ 0 w 7503697"/>
              <a:gd name="connsiteY0" fmla="*/ 2112963 h 6859121"/>
              <a:gd name="connsiteX1" fmla="*/ 1254125 w 7503697"/>
              <a:gd name="connsiteY1" fmla="*/ 3365500 h 6859121"/>
              <a:gd name="connsiteX2" fmla="*/ 0 w 7503697"/>
              <a:gd name="connsiteY2" fmla="*/ 3365500 h 6859121"/>
              <a:gd name="connsiteX3" fmla="*/ 0 w 7503697"/>
              <a:gd name="connsiteY3" fmla="*/ 2112963 h 6859121"/>
              <a:gd name="connsiteX4" fmla="*/ 4513076 w 7503697"/>
              <a:gd name="connsiteY4" fmla="*/ 0 h 6859121"/>
              <a:gd name="connsiteX5" fmla="*/ 7503697 w 7503697"/>
              <a:gd name="connsiteY5" fmla="*/ 1715154 h 6859121"/>
              <a:gd name="connsiteX6" fmla="*/ 7503697 w 7503697"/>
              <a:gd name="connsiteY6" fmla="*/ 5143874 h 6859121"/>
              <a:gd name="connsiteX7" fmla="*/ 4513076 w 7503697"/>
              <a:gd name="connsiteY7" fmla="*/ 6859121 h 6859121"/>
              <a:gd name="connsiteX8" fmla="*/ 1522268 w 7503697"/>
              <a:gd name="connsiteY8" fmla="*/ 5141538 h 6859121"/>
              <a:gd name="connsiteX9" fmla="*/ 1522268 w 7503697"/>
              <a:gd name="connsiteY9" fmla="*/ 1715154 h 6859121"/>
              <a:gd name="connsiteX10" fmla="*/ 4513076 w 7503697"/>
              <a:gd name="connsiteY10" fmla="*/ 0 h 6859121"/>
              <a:gd name="connsiteX0" fmla="*/ 0 w 7503697"/>
              <a:gd name="connsiteY0" fmla="*/ 2112963 h 6859121"/>
              <a:gd name="connsiteX1" fmla="*/ 0 w 7503697"/>
              <a:gd name="connsiteY1" fmla="*/ 3365500 h 6859121"/>
              <a:gd name="connsiteX2" fmla="*/ 0 w 7503697"/>
              <a:gd name="connsiteY2" fmla="*/ 2112963 h 6859121"/>
              <a:gd name="connsiteX3" fmla="*/ 4513076 w 7503697"/>
              <a:gd name="connsiteY3" fmla="*/ 0 h 6859121"/>
              <a:gd name="connsiteX4" fmla="*/ 7503697 w 7503697"/>
              <a:gd name="connsiteY4" fmla="*/ 1715154 h 6859121"/>
              <a:gd name="connsiteX5" fmla="*/ 7503697 w 7503697"/>
              <a:gd name="connsiteY5" fmla="*/ 5143874 h 6859121"/>
              <a:gd name="connsiteX6" fmla="*/ 4513076 w 7503697"/>
              <a:gd name="connsiteY6" fmla="*/ 6859121 h 6859121"/>
              <a:gd name="connsiteX7" fmla="*/ 1522268 w 7503697"/>
              <a:gd name="connsiteY7" fmla="*/ 5141538 h 6859121"/>
              <a:gd name="connsiteX8" fmla="*/ 1522268 w 7503697"/>
              <a:gd name="connsiteY8" fmla="*/ 1715154 h 6859121"/>
              <a:gd name="connsiteX9" fmla="*/ 4513076 w 7503697"/>
              <a:gd name="connsiteY9" fmla="*/ 0 h 6859121"/>
              <a:gd name="connsiteX0" fmla="*/ 2990808 w 5981429"/>
              <a:gd name="connsiteY0" fmla="*/ 0 h 6859121"/>
              <a:gd name="connsiteX1" fmla="*/ 5981429 w 5981429"/>
              <a:gd name="connsiteY1" fmla="*/ 1715154 h 6859121"/>
              <a:gd name="connsiteX2" fmla="*/ 5981429 w 5981429"/>
              <a:gd name="connsiteY2" fmla="*/ 5143874 h 6859121"/>
              <a:gd name="connsiteX3" fmla="*/ 2990808 w 5981429"/>
              <a:gd name="connsiteY3" fmla="*/ 6859121 h 6859121"/>
              <a:gd name="connsiteX4" fmla="*/ 0 w 5981429"/>
              <a:gd name="connsiteY4" fmla="*/ 5141538 h 6859121"/>
              <a:gd name="connsiteX5" fmla="*/ 0 w 5981429"/>
              <a:gd name="connsiteY5" fmla="*/ 1715154 h 6859121"/>
              <a:gd name="connsiteX6" fmla="*/ 2990808 w 5981429"/>
              <a:gd name="connsiteY6" fmla="*/ 0 h 685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81429" h="6859121">
                <a:moveTo>
                  <a:pt x="2990808" y="0"/>
                </a:moveTo>
                <a:lnTo>
                  <a:pt x="5981429" y="1715154"/>
                </a:lnTo>
                <a:lnTo>
                  <a:pt x="5981429" y="5143874"/>
                </a:lnTo>
                <a:lnTo>
                  <a:pt x="2990808" y="6859121"/>
                </a:lnTo>
                <a:lnTo>
                  <a:pt x="0" y="5141538"/>
                </a:lnTo>
                <a:lnTo>
                  <a:pt x="0" y="1715154"/>
                </a:lnTo>
                <a:lnTo>
                  <a:pt x="2990808" y="0"/>
                </a:lnTo>
                <a:close/>
              </a:path>
            </a:pathLst>
          </a:custGeom>
          <a:pattFill prst="pct75">
            <a:fgClr>
              <a:schemeClr val="accent2"/>
            </a:fgClr>
            <a:bgClr>
              <a:schemeClr val="accent2">
                <a:lumMod val="40000"/>
                <a:lumOff val="60000"/>
              </a:schemeClr>
            </a:bgClr>
          </a:pattFill>
        </p:spPr>
        <p:txBody>
          <a:bodyPr wrap="square" anchor="ctr">
            <a:noAutofit/>
          </a:bodyPr>
          <a:lstStyle>
            <a:lvl1pPr algn="ctr">
              <a:defRPr>
                <a:solidFill>
                  <a:schemeClr val="bg1"/>
                </a:solidFill>
              </a:defRPr>
            </a:lvl1pPr>
          </a:lstStyle>
          <a:p>
            <a:endParaRPr lang="en-US"/>
          </a:p>
        </p:txBody>
      </p:sp>
      <p:sp>
        <p:nvSpPr>
          <p:cNvPr id="2" name="Footer Placeholder 1">
            <a:extLst>
              <a:ext uri="{FF2B5EF4-FFF2-40B4-BE49-F238E27FC236}">
                <a16:creationId xmlns:a16="http://schemas.microsoft.com/office/drawing/2014/main" id="{C90E4918-6385-B845-BDA4-0FC8E7595C81}"/>
              </a:ext>
            </a:extLst>
          </p:cNvPr>
          <p:cNvSpPr>
            <a:spLocks noGrp="1"/>
          </p:cNvSpPr>
          <p:nvPr>
            <p:ph type="ftr" sz="quarter" idx="20"/>
          </p:nvPr>
        </p:nvSpPr>
        <p:spPr/>
        <p:txBody>
          <a:bodyPr/>
          <a:lstStyle/>
          <a:p>
            <a:r>
              <a:rPr lang="en-GB"/>
              <a:t>Flutter International — Confidential </a:t>
            </a: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41_Workflow">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B9237C-C59C-8445-9564-201FC4143D25}"/>
              </a:ext>
            </a:extLst>
          </p:cNvPr>
          <p:cNvSpPr>
            <a:spLocks noGrp="1"/>
          </p:cNvSpPr>
          <p:nvPr>
            <p:ph type="title"/>
          </p:nvPr>
        </p:nvSpPr>
        <p:spPr/>
        <p:txBody>
          <a:bodyPr/>
          <a:lstStyle/>
          <a:p>
            <a:r>
              <a:rPr lang="en-GB"/>
              <a:t>Click to edit Master title style</a:t>
            </a:r>
            <a:endParaRPr lang="en-US"/>
          </a:p>
        </p:txBody>
      </p:sp>
      <p:sp>
        <p:nvSpPr>
          <p:cNvPr id="10" name="Picture Placeholder 9">
            <a:extLst>
              <a:ext uri="{FF2B5EF4-FFF2-40B4-BE49-F238E27FC236}">
                <a16:creationId xmlns:a16="http://schemas.microsoft.com/office/drawing/2014/main" id="{295D21AC-9C2F-2344-875D-7A279C35BED4}"/>
              </a:ext>
            </a:extLst>
          </p:cNvPr>
          <p:cNvSpPr>
            <a:spLocks noGrp="1"/>
          </p:cNvSpPr>
          <p:nvPr>
            <p:ph type="pic" sz="quarter" idx="11"/>
          </p:nvPr>
        </p:nvSpPr>
        <p:spPr>
          <a:xfrm>
            <a:off x="6934238" y="698639"/>
            <a:ext cx="4403806" cy="5050004"/>
          </a:xfrm>
          <a:custGeom>
            <a:avLst/>
            <a:gdLst>
              <a:gd name="connsiteX0" fmla="*/ 0 w 7503697"/>
              <a:gd name="connsiteY0" fmla="*/ 2112963 h 6859121"/>
              <a:gd name="connsiteX1" fmla="*/ 1254125 w 7503697"/>
              <a:gd name="connsiteY1" fmla="*/ 2112963 h 6859121"/>
              <a:gd name="connsiteX2" fmla="*/ 1254125 w 7503697"/>
              <a:gd name="connsiteY2" fmla="*/ 3365500 h 6859121"/>
              <a:gd name="connsiteX3" fmla="*/ 0 w 7503697"/>
              <a:gd name="connsiteY3" fmla="*/ 3365500 h 6859121"/>
              <a:gd name="connsiteX4" fmla="*/ 4513076 w 7503697"/>
              <a:gd name="connsiteY4" fmla="*/ 0 h 6859121"/>
              <a:gd name="connsiteX5" fmla="*/ 7503697 w 7503697"/>
              <a:gd name="connsiteY5" fmla="*/ 1715154 h 6859121"/>
              <a:gd name="connsiteX6" fmla="*/ 7503697 w 7503697"/>
              <a:gd name="connsiteY6" fmla="*/ 5143874 h 6859121"/>
              <a:gd name="connsiteX7" fmla="*/ 4513076 w 7503697"/>
              <a:gd name="connsiteY7" fmla="*/ 6859121 h 6859121"/>
              <a:gd name="connsiteX8" fmla="*/ 1522268 w 7503697"/>
              <a:gd name="connsiteY8" fmla="*/ 5141538 h 6859121"/>
              <a:gd name="connsiteX9" fmla="*/ 1522268 w 7503697"/>
              <a:gd name="connsiteY9" fmla="*/ 1715154 h 6859121"/>
              <a:gd name="connsiteX0" fmla="*/ 0 w 7503697"/>
              <a:gd name="connsiteY0" fmla="*/ 2112963 h 6859121"/>
              <a:gd name="connsiteX1" fmla="*/ 1254125 w 7503697"/>
              <a:gd name="connsiteY1" fmla="*/ 3365500 h 6859121"/>
              <a:gd name="connsiteX2" fmla="*/ 0 w 7503697"/>
              <a:gd name="connsiteY2" fmla="*/ 3365500 h 6859121"/>
              <a:gd name="connsiteX3" fmla="*/ 0 w 7503697"/>
              <a:gd name="connsiteY3" fmla="*/ 2112963 h 6859121"/>
              <a:gd name="connsiteX4" fmla="*/ 4513076 w 7503697"/>
              <a:gd name="connsiteY4" fmla="*/ 0 h 6859121"/>
              <a:gd name="connsiteX5" fmla="*/ 7503697 w 7503697"/>
              <a:gd name="connsiteY5" fmla="*/ 1715154 h 6859121"/>
              <a:gd name="connsiteX6" fmla="*/ 7503697 w 7503697"/>
              <a:gd name="connsiteY6" fmla="*/ 5143874 h 6859121"/>
              <a:gd name="connsiteX7" fmla="*/ 4513076 w 7503697"/>
              <a:gd name="connsiteY7" fmla="*/ 6859121 h 6859121"/>
              <a:gd name="connsiteX8" fmla="*/ 1522268 w 7503697"/>
              <a:gd name="connsiteY8" fmla="*/ 5141538 h 6859121"/>
              <a:gd name="connsiteX9" fmla="*/ 1522268 w 7503697"/>
              <a:gd name="connsiteY9" fmla="*/ 1715154 h 6859121"/>
              <a:gd name="connsiteX10" fmla="*/ 4513076 w 7503697"/>
              <a:gd name="connsiteY10" fmla="*/ 0 h 6859121"/>
              <a:gd name="connsiteX0" fmla="*/ 0 w 7503697"/>
              <a:gd name="connsiteY0" fmla="*/ 2112963 h 6859121"/>
              <a:gd name="connsiteX1" fmla="*/ 0 w 7503697"/>
              <a:gd name="connsiteY1" fmla="*/ 3365500 h 6859121"/>
              <a:gd name="connsiteX2" fmla="*/ 0 w 7503697"/>
              <a:gd name="connsiteY2" fmla="*/ 2112963 h 6859121"/>
              <a:gd name="connsiteX3" fmla="*/ 4513076 w 7503697"/>
              <a:gd name="connsiteY3" fmla="*/ 0 h 6859121"/>
              <a:gd name="connsiteX4" fmla="*/ 7503697 w 7503697"/>
              <a:gd name="connsiteY4" fmla="*/ 1715154 h 6859121"/>
              <a:gd name="connsiteX5" fmla="*/ 7503697 w 7503697"/>
              <a:gd name="connsiteY5" fmla="*/ 5143874 h 6859121"/>
              <a:gd name="connsiteX6" fmla="*/ 4513076 w 7503697"/>
              <a:gd name="connsiteY6" fmla="*/ 6859121 h 6859121"/>
              <a:gd name="connsiteX7" fmla="*/ 1522268 w 7503697"/>
              <a:gd name="connsiteY7" fmla="*/ 5141538 h 6859121"/>
              <a:gd name="connsiteX8" fmla="*/ 1522268 w 7503697"/>
              <a:gd name="connsiteY8" fmla="*/ 1715154 h 6859121"/>
              <a:gd name="connsiteX9" fmla="*/ 4513076 w 7503697"/>
              <a:gd name="connsiteY9" fmla="*/ 0 h 6859121"/>
              <a:gd name="connsiteX0" fmla="*/ 2990808 w 5981429"/>
              <a:gd name="connsiteY0" fmla="*/ 0 h 6859121"/>
              <a:gd name="connsiteX1" fmla="*/ 5981429 w 5981429"/>
              <a:gd name="connsiteY1" fmla="*/ 1715154 h 6859121"/>
              <a:gd name="connsiteX2" fmla="*/ 5981429 w 5981429"/>
              <a:gd name="connsiteY2" fmla="*/ 5143874 h 6859121"/>
              <a:gd name="connsiteX3" fmla="*/ 2990808 w 5981429"/>
              <a:gd name="connsiteY3" fmla="*/ 6859121 h 6859121"/>
              <a:gd name="connsiteX4" fmla="*/ 0 w 5981429"/>
              <a:gd name="connsiteY4" fmla="*/ 5141538 h 6859121"/>
              <a:gd name="connsiteX5" fmla="*/ 0 w 5981429"/>
              <a:gd name="connsiteY5" fmla="*/ 1715154 h 6859121"/>
              <a:gd name="connsiteX6" fmla="*/ 2990808 w 5981429"/>
              <a:gd name="connsiteY6" fmla="*/ 0 h 685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81429" h="6859121">
                <a:moveTo>
                  <a:pt x="2990808" y="0"/>
                </a:moveTo>
                <a:lnTo>
                  <a:pt x="5981429" y="1715154"/>
                </a:lnTo>
                <a:lnTo>
                  <a:pt x="5981429" y="5143874"/>
                </a:lnTo>
                <a:lnTo>
                  <a:pt x="2990808" y="6859121"/>
                </a:lnTo>
                <a:lnTo>
                  <a:pt x="0" y="5141538"/>
                </a:lnTo>
                <a:lnTo>
                  <a:pt x="0" y="1715154"/>
                </a:lnTo>
                <a:lnTo>
                  <a:pt x="2990808" y="0"/>
                </a:lnTo>
                <a:close/>
              </a:path>
            </a:pathLst>
          </a:custGeom>
          <a:pattFill prst="pct75">
            <a:fgClr>
              <a:schemeClr val="accent2"/>
            </a:fgClr>
            <a:bgClr>
              <a:schemeClr val="accent2">
                <a:lumMod val="40000"/>
                <a:lumOff val="60000"/>
              </a:schemeClr>
            </a:bgClr>
          </a:pattFill>
        </p:spPr>
        <p:txBody>
          <a:bodyPr wrap="square" anchor="ctr">
            <a:noAutofit/>
          </a:bodyPr>
          <a:lstStyle>
            <a:lvl1pPr algn="ctr">
              <a:defRPr>
                <a:solidFill>
                  <a:schemeClr val="bg1"/>
                </a:solidFill>
              </a:defRPr>
            </a:lvl1pPr>
          </a:lstStyle>
          <a:p>
            <a:endParaRPr lang="en-US"/>
          </a:p>
        </p:txBody>
      </p:sp>
      <p:sp>
        <p:nvSpPr>
          <p:cNvPr id="11" name="Text Placeholder 4">
            <a:extLst>
              <a:ext uri="{FF2B5EF4-FFF2-40B4-BE49-F238E27FC236}">
                <a16:creationId xmlns:a16="http://schemas.microsoft.com/office/drawing/2014/main" id="{DBB5C21B-14F7-4C4D-A2B0-9A3041F72F8F}"/>
              </a:ext>
            </a:extLst>
          </p:cNvPr>
          <p:cNvSpPr>
            <a:spLocks noGrp="1"/>
          </p:cNvSpPr>
          <p:nvPr>
            <p:ph type="body" sz="quarter" idx="19"/>
          </p:nvPr>
        </p:nvSpPr>
        <p:spPr>
          <a:xfrm>
            <a:off x="1092200" y="1233488"/>
            <a:ext cx="3708400" cy="496728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2" name="Picture Placeholder 11">
            <a:extLst>
              <a:ext uri="{FF2B5EF4-FFF2-40B4-BE49-F238E27FC236}">
                <a16:creationId xmlns:a16="http://schemas.microsoft.com/office/drawing/2014/main" id="{11FBB5E0-EC57-534C-937F-FBACCF349B02}"/>
              </a:ext>
            </a:extLst>
          </p:cNvPr>
          <p:cNvSpPr>
            <a:spLocks noGrp="1"/>
          </p:cNvSpPr>
          <p:nvPr>
            <p:ph type="pic" sz="quarter" idx="20"/>
          </p:nvPr>
        </p:nvSpPr>
        <p:spPr>
          <a:xfrm>
            <a:off x="5563624" y="3223641"/>
            <a:ext cx="1730430" cy="1984347"/>
          </a:xfrm>
          <a:custGeom>
            <a:avLst/>
            <a:gdLst>
              <a:gd name="connsiteX0" fmla="*/ 0 w 7503697"/>
              <a:gd name="connsiteY0" fmla="*/ 2112963 h 6859121"/>
              <a:gd name="connsiteX1" fmla="*/ 1254125 w 7503697"/>
              <a:gd name="connsiteY1" fmla="*/ 2112963 h 6859121"/>
              <a:gd name="connsiteX2" fmla="*/ 1254125 w 7503697"/>
              <a:gd name="connsiteY2" fmla="*/ 3365500 h 6859121"/>
              <a:gd name="connsiteX3" fmla="*/ 0 w 7503697"/>
              <a:gd name="connsiteY3" fmla="*/ 3365500 h 6859121"/>
              <a:gd name="connsiteX4" fmla="*/ 4513076 w 7503697"/>
              <a:gd name="connsiteY4" fmla="*/ 0 h 6859121"/>
              <a:gd name="connsiteX5" fmla="*/ 7503697 w 7503697"/>
              <a:gd name="connsiteY5" fmla="*/ 1715154 h 6859121"/>
              <a:gd name="connsiteX6" fmla="*/ 7503697 w 7503697"/>
              <a:gd name="connsiteY6" fmla="*/ 5143874 h 6859121"/>
              <a:gd name="connsiteX7" fmla="*/ 4513076 w 7503697"/>
              <a:gd name="connsiteY7" fmla="*/ 6859121 h 6859121"/>
              <a:gd name="connsiteX8" fmla="*/ 1522268 w 7503697"/>
              <a:gd name="connsiteY8" fmla="*/ 5141538 h 6859121"/>
              <a:gd name="connsiteX9" fmla="*/ 1522268 w 7503697"/>
              <a:gd name="connsiteY9" fmla="*/ 1715154 h 6859121"/>
              <a:gd name="connsiteX0" fmla="*/ 0 w 7503697"/>
              <a:gd name="connsiteY0" fmla="*/ 2112963 h 6859121"/>
              <a:gd name="connsiteX1" fmla="*/ 1254125 w 7503697"/>
              <a:gd name="connsiteY1" fmla="*/ 3365500 h 6859121"/>
              <a:gd name="connsiteX2" fmla="*/ 0 w 7503697"/>
              <a:gd name="connsiteY2" fmla="*/ 3365500 h 6859121"/>
              <a:gd name="connsiteX3" fmla="*/ 0 w 7503697"/>
              <a:gd name="connsiteY3" fmla="*/ 2112963 h 6859121"/>
              <a:gd name="connsiteX4" fmla="*/ 4513076 w 7503697"/>
              <a:gd name="connsiteY4" fmla="*/ 0 h 6859121"/>
              <a:gd name="connsiteX5" fmla="*/ 7503697 w 7503697"/>
              <a:gd name="connsiteY5" fmla="*/ 1715154 h 6859121"/>
              <a:gd name="connsiteX6" fmla="*/ 7503697 w 7503697"/>
              <a:gd name="connsiteY6" fmla="*/ 5143874 h 6859121"/>
              <a:gd name="connsiteX7" fmla="*/ 4513076 w 7503697"/>
              <a:gd name="connsiteY7" fmla="*/ 6859121 h 6859121"/>
              <a:gd name="connsiteX8" fmla="*/ 1522268 w 7503697"/>
              <a:gd name="connsiteY8" fmla="*/ 5141538 h 6859121"/>
              <a:gd name="connsiteX9" fmla="*/ 1522268 w 7503697"/>
              <a:gd name="connsiteY9" fmla="*/ 1715154 h 6859121"/>
              <a:gd name="connsiteX10" fmla="*/ 4513076 w 7503697"/>
              <a:gd name="connsiteY10" fmla="*/ 0 h 6859121"/>
              <a:gd name="connsiteX0" fmla="*/ 0 w 7503697"/>
              <a:gd name="connsiteY0" fmla="*/ 2112963 h 6859121"/>
              <a:gd name="connsiteX1" fmla="*/ 0 w 7503697"/>
              <a:gd name="connsiteY1" fmla="*/ 3365500 h 6859121"/>
              <a:gd name="connsiteX2" fmla="*/ 0 w 7503697"/>
              <a:gd name="connsiteY2" fmla="*/ 2112963 h 6859121"/>
              <a:gd name="connsiteX3" fmla="*/ 4513076 w 7503697"/>
              <a:gd name="connsiteY3" fmla="*/ 0 h 6859121"/>
              <a:gd name="connsiteX4" fmla="*/ 7503697 w 7503697"/>
              <a:gd name="connsiteY4" fmla="*/ 1715154 h 6859121"/>
              <a:gd name="connsiteX5" fmla="*/ 7503697 w 7503697"/>
              <a:gd name="connsiteY5" fmla="*/ 5143874 h 6859121"/>
              <a:gd name="connsiteX6" fmla="*/ 4513076 w 7503697"/>
              <a:gd name="connsiteY6" fmla="*/ 6859121 h 6859121"/>
              <a:gd name="connsiteX7" fmla="*/ 1522268 w 7503697"/>
              <a:gd name="connsiteY7" fmla="*/ 5141538 h 6859121"/>
              <a:gd name="connsiteX8" fmla="*/ 1522268 w 7503697"/>
              <a:gd name="connsiteY8" fmla="*/ 1715154 h 6859121"/>
              <a:gd name="connsiteX9" fmla="*/ 4513076 w 7503697"/>
              <a:gd name="connsiteY9" fmla="*/ 0 h 6859121"/>
              <a:gd name="connsiteX0" fmla="*/ 2990808 w 5981429"/>
              <a:gd name="connsiteY0" fmla="*/ 0 h 6859121"/>
              <a:gd name="connsiteX1" fmla="*/ 5981429 w 5981429"/>
              <a:gd name="connsiteY1" fmla="*/ 1715154 h 6859121"/>
              <a:gd name="connsiteX2" fmla="*/ 5981429 w 5981429"/>
              <a:gd name="connsiteY2" fmla="*/ 5143874 h 6859121"/>
              <a:gd name="connsiteX3" fmla="*/ 2990808 w 5981429"/>
              <a:gd name="connsiteY3" fmla="*/ 6859121 h 6859121"/>
              <a:gd name="connsiteX4" fmla="*/ 0 w 5981429"/>
              <a:gd name="connsiteY4" fmla="*/ 5141538 h 6859121"/>
              <a:gd name="connsiteX5" fmla="*/ 0 w 5981429"/>
              <a:gd name="connsiteY5" fmla="*/ 1715154 h 6859121"/>
              <a:gd name="connsiteX6" fmla="*/ 2990808 w 5981429"/>
              <a:gd name="connsiteY6" fmla="*/ 0 h 685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81429" h="6859121">
                <a:moveTo>
                  <a:pt x="2990808" y="0"/>
                </a:moveTo>
                <a:lnTo>
                  <a:pt x="5981429" y="1715154"/>
                </a:lnTo>
                <a:lnTo>
                  <a:pt x="5981429" y="5143874"/>
                </a:lnTo>
                <a:lnTo>
                  <a:pt x="2990808" y="6859121"/>
                </a:lnTo>
                <a:lnTo>
                  <a:pt x="0" y="5141538"/>
                </a:lnTo>
                <a:lnTo>
                  <a:pt x="0" y="1715154"/>
                </a:lnTo>
                <a:lnTo>
                  <a:pt x="2990808" y="0"/>
                </a:lnTo>
                <a:close/>
              </a:path>
            </a:pathLst>
          </a:custGeom>
          <a:pattFill prst="pct75">
            <a:fgClr>
              <a:schemeClr val="accent2">
                <a:lumMod val="60000"/>
                <a:lumOff val="40000"/>
              </a:schemeClr>
            </a:fgClr>
            <a:bgClr>
              <a:schemeClr val="accent2">
                <a:lumMod val="20000"/>
                <a:lumOff val="80000"/>
              </a:schemeClr>
            </a:bgClr>
          </a:pattFill>
        </p:spPr>
        <p:txBody>
          <a:bodyPr wrap="square" anchor="ctr">
            <a:noAutofit/>
          </a:bodyPr>
          <a:lstStyle>
            <a:lvl1pPr algn="ctr">
              <a:defRPr>
                <a:solidFill>
                  <a:schemeClr val="bg1"/>
                </a:solidFill>
              </a:defRPr>
            </a:lvl1pPr>
          </a:lstStyle>
          <a:p>
            <a:endParaRPr lang="en-US"/>
          </a:p>
        </p:txBody>
      </p:sp>
      <p:sp>
        <p:nvSpPr>
          <p:cNvPr id="14" name="Picture Placeholder 13">
            <a:extLst>
              <a:ext uri="{FF2B5EF4-FFF2-40B4-BE49-F238E27FC236}">
                <a16:creationId xmlns:a16="http://schemas.microsoft.com/office/drawing/2014/main" id="{F13153C4-0B8A-A44C-878D-336F3A16EBEE}"/>
              </a:ext>
            </a:extLst>
          </p:cNvPr>
          <p:cNvSpPr>
            <a:spLocks noGrp="1"/>
          </p:cNvSpPr>
          <p:nvPr>
            <p:ph type="pic" sz="quarter" idx="21"/>
          </p:nvPr>
        </p:nvSpPr>
        <p:spPr>
          <a:xfrm>
            <a:off x="10121845" y="295275"/>
            <a:ext cx="1730430" cy="1984347"/>
          </a:xfrm>
          <a:custGeom>
            <a:avLst/>
            <a:gdLst>
              <a:gd name="connsiteX0" fmla="*/ 0 w 7503697"/>
              <a:gd name="connsiteY0" fmla="*/ 2112963 h 6859121"/>
              <a:gd name="connsiteX1" fmla="*/ 1254125 w 7503697"/>
              <a:gd name="connsiteY1" fmla="*/ 2112963 h 6859121"/>
              <a:gd name="connsiteX2" fmla="*/ 1254125 w 7503697"/>
              <a:gd name="connsiteY2" fmla="*/ 3365500 h 6859121"/>
              <a:gd name="connsiteX3" fmla="*/ 0 w 7503697"/>
              <a:gd name="connsiteY3" fmla="*/ 3365500 h 6859121"/>
              <a:gd name="connsiteX4" fmla="*/ 4513076 w 7503697"/>
              <a:gd name="connsiteY4" fmla="*/ 0 h 6859121"/>
              <a:gd name="connsiteX5" fmla="*/ 7503697 w 7503697"/>
              <a:gd name="connsiteY5" fmla="*/ 1715154 h 6859121"/>
              <a:gd name="connsiteX6" fmla="*/ 7503697 w 7503697"/>
              <a:gd name="connsiteY6" fmla="*/ 5143874 h 6859121"/>
              <a:gd name="connsiteX7" fmla="*/ 4513076 w 7503697"/>
              <a:gd name="connsiteY7" fmla="*/ 6859121 h 6859121"/>
              <a:gd name="connsiteX8" fmla="*/ 1522268 w 7503697"/>
              <a:gd name="connsiteY8" fmla="*/ 5141538 h 6859121"/>
              <a:gd name="connsiteX9" fmla="*/ 1522268 w 7503697"/>
              <a:gd name="connsiteY9" fmla="*/ 1715154 h 6859121"/>
              <a:gd name="connsiteX0" fmla="*/ 0 w 7503697"/>
              <a:gd name="connsiteY0" fmla="*/ 2112963 h 6859121"/>
              <a:gd name="connsiteX1" fmla="*/ 1254125 w 7503697"/>
              <a:gd name="connsiteY1" fmla="*/ 3365500 h 6859121"/>
              <a:gd name="connsiteX2" fmla="*/ 0 w 7503697"/>
              <a:gd name="connsiteY2" fmla="*/ 3365500 h 6859121"/>
              <a:gd name="connsiteX3" fmla="*/ 0 w 7503697"/>
              <a:gd name="connsiteY3" fmla="*/ 2112963 h 6859121"/>
              <a:gd name="connsiteX4" fmla="*/ 4513076 w 7503697"/>
              <a:gd name="connsiteY4" fmla="*/ 0 h 6859121"/>
              <a:gd name="connsiteX5" fmla="*/ 7503697 w 7503697"/>
              <a:gd name="connsiteY5" fmla="*/ 1715154 h 6859121"/>
              <a:gd name="connsiteX6" fmla="*/ 7503697 w 7503697"/>
              <a:gd name="connsiteY6" fmla="*/ 5143874 h 6859121"/>
              <a:gd name="connsiteX7" fmla="*/ 4513076 w 7503697"/>
              <a:gd name="connsiteY7" fmla="*/ 6859121 h 6859121"/>
              <a:gd name="connsiteX8" fmla="*/ 1522268 w 7503697"/>
              <a:gd name="connsiteY8" fmla="*/ 5141538 h 6859121"/>
              <a:gd name="connsiteX9" fmla="*/ 1522268 w 7503697"/>
              <a:gd name="connsiteY9" fmla="*/ 1715154 h 6859121"/>
              <a:gd name="connsiteX10" fmla="*/ 4513076 w 7503697"/>
              <a:gd name="connsiteY10" fmla="*/ 0 h 6859121"/>
              <a:gd name="connsiteX0" fmla="*/ 0 w 7503697"/>
              <a:gd name="connsiteY0" fmla="*/ 2112963 h 6859121"/>
              <a:gd name="connsiteX1" fmla="*/ 0 w 7503697"/>
              <a:gd name="connsiteY1" fmla="*/ 3365500 h 6859121"/>
              <a:gd name="connsiteX2" fmla="*/ 0 w 7503697"/>
              <a:gd name="connsiteY2" fmla="*/ 2112963 h 6859121"/>
              <a:gd name="connsiteX3" fmla="*/ 4513076 w 7503697"/>
              <a:gd name="connsiteY3" fmla="*/ 0 h 6859121"/>
              <a:gd name="connsiteX4" fmla="*/ 7503697 w 7503697"/>
              <a:gd name="connsiteY4" fmla="*/ 1715154 h 6859121"/>
              <a:gd name="connsiteX5" fmla="*/ 7503697 w 7503697"/>
              <a:gd name="connsiteY5" fmla="*/ 5143874 h 6859121"/>
              <a:gd name="connsiteX6" fmla="*/ 4513076 w 7503697"/>
              <a:gd name="connsiteY6" fmla="*/ 6859121 h 6859121"/>
              <a:gd name="connsiteX7" fmla="*/ 1522268 w 7503697"/>
              <a:gd name="connsiteY7" fmla="*/ 5141538 h 6859121"/>
              <a:gd name="connsiteX8" fmla="*/ 1522268 w 7503697"/>
              <a:gd name="connsiteY8" fmla="*/ 1715154 h 6859121"/>
              <a:gd name="connsiteX9" fmla="*/ 4513076 w 7503697"/>
              <a:gd name="connsiteY9" fmla="*/ 0 h 6859121"/>
              <a:gd name="connsiteX0" fmla="*/ 2990808 w 5981429"/>
              <a:gd name="connsiteY0" fmla="*/ 0 h 6859121"/>
              <a:gd name="connsiteX1" fmla="*/ 5981429 w 5981429"/>
              <a:gd name="connsiteY1" fmla="*/ 1715154 h 6859121"/>
              <a:gd name="connsiteX2" fmla="*/ 5981429 w 5981429"/>
              <a:gd name="connsiteY2" fmla="*/ 5143874 h 6859121"/>
              <a:gd name="connsiteX3" fmla="*/ 2990808 w 5981429"/>
              <a:gd name="connsiteY3" fmla="*/ 6859121 h 6859121"/>
              <a:gd name="connsiteX4" fmla="*/ 0 w 5981429"/>
              <a:gd name="connsiteY4" fmla="*/ 5141538 h 6859121"/>
              <a:gd name="connsiteX5" fmla="*/ 0 w 5981429"/>
              <a:gd name="connsiteY5" fmla="*/ 1715154 h 6859121"/>
              <a:gd name="connsiteX6" fmla="*/ 2990808 w 5981429"/>
              <a:gd name="connsiteY6" fmla="*/ 0 h 685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81429" h="6859121">
                <a:moveTo>
                  <a:pt x="2990808" y="0"/>
                </a:moveTo>
                <a:lnTo>
                  <a:pt x="5981429" y="1715154"/>
                </a:lnTo>
                <a:lnTo>
                  <a:pt x="5981429" y="5143874"/>
                </a:lnTo>
                <a:lnTo>
                  <a:pt x="2990808" y="6859121"/>
                </a:lnTo>
                <a:lnTo>
                  <a:pt x="0" y="5141538"/>
                </a:lnTo>
                <a:lnTo>
                  <a:pt x="0" y="1715154"/>
                </a:lnTo>
                <a:lnTo>
                  <a:pt x="2990808" y="0"/>
                </a:lnTo>
                <a:close/>
              </a:path>
            </a:pathLst>
          </a:custGeom>
          <a:pattFill prst="pct75">
            <a:fgClr>
              <a:schemeClr val="accent2">
                <a:lumMod val="60000"/>
                <a:lumOff val="40000"/>
              </a:schemeClr>
            </a:fgClr>
            <a:bgClr>
              <a:schemeClr val="accent2">
                <a:lumMod val="20000"/>
                <a:lumOff val="80000"/>
              </a:schemeClr>
            </a:bgClr>
          </a:pattFill>
        </p:spPr>
        <p:txBody>
          <a:bodyPr wrap="square" anchor="ctr">
            <a:noAutofit/>
          </a:bodyPr>
          <a:lstStyle>
            <a:lvl1pPr algn="ctr">
              <a:defRPr>
                <a:solidFill>
                  <a:schemeClr val="bg1"/>
                </a:solidFill>
              </a:defRPr>
            </a:lvl1pPr>
          </a:lstStyle>
          <a:p>
            <a:endParaRPr lang="en-US"/>
          </a:p>
        </p:txBody>
      </p:sp>
      <p:sp>
        <p:nvSpPr>
          <p:cNvPr id="18" name="Picture Placeholder 11">
            <a:extLst>
              <a:ext uri="{FF2B5EF4-FFF2-40B4-BE49-F238E27FC236}">
                <a16:creationId xmlns:a16="http://schemas.microsoft.com/office/drawing/2014/main" id="{70C62285-8C0C-C44A-AD9A-A58B983C5F02}"/>
              </a:ext>
            </a:extLst>
          </p:cNvPr>
          <p:cNvSpPr>
            <a:spLocks noGrp="1"/>
          </p:cNvSpPr>
          <p:nvPr>
            <p:ph type="pic" sz="quarter" idx="22"/>
          </p:nvPr>
        </p:nvSpPr>
        <p:spPr>
          <a:xfrm>
            <a:off x="8898137" y="4578378"/>
            <a:ext cx="1730430" cy="1984347"/>
          </a:xfrm>
          <a:custGeom>
            <a:avLst/>
            <a:gdLst>
              <a:gd name="connsiteX0" fmla="*/ 0 w 7503697"/>
              <a:gd name="connsiteY0" fmla="*/ 2112963 h 6859121"/>
              <a:gd name="connsiteX1" fmla="*/ 1254125 w 7503697"/>
              <a:gd name="connsiteY1" fmla="*/ 2112963 h 6859121"/>
              <a:gd name="connsiteX2" fmla="*/ 1254125 w 7503697"/>
              <a:gd name="connsiteY2" fmla="*/ 3365500 h 6859121"/>
              <a:gd name="connsiteX3" fmla="*/ 0 w 7503697"/>
              <a:gd name="connsiteY3" fmla="*/ 3365500 h 6859121"/>
              <a:gd name="connsiteX4" fmla="*/ 4513076 w 7503697"/>
              <a:gd name="connsiteY4" fmla="*/ 0 h 6859121"/>
              <a:gd name="connsiteX5" fmla="*/ 7503697 w 7503697"/>
              <a:gd name="connsiteY5" fmla="*/ 1715154 h 6859121"/>
              <a:gd name="connsiteX6" fmla="*/ 7503697 w 7503697"/>
              <a:gd name="connsiteY6" fmla="*/ 5143874 h 6859121"/>
              <a:gd name="connsiteX7" fmla="*/ 4513076 w 7503697"/>
              <a:gd name="connsiteY7" fmla="*/ 6859121 h 6859121"/>
              <a:gd name="connsiteX8" fmla="*/ 1522268 w 7503697"/>
              <a:gd name="connsiteY8" fmla="*/ 5141538 h 6859121"/>
              <a:gd name="connsiteX9" fmla="*/ 1522268 w 7503697"/>
              <a:gd name="connsiteY9" fmla="*/ 1715154 h 6859121"/>
              <a:gd name="connsiteX0" fmla="*/ 0 w 7503697"/>
              <a:gd name="connsiteY0" fmla="*/ 2112963 h 6859121"/>
              <a:gd name="connsiteX1" fmla="*/ 1254125 w 7503697"/>
              <a:gd name="connsiteY1" fmla="*/ 3365500 h 6859121"/>
              <a:gd name="connsiteX2" fmla="*/ 0 w 7503697"/>
              <a:gd name="connsiteY2" fmla="*/ 3365500 h 6859121"/>
              <a:gd name="connsiteX3" fmla="*/ 0 w 7503697"/>
              <a:gd name="connsiteY3" fmla="*/ 2112963 h 6859121"/>
              <a:gd name="connsiteX4" fmla="*/ 4513076 w 7503697"/>
              <a:gd name="connsiteY4" fmla="*/ 0 h 6859121"/>
              <a:gd name="connsiteX5" fmla="*/ 7503697 w 7503697"/>
              <a:gd name="connsiteY5" fmla="*/ 1715154 h 6859121"/>
              <a:gd name="connsiteX6" fmla="*/ 7503697 w 7503697"/>
              <a:gd name="connsiteY6" fmla="*/ 5143874 h 6859121"/>
              <a:gd name="connsiteX7" fmla="*/ 4513076 w 7503697"/>
              <a:gd name="connsiteY7" fmla="*/ 6859121 h 6859121"/>
              <a:gd name="connsiteX8" fmla="*/ 1522268 w 7503697"/>
              <a:gd name="connsiteY8" fmla="*/ 5141538 h 6859121"/>
              <a:gd name="connsiteX9" fmla="*/ 1522268 w 7503697"/>
              <a:gd name="connsiteY9" fmla="*/ 1715154 h 6859121"/>
              <a:gd name="connsiteX10" fmla="*/ 4513076 w 7503697"/>
              <a:gd name="connsiteY10" fmla="*/ 0 h 6859121"/>
              <a:gd name="connsiteX0" fmla="*/ 0 w 7503697"/>
              <a:gd name="connsiteY0" fmla="*/ 2112963 h 6859121"/>
              <a:gd name="connsiteX1" fmla="*/ 0 w 7503697"/>
              <a:gd name="connsiteY1" fmla="*/ 3365500 h 6859121"/>
              <a:gd name="connsiteX2" fmla="*/ 0 w 7503697"/>
              <a:gd name="connsiteY2" fmla="*/ 2112963 h 6859121"/>
              <a:gd name="connsiteX3" fmla="*/ 4513076 w 7503697"/>
              <a:gd name="connsiteY3" fmla="*/ 0 h 6859121"/>
              <a:gd name="connsiteX4" fmla="*/ 7503697 w 7503697"/>
              <a:gd name="connsiteY4" fmla="*/ 1715154 h 6859121"/>
              <a:gd name="connsiteX5" fmla="*/ 7503697 w 7503697"/>
              <a:gd name="connsiteY5" fmla="*/ 5143874 h 6859121"/>
              <a:gd name="connsiteX6" fmla="*/ 4513076 w 7503697"/>
              <a:gd name="connsiteY6" fmla="*/ 6859121 h 6859121"/>
              <a:gd name="connsiteX7" fmla="*/ 1522268 w 7503697"/>
              <a:gd name="connsiteY7" fmla="*/ 5141538 h 6859121"/>
              <a:gd name="connsiteX8" fmla="*/ 1522268 w 7503697"/>
              <a:gd name="connsiteY8" fmla="*/ 1715154 h 6859121"/>
              <a:gd name="connsiteX9" fmla="*/ 4513076 w 7503697"/>
              <a:gd name="connsiteY9" fmla="*/ 0 h 6859121"/>
              <a:gd name="connsiteX0" fmla="*/ 2990808 w 5981429"/>
              <a:gd name="connsiteY0" fmla="*/ 0 h 6859121"/>
              <a:gd name="connsiteX1" fmla="*/ 5981429 w 5981429"/>
              <a:gd name="connsiteY1" fmla="*/ 1715154 h 6859121"/>
              <a:gd name="connsiteX2" fmla="*/ 5981429 w 5981429"/>
              <a:gd name="connsiteY2" fmla="*/ 5143874 h 6859121"/>
              <a:gd name="connsiteX3" fmla="*/ 2990808 w 5981429"/>
              <a:gd name="connsiteY3" fmla="*/ 6859121 h 6859121"/>
              <a:gd name="connsiteX4" fmla="*/ 0 w 5981429"/>
              <a:gd name="connsiteY4" fmla="*/ 5141538 h 6859121"/>
              <a:gd name="connsiteX5" fmla="*/ 0 w 5981429"/>
              <a:gd name="connsiteY5" fmla="*/ 1715154 h 6859121"/>
              <a:gd name="connsiteX6" fmla="*/ 2990808 w 5981429"/>
              <a:gd name="connsiteY6" fmla="*/ 0 h 685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81429" h="6859121">
                <a:moveTo>
                  <a:pt x="2990808" y="0"/>
                </a:moveTo>
                <a:lnTo>
                  <a:pt x="5981429" y="1715154"/>
                </a:lnTo>
                <a:lnTo>
                  <a:pt x="5981429" y="5143874"/>
                </a:lnTo>
                <a:lnTo>
                  <a:pt x="2990808" y="6859121"/>
                </a:lnTo>
                <a:lnTo>
                  <a:pt x="0" y="5141538"/>
                </a:lnTo>
                <a:lnTo>
                  <a:pt x="0" y="1715154"/>
                </a:lnTo>
                <a:lnTo>
                  <a:pt x="2990808" y="0"/>
                </a:lnTo>
                <a:close/>
              </a:path>
            </a:pathLst>
          </a:custGeom>
          <a:pattFill prst="pct75">
            <a:fgClr>
              <a:schemeClr val="accent2">
                <a:lumMod val="60000"/>
                <a:lumOff val="40000"/>
              </a:schemeClr>
            </a:fgClr>
            <a:bgClr>
              <a:schemeClr val="accent2">
                <a:lumMod val="20000"/>
                <a:lumOff val="80000"/>
              </a:schemeClr>
            </a:bgClr>
          </a:pattFill>
        </p:spPr>
        <p:txBody>
          <a:bodyPr wrap="square" anchor="ctr">
            <a:noAutofit/>
          </a:bodyPr>
          <a:lstStyle>
            <a:lvl1pPr algn="ctr">
              <a:defRPr>
                <a:solidFill>
                  <a:schemeClr val="bg1"/>
                </a:solidFill>
              </a:defRPr>
            </a:lvl1pPr>
          </a:lstStyle>
          <a:p>
            <a:endParaRPr lang="en-US"/>
          </a:p>
        </p:txBody>
      </p:sp>
      <p:sp>
        <p:nvSpPr>
          <p:cNvPr id="5" name="Footer Placeholder 4">
            <a:extLst>
              <a:ext uri="{FF2B5EF4-FFF2-40B4-BE49-F238E27FC236}">
                <a16:creationId xmlns:a16="http://schemas.microsoft.com/office/drawing/2014/main" id="{CDC68CAE-12AC-A44C-951A-A17B93B76BB8}"/>
              </a:ext>
            </a:extLst>
          </p:cNvPr>
          <p:cNvSpPr>
            <a:spLocks noGrp="1"/>
          </p:cNvSpPr>
          <p:nvPr>
            <p:ph type="ftr" sz="quarter" idx="23"/>
          </p:nvPr>
        </p:nvSpPr>
        <p:spPr/>
        <p:txBody>
          <a:bodyPr/>
          <a:lstStyle/>
          <a:p>
            <a:r>
              <a:rPr lang="en-GB"/>
              <a:t>Flutter International — Confidential </a:t>
            </a:r>
          </a:p>
        </p:txBody>
      </p:sp>
    </p:spTree>
    <p:extLst>
      <p:ext uri="{BB962C8B-B14F-4D97-AF65-F5344CB8AC3E}">
        <p14:creationId xmlns:p14="http://schemas.microsoft.com/office/powerpoint/2010/main" val="1602484740"/>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79FCC5-6D3E-154E-926A-445ED143EAEF}"/>
              </a:ext>
            </a:extLst>
          </p:cNvPr>
          <p:cNvSpPr>
            <a:spLocks noGrp="1"/>
          </p:cNvSpPr>
          <p:nvPr>
            <p:ph type="title"/>
          </p:nvPr>
        </p:nvSpPr>
        <p:spPr/>
        <p:txBody>
          <a:bodyPr/>
          <a:lstStyle/>
          <a:p>
            <a:r>
              <a:rPr lang="en-GB"/>
              <a:t>Click to edit Master title style</a:t>
            </a:r>
            <a:endParaRPr lang="en-US"/>
          </a:p>
        </p:txBody>
      </p:sp>
      <p:sp>
        <p:nvSpPr>
          <p:cNvPr id="5" name="Picture Placeholder 4">
            <a:extLst>
              <a:ext uri="{FF2B5EF4-FFF2-40B4-BE49-F238E27FC236}">
                <a16:creationId xmlns:a16="http://schemas.microsoft.com/office/drawing/2014/main" id="{FDCFF61A-2299-CD4B-86C1-02A9DBBCABB1}"/>
              </a:ext>
            </a:extLst>
          </p:cNvPr>
          <p:cNvSpPr>
            <a:spLocks noGrp="1"/>
          </p:cNvSpPr>
          <p:nvPr>
            <p:ph type="pic" sz="quarter" idx="12"/>
          </p:nvPr>
        </p:nvSpPr>
        <p:spPr>
          <a:xfrm>
            <a:off x="7059337" y="1233488"/>
            <a:ext cx="1544396" cy="1771015"/>
          </a:xfrm>
          <a:custGeom>
            <a:avLst/>
            <a:gdLst>
              <a:gd name="connsiteX0" fmla="*/ 0 w 7503697"/>
              <a:gd name="connsiteY0" fmla="*/ 2112963 h 6859121"/>
              <a:gd name="connsiteX1" fmla="*/ 1254125 w 7503697"/>
              <a:gd name="connsiteY1" fmla="*/ 2112963 h 6859121"/>
              <a:gd name="connsiteX2" fmla="*/ 1254125 w 7503697"/>
              <a:gd name="connsiteY2" fmla="*/ 3365500 h 6859121"/>
              <a:gd name="connsiteX3" fmla="*/ 0 w 7503697"/>
              <a:gd name="connsiteY3" fmla="*/ 3365500 h 6859121"/>
              <a:gd name="connsiteX4" fmla="*/ 4513076 w 7503697"/>
              <a:gd name="connsiteY4" fmla="*/ 0 h 6859121"/>
              <a:gd name="connsiteX5" fmla="*/ 7503697 w 7503697"/>
              <a:gd name="connsiteY5" fmla="*/ 1715154 h 6859121"/>
              <a:gd name="connsiteX6" fmla="*/ 7503697 w 7503697"/>
              <a:gd name="connsiteY6" fmla="*/ 5143874 h 6859121"/>
              <a:gd name="connsiteX7" fmla="*/ 4513076 w 7503697"/>
              <a:gd name="connsiteY7" fmla="*/ 6859121 h 6859121"/>
              <a:gd name="connsiteX8" fmla="*/ 1522268 w 7503697"/>
              <a:gd name="connsiteY8" fmla="*/ 5141538 h 6859121"/>
              <a:gd name="connsiteX9" fmla="*/ 1522268 w 7503697"/>
              <a:gd name="connsiteY9" fmla="*/ 1715154 h 6859121"/>
              <a:gd name="connsiteX0" fmla="*/ 0 w 7503697"/>
              <a:gd name="connsiteY0" fmla="*/ 2112963 h 6859121"/>
              <a:gd name="connsiteX1" fmla="*/ 1254125 w 7503697"/>
              <a:gd name="connsiteY1" fmla="*/ 3365500 h 6859121"/>
              <a:gd name="connsiteX2" fmla="*/ 0 w 7503697"/>
              <a:gd name="connsiteY2" fmla="*/ 3365500 h 6859121"/>
              <a:gd name="connsiteX3" fmla="*/ 0 w 7503697"/>
              <a:gd name="connsiteY3" fmla="*/ 2112963 h 6859121"/>
              <a:gd name="connsiteX4" fmla="*/ 4513076 w 7503697"/>
              <a:gd name="connsiteY4" fmla="*/ 0 h 6859121"/>
              <a:gd name="connsiteX5" fmla="*/ 7503697 w 7503697"/>
              <a:gd name="connsiteY5" fmla="*/ 1715154 h 6859121"/>
              <a:gd name="connsiteX6" fmla="*/ 7503697 w 7503697"/>
              <a:gd name="connsiteY6" fmla="*/ 5143874 h 6859121"/>
              <a:gd name="connsiteX7" fmla="*/ 4513076 w 7503697"/>
              <a:gd name="connsiteY7" fmla="*/ 6859121 h 6859121"/>
              <a:gd name="connsiteX8" fmla="*/ 1522268 w 7503697"/>
              <a:gd name="connsiteY8" fmla="*/ 5141538 h 6859121"/>
              <a:gd name="connsiteX9" fmla="*/ 1522268 w 7503697"/>
              <a:gd name="connsiteY9" fmla="*/ 1715154 h 6859121"/>
              <a:gd name="connsiteX10" fmla="*/ 4513076 w 7503697"/>
              <a:gd name="connsiteY10" fmla="*/ 0 h 6859121"/>
              <a:gd name="connsiteX0" fmla="*/ 0 w 7503697"/>
              <a:gd name="connsiteY0" fmla="*/ 2112963 h 6859121"/>
              <a:gd name="connsiteX1" fmla="*/ 0 w 7503697"/>
              <a:gd name="connsiteY1" fmla="*/ 3365500 h 6859121"/>
              <a:gd name="connsiteX2" fmla="*/ 0 w 7503697"/>
              <a:gd name="connsiteY2" fmla="*/ 2112963 h 6859121"/>
              <a:gd name="connsiteX3" fmla="*/ 4513076 w 7503697"/>
              <a:gd name="connsiteY3" fmla="*/ 0 h 6859121"/>
              <a:gd name="connsiteX4" fmla="*/ 7503697 w 7503697"/>
              <a:gd name="connsiteY4" fmla="*/ 1715154 h 6859121"/>
              <a:gd name="connsiteX5" fmla="*/ 7503697 w 7503697"/>
              <a:gd name="connsiteY5" fmla="*/ 5143874 h 6859121"/>
              <a:gd name="connsiteX6" fmla="*/ 4513076 w 7503697"/>
              <a:gd name="connsiteY6" fmla="*/ 6859121 h 6859121"/>
              <a:gd name="connsiteX7" fmla="*/ 1522268 w 7503697"/>
              <a:gd name="connsiteY7" fmla="*/ 5141538 h 6859121"/>
              <a:gd name="connsiteX8" fmla="*/ 1522268 w 7503697"/>
              <a:gd name="connsiteY8" fmla="*/ 1715154 h 6859121"/>
              <a:gd name="connsiteX9" fmla="*/ 4513076 w 7503697"/>
              <a:gd name="connsiteY9" fmla="*/ 0 h 6859121"/>
              <a:gd name="connsiteX0" fmla="*/ 2990808 w 5981429"/>
              <a:gd name="connsiteY0" fmla="*/ 0 h 6859121"/>
              <a:gd name="connsiteX1" fmla="*/ 5981429 w 5981429"/>
              <a:gd name="connsiteY1" fmla="*/ 1715154 h 6859121"/>
              <a:gd name="connsiteX2" fmla="*/ 5981429 w 5981429"/>
              <a:gd name="connsiteY2" fmla="*/ 5143874 h 6859121"/>
              <a:gd name="connsiteX3" fmla="*/ 2990808 w 5981429"/>
              <a:gd name="connsiteY3" fmla="*/ 6859121 h 6859121"/>
              <a:gd name="connsiteX4" fmla="*/ 0 w 5981429"/>
              <a:gd name="connsiteY4" fmla="*/ 5141538 h 6859121"/>
              <a:gd name="connsiteX5" fmla="*/ 0 w 5981429"/>
              <a:gd name="connsiteY5" fmla="*/ 1715154 h 6859121"/>
              <a:gd name="connsiteX6" fmla="*/ 2990808 w 5981429"/>
              <a:gd name="connsiteY6" fmla="*/ 0 h 685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81429" h="6859121">
                <a:moveTo>
                  <a:pt x="2990808" y="0"/>
                </a:moveTo>
                <a:lnTo>
                  <a:pt x="5981429" y="1715154"/>
                </a:lnTo>
                <a:lnTo>
                  <a:pt x="5981429" y="5143874"/>
                </a:lnTo>
                <a:lnTo>
                  <a:pt x="2990808" y="6859121"/>
                </a:lnTo>
                <a:lnTo>
                  <a:pt x="0" y="5141538"/>
                </a:lnTo>
                <a:lnTo>
                  <a:pt x="0" y="1715154"/>
                </a:lnTo>
                <a:lnTo>
                  <a:pt x="2990808" y="0"/>
                </a:lnTo>
                <a:close/>
              </a:path>
            </a:pathLst>
          </a:custGeom>
          <a:pattFill prst="pct75">
            <a:fgClr>
              <a:schemeClr val="accent2"/>
            </a:fgClr>
            <a:bgClr>
              <a:schemeClr val="accent2">
                <a:lumMod val="40000"/>
                <a:lumOff val="60000"/>
              </a:schemeClr>
            </a:bgClr>
          </a:pattFill>
        </p:spPr>
        <p:txBody>
          <a:bodyPr wrap="square" anchor="ctr">
            <a:noAutofit/>
          </a:bodyPr>
          <a:lstStyle>
            <a:lvl1pPr algn="ctr">
              <a:defRPr sz="800">
                <a:solidFill>
                  <a:schemeClr val="bg1"/>
                </a:solidFill>
              </a:defRPr>
            </a:lvl1pPr>
          </a:lstStyle>
          <a:p>
            <a:endParaRPr lang="en-US"/>
          </a:p>
        </p:txBody>
      </p:sp>
      <p:sp>
        <p:nvSpPr>
          <p:cNvPr id="6" name="Picture Placeholder 5">
            <a:extLst>
              <a:ext uri="{FF2B5EF4-FFF2-40B4-BE49-F238E27FC236}">
                <a16:creationId xmlns:a16="http://schemas.microsoft.com/office/drawing/2014/main" id="{AE6CB2DC-37EE-A34A-B772-2682A85C82C1}"/>
              </a:ext>
            </a:extLst>
          </p:cNvPr>
          <p:cNvSpPr>
            <a:spLocks noGrp="1"/>
          </p:cNvSpPr>
          <p:nvPr>
            <p:ph type="pic" sz="quarter" idx="13"/>
          </p:nvPr>
        </p:nvSpPr>
        <p:spPr>
          <a:xfrm>
            <a:off x="8676885" y="1233488"/>
            <a:ext cx="1544396" cy="1771015"/>
          </a:xfrm>
          <a:custGeom>
            <a:avLst/>
            <a:gdLst>
              <a:gd name="connsiteX0" fmla="*/ 0 w 7503697"/>
              <a:gd name="connsiteY0" fmla="*/ 2112963 h 6859121"/>
              <a:gd name="connsiteX1" fmla="*/ 1254125 w 7503697"/>
              <a:gd name="connsiteY1" fmla="*/ 2112963 h 6859121"/>
              <a:gd name="connsiteX2" fmla="*/ 1254125 w 7503697"/>
              <a:gd name="connsiteY2" fmla="*/ 3365500 h 6859121"/>
              <a:gd name="connsiteX3" fmla="*/ 0 w 7503697"/>
              <a:gd name="connsiteY3" fmla="*/ 3365500 h 6859121"/>
              <a:gd name="connsiteX4" fmla="*/ 4513076 w 7503697"/>
              <a:gd name="connsiteY4" fmla="*/ 0 h 6859121"/>
              <a:gd name="connsiteX5" fmla="*/ 7503697 w 7503697"/>
              <a:gd name="connsiteY5" fmla="*/ 1715154 h 6859121"/>
              <a:gd name="connsiteX6" fmla="*/ 7503697 w 7503697"/>
              <a:gd name="connsiteY6" fmla="*/ 5143874 h 6859121"/>
              <a:gd name="connsiteX7" fmla="*/ 4513076 w 7503697"/>
              <a:gd name="connsiteY7" fmla="*/ 6859121 h 6859121"/>
              <a:gd name="connsiteX8" fmla="*/ 1522268 w 7503697"/>
              <a:gd name="connsiteY8" fmla="*/ 5141538 h 6859121"/>
              <a:gd name="connsiteX9" fmla="*/ 1522268 w 7503697"/>
              <a:gd name="connsiteY9" fmla="*/ 1715154 h 6859121"/>
              <a:gd name="connsiteX0" fmla="*/ 0 w 7503697"/>
              <a:gd name="connsiteY0" fmla="*/ 2112963 h 6859121"/>
              <a:gd name="connsiteX1" fmla="*/ 1254125 w 7503697"/>
              <a:gd name="connsiteY1" fmla="*/ 3365500 h 6859121"/>
              <a:gd name="connsiteX2" fmla="*/ 0 w 7503697"/>
              <a:gd name="connsiteY2" fmla="*/ 3365500 h 6859121"/>
              <a:gd name="connsiteX3" fmla="*/ 0 w 7503697"/>
              <a:gd name="connsiteY3" fmla="*/ 2112963 h 6859121"/>
              <a:gd name="connsiteX4" fmla="*/ 4513076 w 7503697"/>
              <a:gd name="connsiteY4" fmla="*/ 0 h 6859121"/>
              <a:gd name="connsiteX5" fmla="*/ 7503697 w 7503697"/>
              <a:gd name="connsiteY5" fmla="*/ 1715154 h 6859121"/>
              <a:gd name="connsiteX6" fmla="*/ 7503697 w 7503697"/>
              <a:gd name="connsiteY6" fmla="*/ 5143874 h 6859121"/>
              <a:gd name="connsiteX7" fmla="*/ 4513076 w 7503697"/>
              <a:gd name="connsiteY7" fmla="*/ 6859121 h 6859121"/>
              <a:gd name="connsiteX8" fmla="*/ 1522268 w 7503697"/>
              <a:gd name="connsiteY8" fmla="*/ 5141538 h 6859121"/>
              <a:gd name="connsiteX9" fmla="*/ 1522268 w 7503697"/>
              <a:gd name="connsiteY9" fmla="*/ 1715154 h 6859121"/>
              <a:gd name="connsiteX10" fmla="*/ 4513076 w 7503697"/>
              <a:gd name="connsiteY10" fmla="*/ 0 h 6859121"/>
              <a:gd name="connsiteX0" fmla="*/ 0 w 7503697"/>
              <a:gd name="connsiteY0" fmla="*/ 2112963 h 6859121"/>
              <a:gd name="connsiteX1" fmla="*/ 0 w 7503697"/>
              <a:gd name="connsiteY1" fmla="*/ 3365500 h 6859121"/>
              <a:gd name="connsiteX2" fmla="*/ 0 w 7503697"/>
              <a:gd name="connsiteY2" fmla="*/ 2112963 h 6859121"/>
              <a:gd name="connsiteX3" fmla="*/ 4513076 w 7503697"/>
              <a:gd name="connsiteY3" fmla="*/ 0 h 6859121"/>
              <a:gd name="connsiteX4" fmla="*/ 7503697 w 7503697"/>
              <a:gd name="connsiteY4" fmla="*/ 1715154 h 6859121"/>
              <a:gd name="connsiteX5" fmla="*/ 7503697 w 7503697"/>
              <a:gd name="connsiteY5" fmla="*/ 5143874 h 6859121"/>
              <a:gd name="connsiteX6" fmla="*/ 4513076 w 7503697"/>
              <a:gd name="connsiteY6" fmla="*/ 6859121 h 6859121"/>
              <a:gd name="connsiteX7" fmla="*/ 1522268 w 7503697"/>
              <a:gd name="connsiteY7" fmla="*/ 5141538 h 6859121"/>
              <a:gd name="connsiteX8" fmla="*/ 1522268 w 7503697"/>
              <a:gd name="connsiteY8" fmla="*/ 1715154 h 6859121"/>
              <a:gd name="connsiteX9" fmla="*/ 4513076 w 7503697"/>
              <a:gd name="connsiteY9" fmla="*/ 0 h 6859121"/>
              <a:gd name="connsiteX0" fmla="*/ 2990808 w 5981429"/>
              <a:gd name="connsiteY0" fmla="*/ 0 h 6859121"/>
              <a:gd name="connsiteX1" fmla="*/ 5981429 w 5981429"/>
              <a:gd name="connsiteY1" fmla="*/ 1715154 h 6859121"/>
              <a:gd name="connsiteX2" fmla="*/ 5981429 w 5981429"/>
              <a:gd name="connsiteY2" fmla="*/ 5143874 h 6859121"/>
              <a:gd name="connsiteX3" fmla="*/ 2990808 w 5981429"/>
              <a:gd name="connsiteY3" fmla="*/ 6859121 h 6859121"/>
              <a:gd name="connsiteX4" fmla="*/ 0 w 5981429"/>
              <a:gd name="connsiteY4" fmla="*/ 5141538 h 6859121"/>
              <a:gd name="connsiteX5" fmla="*/ 0 w 5981429"/>
              <a:gd name="connsiteY5" fmla="*/ 1715154 h 6859121"/>
              <a:gd name="connsiteX6" fmla="*/ 2990808 w 5981429"/>
              <a:gd name="connsiteY6" fmla="*/ 0 h 685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81429" h="6859121">
                <a:moveTo>
                  <a:pt x="2990808" y="0"/>
                </a:moveTo>
                <a:lnTo>
                  <a:pt x="5981429" y="1715154"/>
                </a:lnTo>
                <a:lnTo>
                  <a:pt x="5981429" y="5143874"/>
                </a:lnTo>
                <a:lnTo>
                  <a:pt x="2990808" y="6859121"/>
                </a:lnTo>
                <a:lnTo>
                  <a:pt x="0" y="5141538"/>
                </a:lnTo>
                <a:lnTo>
                  <a:pt x="0" y="1715154"/>
                </a:lnTo>
                <a:lnTo>
                  <a:pt x="2990808" y="0"/>
                </a:lnTo>
                <a:close/>
              </a:path>
            </a:pathLst>
          </a:custGeom>
          <a:pattFill prst="pct75">
            <a:fgClr>
              <a:schemeClr val="accent2"/>
            </a:fgClr>
            <a:bgClr>
              <a:schemeClr val="accent2">
                <a:lumMod val="40000"/>
                <a:lumOff val="60000"/>
              </a:schemeClr>
            </a:bgClr>
          </a:pattFill>
        </p:spPr>
        <p:txBody>
          <a:bodyPr wrap="square" anchor="ctr">
            <a:noAutofit/>
          </a:bodyPr>
          <a:lstStyle>
            <a:lvl1pPr algn="ctr">
              <a:defRPr sz="800">
                <a:solidFill>
                  <a:schemeClr val="bg1"/>
                </a:solidFill>
              </a:defRPr>
            </a:lvl1pPr>
          </a:lstStyle>
          <a:p>
            <a:endParaRPr lang="en-US"/>
          </a:p>
        </p:txBody>
      </p:sp>
      <p:sp>
        <p:nvSpPr>
          <p:cNvPr id="7" name="Picture Placeholder 6">
            <a:extLst>
              <a:ext uri="{FF2B5EF4-FFF2-40B4-BE49-F238E27FC236}">
                <a16:creationId xmlns:a16="http://schemas.microsoft.com/office/drawing/2014/main" id="{C19021C6-9868-D64B-9AB4-C6B06D4E9598}"/>
              </a:ext>
            </a:extLst>
          </p:cNvPr>
          <p:cNvSpPr>
            <a:spLocks noGrp="1"/>
          </p:cNvSpPr>
          <p:nvPr>
            <p:ph type="pic" sz="quarter" idx="14"/>
          </p:nvPr>
        </p:nvSpPr>
        <p:spPr>
          <a:xfrm>
            <a:off x="10294433" y="1233488"/>
            <a:ext cx="1544396" cy="1771015"/>
          </a:xfrm>
          <a:custGeom>
            <a:avLst/>
            <a:gdLst>
              <a:gd name="connsiteX0" fmla="*/ 0 w 7503697"/>
              <a:gd name="connsiteY0" fmla="*/ 2112963 h 6859121"/>
              <a:gd name="connsiteX1" fmla="*/ 1254125 w 7503697"/>
              <a:gd name="connsiteY1" fmla="*/ 2112963 h 6859121"/>
              <a:gd name="connsiteX2" fmla="*/ 1254125 w 7503697"/>
              <a:gd name="connsiteY2" fmla="*/ 3365500 h 6859121"/>
              <a:gd name="connsiteX3" fmla="*/ 0 w 7503697"/>
              <a:gd name="connsiteY3" fmla="*/ 3365500 h 6859121"/>
              <a:gd name="connsiteX4" fmla="*/ 4513076 w 7503697"/>
              <a:gd name="connsiteY4" fmla="*/ 0 h 6859121"/>
              <a:gd name="connsiteX5" fmla="*/ 7503697 w 7503697"/>
              <a:gd name="connsiteY5" fmla="*/ 1715154 h 6859121"/>
              <a:gd name="connsiteX6" fmla="*/ 7503697 w 7503697"/>
              <a:gd name="connsiteY6" fmla="*/ 5143874 h 6859121"/>
              <a:gd name="connsiteX7" fmla="*/ 4513076 w 7503697"/>
              <a:gd name="connsiteY7" fmla="*/ 6859121 h 6859121"/>
              <a:gd name="connsiteX8" fmla="*/ 1522268 w 7503697"/>
              <a:gd name="connsiteY8" fmla="*/ 5141538 h 6859121"/>
              <a:gd name="connsiteX9" fmla="*/ 1522268 w 7503697"/>
              <a:gd name="connsiteY9" fmla="*/ 1715154 h 6859121"/>
              <a:gd name="connsiteX0" fmla="*/ 0 w 7503697"/>
              <a:gd name="connsiteY0" fmla="*/ 2112963 h 6859121"/>
              <a:gd name="connsiteX1" fmla="*/ 1254125 w 7503697"/>
              <a:gd name="connsiteY1" fmla="*/ 3365500 h 6859121"/>
              <a:gd name="connsiteX2" fmla="*/ 0 w 7503697"/>
              <a:gd name="connsiteY2" fmla="*/ 3365500 h 6859121"/>
              <a:gd name="connsiteX3" fmla="*/ 0 w 7503697"/>
              <a:gd name="connsiteY3" fmla="*/ 2112963 h 6859121"/>
              <a:gd name="connsiteX4" fmla="*/ 4513076 w 7503697"/>
              <a:gd name="connsiteY4" fmla="*/ 0 h 6859121"/>
              <a:gd name="connsiteX5" fmla="*/ 7503697 w 7503697"/>
              <a:gd name="connsiteY5" fmla="*/ 1715154 h 6859121"/>
              <a:gd name="connsiteX6" fmla="*/ 7503697 w 7503697"/>
              <a:gd name="connsiteY6" fmla="*/ 5143874 h 6859121"/>
              <a:gd name="connsiteX7" fmla="*/ 4513076 w 7503697"/>
              <a:gd name="connsiteY7" fmla="*/ 6859121 h 6859121"/>
              <a:gd name="connsiteX8" fmla="*/ 1522268 w 7503697"/>
              <a:gd name="connsiteY8" fmla="*/ 5141538 h 6859121"/>
              <a:gd name="connsiteX9" fmla="*/ 1522268 w 7503697"/>
              <a:gd name="connsiteY9" fmla="*/ 1715154 h 6859121"/>
              <a:gd name="connsiteX10" fmla="*/ 4513076 w 7503697"/>
              <a:gd name="connsiteY10" fmla="*/ 0 h 6859121"/>
              <a:gd name="connsiteX0" fmla="*/ 0 w 7503697"/>
              <a:gd name="connsiteY0" fmla="*/ 2112963 h 6859121"/>
              <a:gd name="connsiteX1" fmla="*/ 0 w 7503697"/>
              <a:gd name="connsiteY1" fmla="*/ 3365500 h 6859121"/>
              <a:gd name="connsiteX2" fmla="*/ 0 w 7503697"/>
              <a:gd name="connsiteY2" fmla="*/ 2112963 h 6859121"/>
              <a:gd name="connsiteX3" fmla="*/ 4513076 w 7503697"/>
              <a:gd name="connsiteY3" fmla="*/ 0 h 6859121"/>
              <a:gd name="connsiteX4" fmla="*/ 7503697 w 7503697"/>
              <a:gd name="connsiteY4" fmla="*/ 1715154 h 6859121"/>
              <a:gd name="connsiteX5" fmla="*/ 7503697 w 7503697"/>
              <a:gd name="connsiteY5" fmla="*/ 5143874 h 6859121"/>
              <a:gd name="connsiteX6" fmla="*/ 4513076 w 7503697"/>
              <a:gd name="connsiteY6" fmla="*/ 6859121 h 6859121"/>
              <a:gd name="connsiteX7" fmla="*/ 1522268 w 7503697"/>
              <a:gd name="connsiteY7" fmla="*/ 5141538 h 6859121"/>
              <a:gd name="connsiteX8" fmla="*/ 1522268 w 7503697"/>
              <a:gd name="connsiteY8" fmla="*/ 1715154 h 6859121"/>
              <a:gd name="connsiteX9" fmla="*/ 4513076 w 7503697"/>
              <a:gd name="connsiteY9" fmla="*/ 0 h 6859121"/>
              <a:gd name="connsiteX0" fmla="*/ 2990808 w 5981429"/>
              <a:gd name="connsiteY0" fmla="*/ 0 h 6859121"/>
              <a:gd name="connsiteX1" fmla="*/ 5981429 w 5981429"/>
              <a:gd name="connsiteY1" fmla="*/ 1715154 h 6859121"/>
              <a:gd name="connsiteX2" fmla="*/ 5981429 w 5981429"/>
              <a:gd name="connsiteY2" fmla="*/ 5143874 h 6859121"/>
              <a:gd name="connsiteX3" fmla="*/ 2990808 w 5981429"/>
              <a:gd name="connsiteY3" fmla="*/ 6859121 h 6859121"/>
              <a:gd name="connsiteX4" fmla="*/ 0 w 5981429"/>
              <a:gd name="connsiteY4" fmla="*/ 5141538 h 6859121"/>
              <a:gd name="connsiteX5" fmla="*/ 0 w 5981429"/>
              <a:gd name="connsiteY5" fmla="*/ 1715154 h 6859121"/>
              <a:gd name="connsiteX6" fmla="*/ 2990808 w 5981429"/>
              <a:gd name="connsiteY6" fmla="*/ 0 h 685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81429" h="6859121">
                <a:moveTo>
                  <a:pt x="2990808" y="0"/>
                </a:moveTo>
                <a:lnTo>
                  <a:pt x="5981429" y="1715154"/>
                </a:lnTo>
                <a:lnTo>
                  <a:pt x="5981429" y="5143874"/>
                </a:lnTo>
                <a:lnTo>
                  <a:pt x="2990808" y="6859121"/>
                </a:lnTo>
                <a:lnTo>
                  <a:pt x="0" y="5141538"/>
                </a:lnTo>
                <a:lnTo>
                  <a:pt x="0" y="1715154"/>
                </a:lnTo>
                <a:lnTo>
                  <a:pt x="2990808" y="0"/>
                </a:lnTo>
                <a:close/>
              </a:path>
            </a:pathLst>
          </a:custGeom>
          <a:pattFill prst="pct75">
            <a:fgClr>
              <a:schemeClr val="accent2"/>
            </a:fgClr>
            <a:bgClr>
              <a:schemeClr val="accent2">
                <a:lumMod val="40000"/>
                <a:lumOff val="60000"/>
              </a:schemeClr>
            </a:bgClr>
          </a:pattFill>
        </p:spPr>
        <p:txBody>
          <a:bodyPr wrap="square" anchor="ctr">
            <a:noAutofit/>
          </a:bodyPr>
          <a:lstStyle>
            <a:lvl1pPr algn="ctr">
              <a:defRPr sz="800">
                <a:solidFill>
                  <a:schemeClr val="bg1"/>
                </a:solidFill>
              </a:defRPr>
            </a:lvl1pPr>
          </a:lstStyle>
          <a:p>
            <a:endParaRPr lang="en-US"/>
          </a:p>
        </p:txBody>
      </p:sp>
      <p:sp>
        <p:nvSpPr>
          <p:cNvPr id="9" name="Picture Placeholder 8">
            <a:extLst>
              <a:ext uri="{FF2B5EF4-FFF2-40B4-BE49-F238E27FC236}">
                <a16:creationId xmlns:a16="http://schemas.microsoft.com/office/drawing/2014/main" id="{99186C35-A45F-554F-849B-4E4CBAC6D6F4}"/>
              </a:ext>
            </a:extLst>
          </p:cNvPr>
          <p:cNvSpPr>
            <a:spLocks noGrp="1"/>
          </p:cNvSpPr>
          <p:nvPr>
            <p:ph type="pic" sz="quarter" idx="16"/>
          </p:nvPr>
        </p:nvSpPr>
        <p:spPr>
          <a:xfrm>
            <a:off x="6264283" y="2630238"/>
            <a:ext cx="1544396" cy="1771015"/>
          </a:xfrm>
          <a:custGeom>
            <a:avLst/>
            <a:gdLst>
              <a:gd name="connsiteX0" fmla="*/ 0 w 7503697"/>
              <a:gd name="connsiteY0" fmla="*/ 2112963 h 6859121"/>
              <a:gd name="connsiteX1" fmla="*/ 1254125 w 7503697"/>
              <a:gd name="connsiteY1" fmla="*/ 2112963 h 6859121"/>
              <a:gd name="connsiteX2" fmla="*/ 1254125 w 7503697"/>
              <a:gd name="connsiteY2" fmla="*/ 3365500 h 6859121"/>
              <a:gd name="connsiteX3" fmla="*/ 0 w 7503697"/>
              <a:gd name="connsiteY3" fmla="*/ 3365500 h 6859121"/>
              <a:gd name="connsiteX4" fmla="*/ 4513076 w 7503697"/>
              <a:gd name="connsiteY4" fmla="*/ 0 h 6859121"/>
              <a:gd name="connsiteX5" fmla="*/ 7503697 w 7503697"/>
              <a:gd name="connsiteY5" fmla="*/ 1715154 h 6859121"/>
              <a:gd name="connsiteX6" fmla="*/ 7503697 w 7503697"/>
              <a:gd name="connsiteY6" fmla="*/ 5143874 h 6859121"/>
              <a:gd name="connsiteX7" fmla="*/ 4513076 w 7503697"/>
              <a:gd name="connsiteY7" fmla="*/ 6859121 h 6859121"/>
              <a:gd name="connsiteX8" fmla="*/ 1522268 w 7503697"/>
              <a:gd name="connsiteY8" fmla="*/ 5141538 h 6859121"/>
              <a:gd name="connsiteX9" fmla="*/ 1522268 w 7503697"/>
              <a:gd name="connsiteY9" fmla="*/ 1715154 h 6859121"/>
              <a:gd name="connsiteX0" fmla="*/ 0 w 7503697"/>
              <a:gd name="connsiteY0" fmla="*/ 2112963 h 6859121"/>
              <a:gd name="connsiteX1" fmla="*/ 1254125 w 7503697"/>
              <a:gd name="connsiteY1" fmla="*/ 3365500 h 6859121"/>
              <a:gd name="connsiteX2" fmla="*/ 0 w 7503697"/>
              <a:gd name="connsiteY2" fmla="*/ 3365500 h 6859121"/>
              <a:gd name="connsiteX3" fmla="*/ 0 w 7503697"/>
              <a:gd name="connsiteY3" fmla="*/ 2112963 h 6859121"/>
              <a:gd name="connsiteX4" fmla="*/ 4513076 w 7503697"/>
              <a:gd name="connsiteY4" fmla="*/ 0 h 6859121"/>
              <a:gd name="connsiteX5" fmla="*/ 7503697 w 7503697"/>
              <a:gd name="connsiteY5" fmla="*/ 1715154 h 6859121"/>
              <a:gd name="connsiteX6" fmla="*/ 7503697 w 7503697"/>
              <a:gd name="connsiteY6" fmla="*/ 5143874 h 6859121"/>
              <a:gd name="connsiteX7" fmla="*/ 4513076 w 7503697"/>
              <a:gd name="connsiteY7" fmla="*/ 6859121 h 6859121"/>
              <a:gd name="connsiteX8" fmla="*/ 1522268 w 7503697"/>
              <a:gd name="connsiteY8" fmla="*/ 5141538 h 6859121"/>
              <a:gd name="connsiteX9" fmla="*/ 1522268 w 7503697"/>
              <a:gd name="connsiteY9" fmla="*/ 1715154 h 6859121"/>
              <a:gd name="connsiteX10" fmla="*/ 4513076 w 7503697"/>
              <a:gd name="connsiteY10" fmla="*/ 0 h 6859121"/>
              <a:gd name="connsiteX0" fmla="*/ 0 w 7503697"/>
              <a:gd name="connsiteY0" fmla="*/ 2112963 h 6859121"/>
              <a:gd name="connsiteX1" fmla="*/ 0 w 7503697"/>
              <a:gd name="connsiteY1" fmla="*/ 3365500 h 6859121"/>
              <a:gd name="connsiteX2" fmla="*/ 0 w 7503697"/>
              <a:gd name="connsiteY2" fmla="*/ 2112963 h 6859121"/>
              <a:gd name="connsiteX3" fmla="*/ 4513076 w 7503697"/>
              <a:gd name="connsiteY3" fmla="*/ 0 h 6859121"/>
              <a:gd name="connsiteX4" fmla="*/ 7503697 w 7503697"/>
              <a:gd name="connsiteY4" fmla="*/ 1715154 h 6859121"/>
              <a:gd name="connsiteX5" fmla="*/ 7503697 w 7503697"/>
              <a:gd name="connsiteY5" fmla="*/ 5143874 h 6859121"/>
              <a:gd name="connsiteX6" fmla="*/ 4513076 w 7503697"/>
              <a:gd name="connsiteY6" fmla="*/ 6859121 h 6859121"/>
              <a:gd name="connsiteX7" fmla="*/ 1522268 w 7503697"/>
              <a:gd name="connsiteY7" fmla="*/ 5141538 h 6859121"/>
              <a:gd name="connsiteX8" fmla="*/ 1522268 w 7503697"/>
              <a:gd name="connsiteY8" fmla="*/ 1715154 h 6859121"/>
              <a:gd name="connsiteX9" fmla="*/ 4513076 w 7503697"/>
              <a:gd name="connsiteY9" fmla="*/ 0 h 6859121"/>
              <a:gd name="connsiteX0" fmla="*/ 2990808 w 5981429"/>
              <a:gd name="connsiteY0" fmla="*/ 0 h 6859121"/>
              <a:gd name="connsiteX1" fmla="*/ 5981429 w 5981429"/>
              <a:gd name="connsiteY1" fmla="*/ 1715154 h 6859121"/>
              <a:gd name="connsiteX2" fmla="*/ 5981429 w 5981429"/>
              <a:gd name="connsiteY2" fmla="*/ 5143874 h 6859121"/>
              <a:gd name="connsiteX3" fmla="*/ 2990808 w 5981429"/>
              <a:gd name="connsiteY3" fmla="*/ 6859121 h 6859121"/>
              <a:gd name="connsiteX4" fmla="*/ 0 w 5981429"/>
              <a:gd name="connsiteY4" fmla="*/ 5141538 h 6859121"/>
              <a:gd name="connsiteX5" fmla="*/ 0 w 5981429"/>
              <a:gd name="connsiteY5" fmla="*/ 1715154 h 6859121"/>
              <a:gd name="connsiteX6" fmla="*/ 2990808 w 5981429"/>
              <a:gd name="connsiteY6" fmla="*/ 0 h 685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81429" h="6859121">
                <a:moveTo>
                  <a:pt x="2990808" y="0"/>
                </a:moveTo>
                <a:lnTo>
                  <a:pt x="5981429" y="1715154"/>
                </a:lnTo>
                <a:lnTo>
                  <a:pt x="5981429" y="5143874"/>
                </a:lnTo>
                <a:lnTo>
                  <a:pt x="2990808" y="6859121"/>
                </a:lnTo>
                <a:lnTo>
                  <a:pt x="0" y="5141538"/>
                </a:lnTo>
                <a:lnTo>
                  <a:pt x="0" y="1715154"/>
                </a:lnTo>
                <a:lnTo>
                  <a:pt x="2990808" y="0"/>
                </a:lnTo>
                <a:close/>
              </a:path>
            </a:pathLst>
          </a:custGeom>
          <a:pattFill prst="pct75">
            <a:fgClr>
              <a:schemeClr val="accent2"/>
            </a:fgClr>
            <a:bgClr>
              <a:schemeClr val="accent2">
                <a:lumMod val="40000"/>
                <a:lumOff val="60000"/>
              </a:schemeClr>
            </a:bgClr>
          </a:pattFill>
        </p:spPr>
        <p:txBody>
          <a:bodyPr wrap="square" anchor="ctr">
            <a:noAutofit/>
          </a:bodyPr>
          <a:lstStyle>
            <a:lvl1pPr algn="ctr">
              <a:defRPr sz="800">
                <a:solidFill>
                  <a:schemeClr val="bg1"/>
                </a:solidFill>
              </a:defRPr>
            </a:lvl1pPr>
          </a:lstStyle>
          <a:p>
            <a:endParaRPr lang="en-US"/>
          </a:p>
        </p:txBody>
      </p:sp>
      <p:sp>
        <p:nvSpPr>
          <p:cNvPr id="10" name="Picture Placeholder 9">
            <a:extLst>
              <a:ext uri="{FF2B5EF4-FFF2-40B4-BE49-F238E27FC236}">
                <a16:creationId xmlns:a16="http://schemas.microsoft.com/office/drawing/2014/main" id="{791B31E5-E1F1-694C-901A-1FEA48832E75}"/>
              </a:ext>
            </a:extLst>
          </p:cNvPr>
          <p:cNvSpPr>
            <a:spLocks noGrp="1"/>
          </p:cNvSpPr>
          <p:nvPr>
            <p:ph type="pic" sz="quarter" idx="17"/>
          </p:nvPr>
        </p:nvSpPr>
        <p:spPr>
          <a:xfrm>
            <a:off x="7881831" y="2630238"/>
            <a:ext cx="1544396" cy="1771015"/>
          </a:xfrm>
          <a:custGeom>
            <a:avLst/>
            <a:gdLst>
              <a:gd name="connsiteX0" fmla="*/ 0 w 7503697"/>
              <a:gd name="connsiteY0" fmla="*/ 2112963 h 6859121"/>
              <a:gd name="connsiteX1" fmla="*/ 1254125 w 7503697"/>
              <a:gd name="connsiteY1" fmla="*/ 2112963 h 6859121"/>
              <a:gd name="connsiteX2" fmla="*/ 1254125 w 7503697"/>
              <a:gd name="connsiteY2" fmla="*/ 3365500 h 6859121"/>
              <a:gd name="connsiteX3" fmla="*/ 0 w 7503697"/>
              <a:gd name="connsiteY3" fmla="*/ 3365500 h 6859121"/>
              <a:gd name="connsiteX4" fmla="*/ 4513076 w 7503697"/>
              <a:gd name="connsiteY4" fmla="*/ 0 h 6859121"/>
              <a:gd name="connsiteX5" fmla="*/ 7503697 w 7503697"/>
              <a:gd name="connsiteY5" fmla="*/ 1715154 h 6859121"/>
              <a:gd name="connsiteX6" fmla="*/ 7503697 w 7503697"/>
              <a:gd name="connsiteY6" fmla="*/ 5143874 h 6859121"/>
              <a:gd name="connsiteX7" fmla="*/ 4513076 w 7503697"/>
              <a:gd name="connsiteY7" fmla="*/ 6859121 h 6859121"/>
              <a:gd name="connsiteX8" fmla="*/ 1522268 w 7503697"/>
              <a:gd name="connsiteY8" fmla="*/ 5141538 h 6859121"/>
              <a:gd name="connsiteX9" fmla="*/ 1522268 w 7503697"/>
              <a:gd name="connsiteY9" fmla="*/ 1715154 h 6859121"/>
              <a:gd name="connsiteX0" fmla="*/ 0 w 7503697"/>
              <a:gd name="connsiteY0" fmla="*/ 2112963 h 6859121"/>
              <a:gd name="connsiteX1" fmla="*/ 1254125 w 7503697"/>
              <a:gd name="connsiteY1" fmla="*/ 3365500 h 6859121"/>
              <a:gd name="connsiteX2" fmla="*/ 0 w 7503697"/>
              <a:gd name="connsiteY2" fmla="*/ 3365500 h 6859121"/>
              <a:gd name="connsiteX3" fmla="*/ 0 w 7503697"/>
              <a:gd name="connsiteY3" fmla="*/ 2112963 h 6859121"/>
              <a:gd name="connsiteX4" fmla="*/ 4513076 w 7503697"/>
              <a:gd name="connsiteY4" fmla="*/ 0 h 6859121"/>
              <a:gd name="connsiteX5" fmla="*/ 7503697 w 7503697"/>
              <a:gd name="connsiteY5" fmla="*/ 1715154 h 6859121"/>
              <a:gd name="connsiteX6" fmla="*/ 7503697 w 7503697"/>
              <a:gd name="connsiteY6" fmla="*/ 5143874 h 6859121"/>
              <a:gd name="connsiteX7" fmla="*/ 4513076 w 7503697"/>
              <a:gd name="connsiteY7" fmla="*/ 6859121 h 6859121"/>
              <a:gd name="connsiteX8" fmla="*/ 1522268 w 7503697"/>
              <a:gd name="connsiteY8" fmla="*/ 5141538 h 6859121"/>
              <a:gd name="connsiteX9" fmla="*/ 1522268 w 7503697"/>
              <a:gd name="connsiteY9" fmla="*/ 1715154 h 6859121"/>
              <a:gd name="connsiteX10" fmla="*/ 4513076 w 7503697"/>
              <a:gd name="connsiteY10" fmla="*/ 0 h 6859121"/>
              <a:gd name="connsiteX0" fmla="*/ 0 w 7503697"/>
              <a:gd name="connsiteY0" fmla="*/ 2112963 h 6859121"/>
              <a:gd name="connsiteX1" fmla="*/ 0 w 7503697"/>
              <a:gd name="connsiteY1" fmla="*/ 3365500 h 6859121"/>
              <a:gd name="connsiteX2" fmla="*/ 0 w 7503697"/>
              <a:gd name="connsiteY2" fmla="*/ 2112963 h 6859121"/>
              <a:gd name="connsiteX3" fmla="*/ 4513076 w 7503697"/>
              <a:gd name="connsiteY3" fmla="*/ 0 h 6859121"/>
              <a:gd name="connsiteX4" fmla="*/ 7503697 w 7503697"/>
              <a:gd name="connsiteY4" fmla="*/ 1715154 h 6859121"/>
              <a:gd name="connsiteX5" fmla="*/ 7503697 w 7503697"/>
              <a:gd name="connsiteY5" fmla="*/ 5143874 h 6859121"/>
              <a:gd name="connsiteX6" fmla="*/ 4513076 w 7503697"/>
              <a:gd name="connsiteY6" fmla="*/ 6859121 h 6859121"/>
              <a:gd name="connsiteX7" fmla="*/ 1522268 w 7503697"/>
              <a:gd name="connsiteY7" fmla="*/ 5141538 h 6859121"/>
              <a:gd name="connsiteX8" fmla="*/ 1522268 w 7503697"/>
              <a:gd name="connsiteY8" fmla="*/ 1715154 h 6859121"/>
              <a:gd name="connsiteX9" fmla="*/ 4513076 w 7503697"/>
              <a:gd name="connsiteY9" fmla="*/ 0 h 6859121"/>
              <a:gd name="connsiteX0" fmla="*/ 2990808 w 5981429"/>
              <a:gd name="connsiteY0" fmla="*/ 0 h 6859121"/>
              <a:gd name="connsiteX1" fmla="*/ 5981429 w 5981429"/>
              <a:gd name="connsiteY1" fmla="*/ 1715154 h 6859121"/>
              <a:gd name="connsiteX2" fmla="*/ 5981429 w 5981429"/>
              <a:gd name="connsiteY2" fmla="*/ 5143874 h 6859121"/>
              <a:gd name="connsiteX3" fmla="*/ 2990808 w 5981429"/>
              <a:gd name="connsiteY3" fmla="*/ 6859121 h 6859121"/>
              <a:gd name="connsiteX4" fmla="*/ 0 w 5981429"/>
              <a:gd name="connsiteY4" fmla="*/ 5141538 h 6859121"/>
              <a:gd name="connsiteX5" fmla="*/ 0 w 5981429"/>
              <a:gd name="connsiteY5" fmla="*/ 1715154 h 6859121"/>
              <a:gd name="connsiteX6" fmla="*/ 2990808 w 5981429"/>
              <a:gd name="connsiteY6" fmla="*/ 0 h 685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81429" h="6859121">
                <a:moveTo>
                  <a:pt x="2990808" y="0"/>
                </a:moveTo>
                <a:lnTo>
                  <a:pt x="5981429" y="1715154"/>
                </a:lnTo>
                <a:lnTo>
                  <a:pt x="5981429" y="5143874"/>
                </a:lnTo>
                <a:lnTo>
                  <a:pt x="2990808" y="6859121"/>
                </a:lnTo>
                <a:lnTo>
                  <a:pt x="0" y="5141538"/>
                </a:lnTo>
                <a:lnTo>
                  <a:pt x="0" y="1715154"/>
                </a:lnTo>
                <a:lnTo>
                  <a:pt x="2990808" y="0"/>
                </a:lnTo>
                <a:close/>
              </a:path>
            </a:pathLst>
          </a:custGeom>
          <a:pattFill prst="pct75">
            <a:fgClr>
              <a:schemeClr val="accent2"/>
            </a:fgClr>
            <a:bgClr>
              <a:schemeClr val="accent2">
                <a:lumMod val="40000"/>
                <a:lumOff val="60000"/>
              </a:schemeClr>
            </a:bgClr>
          </a:pattFill>
        </p:spPr>
        <p:txBody>
          <a:bodyPr wrap="square" anchor="ctr">
            <a:noAutofit/>
          </a:bodyPr>
          <a:lstStyle>
            <a:lvl1pPr algn="ctr">
              <a:defRPr sz="800">
                <a:solidFill>
                  <a:schemeClr val="bg1"/>
                </a:solidFill>
              </a:defRPr>
            </a:lvl1pPr>
          </a:lstStyle>
          <a:p>
            <a:endParaRPr lang="en-US"/>
          </a:p>
        </p:txBody>
      </p:sp>
      <p:sp>
        <p:nvSpPr>
          <p:cNvPr id="11" name="Picture Placeholder 10">
            <a:extLst>
              <a:ext uri="{FF2B5EF4-FFF2-40B4-BE49-F238E27FC236}">
                <a16:creationId xmlns:a16="http://schemas.microsoft.com/office/drawing/2014/main" id="{E133B581-49C1-1644-9BB7-004570F79786}"/>
              </a:ext>
            </a:extLst>
          </p:cNvPr>
          <p:cNvSpPr>
            <a:spLocks noGrp="1"/>
          </p:cNvSpPr>
          <p:nvPr>
            <p:ph type="pic" sz="quarter" idx="18"/>
          </p:nvPr>
        </p:nvSpPr>
        <p:spPr>
          <a:xfrm>
            <a:off x="9499379" y="2630238"/>
            <a:ext cx="1544396" cy="1771015"/>
          </a:xfrm>
          <a:custGeom>
            <a:avLst/>
            <a:gdLst>
              <a:gd name="connsiteX0" fmla="*/ 0 w 7503697"/>
              <a:gd name="connsiteY0" fmla="*/ 2112963 h 6859121"/>
              <a:gd name="connsiteX1" fmla="*/ 1254125 w 7503697"/>
              <a:gd name="connsiteY1" fmla="*/ 2112963 h 6859121"/>
              <a:gd name="connsiteX2" fmla="*/ 1254125 w 7503697"/>
              <a:gd name="connsiteY2" fmla="*/ 3365500 h 6859121"/>
              <a:gd name="connsiteX3" fmla="*/ 0 w 7503697"/>
              <a:gd name="connsiteY3" fmla="*/ 3365500 h 6859121"/>
              <a:gd name="connsiteX4" fmla="*/ 4513076 w 7503697"/>
              <a:gd name="connsiteY4" fmla="*/ 0 h 6859121"/>
              <a:gd name="connsiteX5" fmla="*/ 7503697 w 7503697"/>
              <a:gd name="connsiteY5" fmla="*/ 1715154 h 6859121"/>
              <a:gd name="connsiteX6" fmla="*/ 7503697 w 7503697"/>
              <a:gd name="connsiteY6" fmla="*/ 5143874 h 6859121"/>
              <a:gd name="connsiteX7" fmla="*/ 4513076 w 7503697"/>
              <a:gd name="connsiteY7" fmla="*/ 6859121 h 6859121"/>
              <a:gd name="connsiteX8" fmla="*/ 1522268 w 7503697"/>
              <a:gd name="connsiteY8" fmla="*/ 5141538 h 6859121"/>
              <a:gd name="connsiteX9" fmla="*/ 1522268 w 7503697"/>
              <a:gd name="connsiteY9" fmla="*/ 1715154 h 6859121"/>
              <a:gd name="connsiteX0" fmla="*/ 0 w 7503697"/>
              <a:gd name="connsiteY0" fmla="*/ 2112963 h 6859121"/>
              <a:gd name="connsiteX1" fmla="*/ 1254125 w 7503697"/>
              <a:gd name="connsiteY1" fmla="*/ 3365500 h 6859121"/>
              <a:gd name="connsiteX2" fmla="*/ 0 w 7503697"/>
              <a:gd name="connsiteY2" fmla="*/ 3365500 h 6859121"/>
              <a:gd name="connsiteX3" fmla="*/ 0 w 7503697"/>
              <a:gd name="connsiteY3" fmla="*/ 2112963 h 6859121"/>
              <a:gd name="connsiteX4" fmla="*/ 4513076 w 7503697"/>
              <a:gd name="connsiteY4" fmla="*/ 0 h 6859121"/>
              <a:gd name="connsiteX5" fmla="*/ 7503697 w 7503697"/>
              <a:gd name="connsiteY5" fmla="*/ 1715154 h 6859121"/>
              <a:gd name="connsiteX6" fmla="*/ 7503697 w 7503697"/>
              <a:gd name="connsiteY6" fmla="*/ 5143874 h 6859121"/>
              <a:gd name="connsiteX7" fmla="*/ 4513076 w 7503697"/>
              <a:gd name="connsiteY7" fmla="*/ 6859121 h 6859121"/>
              <a:gd name="connsiteX8" fmla="*/ 1522268 w 7503697"/>
              <a:gd name="connsiteY8" fmla="*/ 5141538 h 6859121"/>
              <a:gd name="connsiteX9" fmla="*/ 1522268 w 7503697"/>
              <a:gd name="connsiteY9" fmla="*/ 1715154 h 6859121"/>
              <a:gd name="connsiteX10" fmla="*/ 4513076 w 7503697"/>
              <a:gd name="connsiteY10" fmla="*/ 0 h 6859121"/>
              <a:gd name="connsiteX0" fmla="*/ 0 w 7503697"/>
              <a:gd name="connsiteY0" fmla="*/ 2112963 h 6859121"/>
              <a:gd name="connsiteX1" fmla="*/ 0 w 7503697"/>
              <a:gd name="connsiteY1" fmla="*/ 3365500 h 6859121"/>
              <a:gd name="connsiteX2" fmla="*/ 0 w 7503697"/>
              <a:gd name="connsiteY2" fmla="*/ 2112963 h 6859121"/>
              <a:gd name="connsiteX3" fmla="*/ 4513076 w 7503697"/>
              <a:gd name="connsiteY3" fmla="*/ 0 h 6859121"/>
              <a:gd name="connsiteX4" fmla="*/ 7503697 w 7503697"/>
              <a:gd name="connsiteY4" fmla="*/ 1715154 h 6859121"/>
              <a:gd name="connsiteX5" fmla="*/ 7503697 w 7503697"/>
              <a:gd name="connsiteY5" fmla="*/ 5143874 h 6859121"/>
              <a:gd name="connsiteX6" fmla="*/ 4513076 w 7503697"/>
              <a:gd name="connsiteY6" fmla="*/ 6859121 h 6859121"/>
              <a:gd name="connsiteX7" fmla="*/ 1522268 w 7503697"/>
              <a:gd name="connsiteY7" fmla="*/ 5141538 h 6859121"/>
              <a:gd name="connsiteX8" fmla="*/ 1522268 w 7503697"/>
              <a:gd name="connsiteY8" fmla="*/ 1715154 h 6859121"/>
              <a:gd name="connsiteX9" fmla="*/ 4513076 w 7503697"/>
              <a:gd name="connsiteY9" fmla="*/ 0 h 6859121"/>
              <a:gd name="connsiteX0" fmla="*/ 2990808 w 5981429"/>
              <a:gd name="connsiteY0" fmla="*/ 0 h 6859121"/>
              <a:gd name="connsiteX1" fmla="*/ 5981429 w 5981429"/>
              <a:gd name="connsiteY1" fmla="*/ 1715154 h 6859121"/>
              <a:gd name="connsiteX2" fmla="*/ 5981429 w 5981429"/>
              <a:gd name="connsiteY2" fmla="*/ 5143874 h 6859121"/>
              <a:gd name="connsiteX3" fmla="*/ 2990808 w 5981429"/>
              <a:gd name="connsiteY3" fmla="*/ 6859121 h 6859121"/>
              <a:gd name="connsiteX4" fmla="*/ 0 w 5981429"/>
              <a:gd name="connsiteY4" fmla="*/ 5141538 h 6859121"/>
              <a:gd name="connsiteX5" fmla="*/ 0 w 5981429"/>
              <a:gd name="connsiteY5" fmla="*/ 1715154 h 6859121"/>
              <a:gd name="connsiteX6" fmla="*/ 2990808 w 5981429"/>
              <a:gd name="connsiteY6" fmla="*/ 0 h 685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81429" h="6859121">
                <a:moveTo>
                  <a:pt x="2990808" y="0"/>
                </a:moveTo>
                <a:lnTo>
                  <a:pt x="5981429" y="1715154"/>
                </a:lnTo>
                <a:lnTo>
                  <a:pt x="5981429" y="5143874"/>
                </a:lnTo>
                <a:lnTo>
                  <a:pt x="2990808" y="6859121"/>
                </a:lnTo>
                <a:lnTo>
                  <a:pt x="0" y="5141538"/>
                </a:lnTo>
                <a:lnTo>
                  <a:pt x="0" y="1715154"/>
                </a:lnTo>
                <a:lnTo>
                  <a:pt x="2990808" y="0"/>
                </a:lnTo>
                <a:close/>
              </a:path>
            </a:pathLst>
          </a:custGeom>
          <a:pattFill prst="pct75">
            <a:fgClr>
              <a:schemeClr val="accent2"/>
            </a:fgClr>
            <a:bgClr>
              <a:schemeClr val="accent2">
                <a:lumMod val="40000"/>
                <a:lumOff val="60000"/>
              </a:schemeClr>
            </a:bgClr>
          </a:pattFill>
        </p:spPr>
        <p:txBody>
          <a:bodyPr wrap="square" anchor="ctr">
            <a:noAutofit/>
          </a:bodyPr>
          <a:lstStyle>
            <a:lvl1pPr algn="ctr">
              <a:defRPr sz="800">
                <a:solidFill>
                  <a:schemeClr val="bg1"/>
                </a:solidFill>
              </a:defRPr>
            </a:lvl1pPr>
          </a:lstStyle>
          <a:p>
            <a:endParaRPr lang="en-US"/>
          </a:p>
        </p:txBody>
      </p:sp>
      <p:sp>
        <p:nvSpPr>
          <p:cNvPr id="13" name="Picture Placeholder 12">
            <a:extLst>
              <a:ext uri="{FF2B5EF4-FFF2-40B4-BE49-F238E27FC236}">
                <a16:creationId xmlns:a16="http://schemas.microsoft.com/office/drawing/2014/main" id="{B789EDDE-0F8E-294F-A3C0-139E7D214908}"/>
              </a:ext>
            </a:extLst>
          </p:cNvPr>
          <p:cNvSpPr>
            <a:spLocks noGrp="1"/>
          </p:cNvSpPr>
          <p:nvPr>
            <p:ph type="pic" sz="quarter" idx="20"/>
          </p:nvPr>
        </p:nvSpPr>
        <p:spPr>
          <a:xfrm>
            <a:off x="7072783" y="4047652"/>
            <a:ext cx="1544396" cy="1771015"/>
          </a:xfrm>
          <a:custGeom>
            <a:avLst/>
            <a:gdLst>
              <a:gd name="connsiteX0" fmla="*/ 0 w 7503697"/>
              <a:gd name="connsiteY0" fmla="*/ 2112963 h 6859121"/>
              <a:gd name="connsiteX1" fmla="*/ 1254125 w 7503697"/>
              <a:gd name="connsiteY1" fmla="*/ 2112963 h 6859121"/>
              <a:gd name="connsiteX2" fmla="*/ 1254125 w 7503697"/>
              <a:gd name="connsiteY2" fmla="*/ 3365500 h 6859121"/>
              <a:gd name="connsiteX3" fmla="*/ 0 w 7503697"/>
              <a:gd name="connsiteY3" fmla="*/ 3365500 h 6859121"/>
              <a:gd name="connsiteX4" fmla="*/ 4513076 w 7503697"/>
              <a:gd name="connsiteY4" fmla="*/ 0 h 6859121"/>
              <a:gd name="connsiteX5" fmla="*/ 7503697 w 7503697"/>
              <a:gd name="connsiteY5" fmla="*/ 1715154 h 6859121"/>
              <a:gd name="connsiteX6" fmla="*/ 7503697 w 7503697"/>
              <a:gd name="connsiteY6" fmla="*/ 5143874 h 6859121"/>
              <a:gd name="connsiteX7" fmla="*/ 4513076 w 7503697"/>
              <a:gd name="connsiteY7" fmla="*/ 6859121 h 6859121"/>
              <a:gd name="connsiteX8" fmla="*/ 1522268 w 7503697"/>
              <a:gd name="connsiteY8" fmla="*/ 5141538 h 6859121"/>
              <a:gd name="connsiteX9" fmla="*/ 1522268 w 7503697"/>
              <a:gd name="connsiteY9" fmla="*/ 1715154 h 6859121"/>
              <a:gd name="connsiteX0" fmla="*/ 0 w 7503697"/>
              <a:gd name="connsiteY0" fmla="*/ 2112963 h 6859121"/>
              <a:gd name="connsiteX1" fmla="*/ 1254125 w 7503697"/>
              <a:gd name="connsiteY1" fmla="*/ 3365500 h 6859121"/>
              <a:gd name="connsiteX2" fmla="*/ 0 w 7503697"/>
              <a:gd name="connsiteY2" fmla="*/ 3365500 h 6859121"/>
              <a:gd name="connsiteX3" fmla="*/ 0 w 7503697"/>
              <a:gd name="connsiteY3" fmla="*/ 2112963 h 6859121"/>
              <a:gd name="connsiteX4" fmla="*/ 4513076 w 7503697"/>
              <a:gd name="connsiteY4" fmla="*/ 0 h 6859121"/>
              <a:gd name="connsiteX5" fmla="*/ 7503697 w 7503697"/>
              <a:gd name="connsiteY5" fmla="*/ 1715154 h 6859121"/>
              <a:gd name="connsiteX6" fmla="*/ 7503697 w 7503697"/>
              <a:gd name="connsiteY6" fmla="*/ 5143874 h 6859121"/>
              <a:gd name="connsiteX7" fmla="*/ 4513076 w 7503697"/>
              <a:gd name="connsiteY7" fmla="*/ 6859121 h 6859121"/>
              <a:gd name="connsiteX8" fmla="*/ 1522268 w 7503697"/>
              <a:gd name="connsiteY8" fmla="*/ 5141538 h 6859121"/>
              <a:gd name="connsiteX9" fmla="*/ 1522268 w 7503697"/>
              <a:gd name="connsiteY9" fmla="*/ 1715154 h 6859121"/>
              <a:gd name="connsiteX10" fmla="*/ 4513076 w 7503697"/>
              <a:gd name="connsiteY10" fmla="*/ 0 h 6859121"/>
              <a:gd name="connsiteX0" fmla="*/ 0 w 7503697"/>
              <a:gd name="connsiteY0" fmla="*/ 2112963 h 6859121"/>
              <a:gd name="connsiteX1" fmla="*/ 0 w 7503697"/>
              <a:gd name="connsiteY1" fmla="*/ 3365500 h 6859121"/>
              <a:gd name="connsiteX2" fmla="*/ 0 w 7503697"/>
              <a:gd name="connsiteY2" fmla="*/ 2112963 h 6859121"/>
              <a:gd name="connsiteX3" fmla="*/ 4513076 w 7503697"/>
              <a:gd name="connsiteY3" fmla="*/ 0 h 6859121"/>
              <a:gd name="connsiteX4" fmla="*/ 7503697 w 7503697"/>
              <a:gd name="connsiteY4" fmla="*/ 1715154 h 6859121"/>
              <a:gd name="connsiteX5" fmla="*/ 7503697 w 7503697"/>
              <a:gd name="connsiteY5" fmla="*/ 5143874 h 6859121"/>
              <a:gd name="connsiteX6" fmla="*/ 4513076 w 7503697"/>
              <a:gd name="connsiteY6" fmla="*/ 6859121 h 6859121"/>
              <a:gd name="connsiteX7" fmla="*/ 1522268 w 7503697"/>
              <a:gd name="connsiteY7" fmla="*/ 5141538 h 6859121"/>
              <a:gd name="connsiteX8" fmla="*/ 1522268 w 7503697"/>
              <a:gd name="connsiteY8" fmla="*/ 1715154 h 6859121"/>
              <a:gd name="connsiteX9" fmla="*/ 4513076 w 7503697"/>
              <a:gd name="connsiteY9" fmla="*/ 0 h 6859121"/>
              <a:gd name="connsiteX0" fmla="*/ 2990808 w 5981429"/>
              <a:gd name="connsiteY0" fmla="*/ 0 h 6859121"/>
              <a:gd name="connsiteX1" fmla="*/ 5981429 w 5981429"/>
              <a:gd name="connsiteY1" fmla="*/ 1715154 h 6859121"/>
              <a:gd name="connsiteX2" fmla="*/ 5981429 w 5981429"/>
              <a:gd name="connsiteY2" fmla="*/ 5143874 h 6859121"/>
              <a:gd name="connsiteX3" fmla="*/ 2990808 w 5981429"/>
              <a:gd name="connsiteY3" fmla="*/ 6859121 h 6859121"/>
              <a:gd name="connsiteX4" fmla="*/ 0 w 5981429"/>
              <a:gd name="connsiteY4" fmla="*/ 5141538 h 6859121"/>
              <a:gd name="connsiteX5" fmla="*/ 0 w 5981429"/>
              <a:gd name="connsiteY5" fmla="*/ 1715154 h 6859121"/>
              <a:gd name="connsiteX6" fmla="*/ 2990808 w 5981429"/>
              <a:gd name="connsiteY6" fmla="*/ 0 h 685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81429" h="6859121">
                <a:moveTo>
                  <a:pt x="2990808" y="0"/>
                </a:moveTo>
                <a:lnTo>
                  <a:pt x="5981429" y="1715154"/>
                </a:lnTo>
                <a:lnTo>
                  <a:pt x="5981429" y="5143874"/>
                </a:lnTo>
                <a:lnTo>
                  <a:pt x="2990808" y="6859121"/>
                </a:lnTo>
                <a:lnTo>
                  <a:pt x="0" y="5141538"/>
                </a:lnTo>
                <a:lnTo>
                  <a:pt x="0" y="1715154"/>
                </a:lnTo>
                <a:lnTo>
                  <a:pt x="2990808" y="0"/>
                </a:lnTo>
                <a:close/>
              </a:path>
            </a:pathLst>
          </a:custGeom>
          <a:pattFill prst="pct75">
            <a:fgClr>
              <a:schemeClr val="accent2"/>
            </a:fgClr>
            <a:bgClr>
              <a:schemeClr val="accent2">
                <a:lumMod val="40000"/>
                <a:lumOff val="60000"/>
              </a:schemeClr>
            </a:bgClr>
          </a:pattFill>
        </p:spPr>
        <p:txBody>
          <a:bodyPr wrap="square" anchor="ctr">
            <a:noAutofit/>
          </a:bodyPr>
          <a:lstStyle>
            <a:lvl1pPr algn="ctr">
              <a:defRPr sz="800">
                <a:solidFill>
                  <a:schemeClr val="bg1"/>
                </a:solidFill>
              </a:defRPr>
            </a:lvl1pPr>
          </a:lstStyle>
          <a:p>
            <a:endParaRPr lang="en-US"/>
          </a:p>
        </p:txBody>
      </p:sp>
      <p:sp>
        <p:nvSpPr>
          <p:cNvPr id="14" name="Picture Placeholder 13">
            <a:extLst>
              <a:ext uri="{FF2B5EF4-FFF2-40B4-BE49-F238E27FC236}">
                <a16:creationId xmlns:a16="http://schemas.microsoft.com/office/drawing/2014/main" id="{EB52515C-AAB4-A844-8445-6677ED58A36A}"/>
              </a:ext>
            </a:extLst>
          </p:cNvPr>
          <p:cNvSpPr>
            <a:spLocks noGrp="1"/>
          </p:cNvSpPr>
          <p:nvPr>
            <p:ph type="pic" sz="quarter" idx="21"/>
          </p:nvPr>
        </p:nvSpPr>
        <p:spPr>
          <a:xfrm>
            <a:off x="8690331" y="4047652"/>
            <a:ext cx="1544396" cy="1771015"/>
          </a:xfrm>
          <a:custGeom>
            <a:avLst/>
            <a:gdLst>
              <a:gd name="connsiteX0" fmla="*/ 0 w 7503697"/>
              <a:gd name="connsiteY0" fmla="*/ 2112963 h 6859121"/>
              <a:gd name="connsiteX1" fmla="*/ 1254125 w 7503697"/>
              <a:gd name="connsiteY1" fmla="*/ 2112963 h 6859121"/>
              <a:gd name="connsiteX2" fmla="*/ 1254125 w 7503697"/>
              <a:gd name="connsiteY2" fmla="*/ 3365500 h 6859121"/>
              <a:gd name="connsiteX3" fmla="*/ 0 w 7503697"/>
              <a:gd name="connsiteY3" fmla="*/ 3365500 h 6859121"/>
              <a:gd name="connsiteX4" fmla="*/ 4513076 w 7503697"/>
              <a:gd name="connsiteY4" fmla="*/ 0 h 6859121"/>
              <a:gd name="connsiteX5" fmla="*/ 7503697 w 7503697"/>
              <a:gd name="connsiteY5" fmla="*/ 1715154 h 6859121"/>
              <a:gd name="connsiteX6" fmla="*/ 7503697 w 7503697"/>
              <a:gd name="connsiteY6" fmla="*/ 5143874 h 6859121"/>
              <a:gd name="connsiteX7" fmla="*/ 4513076 w 7503697"/>
              <a:gd name="connsiteY7" fmla="*/ 6859121 h 6859121"/>
              <a:gd name="connsiteX8" fmla="*/ 1522268 w 7503697"/>
              <a:gd name="connsiteY8" fmla="*/ 5141538 h 6859121"/>
              <a:gd name="connsiteX9" fmla="*/ 1522268 w 7503697"/>
              <a:gd name="connsiteY9" fmla="*/ 1715154 h 6859121"/>
              <a:gd name="connsiteX0" fmla="*/ 0 w 7503697"/>
              <a:gd name="connsiteY0" fmla="*/ 2112963 h 6859121"/>
              <a:gd name="connsiteX1" fmla="*/ 1254125 w 7503697"/>
              <a:gd name="connsiteY1" fmla="*/ 3365500 h 6859121"/>
              <a:gd name="connsiteX2" fmla="*/ 0 w 7503697"/>
              <a:gd name="connsiteY2" fmla="*/ 3365500 h 6859121"/>
              <a:gd name="connsiteX3" fmla="*/ 0 w 7503697"/>
              <a:gd name="connsiteY3" fmla="*/ 2112963 h 6859121"/>
              <a:gd name="connsiteX4" fmla="*/ 4513076 w 7503697"/>
              <a:gd name="connsiteY4" fmla="*/ 0 h 6859121"/>
              <a:gd name="connsiteX5" fmla="*/ 7503697 w 7503697"/>
              <a:gd name="connsiteY5" fmla="*/ 1715154 h 6859121"/>
              <a:gd name="connsiteX6" fmla="*/ 7503697 w 7503697"/>
              <a:gd name="connsiteY6" fmla="*/ 5143874 h 6859121"/>
              <a:gd name="connsiteX7" fmla="*/ 4513076 w 7503697"/>
              <a:gd name="connsiteY7" fmla="*/ 6859121 h 6859121"/>
              <a:gd name="connsiteX8" fmla="*/ 1522268 w 7503697"/>
              <a:gd name="connsiteY8" fmla="*/ 5141538 h 6859121"/>
              <a:gd name="connsiteX9" fmla="*/ 1522268 w 7503697"/>
              <a:gd name="connsiteY9" fmla="*/ 1715154 h 6859121"/>
              <a:gd name="connsiteX10" fmla="*/ 4513076 w 7503697"/>
              <a:gd name="connsiteY10" fmla="*/ 0 h 6859121"/>
              <a:gd name="connsiteX0" fmla="*/ 0 w 7503697"/>
              <a:gd name="connsiteY0" fmla="*/ 2112963 h 6859121"/>
              <a:gd name="connsiteX1" fmla="*/ 0 w 7503697"/>
              <a:gd name="connsiteY1" fmla="*/ 3365500 h 6859121"/>
              <a:gd name="connsiteX2" fmla="*/ 0 w 7503697"/>
              <a:gd name="connsiteY2" fmla="*/ 2112963 h 6859121"/>
              <a:gd name="connsiteX3" fmla="*/ 4513076 w 7503697"/>
              <a:gd name="connsiteY3" fmla="*/ 0 h 6859121"/>
              <a:gd name="connsiteX4" fmla="*/ 7503697 w 7503697"/>
              <a:gd name="connsiteY4" fmla="*/ 1715154 h 6859121"/>
              <a:gd name="connsiteX5" fmla="*/ 7503697 w 7503697"/>
              <a:gd name="connsiteY5" fmla="*/ 5143874 h 6859121"/>
              <a:gd name="connsiteX6" fmla="*/ 4513076 w 7503697"/>
              <a:gd name="connsiteY6" fmla="*/ 6859121 h 6859121"/>
              <a:gd name="connsiteX7" fmla="*/ 1522268 w 7503697"/>
              <a:gd name="connsiteY7" fmla="*/ 5141538 h 6859121"/>
              <a:gd name="connsiteX8" fmla="*/ 1522268 w 7503697"/>
              <a:gd name="connsiteY8" fmla="*/ 1715154 h 6859121"/>
              <a:gd name="connsiteX9" fmla="*/ 4513076 w 7503697"/>
              <a:gd name="connsiteY9" fmla="*/ 0 h 6859121"/>
              <a:gd name="connsiteX0" fmla="*/ 2990808 w 5981429"/>
              <a:gd name="connsiteY0" fmla="*/ 0 h 6859121"/>
              <a:gd name="connsiteX1" fmla="*/ 5981429 w 5981429"/>
              <a:gd name="connsiteY1" fmla="*/ 1715154 h 6859121"/>
              <a:gd name="connsiteX2" fmla="*/ 5981429 w 5981429"/>
              <a:gd name="connsiteY2" fmla="*/ 5143874 h 6859121"/>
              <a:gd name="connsiteX3" fmla="*/ 2990808 w 5981429"/>
              <a:gd name="connsiteY3" fmla="*/ 6859121 h 6859121"/>
              <a:gd name="connsiteX4" fmla="*/ 0 w 5981429"/>
              <a:gd name="connsiteY4" fmla="*/ 5141538 h 6859121"/>
              <a:gd name="connsiteX5" fmla="*/ 0 w 5981429"/>
              <a:gd name="connsiteY5" fmla="*/ 1715154 h 6859121"/>
              <a:gd name="connsiteX6" fmla="*/ 2990808 w 5981429"/>
              <a:gd name="connsiteY6" fmla="*/ 0 h 685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81429" h="6859121">
                <a:moveTo>
                  <a:pt x="2990808" y="0"/>
                </a:moveTo>
                <a:lnTo>
                  <a:pt x="5981429" y="1715154"/>
                </a:lnTo>
                <a:lnTo>
                  <a:pt x="5981429" y="5143874"/>
                </a:lnTo>
                <a:lnTo>
                  <a:pt x="2990808" y="6859121"/>
                </a:lnTo>
                <a:lnTo>
                  <a:pt x="0" y="5141538"/>
                </a:lnTo>
                <a:lnTo>
                  <a:pt x="0" y="1715154"/>
                </a:lnTo>
                <a:lnTo>
                  <a:pt x="2990808" y="0"/>
                </a:lnTo>
                <a:close/>
              </a:path>
            </a:pathLst>
          </a:custGeom>
          <a:pattFill prst="pct75">
            <a:fgClr>
              <a:schemeClr val="accent2"/>
            </a:fgClr>
            <a:bgClr>
              <a:schemeClr val="accent2">
                <a:lumMod val="40000"/>
                <a:lumOff val="60000"/>
              </a:schemeClr>
            </a:bgClr>
          </a:pattFill>
        </p:spPr>
        <p:txBody>
          <a:bodyPr wrap="square" anchor="ctr">
            <a:noAutofit/>
          </a:bodyPr>
          <a:lstStyle>
            <a:lvl1pPr algn="ctr">
              <a:defRPr sz="800">
                <a:solidFill>
                  <a:schemeClr val="bg1"/>
                </a:solidFill>
              </a:defRPr>
            </a:lvl1pPr>
          </a:lstStyle>
          <a:p>
            <a:endParaRPr lang="en-US"/>
          </a:p>
        </p:txBody>
      </p:sp>
      <p:sp>
        <p:nvSpPr>
          <p:cNvPr id="15" name="Picture Placeholder 14">
            <a:extLst>
              <a:ext uri="{FF2B5EF4-FFF2-40B4-BE49-F238E27FC236}">
                <a16:creationId xmlns:a16="http://schemas.microsoft.com/office/drawing/2014/main" id="{54A796BE-F51E-5741-81D0-67332E1B5F37}"/>
              </a:ext>
            </a:extLst>
          </p:cNvPr>
          <p:cNvSpPr>
            <a:spLocks noGrp="1"/>
          </p:cNvSpPr>
          <p:nvPr>
            <p:ph type="pic" sz="quarter" idx="22"/>
          </p:nvPr>
        </p:nvSpPr>
        <p:spPr>
          <a:xfrm>
            <a:off x="10307879" y="4047652"/>
            <a:ext cx="1544396" cy="1771015"/>
          </a:xfrm>
          <a:custGeom>
            <a:avLst/>
            <a:gdLst>
              <a:gd name="connsiteX0" fmla="*/ 0 w 7503697"/>
              <a:gd name="connsiteY0" fmla="*/ 2112963 h 6859121"/>
              <a:gd name="connsiteX1" fmla="*/ 1254125 w 7503697"/>
              <a:gd name="connsiteY1" fmla="*/ 2112963 h 6859121"/>
              <a:gd name="connsiteX2" fmla="*/ 1254125 w 7503697"/>
              <a:gd name="connsiteY2" fmla="*/ 3365500 h 6859121"/>
              <a:gd name="connsiteX3" fmla="*/ 0 w 7503697"/>
              <a:gd name="connsiteY3" fmla="*/ 3365500 h 6859121"/>
              <a:gd name="connsiteX4" fmla="*/ 4513076 w 7503697"/>
              <a:gd name="connsiteY4" fmla="*/ 0 h 6859121"/>
              <a:gd name="connsiteX5" fmla="*/ 7503697 w 7503697"/>
              <a:gd name="connsiteY5" fmla="*/ 1715154 h 6859121"/>
              <a:gd name="connsiteX6" fmla="*/ 7503697 w 7503697"/>
              <a:gd name="connsiteY6" fmla="*/ 5143874 h 6859121"/>
              <a:gd name="connsiteX7" fmla="*/ 4513076 w 7503697"/>
              <a:gd name="connsiteY7" fmla="*/ 6859121 h 6859121"/>
              <a:gd name="connsiteX8" fmla="*/ 1522268 w 7503697"/>
              <a:gd name="connsiteY8" fmla="*/ 5141538 h 6859121"/>
              <a:gd name="connsiteX9" fmla="*/ 1522268 w 7503697"/>
              <a:gd name="connsiteY9" fmla="*/ 1715154 h 6859121"/>
              <a:gd name="connsiteX0" fmla="*/ 0 w 7503697"/>
              <a:gd name="connsiteY0" fmla="*/ 2112963 h 6859121"/>
              <a:gd name="connsiteX1" fmla="*/ 1254125 w 7503697"/>
              <a:gd name="connsiteY1" fmla="*/ 3365500 h 6859121"/>
              <a:gd name="connsiteX2" fmla="*/ 0 w 7503697"/>
              <a:gd name="connsiteY2" fmla="*/ 3365500 h 6859121"/>
              <a:gd name="connsiteX3" fmla="*/ 0 w 7503697"/>
              <a:gd name="connsiteY3" fmla="*/ 2112963 h 6859121"/>
              <a:gd name="connsiteX4" fmla="*/ 4513076 w 7503697"/>
              <a:gd name="connsiteY4" fmla="*/ 0 h 6859121"/>
              <a:gd name="connsiteX5" fmla="*/ 7503697 w 7503697"/>
              <a:gd name="connsiteY5" fmla="*/ 1715154 h 6859121"/>
              <a:gd name="connsiteX6" fmla="*/ 7503697 w 7503697"/>
              <a:gd name="connsiteY6" fmla="*/ 5143874 h 6859121"/>
              <a:gd name="connsiteX7" fmla="*/ 4513076 w 7503697"/>
              <a:gd name="connsiteY7" fmla="*/ 6859121 h 6859121"/>
              <a:gd name="connsiteX8" fmla="*/ 1522268 w 7503697"/>
              <a:gd name="connsiteY8" fmla="*/ 5141538 h 6859121"/>
              <a:gd name="connsiteX9" fmla="*/ 1522268 w 7503697"/>
              <a:gd name="connsiteY9" fmla="*/ 1715154 h 6859121"/>
              <a:gd name="connsiteX10" fmla="*/ 4513076 w 7503697"/>
              <a:gd name="connsiteY10" fmla="*/ 0 h 6859121"/>
              <a:gd name="connsiteX0" fmla="*/ 0 w 7503697"/>
              <a:gd name="connsiteY0" fmla="*/ 2112963 h 6859121"/>
              <a:gd name="connsiteX1" fmla="*/ 0 w 7503697"/>
              <a:gd name="connsiteY1" fmla="*/ 3365500 h 6859121"/>
              <a:gd name="connsiteX2" fmla="*/ 0 w 7503697"/>
              <a:gd name="connsiteY2" fmla="*/ 2112963 h 6859121"/>
              <a:gd name="connsiteX3" fmla="*/ 4513076 w 7503697"/>
              <a:gd name="connsiteY3" fmla="*/ 0 h 6859121"/>
              <a:gd name="connsiteX4" fmla="*/ 7503697 w 7503697"/>
              <a:gd name="connsiteY4" fmla="*/ 1715154 h 6859121"/>
              <a:gd name="connsiteX5" fmla="*/ 7503697 w 7503697"/>
              <a:gd name="connsiteY5" fmla="*/ 5143874 h 6859121"/>
              <a:gd name="connsiteX6" fmla="*/ 4513076 w 7503697"/>
              <a:gd name="connsiteY6" fmla="*/ 6859121 h 6859121"/>
              <a:gd name="connsiteX7" fmla="*/ 1522268 w 7503697"/>
              <a:gd name="connsiteY7" fmla="*/ 5141538 h 6859121"/>
              <a:gd name="connsiteX8" fmla="*/ 1522268 w 7503697"/>
              <a:gd name="connsiteY8" fmla="*/ 1715154 h 6859121"/>
              <a:gd name="connsiteX9" fmla="*/ 4513076 w 7503697"/>
              <a:gd name="connsiteY9" fmla="*/ 0 h 6859121"/>
              <a:gd name="connsiteX0" fmla="*/ 2990808 w 5981429"/>
              <a:gd name="connsiteY0" fmla="*/ 0 h 6859121"/>
              <a:gd name="connsiteX1" fmla="*/ 5981429 w 5981429"/>
              <a:gd name="connsiteY1" fmla="*/ 1715154 h 6859121"/>
              <a:gd name="connsiteX2" fmla="*/ 5981429 w 5981429"/>
              <a:gd name="connsiteY2" fmla="*/ 5143874 h 6859121"/>
              <a:gd name="connsiteX3" fmla="*/ 2990808 w 5981429"/>
              <a:gd name="connsiteY3" fmla="*/ 6859121 h 6859121"/>
              <a:gd name="connsiteX4" fmla="*/ 0 w 5981429"/>
              <a:gd name="connsiteY4" fmla="*/ 5141538 h 6859121"/>
              <a:gd name="connsiteX5" fmla="*/ 0 w 5981429"/>
              <a:gd name="connsiteY5" fmla="*/ 1715154 h 6859121"/>
              <a:gd name="connsiteX6" fmla="*/ 2990808 w 5981429"/>
              <a:gd name="connsiteY6" fmla="*/ 0 h 685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81429" h="6859121">
                <a:moveTo>
                  <a:pt x="2990808" y="0"/>
                </a:moveTo>
                <a:lnTo>
                  <a:pt x="5981429" y="1715154"/>
                </a:lnTo>
                <a:lnTo>
                  <a:pt x="5981429" y="5143874"/>
                </a:lnTo>
                <a:lnTo>
                  <a:pt x="2990808" y="6859121"/>
                </a:lnTo>
                <a:lnTo>
                  <a:pt x="0" y="5141538"/>
                </a:lnTo>
                <a:lnTo>
                  <a:pt x="0" y="1715154"/>
                </a:lnTo>
                <a:lnTo>
                  <a:pt x="2990808" y="0"/>
                </a:lnTo>
                <a:close/>
              </a:path>
            </a:pathLst>
          </a:custGeom>
          <a:pattFill prst="pct75">
            <a:fgClr>
              <a:schemeClr val="accent2"/>
            </a:fgClr>
            <a:bgClr>
              <a:schemeClr val="accent2">
                <a:lumMod val="40000"/>
                <a:lumOff val="60000"/>
              </a:schemeClr>
            </a:bgClr>
          </a:pattFill>
        </p:spPr>
        <p:txBody>
          <a:bodyPr wrap="square" anchor="ctr">
            <a:noAutofit/>
          </a:bodyPr>
          <a:lstStyle>
            <a:lvl1pPr algn="ctr">
              <a:defRPr sz="800">
                <a:solidFill>
                  <a:schemeClr val="bg1"/>
                </a:solidFill>
              </a:defRPr>
            </a:lvl1pPr>
          </a:lstStyle>
          <a:p>
            <a:endParaRPr lang="en-US"/>
          </a:p>
        </p:txBody>
      </p:sp>
      <p:sp>
        <p:nvSpPr>
          <p:cNvPr id="16" name="Text Placeholder 4">
            <a:extLst>
              <a:ext uri="{FF2B5EF4-FFF2-40B4-BE49-F238E27FC236}">
                <a16:creationId xmlns:a16="http://schemas.microsoft.com/office/drawing/2014/main" id="{BD1D943D-4ADE-4048-A170-059D0EA5002E}"/>
              </a:ext>
            </a:extLst>
          </p:cNvPr>
          <p:cNvSpPr>
            <a:spLocks noGrp="1"/>
          </p:cNvSpPr>
          <p:nvPr>
            <p:ph type="body" sz="quarter" idx="19"/>
          </p:nvPr>
        </p:nvSpPr>
        <p:spPr>
          <a:xfrm>
            <a:off x="1092200" y="1233488"/>
            <a:ext cx="4751388" cy="514826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Footer Placeholder 3">
            <a:extLst>
              <a:ext uri="{FF2B5EF4-FFF2-40B4-BE49-F238E27FC236}">
                <a16:creationId xmlns:a16="http://schemas.microsoft.com/office/drawing/2014/main" id="{8878C48B-CECC-064E-92B0-9F36C8618EF9}"/>
              </a:ext>
            </a:extLst>
          </p:cNvPr>
          <p:cNvSpPr>
            <a:spLocks noGrp="1"/>
          </p:cNvSpPr>
          <p:nvPr>
            <p:ph type="ftr" sz="quarter" idx="23"/>
          </p:nvPr>
        </p:nvSpPr>
        <p:spPr/>
        <p:txBody>
          <a:bodyPr/>
          <a:lstStyle/>
          <a:p>
            <a:r>
              <a:rPr lang="en-GB"/>
              <a:t>Flutter International — Confidential </a:t>
            </a:r>
          </a:p>
        </p:txBody>
      </p:sp>
    </p:spTree>
    <p:extLst>
      <p:ext uri="{BB962C8B-B14F-4D97-AF65-F5344CB8AC3E}">
        <p14:creationId xmlns:p14="http://schemas.microsoft.com/office/powerpoint/2010/main" val="16653247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Section Divider 2">
    <p:bg>
      <p:bgPr>
        <a:solidFill>
          <a:schemeClr val="tx1"/>
        </a:solidFill>
        <a:effectLst/>
      </p:bgPr>
    </p:bg>
    <p:spTree>
      <p:nvGrpSpPr>
        <p:cNvPr id="1" name=""/>
        <p:cNvGrpSpPr/>
        <p:nvPr/>
      </p:nvGrpSpPr>
      <p:grpSpPr>
        <a:xfrm>
          <a:off x="0" y="0"/>
          <a:ext cx="0" cy="0"/>
          <a:chOff x="0" y="0"/>
          <a:chExt cx="0" cy="0"/>
        </a:xfrm>
      </p:grpSpPr>
      <p:sp>
        <p:nvSpPr>
          <p:cNvPr id="7" name="Content Placeholder 4">
            <a:extLst>
              <a:ext uri="{FF2B5EF4-FFF2-40B4-BE49-F238E27FC236}">
                <a16:creationId xmlns:a16="http://schemas.microsoft.com/office/drawing/2014/main" id="{A695CB42-8940-8641-9846-ED3C94CF3390}"/>
              </a:ext>
            </a:extLst>
          </p:cNvPr>
          <p:cNvSpPr>
            <a:spLocks noGrp="1"/>
          </p:cNvSpPr>
          <p:nvPr>
            <p:ph sz="quarter" idx="13" hasCustomPrompt="1"/>
          </p:nvPr>
        </p:nvSpPr>
        <p:spPr>
          <a:xfrm>
            <a:off x="1092200" y="3213743"/>
            <a:ext cx="10296526" cy="2983374"/>
          </a:xfrm>
          <a:noFill/>
        </p:spPr>
        <p:txBody>
          <a:bodyPr wrap="square" lIns="0" numCol="1" spcCol="274320" anchor="t"/>
          <a:lstStyle>
            <a:lvl1pPr marL="0" indent="0" algn="l" defTabSz="914377" rtl="0" eaLnBrk="1" latinLnBrk="0" hangingPunct="1">
              <a:lnSpc>
                <a:spcPts val="6200"/>
              </a:lnSpc>
              <a:spcBef>
                <a:spcPts val="0"/>
              </a:spcBef>
              <a:spcAft>
                <a:spcPts val="600"/>
              </a:spcAft>
              <a:buClr>
                <a:schemeClr val="accent1"/>
              </a:buClr>
              <a:buSzPct val="100000"/>
              <a:buFont typeface="+mj-lt"/>
              <a:buNone/>
              <a:defRPr lang="en-US" sz="6000" b="0" i="0" kern="1200" dirty="0" smtClean="0">
                <a:solidFill>
                  <a:schemeClr val="bg1"/>
                </a:solidFill>
                <a:latin typeface="Effra Medium" panose="020B0603020203020204" pitchFamily="34" charset="0"/>
                <a:ea typeface="+mn-ea"/>
                <a:cs typeface="Effra Medium" panose="020B0603020203020204" pitchFamily="34" charset="0"/>
              </a:defRPr>
            </a:lvl1pPr>
            <a:lvl2pPr marL="0" indent="0" algn="l" defTabSz="914377" rtl="0" eaLnBrk="1" latinLnBrk="0" hangingPunct="1">
              <a:lnSpc>
                <a:spcPct val="100000"/>
              </a:lnSpc>
              <a:spcBef>
                <a:spcPts val="0"/>
              </a:spcBef>
              <a:spcAft>
                <a:spcPts val="600"/>
              </a:spcAft>
              <a:buClr>
                <a:schemeClr val="accent1"/>
              </a:buClr>
              <a:buFont typeface="+mj-lt"/>
              <a:buNone/>
              <a:tabLst/>
              <a:defRPr lang="en-US" sz="2800" b="1" kern="1200" dirty="0" smtClean="0">
                <a:solidFill>
                  <a:schemeClr val="bg1"/>
                </a:solidFill>
                <a:latin typeface="Arial" panose="020B0604020202020204" pitchFamily="34" charset="0"/>
                <a:ea typeface="+mn-ea"/>
                <a:cs typeface="Arial" panose="020B0604020202020204" pitchFamily="34" charset="0"/>
              </a:defRPr>
            </a:lvl2pPr>
            <a:lvl3pPr marL="566724" indent="-219069">
              <a:buClr>
                <a:schemeClr val="bg1"/>
              </a:buClr>
              <a:buFont typeface="Arial" panose="020B0604020202020204" pitchFamily="34" charset="0"/>
              <a:buChar char="•"/>
              <a:defRPr sz="1600" baseline="0">
                <a:solidFill>
                  <a:schemeClr val="bg1"/>
                </a:solidFill>
                <a:latin typeface="+mn-lt"/>
              </a:defRPr>
            </a:lvl3pPr>
            <a:lvl4pPr>
              <a:defRPr>
                <a:solidFill>
                  <a:schemeClr val="bg1"/>
                </a:solidFill>
              </a:defRPr>
            </a:lvl4pPr>
            <a:lvl5pPr>
              <a:defRPr baseline="0">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a:t>Section</a:t>
            </a:r>
          </a:p>
        </p:txBody>
      </p:sp>
      <p:sp>
        <p:nvSpPr>
          <p:cNvPr id="12" name="Hexagon 11">
            <a:extLst>
              <a:ext uri="{FF2B5EF4-FFF2-40B4-BE49-F238E27FC236}">
                <a16:creationId xmlns:a16="http://schemas.microsoft.com/office/drawing/2014/main" id="{E1F813FC-D0E6-D147-B4A6-15E39594806B}"/>
              </a:ext>
            </a:extLst>
          </p:cNvPr>
          <p:cNvSpPr/>
          <p:nvPr userDrawn="1"/>
        </p:nvSpPr>
        <p:spPr>
          <a:xfrm rot="5400000">
            <a:off x="976764" y="1007427"/>
            <a:ext cx="1984348" cy="1730429"/>
          </a:xfrm>
          <a:prstGeom prst="hexagon">
            <a:avLst>
              <a:gd name="adj" fmla="val 28644"/>
              <a:gd name="vf" fmla="val 11547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1">
            <a:extLst>
              <a:ext uri="{FF2B5EF4-FFF2-40B4-BE49-F238E27FC236}">
                <a16:creationId xmlns:a16="http://schemas.microsoft.com/office/drawing/2014/main" id="{2B7C365B-7128-2146-8A88-AED78EB34920}"/>
              </a:ext>
            </a:extLst>
          </p:cNvPr>
          <p:cNvSpPr>
            <a:spLocks noGrp="1"/>
          </p:cNvSpPr>
          <p:nvPr>
            <p:ph type="title" hasCustomPrompt="1"/>
          </p:nvPr>
        </p:nvSpPr>
        <p:spPr>
          <a:xfrm>
            <a:off x="1417706" y="977649"/>
            <a:ext cx="1102464" cy="1882579"/>
          </a:xfrm>
        </p:spPr>
        <p:txBody>
          <a:bodyPr lIns="0" tIns="216000" rIns="0" anchor="ctr">
            <a:noAutofit/>
          </a:bodyPr>
          <a:lstStyle>
            <a:lvl1pPr marL="0" algn="ctr" defTabSz="914377" rtl="0" eaLnBrk="1" latinLnBrk="0" hangingPunct="1">
              <a:lnSpc>
                <a:spcPts val="7400"/>
              </a:lnSpc>
              <a:defRPr lang="en-US" sz="7200" b="1" kern="1200" dirty="0">
                <a:solidFill>
                  <a:schemeClr val="bg1"/>
                </a:solidFill>
                <a:latin typeface="Effra" panose="020B0603020203020204" pitchFamily="34" charset="0"/>
                <a:ea typeface="Effra" panose="020B0603020203020204" pitchFamily="34" charset="0"/>
                <a:cs typeface="Effra" panose="020B0603020203020204" pitchFamily="34" charset="0"/>
              </a:defRPr>
            </a:lvl1pPr>
          </a:lstStyle>
          <a:p>
            <a:r>
              <a:rPr lang="en-US"/>
              <a:t>01</a:t>
            </a:r>
          </a:p>
        </p:txBody>
      </p:sp>
      <p:grpSp>
        <p:nvGrpSpPr>
          <p:cNvPr id="62" name="Group 61">
            <a:extLst>
              <a:ext uri="{FF2B5EF4-FFF2-40B4-BE49-F238E27FC236}">
                <a16:creationId xmlns:a16="http://schemas.microsoft.com/office/drawing/2014/main" id="{B3E9BBB3-A933-584C-8F88-9C16B949D832}"/>
              </a:ext>
            </a:extLst>
          </p:cNvPr>
          <p:cNvGrpSpPr/>
          <p:nvPr userDrawn="1"/>
        </p:nvGrpSpPr>
        <p:grpSpPr>
          <a:xfrm flipV="1">
            <a:off x="6096000" y="144870"/>
            <a:ext cx="5942178" cy="2177236"/>
            <a:chOff x="4788551" y="89220"/>
            <a:chExt cx="7394090" cy="2709222"/>
          </a:xfrm>
        </p:grpSpPr>
        <p:sp>
          <p:nvSpPr>
            <p:cNvPr id="63" name="Freeform 62">
              <a:extLst>
                <a:ext uri="{FF2B5EF4-FFF2-40B4-BE49-F238E27FC236}">
                  <a16:creationId xmlns:a16="http://schemas.microsoft.com/office/drawing/2014/main" id="{4AD51D78-DDF6-9647-B432-12E9EE375602}"/>
                </a:ext>
              </a:extLst>
            </p:cNvPr>
            <p:cNvSpPr/>
            <p:nvPr/>
          </p:nvSpPr>
          <p:spPr>
            <a:xfrm>
              <a:off x="7098502" y="497095"/>
              <a:ext cx="298419" cy="341458"/>
            </a:xfrm>
            <a:custGeom>
              <a:avLst/>
              <a:gdLst>
                <a:gd name="connsiteX0" fmla="*/ 0 w 298419"/>
                <a:gd name="connsiteY0" fmla="*/ 85514 h 341458"/>
                <a:gd name="connsiteX1" fmla="*/ 0 w 298419"/>
                <a:gd name="connsiteY1" fmla="*/ 255945 h 341458"/>
                <a:gd name="connsiteX2" fmla="*/ 149210 w 298419"/>
                <a:gd name="connsiteY2" fmla="*/ 341458 h 341458"/>
                <a:gd name="connsiteX3" fmla="*/ 298419 w 298419"/>
                <a:gd name="connsiteY3" fmla="*/ 255945 h 341458"/>
                <a:gd name="connsiteX4" fmla="*/ 298419 w 298419"/>
                <a:gd name="connsiteY4" fmla="*/ 85514 h 341458"/>
                <a:gd name="connsiteX5" fmla="*/ 149210 w 298419"/>
                <a:gd name="connsiteY5" fmla="*/ 0 h 341458"/>
                <a:gd name="connsiteX6" fmla="*/ 284692 w 298419"/>
                <a:gd name="connsiteY6" fmla="*/ 249390 h 341458"/>
                <a:gd name="connsiteX7" fmla="*/ 148016 w 298419"/>
                <a:gd name="connsiteY7" fmla="*/ 328348 h 341458"/>
                <a:gd name="connsiteX8" fmla="*/ 11340 w 298419"/>
                <a:gd name="connsiteY8" fmla="*/ 249390 h 341458"/>
                <a:gd name="connsiteX9" fmla="*/ 11340 w 298419"/>
                <a:gd name="connsiteY9" fmla="*/ 92069 h 341458"/>
                <a:gd name="connsiteX10" fmla="*/ 148016 w 298419"/>
                <a:gd name="connsiteY10" fmla="*/ 13110 h 341458"/>
                <a:gd name="connsiteX11" fmla="*/ 284692 w 298419"/>
                <a:gd name="connsiteY11" fmla="*/ 92069 h 341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8419" h="341458">
                  <a:moveTo>
                    <a:pt x="0" y="85514"/>
                  </a:moveTo>
                  <a:lnTo>
                    <a:pt x="0" y="255945"/>
                  </a:lnTo>
                  <a:lnTo>
                    <a:pt x="149210" y="341458"/>
                  </a:lnTo>
                  <a:lnTo>
                    <a:pt x="298419" y="255945"/>
                  </a:lnTo>
                  <a:lnTo>
                    <a:pt x="298419" y="85514"/>
                  </a:lnTo>
                  <a:lnTo>
                    <a:pt x="149210" y="0"/>
                  </a:lnTo>
                  <a:close/>
                  <a:moveTo>
                    <a:pt x="284692" y="249390"/>
                  </a:moveTo>
                  <a:lnTo>
                    <a:pt x="148016" y="328348"/>
                  </a:lnTo>
                  <a:lnTo>
                    <a:pt x="11340" y="249390"/>
                  </a:lnTo>
                  <a:lnTo>
                    <a:pt x="11340" y="92069"/>
                  </a:lnTo>
                  <a:lnTo>
                    <a:pt x="148016" y="13110"/>
                  </a:lnTo>
                  <a:lnTo>
                    <a:pt x="284692" y="92069"/>
                  </a:lnTo>
                  <a:close/>
                </a:path>
              </a:pathLst>
            </a:custGeom>
            <a:solidFill>
              <a:schemeClr val="accent6">
                <a:lumMod val="90000"/>
              </a:schemeClr>
            </a:solidFill>
            <a:ln w="29774" cap="flat">
              <a:noFill/>
              <a:prstDash val="solid"/>
              <a:miter/>
            </a:ln>
          </p:spPr>
          <p:txBody>
            <a:bodyPr rtlCol="0" anchor="ctr"/>
            <a:lstStyle/>
            <a:p>
              <a:endParaRPr lang="en-US"/>
            </a:p>
          </p:txBody>
        </p:sp>
        <p:sp>
          <p:nvSpPr>
            <p:cNvPr id="64" name="Freeform 63">
              <a:extLst>
                <a:ext uri="{FF2B5EF4-FFF2-40B4-BE49-F238E27FC236}">
                  <a16:creationId xmlns:a16="http://schemas.microsoft.com/office/drawing/2014/main" id="{3A16BDA6-87E0-0A45-900E-DB766BDE7789}"/>
                </a:ext>
              </a:extLst>
            </p:cNvPr>
            <p:cNvSpPr/>
            <p:nvPr/>
          </p:nvSpPr>
          <p:spPr>
            <a:xfrm>
              <a:off x="7635694" y="1067715"/>
              <a:ext cx="507680" cy="586170"/>
            </a:xfrm>
            <a:custGeom>
              <a:avLst/>
              <a:gdLst>
                <a:gd name="connsiteX0" fmla="*/ 566698 w 566698"/>
                <a:gd name="connsiteY0" fmla="*/ 163280 h 654312"/>
                <a:gd name="connsiteX1" fmla="*/ 283498 w 566698"/>
                <a:gd name="connsiteY1" fmla="*/ 0 h 654312"/>
                <a:gd name="connsiteX2" fmla="*/ 0 w 566698"/>
                <a:gd name="connsiteY2" fmla="*/ 163280 h 654312"/>
                <a:gd name="connsiteX3" fmla="*/ 0 w 566698"/>
                <a:gd name="connsiteY3" fmla="*/ 491033 h 654312"/>
                <a:gd name="connsiteX4" fmla="*/ 283498 w 566698"/>
                <a:gd name="connsiteY4" fmla="*/ 654313 h 654312"/>
                <a:gd name="connsiteX5" fmla="*/ 566698 w 566698"/>
                <a:gd name="connsiteY5" fmla="*/ 491033 h 654312"/>
                <a:gd name="connsiteX6" fmla="*/ 555358 w 566698"/>
                <a:gd name="connsiteY6" fmla="*/ 483286 h 654312"/>
                <a:gd name="connsiteX7" fmla="*/ 283498 w 566698"/>
                <a:gd name="connsiteY7" fmla="*/ 640011 h 654312"/>
                <a:gd name="connsiteX8" fmla="*/ 11937 w 566698"/>
                <a:gd name="connsiteY8" fmla="*/ 483286 h 654312"/>
                <a:gd name="connsiteX9" fmla="*/ 11937 w 566698"/>
                <a:gd name="connsiteY9" fmla="*/ 169835 h 654312"/>
                <a:gd name="connsiteX10" fmla="*/ 284095 w 566698"/>
                <a:gd name="connsiteY10" fmla="*/ 13110 h 654312"/>
                <a:gd name="connsiteX11" fmla="*/ 555955 w 566698"/>
                <a:gd name="connsiteY11" fmla="*/ 169835 h 654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66698" h="654312">
                  <a:moveTo>
                    <a:pt x="566698" y="163280"/>
                  </a:moveTo>
                  <a:lnTo>
                    <a:pt x="283498" y="0"/>
                  </a:lnTo>
                  <a:lnTo>
                    <a:pt x="0" y="163280"/>
                  </a:lnTo>
                  <a:lnTo>
                    <a:pt x="0" y="491033"/>
                  </a:lnTo>
                  <a:lnTo>
                    <a:pt x="283498" y="654313"/>
                  </a:lnTo>
                  <a:lnTo>
                    <a:pt x="566698" y="491033"/>
                  </a:lnTo>
                  <a:close/>
                  <a:moveTo>
                    <a:pt x="555358" y="483286"/>
                  </a:moveTo>
                  <a:lnTo>
                    <a:pt x="283498" y="640011"/>
                  </a:lnTo>
                  <a:lnTo>
                    <a:pt x="11937" y="483286"/>
                  </a:lnTo>
                  <a:lnTo>
                    <a:pt x="11937" y="169835"/>
                  </a:lnTo>
                  <a:lnTo>
                    <a:pt x="284095" y="13110"/>
                  </a:lnTo>
                  <a:lnTo>
                    <a:pt x="555955" y="169835"/>
                  </a:lnTo>
                  <a:close/>
                </a:path>
              </a:pathLst>
            </a:custGeom>
            <a:solidFill>
              <a:schemeClr val="accent6">
                <a:lumMod val="90000"/>
              </a:schemeClr>
            </a:solidFill>
            <a:ln w="29774" cap="flat">
              <a:noFill/>
              <a:prstDash val="solid"/>
              <a:miter/>
            </a:ln>
          </p:spPr>
          <p:txBody>
            <a:bodyPr rtlCol="0" anchor="ctr"/>
            <a:lstStyle/>
            <a:p>
              <a:endParaRPr lang="en-US"/>
            </a:p>
          </p:txBody>
        </p:sp>
        <p:sp>
          <p:nvSpPr>
            <p:cNvPr id="65" name="Freeform 64">
              <a:extLst>
                <a:ext uri="{FF2B5EF4-FFF2-40B4-BE49-F238E27FC236}">
                  <a16:creationId xmlns:a16="http://schemas.microsoft.com/office/drawing/2014/main" id="{45882FCF-1BCB-514B-90C3-14F55A4D2007}"/>
                </a:ext>
              </a:extLst>
            </p:cNvPr>
            <p:cNvSpPr/>
            <p:nvPr/>
          </p:nvSpPr>
          <p:spPr>
            <a:xfrm>
              <a:off x="8555506" y="907763"/>
              <a:ext cx="238735" cy="272927"/>
            </a:xfrm>
            <a:custGeom>
              <a:avLst/>
              <a:gdLst>
                <a:gd name="connsiteX0" fmla="*/ 119368 w 238735"/>
                <a:gd name="connsiteY0" fmla="*/ 0 h 272927"/>
                <a:gd name="connsiteX1" fmla="*/ 0 w 238735"/>
                <a:gd name="connsiteY1" fmla="*/ 68232 h 272927"/>
                <a:gd name="connsiteX2" fmla="*/ 0 w 238735"/>
                <a:gd name="connsiteY2" fmla="*/ 204696 h 272927"/>
                <a:gd name="connsiteX3" fmla="*/ 119368 w 238735"/>
                <a:gd name="connsiteY3" fmla="*/ 272928 h 272927"/>
                <a:gd name="connsiteX4" fmla="*/ 238735 w 238735"/>
                <a:gd name="connsiteY4" fmla="*/ 204696 h 272927"/>
                <a:gd name="connsiteX5" fmla="*/ 238735 w 238735"/>
                <a:gd name="connsiteY5" fmla="*/ 68232 h 272927"/>
                <a:gd name="connsiteX6" fmla="*/ 226500 w 238735"/>
                <a:gd name="connsiteY6" fmla="*/ 198141 h 272927"/>
                <a:gd name="connsiteX7" fmla="*/ 119368 w 238735"/>
                <a:gd name="connsiteY7" fmla="*/ 259818 h 272927"/>
                <a:gd name="connsiteX8" fmla="*/ 12235 w 238735"/>
                <a:gd name="connsiteY8" fmla="*/ 197247 h 272927"/>
                <a:gd name="connsiteX9" fmla="*/ 12235 w 238735"/>
                <a:gd name="connsiteY9" fmla="*/ 73893 h 272927"/>
                <a:gd name="connsiteX10" fmla="*/ 119368 w 238735"/>
                <a:gd name="connsiteY10" fmla="*/ 12216 h 272927"/>
                <a:gd name="connsiteX11" fmla="*/ 226500 w 238735"/>
                <a:gd name="connsiteY11" fmla="*/ 73893 h 272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735" h="272927">
                  <a:moveTo>
                    <a:pt x="119368" y="0"/>
                  </a:moveTo>
                  <a:lnTo>
                    <a:pt x="0" y="68232"/>
                  </a:lnTo>
                  <a:lnTo>
                    <a:pt x="0" y="204696"/>
                  </a:lnTo>
                  <a:lnTo>
                    <a:pt x="119368" y="272928"/>
                  </a:lnTo>
                  <a:lnTo>
                    <a:pt x="238735" y="204696"/>
                  </a:lnTo>
                  <a:lnTo>
                    <a:pt x="238735" y="68232"/>
                  </a:lnTo>
                  <a:close/>
                  <a:moveTo>
                    <a:pt x="226500" y="198141"/>
                  </a:moveTo>
                  <a:lnTo>
                    <a:pt x="119368" y="259818"/>
                  </a:lnTo>
                  <a:lnTo>
                    <a:pt x="12235" y="197247"/>
                  </a:lnTo>
                  <a:lnTo>
                    <a:pt x="12235" y="73893"/>
                  </a:lnTo>
                  <a:lnTo>
                    <a:pt x="119368" y="12216"/>
                  </a:lnTo>
                  <a:lnTo>
                    <a:pt x="226500" y="73893"/>
                  </a:lnTo>
                  <a:close/>
                </a:path>
              </a:pathLst>
            </a:custGeom>
            <a:solidFill>
              <a:schemeClr val="accent6">
                <a:lumMod val="90000"/>
              </a:schemeClr>
            </a:solidFill>
            <a:ln w="29774" cap="flat">
              <a:noFill/>
              <a:prstDash val="solid"/>
              <a:miter/>
            </a:ln>
          </p:spPr>
          <p:txBody>
            <a:bodyPr rtlCol="0" anchor="ctr"/>
            <a:lstStyle/>
            <a:p>
              <a:endParaRPr lang="en-US"/>
            </a:p>
          </p:txBody>
        </p:sp>
        <p:sp>
          <p:nvSpPr>
            <p:cNvPr id="66" name="Freeform 65">
              <a:extLst>
                <a:ext uri="{FF2B5EF4-FFF2-40B4-BE49-F238E27FC236}">
                  <a16:creationId xmlns:a16="http://schemas.microsoft.com/office/drawing/2014/main" id="{EAC67A8B-D496-8A40-819E-A49D4A29B6A0}"/>
                </a:ext>
              </a:extLst>
            </p:cNvPr>
            <p:cNvSpPr/>
            <p:nvPr/>
          </p:nvSpPr>
          <p:spPr>
            <a:xfrm>
              <a:off x="9352424" y="2059067"/>
              <a:ext cx="194271" cy="224957"/>
            </a:xfrm>
            <a:custGeom>
              <a:avLst/>
              <a:gdLst>
                <a:gd name="connsiteX0" fmla="*/ 0 w 194271"/>
                <a:gd name="connsiteY0" fmla="*/ 56016 h 224957"/>
                <a:gd name="connsiteX1" fmla="*/ 0 w 194271"/>
                <a:gd name="connsiteY1" fmla="*/ 168643 h 224957"/>
                <a:gd name="connsiteX2" fmla="*/ 97285 w 194271"/>
                <a:gd name="connsiteY2" fmla="*/ 224957 h 224957"/>
                <a:gd name="connsiteX3" fmla="*/ 194271 w 194271"/>
                <a:gd name="connsiteY3" fmla="*/ 168643 h 224957"/>
                <a:gd name="connsiteX4" fmla="*/ 194271 w 194271"/>
                <a:gd name="connsiteY4" fmla="*/ 56016 h 224957"/>
                <a:gd name="connsiteX5" fmla="*/ 97285 w 194271"/>
                <a:gd name="connsiteY5" fmla="*/ 0 h 224957"/>
                <a:gd name="connsiteX6" fmla="*/ 182334 w 194271"/>
                <a:gd name="connsiteY6" fmla="*/ 161492 h 224957"/>
                <a:gd name="connsiteX7" fmla="*/ 96688 w 194271"/>
                <a:gd name="connsiteY7" fmla="*/ 211251 h 224957"/>
                <a:gd name="connsiteX8" fmla="*/ 10743 w 194271"/>
                <a:gd name="connsiteY8" fmla="*/ 161492 h 224957"/>
                <a:gd name="connsiteX9" fmla="*/ 10743 w 194271"/>
                <a:gd name="connsiteY9" fmla="*/ 62571 h 224957"/>
                <a:gd name="connsiteX10" fmla="*/ 96688 w 194271"/>
                <a:gd name="connsiteY10" fmla="*/ 13110 h 224957"/>
                <a:gd name="connsiteX11" fmla="*/ 182334 w 194271"/>
                <a:gd name="connsiteY11" fmla="*/ 62571 h 224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4271" h="224957">
                  <a:moveTo>
                    <a:pt x="0" y="56016"/>
                  </a:moveTo>
                  <a:lnTo>
                    <a:pt x="0" y="168643"/>
                  </a:lnTo>
                  <a:lnTo>
                    <a:pt x="97285" y="224957"/>
                  </a:lnTo>
                  <a:lnTo>
                    <a:pt x="194271" y="168643"/>
                  </a:lnTo>
                  <a:lnTo>
                    <a:pt x="194271" y="56016"/>
                  </a:lnTo>
                  <a:lnTo>
                    <a:pt x="97285" y="0"/>
                  </a:lnTo>
                  <a:close/>
                  <a:moveTo>
                    <a:pt x="182334" y="161492"/>
                  </a:moveTo>
                  <a:lnTo>
                    <a:pt x="96688" y="211251"/>
                  </a:lnTo>
                  <a:lnTo>
                    <a:pt x="10743" y="161492"/>
                  </a:lnTo>
                  <a:lnTo>
                    <a:pt x="10743" y="62571"/>
                  </a:lnTo>
                  <a:lnTo>
                    <a:pt x="96688" y="13110"/>
                  </a:lnTo>
                  <a:lnTo>
                    <a:pt x="182334" y="62571"/>
                  </a:lnTo>
                  <a:close/>
                </a:path>
              </a:pathLst>
            </a:custGeom>
            <a:solidFill>
              <a:schemeClr val="accent6">
                <a:lumMod val="90000"/>
              </a:schemeClr>
            </a:solidFill>
            <a:ln w="29774" cap="flat">
              <a:noFill/>
              <a:prstDash val="solid"/>
              <a:miter/>
            </a:ln>
          </p:spPr>
          <p:txBody>
            <a:bodyPr rtlCol="0" anchor="ctr"/>
            <a:lstStyle/>
            <a:p>
              <a:endParaRPr lang="en-US"/>
            </a:p>
          </p:txBody>
        </p:sp>
        <p:sp>
          <p:nvSpPr>
            <p:cNvPr id="67" name="Freeform 66">
              <a:extLst>
                <a:ext uri="{FF2B5EF4-FFF2-40B4-BE49-F238E27FC236}">
                  <a16:creationId xmlns:a16="http://schemas.microsoft.com/office/drawing/2014/main" id="{42F9E09A-5F57-F947-B58D-0BAC34102E37}"/>
                </a:ext>
              </a:extLst>
            </p:cNvPr>
            <p:cNvSpPr/>
            <p:nvPr/>
          </p:nvSpPr>
          <p:spPr>
            <a:xfrm>
              <a:off x="10072259" y="1640747"/>
              <a:ext cx="329753" cy="380301"/>
            </a:xfrm>
            <a:custGeom>
              <a:avLst/>
              <a:gdLst>
                <a:gd name="connsiteX0" fmla="*/ 0 w 558044"/>
                <a:gd name="connsiteY0" fmla="*/ 160897 h 643586"/>
                <a:gd name="connsiteX1" fmla="*/ 0 w 558044"/>
                <a:gd name="connsiteY1" fmla="*/ 482690 h 643586"/>
                <a:gd name="connsiteX2" fmla="*/ 279022 w 558044"/>
                <a:gd name="connsiteY2" fmla="*/ 643586 h 643586"/>
                <a:gd name="connsiteX3" fmla="*/ 558044 w 558044"/>
                <a:gd name="connsiteY3" fmla="*/ 482690 h 643586"/>
                <a:gd name="connsiteX4" fmla="*/ 558044 w 558044"/>
                <a:gd name="connsiteY4" fmla="*/ 160897 h 643586"/>
                <a:gd name="connsiteX5" fmla="*/ 279022 w 558044"/>
                <a:gd name="connsiteY5" fmla="*/ 0 h 643586"/>
                <a:gd name="connsiteX6" fmla="*/ 546704 w 558044"/>
                <a:gd name="connsiteY6" fmla="*/ 476731 h 643586"/>
                <a:gd name="connsiteX7" fmla="*/ 278127 w 558044"/>
                <a:gd name="connsiteY7" fmla="*/ 631370 h 643586"/>
                <a:gd name="connsiteX8" fmla="*/ 9549 w 558044"/>
                <a:gd name="connsiteY8" fmla="*/ 476731 h 643586"/>
                <a:gd name="connsiteX9" fmla="*/ 9549 w 558044"/>
                <a:gd name="connsiteY9" fmla="*/ 167452 h 643586"/>
                <a:gd name="connsiteX10" fmla="*/ 278127 w 558044"/>
                <a:gd name="connsiteY10" fmla="*/ 13110 h 643586"/>
                <a:gd name="connsiteX11" fmla="*/ 546704 w 558044"/>
                <a:gd name="connsiteY11" fmla="*/ 167452 h 643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8044" h="643586">
                  <a:moveTo>
                    <a:pt x="0" y="160897"/>
                  </a:moveTo>
                  <a:lnTo>
                    <a:pt x="0" y="482690"/>
                  </a:lnTo>
                  <a:lnTo>
                    <a:pt x="279022" y="643586"/>
                  </a:lnTo>
                  <a:lnTo>
                    <a:pt x="558044" y="482690"/>
                  </a:lnTo>
                  <a:lnTo>
                    <a:pt x="558044" y="160897"/>
                  </a:lnTo>
                  <a:lnTo>
                    <a:pt x="279022" y="0"/>
                  </a:lnTo>
                  <a:close/>
                  <a:moveTo>
                    <a:pt x="546704" y="476731"/>
                  </a:moveTo>
                  <a:lnTo>
                    <a:pt x="278127" y="631370"/>
                  </a:lnTo>
                  <a:lnTo>
                    <a:pt x="9549" y="476731"/>
                  </a:lnTo>
                  <a:lnTo>
                    <a:pt x="9549" y="167452"/>
                  </a:lnTo>
                  <a:lnTo>
                    <a:pt x="278127" y="13110"/>
                  </a:lnTo>
                  <a:lnTo>
                    <a:pt x="546704" y="167452"/>
                  </a:lnTo>
                  <a:close/>
                </a:path>
              </a:pathLst>
            </a:custGeom>
            <a:solidFill>
              <a:schemeClr val="accent6">
                <a:lumMod val="90000"/>
              </a:schemeClr>
            </a:solidFill>
            <a:ln w="29774" cap="flat">
              <a:noFill/>
              <a:prstDash val="solid"/>
              <a:miter/>
            </a:ln>
          </p:spPr>
          <p:txBody>
            <a:bodyPr rtlCol="0" anchor="ctr"/>
            <a:lstStyle/>
            <a:p>
              <a:endParaRPr lang="en-US"/>
            </a:p>
          </p:txBody>
        </p:sp>
        <p:sp>
          <p:nvSpPr>
            <p:cNvPr id="68" name="Freeform 67">
              <a:extLst>
                <a:ext uri="{FF2B5EF4-FFF2-40B4-BE49-F238E27FC236}">
                  <a16:creationId xmlns:a16="http://schemas.microsoft.com/office/drawing/2014/main" id="{DA4EBC93-B8C7-0A48-B9C5-64204CD310CC}"/>
                </a:ext>
              </a:extLst>
            </p:cNvPr>
            <p:cNvSpPr/>
            <p:nvPr/>
          </p:nvSpPr>
          <p:spPr>
            <a:xfrm>
              <a:off x="4788551" y="220990"/>
              <a:ext cx="600718" cy="692451"/>
            </a:xfrm>
            <a:custGeom>
              <a:avLst/>
              <a:gdLst>
                <a:gd name="connsiteX0" fmla="*/ 0 w 600718"/>
                <a:gd name="connsiteY0" fmla="*/ 173113 h 692451"/>
                <a:gd name="connsiteX1" fmla="*/ 0 w 600718"/>
                <a:gd name="connsiteY1" fmla="*/ 519339 h 692451"/>
                <a:gd name="connsiteX2" fmla="*/ 300210 w 600718"/>
                <a:gd name="connsiteY2" fmla="*/ 692451 h 692451"/>
                <a:gd name="connsiteX3" fmla="*/ 600718 w 600718"/>
                <a:gd name="connsiteY3" fmla="*/ 519339 h 692451"/>
                <a:gd name="connsiteX4" fmla="*/ 600718 w 600718"/>
                <a:gd name="connsiteY4" fmla="*/ 173113 h 692451"/>
                <a:gd name="connsiteX5" fmla="*/ 300210 w 600718"/>
                <a:gd name="connsiteY5" fmla="*/ 0 h 692451"/>
                <a:gd name="connsiteX6" fmla="*/ 592661 w 600718"/>
                <a:gd name="connsiteY6" fmla="*/ 514869 h 692451"/>
                <a:gd name="connsiteX7" fmla="*/ 300210 w 600718"/>
                <a:gd name="connsiteY7" fmla="*/ 683215 h 692451"/>
                <a:gd name="connsiteX8" fmla="*/ 8057 w 600718"/>
                <a:gd name="connsiteY8" fmla="*/ 514869 h 692451"/>
                <a:gd name="connsiteX9" fmla="*/ 8057 w 600718"/>
                <a:gd name="connsiteY9" fmla="*/ 177582 h 692451"/>
                <a:gd name="connsiteX10" fmla="*/ 300210 w 600718"/>
                <a:gd name="connsiteY10" fmla="*/ 9237 h 692451"/>
                <a:gd name="connsiteX11" fmla="*/ 592661 w 600718"/>
                <a:gd name="connsiteY11" fmla="*/ 177582 h 692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0718" h="692451">
                  <a:moveTo>
                    <a:pt x="0" y="173113"/>
                  </a:moveTo>
                  <a:lnTo>
                    <a:pt x="0" y="519339"/>
                  </a:lnTo>
                  <a:lnTo>
                    <a:pt x="300210" y="692451"/>
                  </a:lnTo>
                  <a:lnTo>
                    <a:pt x="600718" y="519339"/>
                  </a:lnTo>
                  <a:lnTo>
                    <a:pt x="600718" y="173113"/>
                  </a:lnTo>
                  <a:lnTo>
                    <a:pt x="300210" y="0"/>
                  </a:lnTo>
                  <a:close/>
                  <a:moveTo>
                    <a:pt x="592661" y="514869"/>
                  </a:moveTo>
                  <a:lnTo>
                    <a:pt x="300210" y="683215"/>
                  </a:lnTo>
                  <a:lnTo>
                    <a:pt x="8057" y="514869"/>
                  </a:lnTo>
                  <a:lnTo>
                    <a:pt x="8057" y="177582"/>
                  </a:lnTo>
                  <a:lnTo>
                    <a:pt x="300210" y="9237"/>
                  </a:lnTo>
                  <a:lnTo>
                    <a:pt x="592661" y="177582"/>
                  </a:lnTo>
                  <a:close/>
                </a:path>
              </a:pathLst>
            </a:custGeom>
            <a:solidFill>
              <a:schemeClr val="accent6">
                <a:lumMod val="90000"/>
              </a:schemeClr>
            </a:solidFill>
            <a:ln w="29774" cap="flat">
              <a:noFill/>
              <a:prstDash val="solid"/>
              <a:miter/>
            </a:ln>
          </p:spPr>
          <p:txBody>
            <a:bodyPr rtlCol="0" anchor="ctr"/>
            <a:lstStyle/>
            <a:p>
              <a:endParaRPr lang="en-US"/>
            </a:p>
          </p:txBody>
        </p:sp>
        <p:sp>
          <p:nvSpPr>
            <p:cNvPr id="69" name="Freeform 68">
              <a:extLst>
                <a:ext uri="{FF2B5EF4-FFF2-40B4-BE49-F238E27FC236}">
                  <a16:creationId xmlns:a16="http://schemas.microsoft.com/office/drawing/2014/main" id="{4BA1235D-6E64-0949-B360-531A4632166A}"/>
                </a:ext>
              </a:extLst>
            </p:cNvPr>
            <p:cNvSpPr/>
            <p:nvPr/>
          </p:nvSpPr>
          <p:spPr>
            <a:xfrm>
              <a:off x="9978516" y="89220"/>
              <a:ext cx="634439" cy="731483"/>
            </a:xfrm>
            <a:custGeom>
              <a:avLst/>
              <a:gdLst>
                <a:gd name="connsiteX0" fmla="*/ 634440 w 634439"/>
                <a:gd name="connsiteY0" fmla="*/ 548538 h 731483"/>
                <a:gd name="connsiteX1" fmla="*/ 634440 w 634439"/>
                <a:gd name="connsiteY1" fmla="*/ 182945 h 731483"/>
                <a:gd name="connsiteX2" fmla="*/ 317220 w 634439"/>
                <a:gd name="connsiteY2" fmla="*/ 0 h 731483"/>
                <a:gd name="connsiteX3" fmla="*/ 0 w 634439"/>
                <a:gd name="connsiteY3" fmla="*/ 182945 h 731483"/>
                <a:gd name="connsiteX4" fmla="*/ 0 w 634439"/>
                <a:gd name="connsiteY4" fmla="*/ 548538 h 731483"/>
                <a:gd name="connsiteX5" fmla="*/ 317220 w 634439"/>
                <a:gd name="connsiteY5" fmla="*/ 731483 h 731483"/>
                <a:gd name="connsiteX6" fmla="*/ 7759 w 634439"/>
                <a:gd name="connsiteY6" fmla="*/ 187415 h 731483"/>
                <a:gd name="connsiteX7" fmla="*/ 316921 w 634439"/>
                <a:gd name="connsiteY7" fmla="*/ 8641 h 731483"/>
                <a:gd name="connsiteX8" fmla="*/ 626382 w 634439"/>
                <a:gd name="connsiteY8" fmla="*/ 187415 h 731483"/>
                <a:gd name="connsiteX9" fmla="*/ 626382 w 634439"/>
                <a:gd name="connsiteY9" fmla="*/ 544963 h 731483"/>
                <a:gd name="connsiteX10" fmla="*/ 316921 w 634439"/>
                <a:gd name="connsiteY10" fmla="*/ 723737 h 731483"/>
                <a:gd name="connsiteX11" fmla="*/ 7759 w 634439"/>
                <a:gd name="connsiteY11" fmla="*/ 544963 h 731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34439" h="731483">
                  <a:moveTo>
                    <a:pt x="634440" y="548538"/>
                  </a:moveTo>
                  <a:lnTo>
                    <a:pt x="634440" y="182945"/>
                  </a:lnTo>
                  <a:lnTo>
                    <a:pt x="317220" y="0"/>
                  </a:lnTo>
                  <a:lnTo>
                    <a:pt x="0" y="182945"/>
                  </a:lnTo>
                  <a:lnTo>
                    <a:pt x="0" y="548538"/>
                  </a:lnTo>
                  <a:lnTo>
                    <a:pt x="317220" y="731483"/>
                  </a:lnTo>
                  <a:close/>
                  <a:moveTo>
                    <a:pt x="7759" y="187415"/>
                  </a:moveTo>
                  <a:lnTo>
                    <a:pt x="316921" y="8641"/>
                  </a:lnTo>
                  <a:lnTo>
                    <a:pt x="626382" y="187415"/>
                  </a:lnTo>
                  <a:lnTo>
                    <a:pt x="626382" y="544963"/>
                  </a:lnTo>
                  <a:lnTo>
                    <a:pt x="316921" y="723737"/>
                  </a:lnTo>
                  <a:lnTo>
                    <a:pt x="7759" y="544963"/>
                  </a:lnTo>
                  <a:close/>
                </a:path>
              </a:pathLst>
            </a:custGeom>
            <a:solidFill>
              <a:schemeClr val="accent6">
                <a:lumMod val="90000"/>
              </a:schemeClr>
            </a:solidFill>
            <a:ln w="29774" cap="flat">
              <a:noFill/>
              <a:prstDash val="solid"/>
              <a:miter/>
            </a:ln>
          </p:spPr>
          <p:txBody>
            <a:bodyPr rtlCol="0" anchor="ctr"/>
            <a:lstStyle/>
            <a:p>
              <a:endParaRPr lang="en-US"/>
            </a:p>
          </p:txBody>
        </p:sp>
        <p:sp>
          <p:nvSpPr>
            <p:cNvPr id="70" name="Freeform 69">
              <a:extLst>
                <a:ext uri="{FF2B5EF4-FFF2-40B4-BE49-F238E27FC236}">
                  <a16:creationId xmlns:a16="http://schemas.microsoft.com/office/drawing/2014/main" id="{486B84C5-75C7-7C41-A477-7EBEC9A9C694}"/>
                </a:ext>
              </a:extLst>
            </p:cNvPr>
            <p:cNvSpPr/>
            <p:nvPr/>
          </p:nvSpPr>
          <p:spPr>
            <a:xfrm>
              <a:off x="7935034" y="1966846"/>
              <a:ext cx="717698" cy="831596"/>
            </a:xfrm>
            <a:custGeom>
              <a:avLst/>
              <a:gdLst>
                <a:gd name="connsiteX0" fmla="*/ 0 w 717698"/>
                <a:gd name="connsiteY0" fmla="*/ 208570 h 831596"/>
                <a:gd name="connsiteX1" fmla="*/ 0 w 717698"/>
                <a:gd name="connsiteY1" fmla="*/ 623027 h 831596"/>
                <a:gd name="connsiteX2" fmla="*/ 358103 w 717698"/>
                <a:gd name="connsiteY2" fmla="*/ 831596 h 831596"/>
                <a:gd name="connsiteX3" fmla="*/ 717699 w 717698"/>
                <a:gd name="connsiteY3" fmla="*/ 623027 h 831596"/>
                <a:gd name="connsiteX4" fmla="*/ 717699 w 717698"/>
                <a:gd name="connsiteY4" fmla="*/ 208570 h 831596"/>
                <a:gd name="connsiteX5" fmla="*/ 358103 w 717698"/>
                <a:gd name="connsiteY5" fmla="*/ 0 h 831596"/>
                <a:gd name="connsiteX6" fmla="*/ 710835 w 717698"/>
                <a:gd name="connsiteY6" fmla="*/ 619452 h 831596"/>
                <a:gd name="connsiteX7" fmla="*/ 359297 w 717698"/>
                <a:gd name="connsiteY7" fmla="*/ 822062 h 831596"/>
                <a:gd name="connsiteX8" fmla="*/ 7759 w 717698"/>
                <a:gd name="connsiteY8" fmla="*/ 619452 h 831596"/>
                <a:gd name="connsiteX9" fmla="*/ 7759 w 717698"/>
                <a:gd name="connsiteY9" fmla="*/ 213039 h 831596"/>
                <a:gd name="connsiteX10" fmla="*/ 359297 w 717698"/>
                <a:gd name="connsiteY10" fmla="*/ 10428 h 831596"/>
                <a:gd name="connsiteX11" fmla="*/ 710835 w 717698"/>
                <a:gd name="connsiteY11" fmla="*/ 213039 h 831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17698" h="831596">
                  <a:moveTo>
                    <a:pt x="0" y="208570"/>
                  </a:moveTo>
                  <a:lnTo>
                    <a:pt x="0" y="623027"/>
                  </a:lnTo>
                  <a:lnTo>
                    <a:pt x="358103" y="831596"/>
                  </a:lnTo>
                  <a:lnTo>
                    <a:pt x="717699" y="623027"/>
                  </a:lnTo>
                  <a:lnTo>
                    <a:pt x="717699" y="208570"/>
                  </a:lnTo>
                  <a:lnTo>
                    <a:pt x="358103" y="0"/>
                  </a:lnTo>
                  <a:close/>
                  <a:moveTo>
                    <a:pt x="710835" y="619452"/>
                  </a:moveTo>
                  <a:lnTo>
                    <a:pt x="359297" y="822062"/>
                  </a:lnTo>
                  <a:lnTo>
                    <a:pt x="7759" y="619452"/>
                  </a:lnTo>
                  <a:lnTo>
                    <a:pt x="7759" y="213039"/>
                  </a:lnTo>
                  <a:lnTo>
                    <a:pt x="359297" y="10428"/>
                  </a:lnTo>
                  <a:lnTo>
                    <a:pt x="710835" y="213039"/>
                  </a:lnTo>
                  <a:close/>
                </a:path>
              </a:pathLst>
            </a:custGeom>
            <a:solidFill>
              <a:schemeClr val="accent6">
                <a:lumMod val="90000"/>
              </a:schemeClr>
            </a:solidFill>
            <a:ln w="29774" cap="flat">
              <a:noFill/>
              <a:prstDash val="solid"/>
              <a:miter/>
            </a:ln>
          </p:spPr>
          <p:txBody>
            <a:bodyPr rtlCol="0" anchor="ctr"/>
            <a:lstStyle/>
            <a:p>
              <a:endParaRPr lang="en-US"/>
            </a:p>
          </p:txBody>
        </p:sp>
        <p:sp>
          <p:nvSpPr>
            <p:cNvPr id="71" name="Freeform 70">
              <a:extLst>
                <a:ext uri="{FF2B5EF4-FFF2-40B4-BE49-F238E27FC236}">
                  <a16:creationId xmlns:a16="http://schemas.microsoft.com/office/drawing/2014/main" id="{D745D6A5-66D6-2342-A4D4-63E75197E2C4}"/>
                </a:ext>
              </a:extLst>
            </p:cNvPr>
            <p:cNvSpPr/>
            <p:nvPr/>
          </p:nvSpPr>
          <p:spPr>
            <a:xfrm>
              <a:off x="11548202" y="1132067"/>
              <a:ext cx="634439" cy="729993"/>
            </a:xfrm>
            <a:custGeom>
              <a:avLst/>
              <a:gdLst>
                <a:gd name="connsiteX0" fmla="*/ 634440 w 634439"/>
                <a:gd name="connsiteY0" fmla="*/ 547346 h 729993"/>
                <a:gd name="connsiteX1" fmla="*/ 634440 w 634439"/>
                <a:gd name="connsiteY1" fmla="*/ 181456 h 729993"/>
                <a:gd name="connsiteX2" fmla="*/ 317220 w 634439"/>
                <a:gd name="connsiteY2" fmla="*/ 0 h 729993"/>
                <a:gd name="connsiteX3" fmla="*/ 0 w 634439"/>
                <a:gd name="connsiteY3" fmla="*/ 182647 h 729993"/>
                <a:gd name="connsiteX4" fmla="*/ 0 w 634439"/>
                <a:gd name="connsiteY4" fmla="*/ 547346 h 729993"/>
                <a:gd name="connsiteX5" fmla="*/ 317220 w 634439"/>
                <a:gd name="connsiteY5" fmla="*/ 729994 h 729993"/>
                <a:gd name="connsiteX6" fmla="*/ 7759 w 634439"/>
                <a:gd name="connsiteY6" fmla="*/ 186223 h 729993"/>
                <a:gd name="connsiteX7" fmla="*/ 316921 w 634439"/>
                <a:gd name="connsiteY7" fmla="*/ 7449 h 729993"/>
                <a:gd name="connsiteX8" fmla="*/ 626382 w 634439"/>
                <a:gd name="connsiteY8" fmla="*/ 186223 h 729993"/>
                <a:gd name="connsiteX9" fmla="*/ 626382 w 634439"/>
                <a:gd name="connsiteY9" fmla="*/ 543771 h 729993"/>
                <a:gd name="connsiteX10" fmla="*/ 316921 w 634439"/>
                <a:gd name="connsiteY10" fmla="*/ 722545 h 729993"/>
                <a:gd name="connsiteX11" fmla="*/ 7759 w 634439"/>
                <a:gd name="connsiteY11" fmla="*/ 543771 h 729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34439" h="729993">
                  <a:moveTo>
                    <a:pt x="634440" y="547346"/>
                  </a:moveTo>
                  <a:lnTo>
                    <a:pt x="634440" y="181456"/>
                  </a:lnTo>
                  <a:lnTo>
                    <a:pt x="317220" y="0"/>
                  </a:lnTo>
                  <a:lnTo>
                    <a:pt x="0" y="182647"/>
                  </a:lnTo>
                  <a:lnTo>
                    <a:pt x="0" y="547346"/>
                  </a:lnTo>
                  <a:lnTo>
                    <a:pt x="317220" y="729994"/>
                  </a:lnTo>
                  <a:close/>
                  <a:moveTo>
                    <a:pt x="7759" y="186223"/>
                  </a:moveTo>
                  <a:lnTo>
                    <a:pt x="316921" y="7449"/>
                  </a:lnTo>
                  <a:lnTo>
                    <a:pt x="626382" y="186223"/>
                  </a:lnTo>
                  <a:lnTo>
                    <a:pt x="626382" y="543771"/>
                  </a:lnTo>
                  <a:lnTo>
                    <a:pt x="316921" y="722545"/>
                  </a:lnTo>
                  <a:lnTo>
                    <a:pt x="7759" y="543771"/>
                  </a:lnTo>
                  <a:close/>
                </a:path>
              </a:pathLst>
            </a:custGeom>
            <a:solidFill>
              <a:schemeClr val="accent6">
                <a:lumMod val="90000"/>
              </a:schemeClr>
            </a:solidFill>
            <a:ln w="29774" cap="flat">
              <a:noFill/>
              <a:prstDash val="solid"/>
              <a:miter/>
            </a:ln>
          </p:spPr>
          <p:txBody>
            <a:bodyPr rtlCol="0" anchor="ctr"/>
            <a:lstStyle/>
            <a:p>
              <a:endParaRPr lang="en-US"/>
            </a:p>
          </p:txBody>
        </p:sp>
        <p:sp>
          <p:nvSpPr>
            <p:cNvPr id="72" name="Freeform 71">
              <a:extLst>
                <a:ext uri="{FF2B5EF4-FFF2-40B4-BE49-F238E27FC236}">
                  <a16:creationId xmlns:a16="http://schemas.microsoft.com/office/drawing/2014/main" id="{27DEE75F-BEAB-F947-B94D-EB07D681C9BD}"/>
                </a:ext>
              </a:extLst>
            </p:cNvPr>
            <p:cNvSpPr/>
            <p:nvPr/>
          </p:nvSpPr>
          <p:spPr>
            <a:xfrm>
              <a:off x="8610610" y="1520825"/>
              <a:ext cx="329753" cy="380192"/>
            </a:xfrm>
            <a:custGeom>
              <a:avLst/>
              <a:gdLst>
                <a:gd name="connsiteX0" fmla="*/ 329753 w 329753"/>
                <a:gd name="connsiteY0" fmla="*/ 285144 h 380192"/>
                <a:gd name="connsiteX1" fmla="*/ 329753 w 329753"/>
                <a:gd name="connsiteY1" fmla="*/ 95048 h 380192"/>
                <a:gd name="connsiteX2" fmla="*/ 165026 w 329753"/>
                <a:gd name="connsiteY2" fmla="*/ 0 h 380192"/>
                <a:gd name="connsiteX3" fmla="*/ 0 w 329753"/>
                <a:gd name="connsiteY3" fmla="*/ 95048 h 380192"/>
                <a:gd name="connsiteX4" fmla="*/ 0 w 329753"/>
                <a:gd name="connsiteY4" fmla="*/ 285144 h 380192"/>
                <a:gd name="connsiteX5" fmla="*/ 165026 w 329753"/>
                <a:gd name="connsiteY5" fmla="*/ 380193 h 380192"/>
                <a:gd name="connsiteX6" fmla="*/ 1492 w 329753"/>
                <a:gd name="connsiteY6" fmla="*/ 95644 h 380192"/>
                <a:gd name="connsiteX7" fmla="*/ 165324 w 329753"/>
                <a:gd name="connsiteY7" fmla="*/ 1192 h 380192"/>
                <a:gd name="connsiteX8" fmla="*/ 329157 w 329753"/>
                <a:gd name="connsiteY8" fmla="*/ 95644 h 380192"/>
                <a:gd name="connsiteX9" fmla="*/ 329157 w 329753"/>
                <a:gd name="connsiteY9" fmla="*/ 284549 h 380192"/>
                <a:gd name="connsiteX10" fmla="*/ 165324 w 329753"/>
                <a:gd name="connsiteY10" fmla="*/ 379001 h 380192"/>
                <a:gd name="connsiteX11" fmla="*/ 1492 w 329753"/>
                <a:gd name="connsiteY11" fmla="*/ 284549 h 380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9753" h="380192">
                  <a:moveTo>
                    <a:pt x="329753" y="285144"/>
                  </a:moveTo>
                  <a:lnTo>
                    <a:pt x="329753" y="95048"/>
                  </a:lnTo>
                  <a:lnTo>
                    <a:pt x="165026" y="0"/>
                  </a:lnTo>
                  <a:lnTo>
                    <a:pt x="0" y="95048"/>
                  </a:lnTo>
                  <a:lnTo>
                    <a:pt x="0" y="285144"/>
                  </a:lnTo>
                  <a:lnTo>
                    <a:pt x="165026" y="380193"/>
                  </a:lnTo>
                  <a:close/>
                  <a:moveTo>
                    <a:pt x="1492" y="95644"/>
                  </a:moveTo>
                  <a:lnTo>
                    <a:pt x="165324" y="1192"/>
                  </a:lnTo>
                  <a:lnTo>
                    <a:pt x="329157" y="95644"/>
                  </a:lnTo>
                  <a:lnTo>
                    <a:pt x="329157" y="284549"/>
                  </a:lnTo>
                  <a:lnTo>
                    <a:pt x="165324" y="379001"/>
                  </a:lnTo>
                  <a:lnTo>
                    <a:pt x="1492" y="284549"/>
                  </a:lnTo>
                  <a:close/>
                </a:path>
              </a:pathLst>
            </a:custGeom>
            <a:solidFill>
              <a:schemeClr val="accent6">
                <a:lumMod val="90000"/>
              </a:schemeClr>
            </a:solidFill>
            <a:ln w="29774" cap="flat">
              <a:noFill/>
              <a:prstDash val="solid"/>
              <a:miter/>
            </a:ln>
          </p:spPr>
          <p:txBody>
            <a:bodyPr rtlCol="0" anchor="ctr"/>
            <a:lstStyle/>
            <a:p>
              <a:endParaRPr lang="en-US"/>
            </a:p>
          </p:txBody>
        </p:sp>
        <p:sp>
          <p:nvSpPr>
            <p:cNvPr id="73" name="Freeform 72">
              <a:extLst>
                <a:ext uri="{FF2B5EF4-FFF2-40B4-BE49-F238E27FC236}">
                  <a16:creationId xmlns:a16="http://schemas.microsoft.com/office/drawing/2014/main" id="{04ADA09D-85D9-124F-B2B5-30DD2E15AEDE}"/>
                </a:ext>
              </a:extLst>
            </p:cNvPr>
            <p:cNvSpPr/>
            <p:nvPr/>
          </p:nvSpPr>
          <p:spPr>
            <a:xfrm>
              <a:off x="8909685" y="291842"/>
              <a:ext cx="507680" cy="584877"/>
            </a:xfrm>
            <a:custGeom>
              <a:avLst/>
              <a:gdLst>
                <a:gd name="connsiteX0" fmla="*/ 325575 w 651747"/>
                <a:gd name="connsiteY0" fmla="*/ 0 h 750850"/>
                <a:gd name="connsiteX1" fmla="*/ 0 w 651747"/>
                <a:gd name="connsiteY1" fmla="*/ 187713 h 750850"/>
                <a:gd name="connsiteX2" fmla="*/ 0 w 651747"/>
                <a:gd name="connsiteY2" fmla="*/ 563138 h 750850"/>
                <a:gd name="connsiteX3" fmla="*/ 325575 w 651747"/>
                <a:gd name="connsiteY3" fmla="*/ 750850 h 750850"/>
                <a:gd name="connsiteX4" fmla="*/ 651748 w 651747"/>
                <a:gd name="connsiteY4" fmla="*/ 563138 h 750850"/>
                <a:gd name="connsiteX5" fmla="*/ 651748 w 651747"/>
                <a:gd name="connsiteY5" fmla="*/ 187713 h 750850"/>
                <a:gd name="connsiteX6" fmla="*/ 651748 w 651747"/>
                <a:gd name="connsiteY6" fmla="*/ 561350 h 750850"/>
                <a:gd name="connsiteX7" fmla="*/ 327068 w 651747"/>
                <a:gd name="connsiteY7" fmla="*/ 748467 h 750850"/>
                <a:gd name="connsiteX8" fmla="*/ 1193 w 651747"/>
                <a:gd name="connsiteY8" fmla="*/ 561350 h 750850"/>
                <a:gd name="connsiteX9" fmla="*/ 1193 w 651747"/>
                <a:gd name="connsiteY9" fmla="*/ 188309 h 750850"/>
                <a:gd name="connsiteX10" fmla="*/ 325575 w 651747"/>
                <a:gd name="connsiteY10" fmla="*/ 1192 h 750850"/>
                <a:gd name="connsiteX11" fmla="*/ 651748 w 651747"/>
                <a:gd name="connsiteY11" fmla="*/ 188309 h 750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51747" h="750850">
                  <a:moveTo>
                    <a:pt x="325575" y="0"/>
                  </a:moveTo>
                  <a:lnTo>
                    <a:pt x="0" y="187713"/>
                  </a:lnTo>
                  <a:lnTo>
                    <a:pt x="0" y="563138"/>
                  </a:lnTo>
                  <a:lnTo>
                    <a:pt x="325575" y="750850"/>
                  </a:lnTo>
                  <a:lnTo>
                    <a:pt x="651748" y="563138"/>
                  </a:lnTo>
                  <a:lnTo>
                    <a:pt x="651748" y="187713"/>
                  </a:lnTo>
                  <a:close/>
                  <a:moveTo>
                    <a:pt x="651748" y="561350"/>
                  </a:moveTo>
                  <a:lnTo>
                    <a:pt x="327068" y="748467"/>
                  </a:lnTo>
                  <a:lnTo>
                    <a:pt x="1193" y="561350"/>
                  </a:lnTo>
                  <a:lnTo>
                    <a:pt x="1193" y="188309"/>
                  </a:lnTo>
                  <a:lnTo>
                    <a:pt x="325575" y="1192"/>
                  </a:lnTo>
                  <a:lnTo>
                    <a:pt x="651748" y="188309"/>
                  </a:lnTo>
                  <a:close/>
                </a:path>
              </a:pathLst>
            </a:custGeom>
            <a:solidFill>
              <a:schemeClr val="accent6">
                <a:lumMod val="90000"/>
              </a:schemeClr>
            </a:solidFill>
            <a:ln w="29774" cap="flat">
              <a:noFill/>
              <a:prstDash val="solid"/>
              <a:miter/>
            </a:ln>
          </p:spPr>
          <p:txBody>
            <a:bodyPr rtlCol="0" anchor="ctr"/>
            <a:lstStyle/>
            <a:p>
              <a:endParaRPr lang="en-US"/>
            </a:p>
          </p:txBody>
        </p:sp>
        <p:sp>
          <p:nvSpPr>
            <p:cNvPr id="74" name="Freeform 73">
              <a:extLst>
                <a:ext uri="{FF2B5EF4-FFF2-40B4-BE49-F238E27FC236}">
                  <a16:creationId xmlns:a16="http://schemas.microsoft.com/office/drawing/2014/main" id="{0B6C20F6-368F-8D4D-A3E1-0AB7F7BF096D}"/>
                </a:ext>
              </a:extLst>
            </p:cNvPr>
            <p:cNvSpPr/>
            <p:nvPr/>
          </p:nvSpPr>
          <p:spPr>
            <a:xfrm>
              <a:off x="9138584" y="913192"/>
              <a:ext cx="787553" cy="907277"/>
            </a:xfrm>
            <a:custGeom>
              <a:avLst/>
              <a:gdLst>
                <a:gd name="connsiteX0" fmla="*/ 0 w 634439"/>
                <a:gd name="connsiteY0" fmla="*/ 182051 h 730887"/>
                <a:gd name="connsiteX1" fmla="*/ 0 w 634439"/>
                <a:gd name="connsiteY1" fmla="*/ 547942 h 730887"/>
                <a:gd name="connsiteX2" fmla="*/ 317220 w 634439"/>
                <a:gd name="connsiteY2" fmla="*/ 730888 h 730887"/>
                <a:gd name="connsiteX3" fmla="*/ 634440 w 634439"/>
                <a:gd name="connsiteY3" fmla="*/ 547942 h 730887"/>
                <a:gd name="connsiteX4" fmla="*/ 634440 w 634439"/>
                <a:gd name="connsiteY4" fmla="*/ 182051 h 730887"/>
                <a:gd name="connsiteX5" fmla="*/ 317220 w 634439"/>
                <a:gd name="connsiteY5" fmla="*/ 0 h 730887"/>
                <a:gd name="connsiteX6" fmla="*/ 623100 w 634439"/>
                <a:gd name="connsiteY6" fmla="*/ 541387 h 730887"/>
                <a:gd name="connsiteX7" fmla="*/ 317220 w 634439"/>
                <a:gd name="connsiteY7" fmla="*/ 717777 h 730887"/>
                <a:gd name="connsiteX8" fmla="*/ 11340 w 634439"/>
                <a:gd name="connsiteY8" fmla="*/ 541387 h 730887"/>
                <a:gd name="connsiteX9" fmla="*/ 11340 w 634439"/>
                <a:gd name="connsiteY9" fmla="*/ 188607 h 730887"/>
                <a:gd name="connsiteX10" fmla="*/ 317220 w 634439"/>
                <a:gd name="connsiteY10" fmla="*/ 12514 h 730887"/>
                <a:gd name="connsiteX11" fmla="*/ 623100 w 634439"/>
                <a:gd name="connsiteY11" fmla="*/ 188607 h 730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34439" h="730887">
                  <a:moveTo>
                    <a:pt x="0" y="182051"/>
                  </a:moveTo>
                  <a:lnTo>
                    <a:pt x="0" y="547942"/>
                  </a:lnTo>
                  <a:lnTo>
                    <a:pt x="317220" y="730888"/>
                  </a:lnTo>
                  <a:lnTo>
                    <a:pt x="634440" y="547942"/>
                  </a:lnTo>
                  <a:lnTo>
                    <a:pt x="634440" y="182051"/>
                  </a:lnTo>
                  <a:lnTo>
                    <a:pt x="317220" y="0"/>
                  </a:lnTo>
                  <a:close/>
                  <a:moveTo>
                    <a:pt x="623100" y="541387"/>
                  </a:moveTo>
                  <a:lnTo>
                    <a:pt x="317220" y="717777"/>
                  </a:lnTo>
                  <a:lnTo>
                    <a:pt x="11340" y="541387"/>
                  </a:lnTo>
                  <a:lnTo>
                    <a:pt x="11340" y="188607"/>
                  </a:lnTo>
                  <a:lnTo>
                    <a:pt x="317220" y="12514"/>
                  </a:lnTo>
                  <a:lnTo>
                    <a:pt x="623100" y="188607"/>
                  </a:lnTo>
                  <a:close/>
                </a:path>
              </a:pathLst>
            </a:custGeom>
            <a:solidFill>
              <a:schemeClr val="accent6">
                <a:lumMod val="90000"/>
              </a:schemeClr>
            </a:solidFill>
            <a:ln w="29774" cap="flat">
              <a:noFill/>
              <a:prstDash val="solid"/>
              <a:miter/>
            </a:ln>
          </p:spPr>
          <p:txBody>
            <a:bodyPr rtlCol="0" anchor="ctr"/>
            <a:lstStyle/>
            <a:p>
              <a:endParaRPr lang="en-US"/>
            </a:p>
          </p:txBody>
        </p:sp>
        <p:sp>
          <p:nvSpPr>
            <p:cNvPr id="75" name="Freeform 74">
              <a:extLst>
                <a:ext uri="{FF2B5EF4-FFF2-40B4-BE49-F238E27FC236}">
                  <a16:creationId xmlns:a16="http://schemas.microsoft.com/office/drawing/2014/main" id="{8D52D90E-F69B-B449-8CA4-2FCDC28F4C67}"/>
                </a:ext>
              </a:extLst>
            </p:cNvPr>
            <p:cNvSpPr/>
            <p:nvPr/>
          </p:nvSpPr>
          <p:spPr>
            <a:xfrm>
              <a:off x="10990754" y="552542"/>
              <a:ext cx="389138" cy="448722"/>
            </a:xfrm>
            <a:custGeom>
              <a:avLst/>
              <a:gdLst>
                <a:gd name="connsiteX0" fmla="*/ 389139 w 389138"/>
                <a:gd name="connsiteY0" fmla="*/ 336691 h 448722"/>
                <a:gd name="connsiteX1" fmla="*/ 389139 w 389138"/>
                <a:gd name="connsiteY1" fmla="*/ 112330 h 448722"/>
                <a:gd name="connsiteX2" fmla="*/ 194570 w 389138"/>
                <a:gd name="connsiteY2" fmla="*/ 0 h 448722"/>
                <a:gd name="connsiteX3" fmla="*/ 0 w 389138"/>
                <a:gd name="connsiteY3" fmla="*/ 112330 h 448722"/>
                <a:gd name="connsiteX4" fmla="*/ 0 w 389138"/>
                <a:gd name="connsiteY4" fmla="*/ 336691 h 448722"/>
                <a:gd name="connsiteX5" fmla="*/ 194570 w 389138"/>
                <a:gd name="connsiteY5" fmla="*/ 448723 h 448722"/>
                <a:gd name="connsiteX6" fmla="*/ 8057 w 389138"/>
                <a:gd name="connsiteY6" fmla="*/ 116799 h 448722"/>
                <a:gd name="connsiteX7" fmla="*/ 194570 w 389138"/>
                <a:gd name="connsiteY7" fmla="*/ 9237 h 448722"/>
                <a:gd name="connsiteX8" fmla="*/ 381380 w 389138"/>
                <a:gd name="connsiteY8" fmla="*/ 116799 h 448722"/>
                <a:gd name="connsiteX9" fmla="*/ 381380 w 389138"/>
                <a:gd name="connsiteY9" fmla="*/ 331924 h 448722"/>
                <a:gd name="connsiteX10" fmla="*/ 194570 w 389138"/>
                <a:gd name="connsiteY10" fmla="*/ 439486 h 448722"/>
                <a:gd name="connsiteX11" fmla="*/ 8057 w 389138"/>
                <a:gd name="connsiteY11" fmla="*/ 331924 h 448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9138" h="448722">
                  <a:moveTo>
                    <a:pt x="389139" y="336691"/>
                  </a:moveTo>
                  <a:lnTo>
                    <a:pt x="389139" y="112330"/>
                  </a:lnTo>
                  <a:lnTo>
                    <a:pt x="194570" y="0"/>
                  </a:lnTo>
                  <a:lnTo>
                    <a:pt x="0" y="112330"/>
                  </a:lnTo>
                  <a:lnTo>
                    <a:pt x="0" y="336691"/>
                  </a:lnTo>
                  <a:lnTo>
                    <a:pt x="194570" y="448723"/>
                  </a:lnTo>
                  <a:close/>
                  <a:moveTo>
                    <a:pt x="8057" y="116799"/>
                  </a:moveTo>
                  <a:lnTo>
                    <a:pt x="194570" y="9237"/>
                  </a:lnTo>
                  <a:lnTo>
                    <a:pt x="381380" y="116799"/>
                  </a:lnTo>
                  <a:lnTo>
                    <a:pt x="381380" y="331924"/>
                  </a:lnTo>
                  <a:lnTo>
                    <a:pt x="194570" y="439486"/>
                  </a:lnTo>
                  <a:lnTo>
                    <a:pt x="8057" y="331924"/>
                  </a:lnTo>
                  <a:close/>
                </a:path>
              </a:pathLst>
            </a:custGeom>
            <a:solidFill>
              <a:schemeClr val="accent6">
                <a:lumMod val="90000"/>
              </a:schemeClr>
            </a:solidFill>
            <a:ln w="29774" cap="flat">
              <a:noFill/>
              <a:prstDash val="solid"/>
              <a:miter/>
            </a:ln>
          </p:spPr>
          <p:txBody>
            <a:bodyPr rtlCol="0" anchor="ctr"/>
            <a:lstStyle/>
            <a:p>
              <a:endParaRPr lang="en-US"/>
            </a:p>
          </p:txBody>
        </p:sp>
        <p:sp>
          <p:nvSpPr>
            <p:cNvPr id="76" name="Freeform 75">
              <a:extLst>
                <a:ext uri="{FF2B5EF4-FFF2-40B4-BE49-F238E27FC236}">
                  <a16:creationId xmlns:a16="http://schemas.microsoft.com/office/drawing/2014/main" id="{4A6833C7-680E-2845-9CCB-94141D13D7A3}"/>
                </a:ext>
              </a:extLst>
            </p:cNvPr>
            <p:cNvSpPr/>
            <p:nvPr/>
          </p:nvSpPr>
          <p:spPr>
            <a:xfrm>
              <a:off x="10400165" y="1008747"/>
              <a:ext cx="444758" cy="512078"/>
            </a:xfrm>
            <a:custGeom>
              <a:avLst/>
              <a:gdLst>
                <a:gd name="connsiteX0" fmla="*/ 559238 w 559237"/>
                <a:gd name="connsiteY0" fmla="*/ 482988 h 643884"/>
                <a:gd name="connsiteX1" fmla="*/ 559238 w 559237"/>
                <a:gd name="connsiteY1" fmla="*/ 160897 h 643884"/>
                <a:gd name="connsiteX2" fmla="*/ 279022 w 559237"/>
                <a:gd name="connsiteY2" fmla="*/ 0 h 643884"/>
                <a:gd name="connsiteX3" fmla="*/ 0 w 559237"/>
                <a:gd name="connsiteY3" fmla="*/ 160897 h 643884"/>
                <a:gd name="connsiteX4" fmla="*/ 0 w 559237"/>
                <a:gd name="connsiteY4" fmla="*/ 482988 h 643884"/>
                <a:gd name="connsiteX5" fmla="*/ 279022 w 559237"/>
                <a:gd name="connsiteY5" fmla="*/ 643884 h 643884"/>
                <a:gd name="connsiteX6" fmla="*/ 12235 w 559237"/>
                <a:gd name="connsiteY6" fmla="*/ 167452 h 643884"/>
                <a:gd name="connsiteX7" fmla="*/ 280812 w 559237"/>
                <a:gd name="connsiteY7" fmla="*/ 13110 h 643884"/>
                <a:gd name="connsiteX8" fmla="*/ 549390 w 559237"/>
                <a:gd name="connsiteY8" fmla="*/ 167452 h 643884"/>
                <a:gd name="connsiteX9" fmla="*/ 549390 w 559237"/>
                <a:gd name="connsiteY9" fmla="*/ 476433 h 643884"/>
                <a:gd name="connsiteX10" fmla="*/ 280812 w 559237"/>
                <a:gd name="connsiteY10" fmla="*/ 630774 h 643884"/>
                <a:gd name="connsiteX11" fmla="*/ 12235 w 559237"/>
                <a:gd name="connsiteY11" fmla="*/ 476433 h 643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9237" h="643884">
                  <a:moveTo>
                    <a:pt x="559238" y="482988"/>
                  </a:moveTo>
                  <a:lnTo>
                    <a:pt x="559238" y="160897"/>
                  </a:lnTo>
                  <a:lnTo>
                    <a:pt x="279022" y="0"/>
                  </a:lnTo>
                  <a:lnTo>
                    <a:pt x="0" y="160897"/>
                  </a:lnTo>
                  <a:lnTo>
                    <a:pt x="0" y="482988"/>
                  </a:lnTo>
                  <a:lnTo>
                    <a:pt x="279022" y="643884"/>
                  </a:lnTo>
                  <a:close/>
                  <a:moveTo>
                    <a:pt x="12235" y="167452"/>
                  </a:moveTo>
                  <a:lnTo>
                    <a:pt x="280812" y="13110"/>
                  </a:lnTo>
                  <a:lnTo>
                    <a:pt x="549390" y="167452"/>
                  </a:lnTo>
                  <a:lnTo>
                    <a:pt x="549390" y="476433"/>
                  </a:lnTo>
                  <a:lnTo>
                    <a:pt x="280812" y="630774"/>
                  </a:lnTo>
                  <a:lnTo>
                    <a:pt x="12235" y="476433"/>
                  </a:lnTo>
                  <a:close/>
                </a:path>
              </a:pathLst>
            </a:custGeom>
            <a:solidFill>
              <a:schemeClr val="accent6">
                <a:lumMod val="90000"/>
              </a:schemeClr>
            </a:solidFill>
            <a:ln w="29774" cap="flat">
              <a:noFill/>
              <a:prstDash val="solid"/>
              <a:miter/>
            </a:ln>
          </p:spPr>
          <p:txBody>
            <a:bodyPr rtlCol="0" anchor="ctr"/>
            <a:lstStyle/>
            <a:p>
              <a:endParaRPr lang="en-US"/>
            </a:p>
          </p:txBody>
        </p:sp>
        <p:sp>
          <p:nvSpPr>
            <p:cNvPr id="77" name="Freeform 76">
              <a:extLst>
                <a:ext uri="{FF2B5EF4-FFF2-40B4-BE49-F238E27FC236}">
                  <a16:creationId xmlns:a16="http://schemas.microsoft.com/office/drawing/2014/main" id="{C7209EF0-A3B8-A547-B663-6D572F3CB062}"/>
                </a:ext>
              </a:extLst>
            </p:cNvPr>
            <p:cNvSpPr/>
            <p:nvPr/>
          </p:nvSpPr>
          <p:spPr>
            <a:xfrm>
              <a:off x="6626180" y="1155552"/>
              <a:ext cx="678833" cy="782944"/>
            </a:xfrm>
            <a:custGeom>
              <a:avLst/>
              <a:gdLst>
                <a:gd name="connsiteX0" fmla="*/ 0 w 786633"/>
                <a:gd name="connsiteY0" fmla="*/ 227043 h 907277"/>
                <a:gd name="connsiteX1" fmla="*/ 0 w 786633"/>
                <a:gd name="connsiteY1" fmla="*/ 680533 h 907277"/>
                <a:gd name="connsiteX2" fmla="*/ 393317 w 786633"/>
                <a:gd name="connsiteY2" fmla="*/ 907278 h 907277"/>
                <a:gd name="connsiteX3" fmla="*/ 786633 w 786633"/>
                <a:gd name="connsiteY3" fmla="*/ 680533 h 907277"/>
                <a:gd name="connsiteX4" fmla="*/ 786633 w 786633"/>
                <a:gd name="connsiteY4" fmla="*/ 227043 h 907277"/>
                <a:gd name="connsiteX5" fmla="*/ 393615 w 786633"/>
                <a:gd name="connsiteY5" fmla="*/ 0 h 907277"/>
                <a:gd name="connsiteX6" fmla="*/ 775890 w 786633"/>
                <a:gd name="connsiteY6" fmla="*/ 673978 h 907277"/>
                <a:gd name="connsiteX7" fmla="*/ 393914 w 786633"/>
                <a:gd name="connsiteY7" fmla="*/ 894168 h 907277"/>
                <a:gd name="connsiteX8" fmla="*/ 11638 w 786633"/>
                <a:gd name="connsiteY8" fmla="*/ 673978 h 907277"/>
                <a:gd name="connsiteX9" fmla="*/ 11638 w 786633"/>
                <a:gd name="connsiteY9" fmla="*/ 233300 h 907277"/>
                <a:gd name="connsiteX10" fmla="*/ 393615 w 786633"/>
                <a:gd name="connsiteY10" fmla="*/ 13110 h 907277"/>
                <a:gd name="connsiteX11" fmla="*/ 775890 w 786633"/>
                <a:gd name="connsiteY11" fmla="*/ 233300 h 907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6633" h="907277">
                  <a:moveTo>
                    <a:pt x="0" y="227043"/>
                  </a:moveTo>
                  <a:lnTo>
                    <a:pt x="0" y="680533"/>
                  </a:lnTo>
                  <a:lnTo>
                    <a:pt x="393317" y="907278"/>
                  </a:lnTo>
                  <a:lnTo>
                    <a:pt x="786633" y="680533"/>
                  </a:lnTo>
                  <a:lnTo>
                    <a:pt x="786633" y="227043"/>
                  </a:lnTo>
                  <a:lnTo>
                    <a:pt x="393615" y="0"/>
                  </a:lnTo>
                  <a:close/>
                  <a:moveTo>
                    <a:pt x="775890" y="673978"/>
                  </a:moveTo>
                  <a:lnTo>
                    <a:pt x="393914" y="894168"/>
                  </a:lnTo>
                  <a:lnTo>
                    <a:pt x="11638" y="673978"/>
                  </a:lnTo>
                  <a:lnTo>
                    <a:pt x="11638" y="233300"/>
                  </a:lnTo>
                  <a:lnTo>
                    <a:pt x="393615" y="13110"/>
                  </a:lnTo>
                  <a:lnTo>
                    <a:pt x="775890" y="233300"/>
                  </a:lnTo>
                  <a:close/>
                </a:path>
              </a:pathLst>
            </a:custGeom>
            <a:solidFill>
              <a:schemeClr val="accent6">
                <a:lumMod val="90000"/>
              </a:schemeClr>
            </a:solidFill>
            <a:ln w="29774" cap="flat">
              <a:noFill/>
              <a:prstDash val="solid"/>
              <a:miter/>
            </a:ln>
          </p:spPr>
          <p:txBody>
            <a:bodyPr rtlCol="0" anchor="ctr"/>
            <a:lstStyle/>
            <a:p>
              <a:endParaRPr lang="en-US"/>
            </a:p>
          </p:txBody>
        </p:sp>
        <p:sp>
          <p:nvSpPr>
            <p:cNvPr id="78" name="Freeform 77">
              <a:extLst>
                <a:ext uri="{FF2B5EF4-FFF2-40B4-BE49-F238E27FC236}">
                  <a16:creationId xmlns:a16="http://schemas.microsoft.com/office/drawing/2014/main" id="{FF5B931B-7894-9C4C-8FE4-4B5CF13714B6}"/>
                </a:ext>
              </a:extLst>
            </p:cNvPr>
            <p:cNvSpPr/>
            <p:nvPr userDrawn="1"/>
          </p:nvSpPr>
          <p:spPr>
            <a:xfrm>
              <a:off x="11020746" y="1184031"/>
              <a:ext cx="196775" cy="224957"/>
            </a:xfrm>
            <a:custGeom>
              <a:avLst/>
              <a:gdLst>
                <a:gd name="connsiteX0" fmla="*/ 119368 w 238735"/>
                <a:gd name="connsiteY0" fmla="*/ 0 h 272927"/>
                <a:gd name="connsiteX1" fmla="*/ 0 w 238735"/>
                <a:gd name="connsiteY1" fmla="*/ 68232 h 272927"/>
                <a:gd name="connsiteX2" fmla="*/ 0 w 238735"/>
                <a:gd name="connsiteY2" fmla="*/ 204696 h 272927"/>
                <a:gd name="connsiteX3" fmla="*/ 119368 w 238735"/>
                <a:gd name="connsiteY3" fmla="*/ 272928 h 272927"/>
                <a:gd name="connsiteX4" fmla="*/ 238735 w 238735"/>
                <a:gd name="connsiteY4" fmla="*/ 204696 h 272927"/>
                <a:gd name="connsiteX5" fmla="*/ 238735 w 238735"/>
                <a:gd name="connsiteY5" fmla="*/ 68232 h 272927"/>
                <a:gd name="connsiteX6" fmla="*/ 226500 w 238735"/>
                <a:gd name="connsiteY6" fmla="*/ 198141 h 272927"/>
                <a:gd name="connsiteX7" fmla="*/ 119368 w 238735"/>
                <a:gd name="connsiteY7" fmla="*/ 259818 h 272927"/>
                <a:gd name="connsiteX8" fmla="*/ 12235 w 238735"/>
                <a:gd name="connsiteY8" fmla="*/ 197247 h 272927"/>
                <a:gd name="connsiteX9" fmla="*/ 12235 w 238735"/>
                <a:gd name="connsiteY9" fmla="*/ 73893 h 272927"/>
                <a:gd name="connsiteX10" fmla="*/ 119368 w 238735"/>
                <a:gd name="connsiteY10" fmla="*/ 12216 h 272927"/>
                <a:gd name="connsiteX11" fmla="*/ 226500 w 238735"/>
                <a:gd name="connsiteY11" fmla="*/ 73893 h 272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735" h="272927">
                  <a:moveTo>
                    <a:pt x="119368" y="0"/>
                  </a:moveTo>
                  <a:lnTo>
                    <a:pt x="0" y="68232"/>
                  </a:lnTo>
                  <a:lnTo>
                    <a:pt x="0" y="204696"/>
                  </a:lnTo>
                  <a:lnTo>
                    <a:pt x="119368" y="272928"/>
                  </a:lnTo>
                  <a:lnTo>
                    <a:pt x="238735" y="204696"/>
                  </a:lnTo>
                  <a:lnTo>
                    <a:pt x="238735" y="68232"/>
                  </a:lnTo>
                  <a:close/>
                  <a:moveTo>
                    <a:pt x="226500" y="198141"/>
                  </a:moveTo>
                  <a:lnTo>
                    <a:pt x="119368" y="259818"/>
                  </a:lnTo>
                  <a:lnTo>
                    <a:pt x="12235" y="197247"/>
                  </a:lnTo>
                  <a:lnTo>
                    <a:pt x="12235" y="73893"/>
                  </a:lnTo>
                  <a:lnTo>
                    <a:pt x="119368" y="12216"/>
                  </a:lnTo>
                  <a:lnTo>
                    <a:pt x="226500" y="73893"/>
                  </a:lnTo>
                  <a:close/>
                </a:path>
              </a:pathLst>
            </a:custGeom>
            <a:solidFill>
              <a:schemeClr val="accent6">
                <a:lumMod val="90000"/>
              </a:schemeClr>
            </a:solidFill>
            <a:ln w="29774" cap="flat">
              <a:noFill/>
              <a:prstDash val="solid"/>
              <a:miter/>
            </a:ln>
          </p:spPr>
          <p:txBody>
            <a:bodyPr rtlCol="0" anchor="ctr"/>
            <a:lstStyle/>
            <a:p>
              <a:endParaRPr lang="en-US"/>
            </a:p>
          </p:txBody>
        </p:sp>
        <p:sp>
          <p:nvSpPr>
            <p:cNvPr id="79" name="Freeform 78">
              <a:extLst>
                <a:ext uri="{FF2B5EF4-FFF2-40B4-BE49-F238E27FC236}">
                  <a16:creationId xmlns:a16="http://schemas.microsoft.com/office/drawing/2014/main" id="{7BDF227E-7945-EA43-A898-045672C41614}"/>
                </a:ext>
              </a:extLst>
            </p:cNvPr>
            <p:cNvSpPr/>
            <p:nvPr userDrawn="1"/>
          </p:nvSpPr>
          <p:spPr>
            <a:xfrm>
              <a:off x="7769173" y="120021"/>
              <a:ext cx="507680" cy="588248"/>
            </a:xfrm>
            <a:custGeom>
              <a:avLst/>
              <a:gdLst>
                <a:gd name="connsiteX0" fmla="*/ 0 w 717698"/>
                <a:gd name="connsiteY0" fmla="*/ 208570 h 831596"/>
                <a:gd name="connsiteX1" fmla="*/ 0 w 717698"/>
                <a:gd name="connsiteY1" fmla="*/ 623027 h 831596"/>
                <a:gd name="connsiteX2" fmla="*/ 358103 w 717698"/>
                <a:gd name="connsiteY2" fmla="*/ 831596 h 831596"/>
                <a:gd name="connsiteX3" fmla="*/ 717699 w 717698"/>
                <a:gd name="connsiteY3" fmla="*/ 623027 h 831596"/>
                <a:gd name="connsiteX4" fmla="*/ 717699 w 717698"/>
                <a:gd name="connsiteY4" fmla="*/ 208570 h 831596"/>
                <a:gd name="connsiteX5" fmla="*/ 358103 w 717698"/>
                <a:gd name="connsiteY5" fmla="*/ 0 h 831596"/>
                <a:gd name="connsiteX6" fmla="*/ 710835 w 717698"/>
                <a:gd name="connsiteY6" fmla="*/ 619452 h 831596"/>
                <a:gd name="connsiteX7" fmla="*/ 359297 w 717698"/>
                <a:gd name="connsiteY7" fmla="*/ 822062 h 831596"/>
                <a:gd name="connsiteX8" fmla="*/ 7759 w 717698"/>
                <a:gd name="connsiteY8" fmla="*/ 619452 h 831596"/>
                <a:gd name="connsiteX9" fmla="*/ 7759 w 717698"/>
                <a:gd name="connsiteY9" fmla="*/ 213039 h 831596"/>
                <a:gd name="connsiteX10" fmla="*/ 359297 w 717698"/>
                <a:gd name="connsiteY10" fmla="*/ 10428 h 831596"/>
                <a:gd name="connsiteX11" fmla="*/ 710835 w 717698"/>
                <a:gd name="connsiteY11" fmla="*/ 213039 h 831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17698" h="831596">
                  <a:moveTo>
                    <a:pt x="0" y="208570"/>
                  </a:moveTo>
                  <a:lnTo>
                    <a:pt x="0" y="623027"/>
                  </a:lnTo>
                  <a:lnTo>
                    <a:pt x="358103" y="831596"/>
                  </a:lnTo>
                  <a:lnTo>
                    <a:pt x="717699" y="623027"/>
                  </a:lnTo>
                  <a:lnTo>
                    <a:pt x="717699" y="208570"/>
                  </a:lnTo>
                  <a:lnTo>
                    <a:pt x="358103" y="0"/>
                  </a:lnTo>
                  <a:close/>
                  <a:moveTo>
                    <a:pt x="710835" y="619452"/>
                  </a:moveTo>
                  <a:lnTo>
                    <a:pt x="359297" y="822062"/>
                  </a:lnTo>
                  <a:lnTo>
                    <a:pt x="7759" y="619452"/>
                  </a:lnTo>
                  <a:lnTo>
                    <a:pt x="7759" y="213039"/>
                  </a:lnTo>
                  <a:lnTo>
                    <a:pt x="359297" y="10428"/>
                  </a:lnTo>
                  <a:lnTo>
                    <a:pt x="710835" y="213039"/>
                  </a:lnTo>
                  <a:close/>
                </a:path>
              </a:pathLst>
            </a:custGeom>
            <a:solidFill>
              <a:schemeClr val="accent6">
                <a:lumMod val="90000"/>
              </a:schemeClr>
            </a:solidFill>
            <a:ln w="29774" cap="flat">
              <a:noFill/>
              <a:prstDash val="solid"/>
              <a:miter/>
            </a:ln>
          </p:spPr>
          <p:txBody>
            <a:bodyPr rtlCol="0" anchor="ctr"/>
            <a:lstStyle/>
            <a:p>
              <a:endParaRPr lang="en-US"/>
            </a:p>
          </p:txBody>
        </p:sp>
        <p:sp>
          <p:nvSpPr>
            <p:cNvPr id="80" name="Freeform 79">
              <a:extLst>
                <a:ext uri="{FF2B5EF4-FFF2-40B4-BE49-F238E27FC236}">
                  <a16:creationId xmlns:a16="http://schemas.microsoft.com/office/drawing/2014/main" id="{A6CDDB8A-2B44-7548-8017-FBF58698B072}"/>
                </a:ext>
              </a:extLst>
            </p:cNvPr>
            <p:cNvSpPr/>
            <p:nvPr userDrawn="1"/>
          </p:nvSpPr>
          <p:spPr>
            <a:xfrm>
              <a:off x="5655016" y="215204"/>
              <a:ext cx="305378" cy="352011"/>
            </a:xfrm>
            <a:custGeom>
              <a:avLst/>
              <a:gdLst>
                <a:gd name="connsiteX0" fmla="*/ 0 w 600718"/>
                <a:gd name="connsiteY0" fmla="*/ 173113 h 692451"/>
                <a:gd name="connsiteX1" fmla="*/ 0 w 600718"/>
                <a:gd name="connsiteY1" fmla="*/ 519339 h 692451"/>
                <a:gd name="connsiteX2" fmla="*/ 300210 w 600718"/>
                <a:gd name="connsiteY2" fmla="*/ 692451 h 692451"/>
                <a:gd name="connsiteX3" fmla="*/ 600718 w 600718"/>
                <a:gd name="connsiteY3" fmla="*/ 519339 h 692451"/>
                <a:gd name="connsiteX4" fmla="*/ 600718 w 600718"/>
                <a:gd name="connsiteY4" fmla="*/ 173113 h 692451"/>
                <a:gd name="connsiteX5" fmla="*/ 300210 w 600718"/>
                <a:gd name="connsiteY5" fmla="*/ 0 h 692451"/>
                <a:gd name="connsiteX6" fmla="*/ 592661 w 600718"/>
                <a:gd name="connsiteY6" fmla="*/ 514869 h 692451"/>
                <a:gd name="connsiteX7" fmla="*/ 300210 w 600718"/>
                <a:gd name="connsiteY7" fmla="*/ 683215 h 692451"/>
                <a:gd name="connsiteX8" fmla="*/ 8057 w 600718"/>
                <a:gd name="connsiteY8" fmla="*/ 514869 h 692451"/>
                <a:gd name="connsiteX9" fmla="*/ 8057 w 600718"/>
                <a:gd name="connsiteY9" fmla="*/ 177582 h 692451"/>
                <a:gd name="connsiteX10" fmla="*/ 300210 w 600718"/>
                <a:gd name="connsiteY10" fmla="*/ 9237 h 692451"/>
                <a:gd name="connsiteX11" fmla="*/ 592661 w 600718"/>
                <a:gd name="connsiteY11" fmla="*/ 177582 h 692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0718" h="692451">
                  <a:moveTo>
                    <a:pt x="0" y="173113"/>
                  </a:moveTo>
                  <a:lnTo>
                    <a:pt x="0" y="519339"/>
                  </a:lnTo>
                  <a:lnTo>
                    <a:pt x="300210" y="692451"/>
                  </a:lnTo>
                  <a:lnTo>
                    <a:pt x="600718" y="519339"/>
                  </a:lnTo>
                  <a:lnTo>
                    <a:pt x="600718" y="173113"/>
                  </a:lnTo>
                  <a:lnTo>
                    <a:pt x="300210" y="0"/>
                  </a:lnTo>
                  <a:close/>
                  <a:moveTo>
                    <a:pt x="592661" y="514869"/>
                  </a:moveTo>
                  <a:lnTo>
                    <a:pt x="300210" y="683215"/>
                  </a:lnTo>
                  <a:lnTo>
                    <a:pt x="8057" y="514869"/>
                  </a:lnTo>
                  <a:lnTo>
                    <a:pt x="8057" y="177582"/>
                  </a:lnTo>
                  <a:lnTo>
                    <a:pt x="300210" y="9237"/>
                  </a:lnTo>
                  <a:lnTo>
                    <a:pt x="592661" y="177582"/>
                  </a:lnTo>
                  <a:close/>
                </a:path>
              </a:pathLst>
            </a:custGeom>
            <a:solidFill>
              <a:schemeClr val="accent6">
                <a:lumMod val="90000"/>
              </a:schemeClr>
            </a:solidFill>
            <a:ln w="29774" cap="flat">
              <a:noFill/>
              <a:prstDash val="solid"/>
              <a:miter/>
            </a:ln>
          </p:spPr>
          <p:txBody>
            <a:bodyPr rtlCol="0" anchor="ctr"/>
            <a:lstStyle/>
            <a:p>
              <a:endParaRPr lang="en-US"/>
            </a:p>
          </p:txBody>
        </p:sp>
        <p:sp>
          <p:nvSpPr>
            <p:cNvPr id="81" name="Freeform 80">
              <a:extLst>
                <a:ext uri="{FF2B5EF4-FFF2-40B4-BE49-F238E27FC236}">
                  <a16:creationId xmlns:a16="http://schemas.microsoft.com/office/drawing/2014/main" id="{6B7C415E-8678-C84C-B564-09B8DDA7DA72}"/>
                </a:ext>
              </a:extLst>
            </p:cNvPr>
            <p:cNvSpPr/>
            <p:nvPr userDrawn="1"/>
          </p:nvSpPr>
          <p:spPr>
            <a:xfrm>
              <a:off x="6193765" y="606829"/>
              <a:ext cx="444133" cy="512249"/>
            </a:xfrm>
            <a:custGeom>
              <a:avLst/>
              <a:gdLst>
                <a:gd name="connsiteX0" fmla="*/ 0 w 786633"/>
                <a:gd name="connsiteY0" fmla="*/ 227043 h 907277"/>
                <a:gd name="connsiteX1" fmla="*/ 0 w 786633"/>
                <a:gd name="connsiteY1" fmla="*/ 680533 h 907277"/>
                <a:gd name="connsiteX2" fmla="*/ 393317 w 786633"/>
                <a:gd name="connsiteY2" fmla="*/ 907278 h 907277"/>
                <a:gd name="connsiteX3" fmla="*/ 786633 w 786633"/>
                <a:gd name="connsiteY3" fmla="*/ 680533 h 907277"/>
                <a:gd name="connsiteX4" fmla="*/ 786633 w 786633"/>
                <a:gd name="connsiteY4" fmla="*/ 227043 h 907277"/>
                <a:gd name="connsiteX5" fmla="*/ 393615 w 786633"/>
                <a:gd name="connsiteY5" fmla="*/ 0 h 907277"/>
                <a:gd name="connsiteX6" fmla="*/ 775890 w 786633"/>
                <a:gd name="connsiteY6" fmla="*/ 673978 h 907277"/>
                <a:gd name="connsiteX7" fmla="*/ 393914 w 786633"/>
                <a:gd name="connsiteY7" fmla="*/ 894168 h 907277"/>
                <a:gd name="connsiteX8" fmla="*/ 11638 w 786633"/>
                <a:gd name="connsiteY8" fmla="*/ 673978 h 907277"/>
                <a:gd name="connsiteX9" fmla="*/ 11638 w 786633"/>
                <a:gd name="connsiteY9" fmla="*/ 233300 h 907277"/>
                <a:gd name="connsiteX10" fmla="*/ 393615 w 786633"/>
                <a:gd name="connsiteY10" fmla="*/ 13110 h 907277"/>
                <a:gd name="connsiteX11" fmla="*/ 775890 w 786633"/>
                <a:gd name="connsiteY11" fmla="*/ 233300 h 907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6633" h="907277">
                  <a:moveTo>
                    <a:pt x="0" y="227043"/>
                  </a:moveTo>
                  <a:lnTo>
                    <a:pt x="0" y="680533"/>
                  </a:lnTo>
                  <a:lnTo>
                    <a:pt x="393317" y="907278"/>
                  </a:lnTo>
                  <a:lnTo>
                    <a:pt x="786633" y="680533"/>
                  </a:lnTo>
                  <a:lnTo>
                    <a:pt x="786633" y="227043"/>
                  </a:lnTo>
                  <a:lnTo>
                    <a:pt x="393615" y="0"/>
                  </a:lnTo>
                  <a:close/>
                  <a:moveTo>
                    <a:pt x="775890" y="673978"/>
                  </a:moveTo>
                  <a:lnTo>
                    <a:pt x="393914" y="894168"/>
                  </a:lnTo>
                  <a:lnTo>
                    <a:pt x="11638" y="673978"/>
                  </a:lnTo>
                  <a:lnTo>
                    <a:pt x="11638" y="233300"/>
                  </a:lnTo>
                  <a:lnTo>
                    <a:pt x="393615" y="13110"/>
                  </a:lnTo>
                  <a:lnTo>
                    <a:pt x="775890" y="233300"/>
                  </a:lnTo>
                  <a:close/>
                </a:path>
              </a:pathLst>
            </a:custGeom>
            <a:solidFill>
              <a:schemeClr val="accent6">
                <a:lumMod val="90000"/>
              </a:schemeClr>
            </a:solidFill>
            <a:ln w="29774" cap="flat">
              <a:noFill/>
              <a:prstDash val="solid"/>
              <a:miter/>
            </a:ln>
          </p:spPr>
          <p:txBody>
            <a:bodyPr rtlCol="0" anchor="ctr"/>
            <a:lstStyle/>
            <a:p>
              <a:endParaRPr lang="en-US"/>
            </a:p>
          </p:txBody>
        </p:sp>
      </p:grpSp>
      <p:sp>
        <p:nvSpPr>
          <p:cNvPr id="87" name="Rectangle 86">
            <a:extLst>
              <a:ext uri="{FF2B5EF4-FFF2-40B4-BE49-F238E27FC236}">
                <a16:creationId xmlns:a16="http://schemas.microsoft.com/office/drawing/2014/main" id="{077D07C1-5464-B04B-AD48-A464E635C09B}"/>
              </a:ext>
            </a:extLst>
          </p:cNvPr>
          <p:cNvSpPr/>
          <p:nvPr userDrawn="1"/>
        </p:nvSpPr>
        <p:spPr>
          <a:xfrm>
            <a:off x="0" y="3266"/>
            <a:ext cx="669446" cy="6857992"/>
          </a:xfrm>
          <a:prstGeom prst="rect">
            <a:avLst/>
          </a:prstGeom>
          <a:solidFill>
            <a:schemeClr val="tx1">
              <a:lumMod val="75000"/>
              <a:lumOff val="2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8" name="Graphic 87">
            <a:extLst>
              <a:ext uri="{FF2B5EF4-FFF2-40B4-BE49-F238E27FC236}">
                <a16:creationId xmlns:a16="http://schemas.microsoft.com/office/drawing/2014/main" id="{AF433E4C-14C9-2644-B0A2-82149E23B7E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20782" y="324948"/>
            <a:ext cx="427883" cy="522968"/>
          </a:xfrm>
          <a:prstGeom prst="rect">
            <a:avLst/>
          </a:prstGeom>
        </p:spPr>
      </p:pic>
      <p:sp>
        <p:nvSpPr>
          <p:cNvPr id="90" name="Footer Placeholder 20">
            <a:extLst>
              <a:ext uri="{FF2B5EF4-FFF2-40B4-BE49-F238E27FC236}">
                <a16:creationId xmlns:a16="http://schemas.microsoft.com/office/drawing/2014/main" id="{E6A1F296-6EE8-274D-AACB-4DEEC89F1A66}"/>
              </a:ext>
            </a:extLst>
          </p:cNvPr>
          <p:cNvSpPr>
            <a:spLocks noGrp="1"/>
          </p:cNvSpPr>
          <p:nvPr>
            <p:ph type="ftr" sz="quarter" idx="3"/>
          </p:nvPr>
        </p:nvSpPr>
        <p:spPr>
          <a:xfrm rot="5400000">
            <a:off x="-1413084" y="4369668"/>
            <a:ext cx="3495601" cy="134182"/>
          </a:xfrm>
          <a:prstGeom prst="rect">
            <a:avLst/>
          </a:prstGeom>
        </p:spPr>
        <p:txBody>
          <a:bodyPr vert="horz" lIns="0" tIns="0" rIns="0" bIns="0" rtlCol="0" anchor="ctr"/>
          <a:lstStyle>
            <a:lvl1pPr algn="r">
              <a:defRPr lang="en-US" sz="600" b="0" i="0" kern="1200" spc="200" baseline="0">
                <a:solidFill>
                  <a:schemeClr val="bg1">
                    <a:lumMod val="65000"/>
                  </a:schemeClr>
                </a:solidFill>
                <a:latin typeface="Effra Light" panose="020B0403020203020204" pitchFamily="34" charset="0"/>
                <a:ea typeface="Effra Light" panose="020B0403020203020204" pitchFamily="34" charset="0"/>
                <a:cs typeface="Effra Light" panose="020B0403020203020204" pitchFamily="34" charset="0"/>
              </a:defRPr>
            </a:lvl1pPr>
          </a:lstStyle>
          <a:p>
            <a:r>
              <a:rPr lang="en-GB"/>
              <a:t>Flutter International — Confidential </a:t>
            </a:r>
          </a:p>
        </p:txBody>
      </p:sp>
      <p:cxnSp>
        <p:nvCxnSpPr>
          <p:cNvPr id="91" name="Straight Connector 90">
            <a:extLst>
              <a:ext uri="{FF2B5EF4-FFF2-40B4-BE49-F238E27FC236}">
                <a16:creationId xmlns:a16="http://schemas.microsoft.com/office/drawing/2014/main" id="{56BBEC0F-5391-1946-8F40-2FEAA2BADD96}"/>
              </a:ext>
            </a:extLst>
          </p:cNvPr>
          <p:cNvCxnSpPr>
            <a:cxnSpLocks/>
          </p:cNvCxnSpPr>
          <p:nvPr userDrawn="1"/>
        </p:nvCxnSpPr>
        <p:spPr>
          <a:xfrm>
            <a:off x="213613" y="6342916"/>
            <a:ext cx="242221"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0" name="Text Placeholder 3">
            <a:extLst>
              <a:ext uri="{FF2B5EF4-FFF2-40B4-BE49-F238E27FC236}">
                <a16:creationId xmlns:a16="http://schemas.microsoft.com/office/drawing/2014/main" id="{8DFB4292-0A9A-694D-AAE6-94238C529548}"/>
              </a:ext>
            </a:extLst>
          </p:cNvPr>
          <p:cNvSpPr txBox="1">
            <a:spLocks/>
          </p:cNvSpPr>
          <p:nvPr userDrawn="1"/>
        </p:nvSpPr>
        <p:spPr>
          <a:xfrm>
            <a:off x="102427" y="6498016"/>
            <a:ext cx="427884" cy="210676"/>
          </a:xfrm>
          <a:prstGeom prst="rect">
            <a:avLst/>
          </a:prstGeom>
        </p:spPr>
        <p:txBody>
          <a:bodyPr lIns="0" tIns="0" rIns="0" bIns="0"/>
          <a:lstStyle>
            <a:lvl1pPr marL="0" indent="0" algn="l" defTabSz="914377" rtl="0" eaLnBrk="1" latinLnBrk="0" hangingPunct="1">
              <a:lnSpc>
                <a:spcPct val="100000"/>
              </a:lnSpc>
              <a:spcBef>
                <a:spcPts val="0"/>
              </a:spcBef>
              <a:spcAft>
                <a:spcPts val="1200"/>
              </a:spcAft>
              <a:buFont typeface="Arial"/>
              <a:buNone/>
              <a:defRPr sz="800" kern="1200">
                <a:solidFill>
                  <a:schemeClr val="tx2"/>
                </a:solidFill>
                <a:latin typeface="Arial" charset="0"/>
                <a:ea typeface="Arial" charset="0"/>
                <a:cs typeface="Arial" charset="0"/>
              </a:defRPr>
            </a:lvl1pPr>
            <a:lvl2pPr marL="0" indent="0" algn="l" defTabSz="914377" rtl="0" eaLnBrk="1" latinLnBrk="0" hangingPunct="1">
              <a:lnSpc>
                <a:spcPts val="2160"/>
              </a:lnSpc>
              <a:spcBef>
                <a:spcPts val="0"/>
              </a:spcBef>
              <a:spcAft>
                <a:spcPts val="600"/>
              </a:spcAft>
              <a:buFont typeface="Arial"/>
              <a:buNone/>
              <a:defRPr sz="900" kern="1200">
                <a:solidFill>
                  <a:schemeClr val="bg1"/>
                </a:solidFill>
                <a:latin typeface="Arial" charset="0"/>
                <a:ea typeface="Arial" charset="0"/>
                <a:cs typeface="Arial" charset="0"/>
              </a:defRPr>
            </a:lvl2pPr>
            <a:lvl3pPr marL="0" indent="0" algn="l" defTabSz="914377" rtl="0" eaLnBrk="1" latinLnBrk="0" hangingPunct="1">
              <a:lnSpc>
                <a:spcPts val="2160"/>
              </a:lnSpc>
              <a:spcBef>
                <a:spcPts val="0"/>
              </a:spcBef>
              <a:spcAft>
                <a:spcPts val="600"/>
              </a:spcAft>
              <a:buFont typeface="Arial"/>
              <a:buNone/>
              <a:defRPr sz="900" kern="1200">
                <a:solidFill>
                  <a:schemeClr val="bg1"/>
                </a:solidFill>
                <a:latin typeface="Arial" charset="0"/>
                <a:ea typeface="Arial" charset="0"/>
                <a:cs typeface="Arial" charset="0"/>
              </a:defRPr>
            </a:lvl3pPr>
            <a:lvl4pPr marL="0" indent="0" algn="l" defTabSz="914377" rtl="0" eaLnBrk="1" latinLnBrk="0" hangingPunct="1">
              <a:lnSpc>
                <a:spcPts val="2160"/>
              </a:lnSpc>
              <a:spcBef>
                <a:spcPts val="0"/>
              </a:spcBef>
              <a:spcAft>
                <a:spcPts val="600"/>
              </a:spcAft>
              <a:buFont typeface="Arial"/>
              <a:buNone/>
              <a:defRPr sz="900" kern="1200">
                <a:solidFill>
                  <a:schemeClr val="bg1"/>
                </a:solidFill>
                <a:latin typeface="Arial" charset="0"/>
                <a:ea typeface="Arial" charset="0"/>
                <a:cs typeface="Arial" charset="0"/>
              </a:defRPr>
            </a:lvl4pPr>
            <a:lvl5pPr marL="0" indent="0" algn="l" defTabSz="914377" rtl="0" eaLnBrk="1" latinLnBrk="0" hangingPunct="1">
              <a:lnSpc>
                <a:spcPts val="2160"/>
              </a:lnSpc>
              <a:spcBef>
                <a:spcPts val="0"/>
              </a:spcBef>
              <a:spcAft>
                <a:spcPts val="600"/>
              </a:spcAft>
              <a:buFont typeface="Arial"/>
              <a:buNone/>
              <a:defRPr sz="900" kern="1200">
                <a:solidFill>
                  <a:schemeClr val="bg1"/>
                </a:solidFill>
                <a:latin typeface="Arial" charset="0"/>
                <a:ea typeface="Arial" charset="0"/>
                <a:cs typeface="Arial" charset="0"/>
              </a:defRPr>
            </a:lvl5pPr>
            <a:lvl6pPr marL="2514537"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ctr"/>
            <a:fld id="{9C5C7084-7111-9144-87F8-B8CA24968E6C}" type="datetime4">
              <a:rPr lang="en-GB" sz="600" b="0" i="0" smtClean="0">
                <a:solidFill>
                  <a:schemeClr val="bg1">
                    <a:lumMod val="65000"/>
                  </a:schemeClr>
                </a:solidFill>
                <a:latin typeface="Effra Light" panose="020B0403020203020204" pitchFamily="34" charset="0"/>
                <a:cs typeface="Effra Light" panose="020B0403020203020204" pitchFamily="34" charset="0"/>
              </a:rPr>
              <a:t>16 March 2023</a:t>
            </a:fld>
            <a:endParaRPr lang="en-US" sz="700" b="0" i="0">
              <a:solidFill>
                <a:schemeClr val="bg1">
                  <a:lumMod val="65000"/>
                </a:schemeClr>
              </a:solidFill>
              <a:latin typeface="Effra Light" panose="020B0403020203020204" pitchFamily="34" charset="0"/>
              <a:cs typeface="Effra Light" panose="020B0403020203020204" pitchFamily="34" charset="0"/>
            </a:endParaRPr>
          </a:p>
        </p:txBody>
      </p:sp>
    </p:spTree>
    <p:extLst>
      <p:ext uri="{BB962C8B-B14F-4D97-AF65-F5344CB8AC3E}">
        <p14:creationId xmlns:p14="http://schemas.microsoft.com/office/powerpoint/2010/main" val="3831986238"/>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45_Workflow">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3290FC-BF70-C649-956A-51B2E5A42794}"/>
              </a:ext>
            </a:extLst>
          </p:cNvPr>
          <p:cNvSpPr>
            <a:spLocks noGrp="1"/>
          </p:cNvSpPr>
          <p:nvPr>
            <p:ph type="title"/>
          </p:nvPr>
        </p:nvSpPr>
        <p:spPr/>
        <p:txBody>
          <a:bodyPr/>
          <a:lstStyle/>
          <a:p>
            <a:r>
              <a:rPr lang="en-GB"/>
              <a:t>Click to edit Master title style</a:t>
            </a:r>
            <a:endParaRPr lang="en-US"/>
          </a:p>
        </p:txBody>
      </p:sp>
      <p:sp>
        <p:nvSpPr>
          <p:cNvPr id="6" name="Text Placeholder 4">
            <a:extLst>
              <a:ext uri="{FF2B5EF4-FFF2-40B4-BE49-F238E27FC236}">
                <a16:creationId xmlns:a16="http://schemas.microsoft.com/office/drawing/2014/main" id="{92484347-FAE1-2240-8835-85E1DA65CC97}"/>
              </a:ext>
            </a:extLst>
          </p:cNvPr>
          <p:cNvSpPr>
            <a:spLocks noGrp="1"/>
          </p:cNvSpPr>
          <p:nvPr>
            <p:ph type="body" sz="quarter" idx="19"/>
          </p:nvPr>
        </p:nvSpPr>
        <p:spPr>
          <a:xfrm>
            <a:off x="1092200" y="1233488"/>
            <a:ext cx="2498725" cy="513471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Picture Placeholder 2">
            <a:extLst>
              <a:ext uri="{FF2B5EF4-FFF2-40B4-BE49-F238E27FC236}">
                <a16:creationId xmlns:a16="http://schemas.microsoft.com/office/drawing/2014/main" id="{3FD1E537-46F9-A84A-8BB6-754256DA3F70}"/>
              </a:ext>
            </a:extLst>
          </p:cNvPr>
          <p:cNvSpPr>
            <a:spLocks noGrp="1"/>
          </p:cNvSpPr>
          <p:nvPr>
            <p:ph type="pic" sz="quarter" idx="35" hasCustomPrompt="1"/>
          </p:nvPr>
        </p:nvSpPr>
        <p:spPr>
          <a:xfrm>
            <a:off x="4133850" y="1233488"/>
            <a:ext cx="7718425" cy="5148262"/>
          </a:xfrm>
          <a:prstGeom prst="rect">
            <a:avLst/>
          </a:prstGeom>
          <a:pattFill prst="pct75">
            <a:fgClr>
              <a:schemeClr val="accent2"/>
            </a:fgClr>
            <a:bgClr>
              <a:schemeClr val="accent2">
                <a:lumMod val="40000"/>
                <a:lumOff val="60000"/>
              </a:schemeClr>
            </a:bgClr>
          </a:pattFill>
        </p:spPr>
        <p:txBody>
          <a:bodyPr vert="horz" wrap="square" lIns="0" tIns="0" rIns="0" bIns="0" rtlCol="0">
            <a:noAutofit/>
          </a:bodyPr>
          <a:lstStyle>
            <a:lvl1pPr>
              <a:defRPr lang="en-US" dirty="0"/>
            </a:lvl1pPr>
          </a:lstStyle>
          <a:p>
            <a:pPr lvl="0"/>
            <a:r>
              <a:rPr lang="en-US"/>
              <a:t>DRAG &amp; DROP IMAGE</a:t>
            </a:r>
          </a:p>
        </p:txBody>
      </p:sp>
      <p:sp>
        <p:nvSpPr>
          <p:cNvPr id="8" name="Text Placeholder 5">
            <a:extLst>
              <a:ext uri="{FF2B5EF4-FFF2-40B4-BE49-F238E27FC236}">
                <a16:creationId xmlns:a16="http://schemas.microsoft.com/office/drawing/2014/main" id="{DF91AAFA-8529-4747-8AED-3C6572462D53}"/>
              </a:ext>
            </a:extLst>
          </p:cNvPr>
          <p:cNvSpPr>
            <a:spLocks noGrp="1"/>
          </p:cNvSpPr>
          <p:nvPr>
            <p:ph type="body" sz="quarter" idx="57" hasCustomPrompt="1"/>
          </p:nvPr>
        </p:nvSpPr>
        <p:spPr>
          <a:xfrm>
            <a:off x="4133849" y="6092702"/>
            <a:ext cx="2106613" cy="289048"/>
          </a:xfrm>
          <a:solidFill>
            <a:schemeClr val="tx1"/>
          </a:solidFill>
        </p:spPr>
        <p:txBody>
          <a:bodyPr lIns="36000" tIns="36000" anchor="ctr">
            <a:normAutofit/>
          </a:bodyPr>
          <a:lstStyle>
            <a:lvl1pPr marL="0" indent="0" algn="l">
              <a:lnSpc>
                <a:spcPts val="1080"/>
              </a:lnSpc>
              <a:spcBef>
                <a:spcPts val="0"/>
              </a:spcBef>
              <a:spcAft>
                <a:spcPts val="600"/>
              </a:spcAft>
              <a:buNone/>
              <a:defRPr sz="900" b="1" i="0">
                <a:solidFill>
                  <a:schemeClr val="bg1"/>
                </a:solidFill>
                <a:latin typeface="Gotham Medium" pitchFamily="2" charset="0"/>
                <a:ea typeface="Helvetica Neue" charset="0"/>
                <a:cs typeface="Gotham Medium" pitchFamily="2" charset="0"/>
              </a:defRPr>
            </a:lvl1pPr>
          </a:lstStyle>
          <a:p>
            <a:pPr lvl="0"/>
            <a:r>
              <a:rPr lang="en-US"/>
              <a:t>Insert image caption</a:t>
            </a:r>
          </a:p>
        </p:txBody>
      </p:sp>
      <p:sp>
        <p:nvSpPr>
          <p:cNvPr id="4" name="Footer Placeholder 3">
            <a:extLst>
              <a:ext uri="{FF2B5EF4-FFF2-40B4-BE49-F238E27FC236}">
                <a16:creationId xmlns:a16="http://schemas.microsoft.com/office/drawing/2014/main" id="{D9E7A158-9AFA-A34A-9721-5958B00E1362}"/>
              </a:ext>
            </a:extLst>
          </p:cNvPr>
          <p:cNvSpPr>
            <a:spLocks noGrp="1"/>
          </p:cNvSpPr>
          <p:nvPr>
            <p:ph type="ftr" sz="quarter" idx="58"/>
          </p:nvPr>
        </p:nvSpPr>
        <p:spPr/>
        <p:txBody>
          <a:bodyPr/>
          <a:lstStyle/>
          <a:p>
            <a:r>
              <a:rPr lang="en-GB"/>
              <a:t>Flutter International — Confidential </a:t>
            </a:r>
          </a:p>
        </p:txBody>
      </p:sp>
    </p:spTree>
    <p:extLst>
      <p:ext uri="{BB962C8B-B14F-4D97-AF65-F5344CB8AC3E}">
        <p14:creationId xmlns:p14="http://schemas.microsoft.com/office/powerpoint/2010/main" val="595378886"/>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D71276-E779-A742-AA92-1F1749BB51DE}"/>
              </a:ext>
            </a:extLst>
          </p:cNvPr>
          <p:cNvSpPr>
            <a:spLocks noGrp="1"/>
          </p:cNvSpPr>
          <p:nvPr>
            <p:ph type="title"/>
          </p:nvPr>
        </p:nvSpPr>
        <p:spPr/>
        <p:txBody>
          <a:bodyPr/>
          <a:lstStyle/>
          <a:p>
            <a:r>
              <a:rPr lang="en-GB"/>
              <a:t>Click to edit Master title style</a:t>
            </a:r>
            <a:endParaRPr lang="en-US"/>
          </a:p>
        </p:txBody>
      </p:sp>
      <p:sp>
        <p:nvSpPr>
          <p:cNvPr id="4" name="Text Placeholder 4">
            <a:extLst>
              <a:ext uri="{FF2B5EF4-FFF2-40B4-BE49-F238E27FC236}">
                <a16:creationId xmlns:a16="http://schemas.microsoft.com/office/drawing/2014/main" id="{4A66EF83-2DBA-2B47-8510-1D8DF2FB05AE}"/>
              </a:ext>
            </a:extLst>
          </p:cNvPr>
          <p:cNvSpPr>
            <a:spLocks noGrp="1"/>
          </p:cNvSpPr>
          <p:nvPr>
            <p:ph type="body" sz="quarter" idx="19"/>
          </p:nvPr>
        </p:nvSpPr>
        <p:spPr>
          <a:xfrm>
            <a:off x="1092200" y="1233488"/>
            <a:ext cx="2498725" cy="496728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Picture Placeholder 2">
            <a:extLst>
              <a:ext uri="{FF2B5EF4-FFF2-40B4-BE49-F238E27FC236}">
                <a16:creationId xmlns:a16="http://schemas.microsoft.com/office/drawing/2014/main" id="{40CDC867-19FF-0443-A088-F448FC9E1990}"/>
              </a:ext>
            </a:extLst>
          </p:cNvPr>
          <p:cNvSpPr>
            <a:spLocks noGrp="1"/>
          </p:cNvSpPr>
          <p:nvPr>
            <p:ph type="pic" sz="quarter" idx="35" hasCustomPrompt="1"/>
          </p:nvPr>
        </p:nvSpPr>
        <p:spPr>
          <a:xfrm>
            <a:off x="4597401" y="1233488"/>
            <a:ext cx="3528822" cy="4967287"/>
          </a:xfrm>
          <a:prstGeom prst="rect">
            <a:avLst/>
          </a:prstGeom>
          <a:pattFill prst="pct75">
            <a:fgClr>
              <a:schemeClr val="accent2"/>
            </a:fgClr>
            <a:bgClr>
              <a:schemeClr val="accent2">
                <a:lumMod val="40000"/>
                <a:lumOff val="60000"/>
              </a:schemeClr>
            </a:bgClr>
          </a:pattFill>
        </p:spPr>
        <p:txBody>
          <a:bodyPr vert="horz" wrap="square" lIns="0" tIns="0" rIns="0" bIns="0" rtlCol="0">
            <a:noAutofit/>
          </a:bodyPr>
          <a:lstStyle>
            <a:lvl1pPr>
              <a:defRPr lang="en-US" dirty="0"/>
            </a:lvl1pPr>
          </a:lstStyle>
          <a:p>
            <a:pPr lvl="0"/>
            <a:r>
              <a:rPr lang="en-US"/>
              <a:t>DRAG &amp; DROP IMAGE</a:t>
            </a:r>
          </a:p>
        </p:txBody>
      </p:sp>
      <p:sp>
        <p:nvSpPr>
          <p:cNvPr id="6" name="Text Placeholder 5">
            <a:extLst>
              <a:ext uri="{FF2B5EF4-FFF2-40B4-BE49-F238E27FC236}">
                <a16:creationId xmlns:a16="http://schemas.microsoft.com/office/drawing/2014/main" id="{A1CC56B2-389C-C049-ACA6-3C21D14E44CC}"/>
              </a:ext>
            </a:extLst>
          </p:cNvPr>
          <p:cNvSpPr>
            <a:spLocks noGrp="1"/>
          </p:cNvSpPr>
          <p:nvPr>
            <p:ph type="body" sz="quarter" idx="57" hasCustomPrompt="1"/>
          </p:nvPr>
        </p:nvSpPr>
        <p:spPr>
          <a:xfrm>
            <a:off x="4597399" y="5911727"/>
            <a:ext cx="2106613" cy="289048"/>
          </a:xfrm>
          <a:solidFill>
            <a:schemeClr val="tx1"/>
          </a:solidFill>
        </p:spPr>
        <p:txBody>
          <a:bodyPr lIns="36000" tIns="36000" anchor="ctr">
            <a:normAutofit/>
          </a:bodyPr>
          <a:lstStyle>
            <a:lvl1pPr marL="0" indent="0" algn="l">
              <a:lnSpc>
                <a:spcPts val="1080"/>
              </a:lnSpc>
              <a:spcBef>
                <a:spcPts val="0"/>
              </a:spcBef>
              <a:spcAft>
                <a:spcPts val="600"/>
              </a:spcAft>
              <a:buNone/>
              <a:defRPr sz="900" b="1" i="0">
                <a:solidFill>
                  <a:schemeClr val="bg1"/>
                </a:solidFill>
                <a:latin typeface="Gotham Medium" pitchFamily="2" charset="0"/>
                <a:ea typeface="Helvetica Neue" charset="0"/>
                <a:cs typeface="Gotham Medium" pitchFamily="2" charset="0"/>
              </a:defRPr>
            </a:lvl1pPr>
          </a:lstStyle>
          <a:p>
            <a:pPr lvl="0"/>
            <a:r>
              <a:rPr lang="en-US"/>
              <a:t>Insert image caption</a:t>
            </a:r>
          </a:p>
        </p:txBody>
      </p:sp>
      <p:sp>
        <p:nvSpPr>
          <p:cNvPr id="7" name="Picture Placeholder 2">
            <a:extLst>
              <a:ext uri="{FF2B5EF4-FFF2-40B4-BE49-F238E27FC236}">
                <a16:creationId xmlns:a16="http://schemas.microsoft.com/office/drawing/2014/main" id="{DF7DBB1E-09F4-C640-957C-B38AE4E19040}"/>
              </a:ext>
            </a:extLst>
          </p:cNvPr>
          <p:cNvSpPr>
            <a:spLocks noGrp="1"/>
          </p:cNvSpPr>
          <p:nvPr>
            <p:ph type="pic" sz="quarter" idx="58" hasCustomPrompt="1"/>
          </p:nvPr>
        </p:nvSpPr>
        <p:spPr>
          <a:xfrm>
            <a:off x="8323453" y="1233488"/>
            <a:ext cx="3528822" cy="4967287"/>
          </a:xfrm>
          <a:prstGeom prst="rect">
            <a:avLst/>
          </a:prstGeom>
          <a:pattFill prst="pct75">
            <a:fgClr>
              <a:schemeClr val="accent2"/>
            </a:fgClr>
            <a:bgClr>
              <a:schemeClr val="accent2">
                <a:lumMod val="40000"/>
                <a:lumOff val="60000"/>
              </a:schemeClr>
            </a:bgClr>
          </a:pattFill>
        </p:spPr>
        <p:txBody>
          <a:bodyPr vert="horz" wrap="square" lIns="0" tIns="0" rIns="0" bIns="0" rtlCol="0">
            <a:noAutofit/>
          </a:bodyPr>
          <a:lstStyle>
            <a:lvl1pPr>
              <a:defRPr lang="en-US" dirty="0"/>
            </a:lvl1pPr>
          </a:lstStyle>
          <a:p>
            <a:pPr lvl="0"/>
            <a:r>
              <a:rPr lang="en-US"/>
              <a:t>DRAG &amp; DROP IMAGE</a:t>
            </a:r>
          </a:p>
        </p:txBody>
      </p:sp>
      <p:sp>
        <p:nvSpPr>
          <p:cNvPr id="8" name="Text Placeholder 5">
            <a:extLst>
              <a:ext uri="{FF2B5EF4-FFF2-40B4-BE49-F238E27FC236}">
                <a16:creationId xmlns:a16="http://schemas.microsoft.com/office/drawing/2014/main" id="{18F8DAB2-9C04-5942-AB85-1C48B4B47AE8}"/>
              </a:ext>
            </a:extLst>
          </p:cNvPr>
          <p:cNvSpPr>
            <a:spLocks noGrp="1"/>
          </p:cNvSpPr>
          <p:nvPr>
            <p:ph type="body" sz="quarter" idx="59" hasCustomPrompt="1"/>
          </p:nvPr>
        </p:nvSpPr>
        <p:spPr>
          <a:xfrm>
            <a:off x="8323453" y="5911727"/>
            <a:ext cx="2106613" cy="289048"/>
          </a:xfrm>
          <a:solidFill>
            <a:schemeClr val="tx1"/>
          </a:solidFill>
        </p:spPr>
        <p:txBody>
          <a:bodyPr lIns="36000" tIns="36000" anchor="ctr">
            <a:normAutofit/>
          </a:bodyPr>
          <a:lstStyle>
            <a:lvl1pPr marL="0" indent="0" algn="l">
              <a:lnSpc>
                <a:spcPts val="1080"/>
              </a:lnSpc>
              <a:spcBef>
                <a:spcPts val="0"/>
              </a:spcBef>
              <a:spcAft>
                <a:spcPts val="600"/>
              </a:spcAft>
              <a:buNone/>
              <a:defRPr sz="900" b="1" i="0">
                <a:solidFill>
                  <a:schemeClr val="bg1"/>
                </a:solidFill>
                <a:latin typeface="Gotham Medium" pitchFamily="2" charset="0"/>
                <a:ea typeface="Helvetica Neue" charset="0"/>
                <a:cs typeface="Gotham Medium" pitchFamily="2" charset="0"/>
              </a:defRPr>
            </a:lvl1pPr>
          </a:lstStyle>
          <a:p>
            <a:pPr lvl="0"/>
            <a:r>
              <a:rPr lang="en-US"/>
              <a:t>Insert image caption</a:t>
            </a:r>
          </a:p>
        </p:txBody>
      </p:sp>
      <p:sp>
        <p:nvSpPr>
          <p:cNvPr id="9" name="Footer Placeholder 8">
            <a:extLst>
              <a:ext uri="{FF2B5EF4-FFF2-40B4-BE49-F238E27FC236}">
                <a16:creationId xmlns:a16="http://schemas.microsoft.com/office/drawing/2014/main" id="{EA651E5E-5A5E-314E-B271-795AEA5B183A}"/>
              </a:ext>
            </a:extLst>
          </p:cNvPr>
          <p:cNvSpPr>
            <a:spLocks noGrp="1"/>
          </p:cNvSpPr>
          <p:nvPr>
            <p:ph type="ftr" sz="quarter" idx="60"/>
          </p:nvPr>
        </p:nvSpPr>
        <p:spPr/>
        <p:txBody>
          <a:bodyPr/>
          <a:lstStyle/>
          <a:p>
            <a:r>
              <a:rPr lang="en-GB"/>
              <a:t>Flutter International — Confidential </a:t>
            </a:r>
          </a:p>
        </p:txBody>
      </p:sp>
    </p:spTree>
    <p:extLst>
      <p:ext uri="{BB962C8B-B14F-4D97-AF65-F5344CB8AC3E}">
        <p14:creationId xmlns:p14="http://schemas.microsoft.com/office/powerpoint/2010/main" val="3200238080"/>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83D5E-540F-E74F-B65C-988D6304B1C1}"/>
              </a:ext>
            </a:extLst>
          </p:cNvPr>
          <p:cNvSpPr>
            <a:spLocks noGrp="1"/>
          </p:cNvSpPr>
          <p:nvPr>
            <p:ph type="title"/>
          </p:nvPr>
        </p:nvSpPr>
        <p:spPr/>
        <p:txBody>
          <a:bodyPr/>
          <a:lstStyle/>
          <a:p>
            <a:r>
              <a:rPr lang="en-GB"/>
              <a:t>Click to edit Master title style</a:t>
            </a:r>
            <a:endParaRPr lang="en-US"/>
          </a:p>
        </p:txBody>
      </p:sp>
      <p:sp>
        <p:nvSpPr>
          <p:cNvPr id="4" name="Text Placeholder 4">
            <a:extLst>
              <a:ext uri="{FF2B5EF4-FFF2-40B4-BE49-F238E27FC236}">
                <a16:creationId xmlns:a16="http://schemas.microsoft.com/office/drawing/2014/main" id="{D822186E-ADB8-6140-8842-66FF6080B985}"/>
              </a:ext>
            </a:extLst>
          </p:cNvPr>
          <p:cNvSpPr>
            <a:spLocks noGrp="1"/>
          </p:cNvSpPr>
          <p:nvPr>
            <p:ph type="body" sz="quarter" idx="19"/>
          </p:nvPr>
        </p:nvSpPr>
        <p:spPr>
          <a:xfrm>
            <a:off x="1092200" y="1233488"/>
            <a:ext cx="2498725" cy="496728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Picture Placeholder 2">
            <a:extLst>
              <a:ext uri="{FF2B5EF4-FFF2-40B4-BE49-F238E27FC236}">
                <a16:creationId xmlns:a16="http://schemas.microsoft.com/office/drawing/2014/main" id="{DE9F4877-970C-F242-8F79-B124C81201D1}"/>
              </a:ext>
            </a:extLst>
          </p:cNvPr>
          <p:cNvSpPr>
            <a:spLocks noGrp="1"/>
          </p:cNvSpPr>
          <p:nvPr>
            <p:ph type="pic" sz="quarter" idx="35" hasCustomPrompt="1"/>
          </p:nvPr>
        </p:nvSpPr>
        <p:spPr>
          <a:xfrm>
            <a:off x="4257676" y="1233300"/>
            <a:ext cx="3528822" cy="2241423"/>
          </a:xfrm>
          <a:prstGeom prst="rect">
            <a:avLst/>
          </a:prstGeom>
          <a:pattFill prst="pct75">
            <a:fgClr>
              <a:schemeClr val="accent2"/>
            </a:fgClr>
            <a:bgClr>
              <a:schemeClr val="accent2">
                <a:lumMod val="40000"/>
                <a:lumOff val="60000"/>
              </a:schemeClr>
            </a:bgClr>
          </a:pattFill>
        </p:spPr>
        <p:txBody>
          <a:bodyPr vert="horz" wrap="square" lIns="0" tIns="0" rIns="0" bIns="0" rtlCol="0">
            <a:noAutofit/>
          </a:bodyPr>
          <a:lstStyle>
            <a:lvl1pPr>
              <a:defRPr lang="en-US" dirty="0"/>
            </a:lvl1pPr>
          </a:lstStyle>
          <a:p>
            <a:pPr lvl="0"/>
            <a:r>
              <a:rPr lang="en-US"/>
              <a:t>DRAG &amp; DROP IMAGE</a:t>
            </a:r>
          </a:p>
        </p:txBody>
      </p:sp>
      <p:sp>
        <p:nvSpPr>
          <p:cNvPr id="6" name="Picture Placeholder 2">
            <a:extLst>
              <a:ext uri="{FF2B5EF4-FFF2-40B4-BE49-F238E27FC236}">
                <a16:creationId xmlns:a16="http://schemas.microsoft.com/office/drawing/2014/main" id="{DA50DD6A-0968-DE4A-9E9A-E037F12838B2}"/>
              </a:ext>
            </a:extLst>
          </p:cNvPr>
          <p:cNvSpPr>
            <a:spLocks noGrp="1"/>
          </p:cNvSpPr>
          <p:nvPr>
            <p:ph type="pic" sz="quarter" idx="58" hasCustomPrompt="1"/>
          </p:nvPr>
        </p:nvSpPr>
        <p:spPr>
          <a:xfrm>
            <a:off x="7983728" y="1233300"/>
            <a:ext cx="3528822" cy="2241423"/>
          </a:xfrm>
          <a:prstGeom prst="rect">
            <a:avLst/>
          </a:prstGeom>
          <a:pattFill prst="pct75">
            <a:fgClr>
              <a:schemeClr val="accent2"/>
            </a:fgClr>
            <a:bgClr>
              <a:schemeClr val="accent2">
                <a:lumMod val="40000"/>
                <a:lumOff val="60000"/>
              </a:schemeClr>
            </a:bgClr>
          </a:pattFill>
        </p:spPr>
        <p:txBody>
          <a:bodyPr vert="horz" wrap="square" lIns="0" tIns="0" rIns="0" bIns="0" rtlCol="0">
            <a:noAutofit/>
          </a:bodyPr>
          <a:lstStyle>
            <a:lvl1pPr>
              <a:defRPr lang="en-US" dirty="0"/>
            </a:lvl1pPr>
          </a:lstStyle>
          <a:p>
            <a:pPr lvl="0"/>
            <a:r>
              <a:rPr lang="en-US"/>
              <a:t>DRAG &amp; DROP IMAGE</a:t>
            </a:r>
          </a:p>
        </p:txBody>
      </p:sp>
      <p:sp>
        <p:nvSpPr>
          <p:cNvPr id="7" name="Picture Placeholder 2">
            <a:extLst>
              <a:ext uri="{FF2B5EF4-FFF2-40B4-BE49-F238E27FC236}">
                <a16:creationId xmlns:a16="http://schemas.microsoft.com/office/drawing/2014/main" id="{63BB5B52-96B7-7A4A-995B-94E0E004346F}"/>
              </a:ext>
            </a:extLst>
          </p:cNvPr>
          <p:cNvSpPr>
            <a:spLocks noGrp="1"/>
          </p:cNvSpPr>
          <p:nvPr>
            <p:ph type="pic" sz="quarter" idx="59" hasCustomPrompt="1"/>
          </p:nvPr>
        </p:nvSpPr>
        <p:spPr>
          <a:xfrm>
            <a:off x="4257676" y="3671827"/>
            <a:ext cx="3528822" cy="2241423"/>
          </a:xfrm>
          <a:prstGeom prst="rect">
            <a:avLst/>
          </a:prstGeom>
          <a:pattFill prst="pct75">
            <a:fgClr>
              <a:schemeClr val="accent2"/>
            </a:fgClr>
            <a:bgClr>
              <a:schemeClr val="accent2">
                <a:lumMod val="40000"/>
                <a:lumOff val="60000"/>
              </a:schemeClr>
            </a:bgClr>
          </a:pattFill>
        </p:spPr>
        <p:txBody>
          <a:bodyPr vert="horz" wrap="square" lIns="0" tIns="0" rIns="0" bIns="0" rtlCol="0">
            <a:noAutofit/>
          </a:bodyPr>
          <a:lstStyle>
            <a:lvl1pPr>
              <a:defRPr lang="en-US" dirty="0"/>
            </a:lvl1pPr>
          </a:lstStyle>
          <a:p>
            <a:pPr lvl="0"/>
            <a:r>
              <a:rPr lang="en-US"/>
              <a:t>DRAG &amp; DROP IMAGE</a:t>
            </a:r>
          </a:p>
        </p:txBody>
      </p:sp>
      <p:sp>
        <p:nvSpPr>
          <p:cNvPr id="8" name="Picture Placeholder 2">
            <a:extLst>
              <a:ext uri="{FF2B5EF4-FFF2-40B4-BE49-F238E27FC236}">
                <a16:creationId xmlns:a16="http://schemas.microsoft.com/office/drawing/2014/main" id="{560CC91B-8A99-BD47-83E8-6E1CF839AADC}"/>
              </a:ext>
            </a:extLst>
          </p:cNvPr>
          <p:cNvSpPr>
            <a:spLocks noGrp="1"/>
          </p:cNvSpPr>
          <p:nvPr>
            <p:ph type="pic" sz="quarter" idx="60" hasCustomPrompt="1"/>
          </p:nvPr>
        </p:nvSpPr>
        <p:spPr>
          <a:xfrm>
            <a:off x="7983728" y="3671827"/>
            <a:ext cx="3528822" cy="2241423"/>
          </a:xfrm>
          <a:prstGeom prst="rect">
            <a:avLst/>
          </a:prstGeom>
          <a:pattFill prst="pct75">
            <a:fgClr>
              <a:schemeClr val="accent2"/>
            </a:fgClr>
            <a:bgClr>
              <a:schemeClr val="accent2">
                <a:lumMod val="40000"/>
                <a:lumOff val="60000"/>
              </a:schemeClr>
            </a:bgClr>
          </a:pattFill>
        </p:spPr>
        <p:txBody>
          <a:bodyPr vert="horz" wrap="square" lIns="0" tIns="0" rIns="0" bIns="0" rtlCol="0">
            <a:noAutofit/>
          </a:bodyPr>
          <a:lstStyle>
            <a:lvl1pPr>
              <a:defRPr lang="en-US" dirty="0"/>
            </a:lvl1pPr>
          </a:lstStyle>
          <a:p>
            <a:pPr lvl="0"/>
            <a:r>
              <a:rPr lang="en-US"/>
              <a:t>DRAG &amp; DROP IMAGE</a:t>
            </a:r>
          </a:p>
        </p:txBody>
      </p:sp>
      <p:sp>
        <p:nvSpPr>
          <p:cNvPr id="9" name="Text Placeholder 5">
            <a:extLst>
              <a:ext uri="{FF2B5EF4-FFF2-40B4-BE49-F238E27FC236}">
                <a16:creationId xmlns:a16="http://schemas.microsoft.com/office/drawing/2014/main" id="{18828002-BFE2-2541-88D6-54C6F136D74F}"/>
              </a:ext>
            </a:extLst>
          </p:cNvPr>
          <p:cNvSpPr>
            <a:spLocks noGrp="1"/>
          </p:cNvSpPr>
          <p:nvPr>
            <p:ph type="body" sz="quarter" idx="57" hasCustomPrompt="1"/>
          </p:nvPr>
        </p:nvSpPr>
        <p:spPr>
          <a:xfrm>
            <a:off x="4257674" y="5624202"/>
            <a:ext cx="2106613" cy="289048"/>
          </a:xfrm>
          <a:solidFill>
            <a:schemeClr val="tx1"/>
          </a:solidFill>
        </p:spPr>
        <p:txBody>
          <a:bodyPr lIns="36000" tIns="36000" anchor="ctr">
            <a:normAutofit/>
          </a:bodyPr>
          <a:lstStyle>
            <a:lvl1pPr marL="0" indent="0" algn="l">
              <a:lnSpc>
                <a:spcPts val="1080"/>
              </a:lnSpc>
              <a:spcBef>
                <a:spcPts val="0"/>
              </a:spcBef>
              <a:spcAft>
                <a:spcPts val="600"/>
              </a:spcAft>
              <a:buNone/>
              <a:defRPr sz="900" b="1" i="0">
                <a:solidFill>
                  <a:schemeClr val="bg1"/>
                </a:solidFill>
                <a:latin typeface="Gotham Medium" pitchFamily="2" charset="0"/>
                <a:ea typeface="Helvetica Neue" charset="0"/>
                <a:cs typeface="Gotham Medium" pitchFamily="2" charset="0"/>
              </a:defRPr>
            </a:lvl1pPr>
          </a:lstStyle>
          <a:p>
            <a:pPr lvl="0"/>
            <a:r>
              <a:rPr lang="en-US"/>
              <a:t>Insert image caption</a:t>
            </a:r>
          </a:p>
        </p:txBody>
      </p:sp>
      <p:sp>
        <p:nvSpPr>
          <p:cNvPr id="10" name="Text Placeholder 5">
            <a:extLst>
              <a:ext uri="{FF2B5EF4-FFF2-40B4-BE49-F238E27FC236}">
                <a16:creationId xmlns:a16="http://schemas.microsoft.com/office/drawing/2014/main" id="{39613A67-3F56-8547-9271-07C95FE993A5}"/>
              </a:ext>
            </a:extLst>
          </p:cNvPr>
          <p:cNvSpPr>
            <a:spLocks noGrp="1"/>
          </p:cNvSpPr>
          <p:nvPr>
            <p:ph type="body" sz="quarter" idx="61" hasCustomPrompt="1"/>
          </p:nvPr>
        </p:nvSpPr>
        <p:spPr>
          <a:xfrm>
            <a:off x="7983728" y="5624202"/>
            <a:ext cx="2106613" cy="289048"/>
          </a:xfrm>
          <a:solidFill>
            <a:schemeClr val="tx1"/>
          </a:solidFill>
        </p:spPr>
        <p:txBody>
          <a:bodyPr lIns="36000" tIns="36000" anchor="ctr">
            <a:normAutofit/>
          </a:bodyPr>
          <a:lstStyle>
            <a:lvl1pPr marL="0" indent="0" algn="l">
              <a:lnSpc>
                <a:spcPts val="1080"/>
              </a:lnSpc>
              <a:spcBef>
                <a:spcPts val="0"/>
              </a:spcBef>
              <a:spcAft>
                <a:spcPts val="600"/>
              </a:spcAft>
              <a:buNone/>
              <a:defRPr sz="900" b="1" i="0">
                <a:solidFill>
                  <a:schemeClr val="bg1"/>
                </a:solidFill>
                <a:latin typeface="Gotham Medium" pitchFamily="2" charset="0"/>
                <a:ea typeface="Helvetica Neue" charset="0"/>
                <a:cs typeface="Gotham Medium" pitchFamily="2" charset="0"/>
              </a:defRPr>
            </a:lvl1pPr>
          </a:lstStyle>
          <a:p>
            <a:pPr lvl="0"/>
            <a:r>
              <a:rPr lang="en-US"/>
              <a:t>Insert image caption</a:t>
            </a:r>
          </a:p>
        </p:txBody>
      </p:sp>
      <p:sp>
        <p:nvSpPr>
          <p:cNvPr id="11" name="Text Placeholder 5">
            <a:extLst>
              <a:ext uri="{FF2B5EF4-FFF2-40B4-BE49-F238E27FC236}">
                <a16:creationId xmlns:a16="http://schemas.microsoft.com/office/drawing/2014/main" id="{3564210D-F59C-EF4A-B109-A0DE92024315}"/>
              </a:ext>
            </a:extLst>
          </p:cNvPr>
          <p:cNvSpPr>
            <a:spLocks noGrp="1"/>
          </p:cNvSpPr>
          <p:nvPr>
            <p:ph type="body" sz="quarter" idx="62" hasCustomPrompt="1"/>
          </p:nvPr>
        </p:nvSpPr>
        <p:spPr>
          <a:xfrm>
            <a:off x="4257674" y="3185675"/>
            <a:ext cx="2106613" cy="289048"/>
          </a:xfrm>
          <a:solidFill>
            <a:schemeClr val="tx1"/>
          </a:solidFill>
        </p:spPr>
        <p:txBody>
          <a:bodyPr lIns="36000" tIns="36000" anchor="ctr">
            <a:normAutofit/>
          </a:bodyPr>
          <a:lstStyle>
            <a:lvl1pPr marL="0" indent="0" algn="l">
              <a:lnSpc>
                <a:spcPts val="1080"/>
              </a:lnSpc>
              <a:spcBef>
                <a:spcPts val="0"/>
              </a:spcBef>
              <a:spcAft>
                <a:spcPts val="600"/>
              </a:spcAft>
              <a:buNone/>
              <a:defRPr sz="900" b="1" i="0">
                <a:solidFill>
                  <a:schemeClr val="bg1"/>
                </a:solidFill>
                <a:latin typeface="Gotham Medium" pitchFamily="2" charset="0"/>
                <a:ea typeface="Helvetica Neue" charset="0"/>
                <a:cs typeface="Gotham Medium" pitchFamily="2" charset="0"/>
              </a:defRPr>
            </a:lvl1pPr>
          </a:lstStyle>
          <a:p>
            <a:pPr lvl="0"/>
            <a:r>
              <a:rPr lang="en-US"/>
              <a:t>Insert image caption</a:t>
            </a:r>
          </a:p>
        </p:txBody>
      </p:sp>
      <p:sp>
        <p:nvSpPr>
          <p:cNvPr id="12" name="Text Placeholder 5">
            <a:extLst>
              <a:ext uri="{FF2B5EF4-FFF2-40B4-BE49-F238E27FC236}">
                <a16:creationId xmlns:a16="http://schemas.microsoft.com/office/drawing/2014/main" id="{D84E940F-D50A-EB44-98B7-2236C26407F8}"/>
              </a:ext>
            </a:extLst>
          </p:cNvPr>
          <p:cNvSpPr>
            <a:spLocks noGrp="1"/>
          </p:cNvSpPr>
          <p:nvPr>
            <p:ph type="body" sz="quarter" idx="63" hasCustomPrompt="1"/>
          </p:nvPr>
        </p:nvSpPr>
        <p:spPr>
          <a:xfrm>
            <a:off x="7983728" y="3185675"/>
            <a:ext cx="2106613" cy="289048"/>
          </a:xfrm>
          <a:solidFill>
            <a:schemeClr val="tx1"/>
          </a:solidFill>
        </p:spPr>
        <p:txBody>
          <a:bodyPr lIns="36000" tIns="36000" anchor="ctr">
            <a:normAutofit/>
          </a:bodyPr>
          <a:lstStyle>
            <a:lvl1pPr marL="0" indent="0" algn="l">
              <a:lnSpc>
                <a:spcPts val="1080"/>
              </a:lnSpc>
              <a:spcBef>
                <a:spcPts val="0"/>
              </a:spcBef>
              <a:spcAft>
                <a:spcPts val="600"/>
              </a:spcAft>
              <a:buNone/>
              <a:defRPr sz="900" b="1" i="0">
                <a:solidFill>
                  <a:schemeClr val="bg1"/>
                </a:solidFill>
                <a:latin typeface="Gotham Medium" pitchFamily="2" charset="0"/>
                <a:ea typeface="Helvetica Neue" charset="0"/>
                <a:cs typeface="Gotham Medium" pitchFamily="2" charset="0"/>
              </a:defRPr>
            </a:lvl1pPr>
          </a:lstStyle>
          <a:p>
            <a:pPr lvl="0"/>
            <a:r>
              <a:rPr lang="en-US"/>
              <a:t>Insert image caption</a:t>
            </a:r>
          </a:p>
        </p:txBody>
      </p:sp>
      <p:sp>
        <p:nvSpPr>
          <p:cNvPr id="13" name="Footer Placeholder 12">
            <a:extLst>
              <a:ext uri="{FF2B5EF4-FFF2-40B4-BE49-F238E27FC236}">
                <a16:creationId xmlns:a16="http://schemas.microsoft.com/office/drawing/2014/main" id="{ECA44E2B-0ECB-6F41-B0A5-AB982E090FD1}"/>
              </a:ext>
            </a:extLst>
          </p:cNvPr>
          <p:cNvSpPr>
            <a:spLocks noGrp="1"/>
          </p:cNvSpPr>
          <p:nvPr>
            <p:ph type="ftr" sz="quarter" idx="64"/>
          </p:nvPr>
        </p:nvSpPr>
        <p:spPr/>
        <p:txBody>
          <a:bodyPr/>
          <a:lstStyle/>
          <a:p>
            <a:r>
              <a:rPr lang="en-GB"/>
              <a:t>Flutter International — Confidential </a:t>
            </a:r>
          </a:p>
        </p:txBody>
      </p:sp>
    </p:spTree>
    <p:extLst>
      <p:ext uri="{BB962C8B-B14F-4D97-AF65-F5344CB8AC3E}">
        <p14:creationId xmlns:p14="http://schemas.microsoft.com/office/powerpoint/2010/main" val="149466343"/>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showMasterSp="0" preserve="1" userDrawn="1">
  <p:cSld name="47_Workflow">
    <p:bg>
      <p:bgPr>
        <a:solidFill>
          <a:schemeClr val="tx1"/>
        </a:solidFill>
        <a:effectLst/>
      </p:bgPr>
    </p:bg>
    <p:spTree>
      <p:nvGrpSpPr>
        <p:cNvPr id="1" name=""/>
        <p:cNvGrpSpPr/>
        <p:nvPr/>
      </p:nvGrpSpPr>
      <p:grpSpPr>
        <a:xfrm>
          <a:off x="0" y="0"/>
          <a:ext cx="0" cy="0"/>
          <a:chOff x="0" y="0"/>
          <a:chExt cx="0" cy="0"/>
        </a:xfrm>
      </p:grpSpPr>
      <p:grpSp>
        <p:nvGrpSpPr>
          <p:cNvPr id="35" name="Graphic 69">
            <a:extLst>
              <a:ext uri="{FF2B5EF4-FFF2-40B4-BE49-F238E27FC236}">
                <a16:creationId xmlns:a16="http://schemas.microsoft.com/office/drawing/2014/main" id="{37D510BD-3350-5B45-8618-1BAB52DBDE2A}"/>
              </a:ext>
            </a:extLst>
          </p:cNvPr>
          <p:cNvGrpSpPr/>
          <p:nvPr userDrawn="1"/>
        </p:nvGrpSpPr>
        <p:grpSpPr>
          <a:xfrm rot="10800000" flipV="1">
            <a:off x="8762999" y="-83841"/>
            <a:ext cx="2989668" cy="3869524"/>
            <a:chOff x="8600772" y="152398"/>
            <a:chExt cx="3591227" cy="4648121"/>
          </a:xfrm>
          <a:solidFill>
            <a:schemeClr val="accent6">
              <a:lumMod val="90000"/>
              <a:alpha val="19000"/>
            </a:schemeClr>
          </a:solidFill>
        </p:grpSpPr>
        <p:sp>
          <p:nvSpPr>
            <p:cNvPr id="36" name="Freeform 35">
              <a:extLst>
                <a:ext uri="{FF2B5EF4-FFF2-40B4-BE49-F238E27FC236}">
                  <a16:creationId xmlns:a16="http://schemas.microsoft.com/office/drawing/2014/main" id="{5CA9A3D7-71F7-9C43-B03D-998BFFE8D975}"/>
                </a:ext>
              </a:extLst>
            </p:cNvPr>
            <p:cNvSpPr/>
            <p:nvPr/>
          </p:nvSpPr>
          <p:spPr>
            <a:xfrm>
              <a:off x="10127236" y="3627465"/>
              <a:ext cx="298419" cy="341458"/>
            </a:xfrm>
            <a:custGeom>
              <a:avLst/>
              <a:gdLst>
                <a:gd name="connsiteX0" fmla="*/ 0 w 298419"/>
                <a:gd name="connsiteY0" fmla="*/ 85514 h 341458"/>
                <a:gd name="connsiteX1" fmla="*/ 0 w 298419"/>
                <a:gd name="connsiteY1" fmla="*/ 255945 h 341458"/>
                <a:gd name="connsiteX2" fmla="*/ 149210 w 298419"/>
                <a:gd name="connsiteY2" fmla="*/ 341458 h 341458"/>
                <a:gd name="connsiteX3" fmla="*/ 298419 w 298419"/>
                <a:gd name="connsiteY3" fmla="*/ 255945 h 341458"/>
                <a:gd name="connsiteX4" fmla="*/ 298419 w 298419"/>
                <a:gd name="connsiteY4" fmla="*/ 85514 h 341458"/>
                <a:gd name="connsiteX5" fmla="*/ 149210 w 298419"/>
                <a:gd name="connsiteY5" fmla="*/ 0 h 341458"/>
                <a:gd name="connsiteX6" fmla="*/ 284692 w 298419"/>
                <a:gd name="connsiteY6" fmla="*/ 249390 h 341458"/>
                <a:gd name="connsiteX7" fmla="*/ 148016 w 298419"/>
                <a:gd name="connsiteY7" fmla="*/ 328348 h 341458"/>
                <a:gd name="connsiteX8" fmla="*/ 11340 w 298419"/>
                <a:gd name="connsiteY8" fmla="*/ 249390 h 341458"/>
                <a:gd name="connsiteX9" fmla="*/ 11340 w 298419"/>
                <a:gd name="connsiteY9" fmla="*/ 92069 h 341458"/>
                <a:gd name="connsiteX10" fmla="*/ 148016 w 298419"/>
                <a:gd name="connsiteY10" fmla="*/ 13110 h 341458"/>
                <a:gd name="connsiteX11" fmla="*/ 284692 w 298419"/>
                <a:gd name="connsiteY11" fmla="*/ 92069 h 341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8419" h="341458">
                  <a:moveTo>
                    <a:pt x="0" y="85514"/>
                  </a:moveTo>
                  <a:lnTo>
                    <a:pt x="0" y="255945"/>
                  </a:lnTo>
                  <a:lnTo>
                    <a:pt x="149210" y="341458"/>
                  </a:lnTo>
                  <a:lnTo>
                    <a:pt x="298419" y="255945"/>
                  </a:lnTo>
                  <a:lnTo>
                    <a:pt x="298419" y="85514"/>
                  </a:lnTo>
                  <a:lnTo>
                    <a:pt x="149210" y="0"/>
                  </a:lnTo>
                  <a:close/>
                  <a:moveTo>
                    <a:pt x="284692" y="249390"/>
                  </a:moveTo>
                  <a:lnTo>
                    <a:pt x="148016" y="328348"/>
                  </a:lnTo>
                  <a:lnTo>
                    <a:pt x="11340" y="249390"/>
                  </a:lnTo>
                  <a:lnTo>
                    <a:pt x="11340" y="92069"/>
                  </a:lnTo>
                  <a:lnTo>
                    <a:pt x="148016" y="13110"/>
                  </a:lnTo>
                  <a:lnTo>
                    <a:pt x="284692" y="92069"/>
                  </a:lnTo>
                  <a:close/>
                </a:path>
              </a:pathLst>
            </a:custGeom>
            <a:grpFill/>
            <a:ln w="29774" cap="flat">
              <a:noFill/>
              <a:prstDash val="solid"/>
              <a:miter/>
            </a:ln>
          </p:spPr>
          <p:txBody>
            <a:bodyPr rtlCol="0" anchor="ctr"/>
            <a:lstStyle/>
            <a:p>
              <a:endParaRPr lang="en-US"/>
            </a:p>
          </p:txBody>
        </p:sp>
        <p:sp>
          <p:nvSpPr>
            <p:cNvPr id="37" name="Freeform 36">
              <a:extLst>
                <a:ext uri="{FF2B5EF4-FFF2-40B4-BE49-F238E27FC236}">
                  <a16:creationId xmlns:a16="http://schemas.microsoft.com/office/drawing/2014/main" id="{5D9DE161-CEF6-E043-8CF7-7A8D54CB7F6F}"/>
                </a:ext>
              </a:extLst>
            </p:cNvPr>
            <p:cNvSpPr/>
            <p:nvPr/>
          </p:nvSpPr>
          <p:spPr>
            <a:xfrm>
              <a:off x="10232859" y="2508482"/>
              <a:ext cx="566698" cy="654312"/>
            </a:xfrm>
            <a:custGeom>
              <a:avLst/>
              <a:gdLst>
                <a:gd name="connsiteX0" fmla="*/ 566698 w 566698"/>
                <a:gd name="connsiteY0" fmla="*/ 163280 h 654312"/>
                <a:gd name="connsiteX1" fmla="*/ 283498 w 566698"/>
                <a:gd name="connsiteY1" fmla="*/ 0 h 654312"/>
                <a:gd name="connsiteX2" fmla="*/ 0 w 566698"/>
                <a:gd name="connsiteY2" fmla="*/ 163280 h 654312"/>
                <a:gd name="connsiteX3" fmla="*/ 0 w 566698"/>
                <a:gd name="connsiteY3" fmla="*/ 491033 h 654312"/>
                <a:gd name="connsiteX4" fmla="*/ 283498 w 566698"/>
                <a:gd name="connsiteY4" fmla="*/ 654313 h 654312"/>
                <a:gd name="connsiteX5" fmla="*/ 566698 w 566698"/>
                <a:gd name="connsiteY5" fmla="*/ 491033 h 654312"/>
                <a:gd name="connsiteX6" fmla="*/ 555358 w 566698"/>
                <a:gd name="connsiteY6" fmla="*/ 483286 h 654312"/>
                <a:gd name="connsiteX7" fmla="*/ 283498 w 566698"/>
                <a:gd name="connsiteY7" fmla="*/ 640011 h 654312"/>
                <a:gd name="connsiteX8" fmla="*/ 11937 w 566698"/>
                <a:gd name="connsiteY8" fmla="*/ 483286 h 654312"/>
                <a:gd name="connsiteX9" fmla="*/ 11937 w 566698"/>
                <a:gd name="connsiteY9" fmla="*/ 169835 h 654312"/>
                <a:gd name="connsiteX10" fmla="*/ 284095 w 566698"/>
                <a:gd name="connsiteY10" fmla="*/ 13110 h 654312"/>
                <a:gd name="connsiteX11" fmla="*/ 555955 w 566698"/>
                <a:gd name="connsiteY11" fmla="*/ 169835 h 654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66698" h="654312">
                  <a:moveTo>
                    <a:pt x="566698" y="163280"/>
                  </a:moveTo>
                  <a:lnTo>
                    <a:pt x="283498" y="0"/>
                  </a:lnTo>
                  <a:lnTo>
                    <a:pt x="0" y="163280"/>
                  </a:lnTo>
                  <a:lnTo>
                    <a:pt x="0" y="491033"/>
                  </a:lnTo>
                  <a:lnTo>
                    <a:pt x="283498" y="654313"/>
                  </a:lnTo>
                  <a:lnTo>
                    <a:pt x="566698" y="491033"/>
                  </a:lnTo>
                  <a:close/>
                  <a:moveTo>
                    <a:pt x="555358" y="483286"/>
                  </a:moveTo>
                  <a:lnTo>
                    <a:pt x="283498" y="640011"/>
                  </a:lnTo>
                  <a:lnTo>
                    <a:pt x="11937" y="483286"/>
                  </a:lnTo>
                  <a:lnTo>
                    <a:pt x="11937" y="169835"/>
                  </a:lnTo>
                  <a:lnTo>
                    <a:pt x="284095" y="13110"/>
                  </a:lnTo>
                  <a:lnTo>
                    <a:pt x="555955" y="169835"/>
                  </a:lnTo>
                  <a:close/>
                </a:path>
              </a:pathLst>
            </a:custGeom>
            <a:grpFill/>
            <a:ln w="29774" cap="flat">
              <a:noFill/>
              <a:prstDash val="solid"/>
              <a:miter/>
            </a:ln>
          </p:spPr>
          <p:txBody>
            <a:bodyPr rtlCol="0" anchor="ctr"/>
            <a:lstStyle/>
            <a:p>
              <a:endParaRPr lang="en-US"/>
            </a:p>
          </p:txBody>
        </p:sp>
        <p:sp>
          <p:nvSpPr>
            <p:cNvPr id="38" name="Freeform 37">
              <a:extLst>
                <a:ext uri="{FF2B5EF4-FFF2-40B4-BE49-F238E27FC236}">
                  <a16:creationId xmlns:a16="http://schemas.microsoft.com/office/drawing/2014/main" id="{B3C08C69-EC75-884C-BE54-E696516A0473}"/>
                </a:ext>
              </a:extLst>
            </p:cNvPr>
            <p:cNvSpPr/>
            <p:nvPr/>
          </p:nvSpPr>
          <p:spPr>
            <a:xfrm>
              <a:off x="11562633" y="3610936"/>
              <a:ext cx="238735" cy="272927"/>
            </a:xfrm>
            <a:custGeom>
              <a:avLst/>
              <a:gdLst>
                <a:gd name="connsiteX0" fmla="*/ 119368 w 238735"/>
                <a:gd name="connsiteY0" fmla="*/ 0 h 272927"/>
                <a:gd name="connsiteX1" fmla="*/ 0 w 238735"/>
                <a:gd name="connsiteY1" fmla="*/ 68232 h 272927"/>
                <a:gd name="connsiteX2" fmla="*/ 0 w 238735"/>
                <a:gd name="connsiteY2" fmla="*/ 204696 h 272927"/>
                <a:gd name="connsiteX3" fmla="*/ 119368 w 238735"/>
                <a:gd name="connsiteY3" fmla="*/ 272928 h 272927"/>
                <a:gd name="connsiteX4" fmla="*/ 238735 w 238735"/>
                <a:gd name="connsiteY4" fmla="*/ 204696 h 272927"/>
                <a:gd name="connsiteX5" fmla="*/ 238735 w 238735"/>
                <a:gd name="connsiteY5" fmla="*/ 68232 h 272927"/>
                <a:gd name="connsiteX6" fmla="*/ 226500 w 238735"/>
                <a:gd name="connsiteY6" fmla="*/ 198141 h 272927"/>
                <a:gd name="connsiteX7" fmla="*/ 119368 w 238735"/>
                <a:gd name="connsiteY7" fmla="*/ 259818 h 272927"/>
                <a:gd name="connsiteX8" fmla="*/ 12235 w 238735"/>
                <a:gd name="connsiteY8" fmla="*/ 197247 h 272927"/>
                <a:gd name="connsiteX9" fmla="*/ 12235 w 238735"/>
                <a:gd name="connsiteY9" fmla="*/ 73893 h 272927"/>
                <a:gd name="connsiteX10" fmla="*/ 119368 w 238735"/>
                <a:gd name="connsiteY10" fmla="*/ 12216 h 272927"/>
                <a:gd name="connsiteX11" fmla="*/ 226500 w 238735"/>
                <a:gd name="connsiteY11" fmla="*/ 73893 h 272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735" h="272927">
                  <a:moveTo>
                    <a:pt x="119368" y="0"/>
                  </a:moveTo>
                  <a:lnTo>
                    <a:pt x="0" y="68232"/>
                  </a:lnTo>
                  <a:lnTo>
                    <a:pt x="0" y="204696"/>
                  </a:lnTo>
                  <a:lnTo>
                    <a:pt x="119368" y="272928"/>
                  </a:lnTo>
                  <a:lnTo>
                    <a:pt x="238735" y="204696"/>
                  </a:lnTo>
                  <a:lnTo>
                    <a:pt x="238735" y="68232"/>
                  </a:lnTo>
                  <a:close/>
                  <a:moveTo>
                    <a:pt x="226500" y="198141"/>
                  </a:moveTo>
                  <a:lnTo>
                    <a:pt x="119368" y="259818"/>
                  </a:lnTo>
                  <a:lnTo>
                    <a:pt x="12235" y="197247"/>
                  </a:lnTo>
                  <a:lnTo>
                    <a:pt x="12235" y="73893"/>
                  </a:lnTo>
                  <a:lnTo>
                    <a:pt x="119368" y="12216"/>
                  </a:lnTo>
                  <a:lnTo>
                    <a:pt x="226500" y="73893"/>
                  </a:lnTo>
                  <a:close/>
                </a:path>
              </a:pathLst>
            </a:custGeom>
            <a:grpFill/>
            <a:ln w="29774" cap="flat">
              <a:noFill/>
              <a:prstDash val="solid"/>
              <a:miter/>
            </a:ln>
          </p:spPr>
          <p:txBody>
            <a:bodyPr rtlCol="0" anchor="ctr"/>
            <a:lstStyle/>
            <a:p>
              <a:endParaRPr lang="en-US"/>
            </a:p>
          </p:txBody>
        </p:sp>
        <p:sp>
          <p:nvSpPr>
            <p:cNvPr id="39" name="Freeform 38">
              <a:extLst>
                <a:ext uri="{FF2B5EF4-FFF2-40B4-BE49-F238E27FC236}">
                  <a16:creationId xmlns:a16="http://schemas.microsoft.com/office/drawing/2014/main" id="{A1D2E1EE-1C9E-E348-BE22-046318D6F09B}"/>
                </a:ext>
              </a:extLst>
            </p:cNvPr>
            <p:cNvSpPr/>
            <p:nvPr/>
          </p:nvSpPr>
          <p:spPr>
            <a:xfrm>
              <a:off x="10995040" y="1711902"/>
              <a:ext cx="194271" cy="224957"/>
            </a:xfrm>
            <a:custGeom>
              <a:avLst/>
              <a:gdLst>
                <a:gd name="connsiteX0" fmla="*/ 0 w 194271"/>
                <a:gd name="connsiteY0" fmla="*/ 56016 h 224957"/>
                <a:gd name="connsiteX1" fmla="*/ 0 w 194271"/>
                <a:gd name="connsiteY1" fmla="*/ 168643 h 224957"/>
                <a:gd name="connsiteX2" fmla="*/ 97285 w 194271"/>
                <a:gd name="connsiteY2" fmla="*/ 224957 h 224957"/>
                <a:gd name="connsiteX3" fmla="*/ 194271 w 194271"/>
                <a:gd name="connsiteY3" fmla="*/ 168643 h 224957"/>
                <a:gd name="connsiteX4" fmla="*/ 194271 w 194271"/>
                <a:gd name="connsiteY4" fmla="*/ 56016 h 224957"/>
                <a:gd name="connsiteX5" fmla="*/ 97285 w 194271"/>
                <a:gd name="connsiteY5" fmla="*/ 0 h 224957"/>
                <a:gd name="connsiteX6" fmla="*/ 182334 w 194271"/>
                <a:gd name="connsiteY6" fmla="*/ 161492 h 224957"/>
                <a:gd name="connsiteX7" fmla="*/ 96688 w 194271"/>
                <a:gd name="connsiteY7" fmla="*/ 211251 h 224957"/>
                <a:gd name="connsiteX8" fmla="*/ 10743 w 194271"/>
                <a:gd name="connsiteY8" fmla="*/ 161492 h 224957"/>
                <a:gd name="connsiteX9" fmla="*/ 10743 w 194271"/>
                <a:gd name="connsiteY9" fmla="*/ 62571 h 224957"/>
                <a:gd name="connsiteX10" fmla="*/ 96688 w 194271"/>
                <a:gd name="connsiteY10" fmla="*/ 13110 h 224957"/>
                <a:gd name="connsiteX11" fmla="*/ 182334 w 194271"/>
                <a:gd name="connsiteY11" fmla="*/ 62571 h 224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4271" h="224957">
                  <a:moveTo>
                    <a:pt x="0" y="56016"/>
                  </a:moveTo>
                  <a:lnTo>
                    <a:pt x="0" y="168643"/>
                  </a:lnTo>
                  <a:lnTo>
                    <a:pt x="97285" y="224957"/>
                  </a:lnTo>
                  <a:lnTo>
                    <a:pt x="194271" y="168643"/>
                  </a:lnTo>
                  <a:lnTo>
                    <a:pt x="194271" y="56016"/>
                  </a:lnTo>
                  <a:lnTo>
                    <a:pt x="97285" y="0"/>
                  </a:lnTo>
                  <a:close/>
                  <a:moveTo>
                    <a:pt x="182334" y="161492"/>
                  </a:moveTo>
                  <a:lnTo>
                    <a:pt x="96688" y="211251"/>
                  </a:lnTo>
                  <a:lnTo>
                    <a:pt x="10743" y="161492"/>
                  </a:lnTo>
                  <a:lnTo>
                    <a:pt x="10743" y="62571"/>
                  </a:lnTo>
                  <a:lnTo>
                    <a:pt x="96688" y="13110"/>
                  </a:lnTo>
                  <a:lnTo>
                    <a:pt x="182334" y="62571"/>
                  </a:lnTo>
                  <a:close/>
                </a:path>
              </a:pathLst>
            </a:custGeom>
            <a:grpFill/>
            <a:ln w="29774" cap="flat">
              <a:noFill/>
              <a:prstDash val="solid"/>
              <a:miter/>
            </a:ln>
          </p:spPr>
          <p:txBody>
            <a:bodyPr rtlCol="0" anchor="ctr"/>
            <a:lstStyle/>
            <a:p>
              <a:endParaRPr lang="en-US"/>
            </a:p>
          </p:txBody>
        </p:sp>
        <p:sp>
          <p:nvSpPr>
            <p:cNvPr id="40" name="Freeform 39">
              <a:extLst>
                <a:ext uri="{FF2B5EF4-FFF2-40B4-BE49-F238E27FC236}">
                  <a16:creationId xmlns:a16="http://schemas.microsoft.com/office/drawing/2014/main" id="{5F770A87-CA5B-F849-B483-F63FC6B37612}"/>
                </a:ext>
              </a:extLst>
            </p:cNvPr>
            <p:cNvSpPr/>
            <p:nvPr/>
          </p:nvSpPr>
          <p:spPr>
            <a:xfrm>
              <a:off x="9674815" y="1562980"/>
              <a:ext cx="558044" cy="643586"/>
            </a:xfrm>
            <a:custGeom>
              <a:avLst/>
              <a:gdLst>
                <a:gd name="connsiteX0" fmla="*/ 0 w 558044"/>
                <a:gd name="connsiteY0" fmla="*/ 160897 h 643586"/>
                <a:gd name="connsiteX1" fmla="*/ 0 w 558044"/>
                <a:gd name="connsiteY1" fmla="*/ 482690 h 643586"/>
                <a:gd name="connsiteX2" fmla="*/ 279022 w 558044"/>
                <a:gd name="connsiteY2" fmla="*/ 643586 h 643586"/>
                <a:gd name="connsiteX3" fmla="*/ 558044 w 558044"/>
                <a:gd name="connsiteY3" fmla="*/ 482690 h 643586"/>
                <a:gd name="connsiteX4" fmla="*/ 558044 w 558044"/>
                <a:gd name="connsiteY4" fmla="*/ 160897 h 643586"/>
                <a:gd name="connsiteX5" fmla="*/ 279022 w 558044"/>
                <a:gd name="connsiteY5" fmla="*/ 0 h 643586"/>
                <a:gd name="connsiteX6" fmla="*/ 546704 w 558044"/>
                <a:gd name="connsiteY6" fmla="*/ 476731 h 643586"/>
                <a:gd name="connsiteX7" fmla="*/ 278127 w 558044"/>
                <a:gd name="connsiteY7" fmla="*/ 631370 h 643586"/>
                <a:gd name="connsiteX8" fmla="*/ 9549 w 558044"/>
                <a:gd name="connsiteY8" fmla="*/ 476731 h 643586"/>
                <a:gd name="connsiteX9" fmla="*/ 9549 w 558044"/>
                <a:gd name="connsiteY9" fmla="*/ 167452 h 643586"/>
                <a:gd name="connsiteX10" fmla="*/ 278127 w 558044"/>
                <a:gd name="connsiteY10" fmla="*/ 13110 h 643586"/>
                <a:gd name="connsiteX11" fmla="*/ 546704 w 558044"/>
                <a:gd name="connsiteY11" fmla="*/ 167452 h 643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8044" h="643586">
                  <a:moveTo>
                    <a:pt x="0" y="160897"/>
                  </a:moveTo>
                  <a:lnTo>
                    <a:pt x="0" y="482690"/>
                  </a:lnTo>
                  <a:lnTo>
                    <a:pt x="279022" y="643586"/>
                  </a:lnTo>
                  <a:lnTo>
                    <a:pt x="558044" y="482690"/>
                  </a:lnTo>
                  <a:lnTo>
                    <a:pt x="558044" y="160897"/>
                  </a:lnTo>
                  <a:lnTo>
                    <a:pt x="279022" y="0"/>
                  </a:lnTo>
                  <a:close/>
                  <a:moveTo>
                    <a:pt x="546704" y="476731"/>
                  </a:moveTo>
                  <a:lnTo>
                    <a:pt x="278127" y="631370"/>
                  </a:lnTo>
                  <a:lnTo>
                    <a:pt x="9549" y="476731"/>
                  </a:lnTo>
                  <a:lnTo>
                    <a:pt x="9549" y="167452"/>
                  </a:lnTo>
                  <a:lnTo>
                    <a:pt x="278127" y="13110"/>
                  </a:lnTo>
                  <a:lnTo>
                    <a:pt x="546704" y="167452"/>
                  </a:lnTo>
                  <a:close/>
                </a:path>
              </a:pathLst>
            </a:custGeom>
            <a:grpFill/>
            <a:ln w="29774" cap="flat">
              <a:noFill/>
              <a:prstDash val="solid"/>
              <a:miter/>
            </a:ln>
          </p:spPr>
          <p:txBody>
            <a:bodyPr rtlCol="0" anchor="ctr"/>
            <a:lstStyle/>
            <a:p>
              <a:endParaRPr lang="en-US"/>
            </a:p>
          </p:txBody>
        </p:sp>
        <p:sp>
          <p:nvSpPr>
            <p:cNvPr id="41" name="Freeform 40">
              <a:extLst>
                <a:ext uri="{FF2B5EF4-FFF2-40B4-BE49-F238E27FC236}">
                  <a16:creationId xmlns:a16="http://schemas.microsoft.com/office/drawing/2014/main" id="{981ED322-FD2B-C54F-A076-5EA9AA0FE463}"/>
                </a:ext>
              </a:extLst>
            </p:cNvPr>
            <p:cNvSpPr/>
            <p:nvPr/>
          </p:nvSpPr>
          <p:spPr>
            <a:xfrm>
              <a:off x="9143163" y="3152067"/>
              <a:ext cx="479566" cy="552798"/>
            </a:xfrm>
            <a:custGeom>
              <a:avLst/>
              <a:gdLst>
                <a:gd name="connsiteX0" fmla="*/ 0 w 600718"/>
                <a:gd name="connsiteY0" fmla="*/ 173113 h 692451"/>
                <a:gd name="connsiteX1" fmla="*/ 0 w 600718"/>
                <a:gd name="connsiteY1" fmla="*/ 519339 h 692451"/>
                <a:gd name="connsiteX2" fmla="*/ 300210 w 600718"/>
                <a:gd name="connsiteY2" fmla="*/ 692451 h 692451"/>
                <a:gd name="connsiteX3" fmla="*/ 600718 w 600718"/>
                <a:gd name="connsiteY3" fmla="*/ 519339 h 692451"/>
                <a:gd name="connsiteX4" fmla="*/ 600718 w 600718"/>
                <a:gd name="connsiteY4" fmla="*/ 173113 h 692451"/>
                <a:gd name="connsiteX5" fmla="*/ 300210 w 600718"/>
                <a:gd name="connsiteY5" fmla="*/ 0 h 692451"/>
                <a:gd name="connsiteX6" fmla="*/ 592661 w 600718"/>
                <a:gd name="connsiteY6" fmla="*/ 514869 h 692451"/>
                <a:gd name="connsiteX7" fmla="*/ 300210 w 600718"/>
                <a:gd name="connsiteY7" fmla="*/ 683215 h 692451"/>
                <a:gd name="connsiteX8" fmla="*/ 8057 w 600718"/>
                <a:gd name="connsiteY8" fmla="*/ 514869 h 692451"/>
                <a:gd name="connsiteX9" fmla="*/ 8057 w 600718"/>
                <a:gd name="connsiteY9" fmla="*/ 177582 h 692451"/>
                <a:gd name="connsiteX10" fmla="*/ 300210 w 600718"/>
                <a:gd name="connsiteY10" fmla="*/ 9237 h 692451"/>
                <a:gd name="connsiteX11" fmla="*/ 592661 w 600718"/>
                <a:gd name="connsiteY11" fmla="*/ 177582 h 692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0718" h="692451">
                  <a:moveTo>
                    <a:pt x="0" y="173113"/>
                  </a:moveTo>
                  <a:lnTo>
                    <a:pt x="0" y="519339"/>
                  </a:lnTo>
                  <a:lnTo>
                    <a:pt x="300210" y="692451"/>
                  </a:lnTo>
                  <a:lnTo>
                    <a:pt x="600718" y="519339"/>
                  </a:lnTo>
                  <a:lnTo>
                    <a:pt x="600718" y="173113"/>
                  </a:lnTo>
                  <a:lnTo>
                    <a:pt x="300210" y="0"/>
                  </a:lnTo>
                  <a:close/>
                  <a:moveTo>
                    <a:pt x="592661" y="514869"/>
                  </a:moveTo>
                  <a:lnTo>
                    <a:pt x="300210" y="683215"/>
                  </a:lnTo>
                  <a:lnTo>
                    <a:pt x="8057" y="514869"/>
                  </a:lnTo>
                  <a:lnTo>
                    <a:pt x="8057" y="177582"/>
                  </a:lnTo>
                  <a:lnTo>
                    <a:pt x="300210" y="9237"/>
                  </a:lnTo>
                  <a:lnTo>
                    <a:pt x="592661" y="177582"/>
                  </a:lnTo>
                  <a:close/>
                </a:path>
              </a:pathLst>
            </a:custGeom>
            <a:grpFill/>
            <a:ln w="29774" cap="flat">
              <a:noFill/>
              <a:prstDash val="solid"/>
              <a:miter/>
            </a:ln>
          </p:spPr>
          <p:txBody>
            <a:bodyPr rtlCol="0" anchor="ctr"/>
            <a:lstStyle/>
            <a:p>
              <a:endParaRPr lang="en-US"/>
            </a:p>
          </p:txBody>
        </p:sp>
        <p:sp>
          <p:nvSpPr>
            <p:cNvPr id="42" name="Freeform 41">
              <a:extLst>
                <a:ext uri="{FF2B5EF4-FFF2-40B4-BE49-F238E27FC236}">
                  <a16:creationId xmlns:a16="http://schemas.microsoft.com/office/drawing/2014/main" id="{5E3DB9F8-9401-7341-8FDB-6D39985E09B7}"/>
                </a:ext>
              </a:extLst>
            </p:cNvPr>
            <p:cNvSpPr/>
            <p:nvPr/>
          </p:nvSpPr>
          <p:spPr>
            <a:xfrm>
              <a:off x="9811210" y="152398"/>
              <a:ext cx="634439" cy="731483"/>
            </a:xfrm>
            <a:custGeom>
              <a:avLst/>
              <a:gdLst>
                <a:gd name="connsiteX0" fmla="*/ 634440 w 634439"/>
                <a:gd name="connsiteY0" fmla="*/ 548538 h 731483"/>
                <a:gd name="connsiteX1" fmla="*/ 634440 w 634439"/>
                <a:gd name="connsiteY1" fmla="*/ 182945 h 731483"/>
                <a:gd name="connsiteX2" fmla="*/ 317220 w 634439"/>
                <a:gd name="connsiteY2" fmla="*/ 0 h 731483"/>
                <a:gd name="connsiteX3" fmla="*/ 0 w 634439"/>
                <a:gd name="connsiteY3" fmla="*/ 182945 h 731483"/>
                <a:gd name="connsiteX4" fmla="*/ 0 w 634439"/>
                <a:gd name="connsiteY4" fmla="*/ 548538 h 731483"/>
                <a:gd name="connsiteX5" fmla="*/ 317220 w 634439"/>
                <a:gd name="connsiteY5" fmla="*/ 731483 h 731483"/>
                <a:gd name="connsiteX6" fmla="*/ 7759 w 634439"/>
                <a:gd name="connsiteY6" fmla="*/ 187415 h 731483"/>
                <a:gd name="connsiteX7" fmla="*/ 316921 w 634439"/>
                <a:gd name="connsiteY7" fmla="*/ 8641 h 731483"/>
                <a:gd name="connsiteX8" fmla="*/ 626382 w 634439"/>
                <a:gd name="connsiteY8" fmla="*/ 187415 h 731483"/>
                <a:gd name="connsiteX9" fmla="*/ 626382 w 634439"/>
                <a:gd name="connsiteY9" fmla="*/ 544963 h 731483"/>
                <a:gd name="connsiteX10" fmla="*/ 316921 w 634439"/>
                <a:gd name="connsiteY10" fmla="*/ 723737 h 731483"/>
                <a:gd name="connsiteX11" fmla="*/ 7759 w 634439"/>
                <a:gd name="connsiteY11" fmla="*/ 544963 h 731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34439" h="731483">
                  <a:moveTo>
                    <a:pt x="634440" y="548538"/>
                  </a:moveTo>
                  <a:lnTo>
                    <a:pt x="634440" y="182945"/>
                  </a:lnTo>
                  <a:lnTo>
                    <a:pt x="317220" y="0"/>
                  </a:lnTo>
                  <a:lnTo>
                    <a:pt x="0" y="182945"/>
                  </a:lnTo>
                  <a:lnTo>
                    <a:pt x="0" y="548538"/>
                  </a:lnTo>
                  <a:lnTo>
                    <a:pt x="317220" y="731483"/>
                  </a:lnTo>
                  <a:close/>
                  <a:moveTo>
                    <a:pt x="7759" y="187415"/>
                  </a:moveTo>
                  <a:lnTo>
                    <a:pt x="316921" y="8641"/>
                  </a:lnTo>
                  <a:lnTo>
                    <a:pt x="626382" y="187415"/>
                  </a:lnTo>
                  <a:lnTo>
                    <a:pt x="626382" y="544963"/>
                  </a:lnTo>
                  <a:lnTo>
                    <a:pt x="316921" y="723737"/>
                  </a:lnTo>
                  <a:lnTo>
                    <a:pt x="7759" y="544963"/>
                  </a:lnTo>
                  <a:close/>
                </a:path>
              </a:pathLst>
            </a:custGeom>
            <a:grpFill/>
            <a:ln w="29774" cap="flat">
              <a:noFill/>
              <a:prstDash val="solid"/>
              <a:miter/>
            </a:ln>
          </p:spPr>
          <p:txBody>
            <a:bodyPr rtlCol="0" anchor="ctr"/>
            <a:lstStyle/>
            <a:p>
              <a:endParaRPr lang="en-US"/>
            </a:p>
          </p:txBody>
        </p:sp>
        <p:sp>
          <p:nvSpPr>
            <p:cNvPr id="43" name="Freeform 42">
              <a:extLst>
                <a:ext uri="{FF2B5EF4-FFF2-40B4-BE49-F238E27FC236}">
                  <a16:creationId xmlns:a16="http://schemas.microsoft.com/office/drawing/2014/main" id="{48CC2270-7D86-094B-B19D-59AF1D55B9BA}"/>
                </a:ext>
              </a:extLst>
            </p:cNvPr>
            <p:cNvSpPr/>
            <p:nvPr/>
          </p:nvSpPr>
          <p:spPr>
            <a:xfrm>
              <a:off x="10786563" y="3968923"/>
              <a:ext cx="717698" cy="831596"/>
            </a:xfrm>
            <a:custGeom>
              <a:avLst/>
              <a:gdLst>
                <a:gd name="connsiteX0" fmla="*/ 0 w 717698"/>
                <a:gd name="connsiteY0" fmla="*/ 208570 h 831596"/>
                <a:gd name="connsiteX1" fmla="*/ 0 w 717698"/>
                <a:gd name="connsiteY1" fmla="*/ 623027 h 831596"/>
                <a:gd name="connsiteX2" fmla="*/ 358103 w 717698"/>
                <a:gd name="connsiteY2" fmla="*/ 831596 h 831596"/>
                <a:gd name="connsiteX3" fmla="*/ 717699 w 717698"/>
                <a:gd name="connsiteY3" fmla="*/ 623027 h 831596"/>
                <a:gd name="connsiteX4" fmla="*/ 717699 w 717698"/>
                <a:gd name="connsiteY4" fmla="*/ 208570 h 831596"/>
                <a:gd name="connsiteX5" fmla="*/ 358103 w 717698"/>
                <a:gd name="connsiteY5" fmla="*/ 0 h 831596"/>
                <a:gd name="connsiteX6" fmla="*/ 710835 w 717698"/>
                <a:gd name="connsiteY6" fmla="*/ 619452 h 831596"/>
                <a:gd name="connsiteX7" fmla="*/ 359297 w 717698"/>
                <a:gd name="connsiteY7" fmla="*/ 822062 h 831596"/>
                <a:gd name="connsiteX8" fmla="*/ 7759 w 717698"/>
                <a:gd name="connsiteY8" fmla="*/ 619452 h 831596"/>
                <a:gd name="connsiteX9" fmla="*/ 7759 w 717698"/>
                <a:gd name="connsiteY9" fmla="*/ 213039 h 831596"/>
                <a:gd name="connsiteX10" fmla="*/ 359297 w 717698"/>
                <a:gd name="connsiteY10" fmla="*/ 10428 h 831596"/>
                <a:gd name="connsiteX11" fmla="*/ 710835 w 717698"/>
                <a:gd name="connsiteY11" fmla="*/ 213039 h 831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17698" h="831596">
                  <a:moveTo>
                    <a:pt x="0" y="208570"/>
                  </a:moveTo>
                  <a:lnTo>
                    <a:pt x="0" y="623027"/>
                  </a:lnTo>
                  <a:lnTo>
                    <a:pt x="358103" y="831596"/>
                  </a:lnTo>
                  <a:lnTo>
                    <a:pt x="717699" y="623027"/>
                  </a:lnTo>
                  <a:lnTo>
                    <a:pt x="717699" y="208570"/>
                  </a:lnTo>
                  <a:lnTo>
                    <a:pt x="358103" y="0"/>
                  </a:lnTo>
                  <a:close/>
                  <a:moveTo>
                    <a:pt x="710835" y="619452"/>
                  </a:moveTo>
                  <a:lnTo>
                    <a:pt x="359297" y="822062"/>
                  </a:lnTo>
                  <a:lnTo>
                    <a:pt x="7759" y="619452"/>
                  </a:lnTo>
                  <a:lnTo>
                    <a:pt x="7759" y="213039"/>
                  </a:lnTo>
                  <a:lnTo>
                    <a:pt x="359297" y="10428"/>
                  </a:lnTo>
                  <a:lnTo>
                    <a:pt x="710835" y="213039"/>
                  </a:lnTo>
                  <a:close/>
                </a:path>
              </a:pathLst>
            </a:custGeom>
            <a:grpFill/>
            <a:ln w="29774" cap="flat">
              <a:noFill/>
              <a:prstDash val="solid"/>
              <a:miter/>
            </a:ln>
          </p:spPr>
          <p:txBody>
            <a:bodyPr rtlCol="0" anchor="ctr"/>
            <a:lstStyle/>
            <a:p>
              <a:endParaRPr lang="en-US"/>
            </a:p>
          </p:txBody>
        </p:sp>
        <p:sp>
          <p:nvSpPr>
            <p:cNvPr id="44" name="Freeform 43">
              <a:extLst>
                <a:ext uri="{FF2B5EF4-FFF2-40B4-BE49-F238E27FC236}">
                  <a16:creationId xmlns:a16="http://schemas.microsoft.com/office/drawing/2014/main" id="{DBC94FC6-8C9E-7A4A-824C-9D8031969266}"/>
                </a:ext>
              </a:extLst>
            </p:cNvPr>
            <p:cNvSpPr/>
            <p:nvPr/>
          </p:nvSpPr>
          <p:spPr>
            <a:xfrm>
              <a:off x="11380896" y="1195245"/>
              <a:ext cx="634439" cy="729993"/>
            </a:xfrm>
            <a:custGeom>
              <a:avLst/>
              <a:gdLst>
                <a:gd name="connsiteX0" fmla="*/ 634440 w 634439"/>
                <a:gd name="connsiteY0" fmla="*/ 547346 h 729993"/>
                <a:gd name="connsiteX1" fmla="*/ 634440 w 634439"/>
                <a:gd name="connsiteY1" fmla="*/ 181456 h 729993"/>
                <a:gd name="connsiteX2" fmla="*/ 317220 w 634439"/>
                <a:gd name="connsiteY2" fmla="*/ 0 h 729993"/>
                <a:gd name="connsiteX3" fmla="*/ 0 w 634439"/>
                <a:gd name="connsiteY3" fmla="*/ 182647 h 729993"/>
                <a:gd name="connsiteX4" fmla="*/ 0 w 634439"/>
                <a:gd name="connsiteY4" fmla="*/ 547346 h 729993"/>
                <a:gd name="connsiteX5" fmla="*/ 317220 w 634439"/>
                <a:gd name="connsiteY5" fmla="*/ 729994 h 729993"/>
                <a:gd name="connsiteX6" fmla="*/ 7759 w 634439"/>
                <a:gd name="connsiteY6" fmla="*/ 186223 h 729993"/>
                <a:gd name="connsiteX7" fmla="*/ 316921 w 634439"/>
                <a:gd name="connsiteY7" fmla="*/ 7449 h 729993"/>
                <a:gd name="connsiteX8" fmla="*/ 626382 w 634439"/>
                <a:gd name="connsiteY8" fmla="*/ 186223 h 729993"/>
                <a:gd name="connsiteX9" fmla="*/ 626382 w 634439"/>
                <a:gd name="connsiteY9" fmla="*/ 543771 h 729993"/>
                <a:gd name="connsiteX10" fmla="*/ 316921 w 634439"/>
                <a:gd name="connsiteY10" fmla="*/ 722545 h 729993"/>
                <a:gd name="connsiteX11" fmla="*/ 7759 w 634439"/>
                <a:gd name="connsiteY11" fmla="*/ 543771 h 729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34439" h="729993">
                  <a:moveTo>
                    <a:pt x="634440" y="547346"/>
                  </a:moveTo>
                  <a:lnTo>
                    <a:pt x="634440" y="181456"/>
                  </a:lnTo>
                  <a:lnTo>
                    <a:pt x="317220" y="0"/>
                  </a:lnTo>
                  <a:lnTo>
                    <a:pt x="0" y="182647"/>
                  </a:lnTo>
                  <a:lnTo>
                    <a:pt x="0" y="547346"/>
                  </a:lnTo>
                  <a:lnTo>
                    <a:pt x="317220" y="729994"/>
                  </a:lnTo>
                  <a:close/>
                  <a:moveTo>
                    <a:pt x="7759" y="186223"/>
                  </a:moveTo>
                  <a:lnTo>
                    <a:pt x="316921" y="7449"/>
                  </a:lnTo>
                  <a:lnTo>
                    <a:pt x="626382" y="186223"/>
                  </a:lnTo>
                  <a:lnTo>
                    <a:pt x="626382" y="543771"/>
                  </a:lnTo>
                  <a:lnTo>
                    <a:pt x="316921" y="722545"/>
                  </a:lnTo>
                  <a:lnTo>
                    <a:pt x="7759" y="543771"/>
                  </a:lnTo>
                  <a:close/>
                </a:path>
              </a:pathLst>
            </a:custGeom>
            <a:grpFill/>
            <a:ln w="29774" cap="flat">
              <a:noFill/>
              <a:prstDash val="solid"/>
              <a:miter/>
            </a:ln>
          </p:spPr>
          <p:txBody>
            <a:bodyPr rtlCol="0" anchor="ctr"/>
            <a:lstStyle/>
            <a:p>
              <a:endParaRPr lang="en-US"/>
            </a:p>
          </p:txBody>
        </p:sp>
        <p:sp>
          <p:nvSpPr>
            <p:cNvPr id="45" name="Freeform 44">
              <a:extLst>
                <a:ext uri="{FF2B5EF4-FFF2-40B4-BE49-F238E27FC236}">
                  <a16:creationId xmlns:a16="http://schemas.microsoft.com/office/drawing/2014/main" id="{33E9A871-BB06-AA46-87AE-63C28BF067A2}"/>
                </a:ext>
              </a:extLst>
            </p:cNvPr>
            <p:cNvSpPr/>
            <p:nvPr/>
          </p:nvSpPr>
          <p:spPr>
            <a:xfrm>
              <a:off x="11278836" y="1925835"/>
              <a:ext cx="329753" cy="380192"/>
            </a:xfrm>
            <a:custGeom>
              <a:avLst/>
              <a:gdLst>
                <a:gd name="connsiteX0" fmla="*/ 329753 w 329753"/>
                <a:gd name="connsiteY0" fmla="*/ 285144 h 380192"/>
                <a:gd name="connsiteX1" fmla="*/ 329753 w 329753"/>
                <a:gd name="connsiteY1" fmla="*/ 95048 h 380192"/>
                <a:gd name="connsiteX2" fmla="*/ 165026 w 329753"/>
                <a:gd name="connsiteY2" fmla="*/ 0 h 380192"/>
                <a:gd name="connsiteX3" fmla="*/ 0 w 329753"/>
                <a:gd name="connsiteY3" fmla="*/ 95048 h 380192"/>
                <a:gd name="connsiteX4" fmla="*/ 0 w 329753"/>
                <a:gd name="connsiteY4" fmla="*/ 285144 h 380192"/>
                <a:gd name="connsiteX5" fmla="*/ 165026 w 329753"/>
                <a:gd name="connsiteY5" fmla="*/ 380193 h 380192"/>
                <a:gd name="connsiteX6" fmla="*/ 1492 w 329753"/>
                <a:gd name="connsiteY6" fmla="*/ 95644 h 380192"/>
                <a:gd name="connsiteX7" fmla="*/ 165324 w 329753"/>
                <a:gd name="connsiteY7" fmla="*/ 1192 h 380192"/>
                <a:gd name="connsiteX8" fmla="*/ 329157 w 329753"/>
                <a:gd name="connsiteY8" fmla="*/ 95644 h 380192"/>
                <a:gd name="connsiteX9" fmla="*/ 329157 w 329753"/>
                <a:gd name="connsiteY9" fmla="*/ 284549 h 380192"/>
                <a:gd name="connsiteX10" fmla="*/ 165324 w 329753"/>
                <a:gd name="connsiteY10" fmla="*/ 379001 h 380192"/>
                <a:gd name="connsiteX11" fmla="*/ 1492 w 329753"/>
                <a:gd name="connsiteY11" fmla="*/ 284549 h 380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9753" h="380192">
                  <a:moveTo>
                    <a:pt x="329753" y="285144"/>
                  </a:moveTo>
                  <a:lnTo>
                    <a:pt x="329753" y="95048"/>
                  </a:lnTo>
                  <a:lnTo>
                    <a:pt x="165026" y="0"/>
                  </a:lnTo>
                  <a:lnTo>
                    <a:pt x="0" y="95048"/>
                  </a:lnTo>
                  <a:lnTo>
                    <a:pt x="0" y="285144"/>
                  </a:lnTo>
                  <a:lnTo>
                    <a:pt x="165026" y="380193"/>
                  </a:lnTo>
                  <a:close/>
                  <a:moveTo>
                    <a:pt x="1492" y="95644"/>
                  </a:moveTo>
                  <a:lnTo>
                    <a:pt x="165324" y="1192"/>
                  </a:lnTo>
                  <a:lnTo>
                    <a:pt x="329157" y="95644"/>
                  </a:lnTo>
                  <a:lnTo>
                    <a:pt x="329157" y="284549"/>
                  </a:lnTo>
                  <a:lnTo>
                    <a:pt x="165324" y="379001"/>
                  </a:lnTo>
                  <a:lnTo>
                    <a:pt x="1492" y="284549"/>
                  </a:lnTo>
                  <a:close/>
                </a:path>
              </a:pathLst>
            </a:custGeom>
            <a:grpFill/>
            <a:ln w="29774" cap="flat">
              <a:noFill/>
              <a:prstDash val="solid"/>
              <a:miter/>
            </a:ln>
          </p:spPr>
          <p:txBody>
            <a:bodyPr rtlCol="0" anchor="ctr"/>
            <a:lstStyle/>
            <a:p>
              <a:endParaRPr lang="en-US"/>
            </a:p>
          </p:txBody>
        </p:sp>
        <p:sp>
          <p:nvSpPr>
            <p:cNvPr id="46" name="Freeform 45">
              <a:extLst>
                <a:ext uri="{FF2B5EF4-FFF2-40B4-BE49-F238E27FC236}">
                  <a16:creationId xmlns:a16="http://schemas.microsoft.com/office/drawing/2014/main" id="{13DA764E-E119-DF43-95AC-EB059C63BF4E}"/>
                </a:ext>
              </a:extLst>
            </p:cNvPr>
            <p:cNvSpPr/>
            <p:nvPr/>
          </p:nvSpPr>
          <p:spPr>
            <a:xfrm>
              <a:off x="11540252" y="2540817"/>
              <a:ext cx="651747" cy="750850"/>
            </a:xfrm>
            <a:custGeom>
              <a:avLst/>
              <a:gdLst>
                <a:gd name="connsiteX0" fmla="*/ 325575 w 651747"/>
                <a:gd name="connsiteY0" fmla="*/ 0 h 750850"/>
                <a:gd name="connsiteX1" fmla="*/ 0 w 651747"/>
                <a:gd name="connsiteY1" fmla="*/ 187713 h 750850"/>
                <a:gd name="connsiteX2" fmla="*/ 0 w 651747"/>
                <a:gd name="connsiteY2" fmla="*/ 563138 h 750850"/>
                <a:gd name="connsiteX3" fmla="*/ 325575 w 651747"/>
                <a:gd name="connsiteY3" fmla="*/ 750850 h 750850"/>
                <a:gd name="connsiteX4" fmla="*/ 651748 w 651747"/>
                <a:gd name="connsiteY4" fmla="*/ 563138 h 750850"/>
                <a:gd name="connsiteX5" fmla="*/ 651748 w 651747"/>
                <a:gd name="connsiteY5" fmla="*/ 187713 h 750850"/>
                <a:gd name="connsiteX6" fmla="*/ 651748 w 651747"/>
                <a:gd name="connsiteY6" fmla="*/ 561350 h 750850"/>
                <a:gd name="connsiteX7" fmla="*/ 327068 w 651747"/>
                <a:gd name="connsiteY7" fmla="*/ 748467 h 750850"/>
                <a:gd name="connsiteX8" fmla="*/ 1193 w 651747"/>
                <a:gd name="connsiteY8" fmla="*/ 561350 h 750850"/>
                <a:gd name="connsiteX9" fmla="*/ 1193 w 651747"/>
                <a:gd name="connsiteY9" fmla="*/ 188309 h 750850"/>
                <a:gd name="connsiteX10" fmla="*/ 325575 w 651747"/>
                <a:gd name="connsiteY10" fmla="*/ 1192 h 750850"/>
                <a:gd name="connsiteX11" fmla="*/ 651748 w 651747"/>
                <a:gd name="connsiteY11" fmla="*/ 188309 h 750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51747" h="750850">
                  <a:moveTo>
                    <a:pt x="325575" y="0"/>
                  </a:moveTo>
                  <a:lnTo>
                    <a:pt x="0" y="187713"/>
                  </a:lnTo>
                  <a:lnTo>
                    <a:pt x="0" y="563138"/>
                  </a:lnTo>
                  <a:lnTo>
                    <a:pt x="325575" y="750850"/>
                  </a:lnTo>
                  <a:lnTo>
                    <a:pt x="651748" y="563138"/>
                  </a:lnTo>
                  <a:lnTo>
                    <a:pt x="651748" y="187713"/>
                  </a:lnTo>
                  <a:close/>
                  <a:moveTo>
                    <a:pt x="651748" y="561350"/>
                  </a:moveTo>
                  <a:lnTo>
                    <a:pt x="327068" y="748467"/>
                  </a:lnTo>
                  <a:lnTo>
                    <a:pt x="1193" y="561350"/>
                  </a:lnTo>
                  <a:lnTo>
                    <a:pt x="1193" y="188309"/>
                  </a:lnTo>
                  <a:lnTo>
                    <a:pt x="325575" y="1192"/>
                  </a:lnTo>
                  <a:lnTo>
                    <a:pt x="651748" y="188309"/>
                  </a:lnTo>
                  <a:close/>
                </a:path>
              </a:pathLst>
            </a:custGeom>
            <a:grpFill/>
            <a:ln w="29774" cap="flat">
              <a:noFill/>
              <a:prstDash val="solid"/>
              <a:miter/>
            </a:ln>
          </p:spPr>
          <p:txBody>
            <a:bodyPr rtlCol="0" anchor="ctr"/>
            <a:lstStyle/>
            <a:p>
              <a:endParaRPr lang="en-US"/>
            </a:p>
          </p:txBody>
        </p:sp>
        <p:sp>
          <p:nvSpPr>
            <p:cNvPr id="47" name="Freeform 46">
              <a:extLst>
                <a:ext uri="{FF2B5EF4-FFF2-40B4-BE49-F238E27FC236}">
                  <a16:creationId xmlns:a16="http://schemas.microsoft.com/office/drawing/2014/main" id="{98BC11FF-566A-F440-A6BC-3CA3D9795105}"/>
                </a:ext>
              </a:extLst>
            </p:cNvPr>
            <p:cNvSpPr/>
            <p:nvPr/>
          </p:nvSpPr>
          <p:spPr>
            <a:xfrm>
              <a:off x="9185118" y="784994"/>
              <a:ext cx="634439" cy="730887"/>
            </a:xfrm>
            <a:custGeom>
              <a:avLst/>
              <a:gdLst>
                <a:gd name="connsiteX0" fmla="*/ 0 w 634439"/>
                <a:gd name="connsiteY0" fmla="*/ 182051 h 730887"/>
                <a:gd name="connsiteX1" fmla="*/ 0 w 634439"/>
                <a:gd name="connsiteY1" fmla="*/ 547942 h 730887"/>
                <a:gd name="connsiteX2" fmla="*/ 317220 w 634439"/>
                <a:gd name="connsiteY2" fmla="*/ 730888 h 730887"/>
                <a:gd name="connsiteX3" fmla="*/ 634440 w 634439"/>
                <a:gd name="connsiteY3" fmla="*/ 547942 h 730887"/>
                <a:gd name="connsiteX4" fmla="*/ 634440 w 634439"/>
                <a:gd name="connsiteY4" fmla="*/ 182051 h 730887"/>
                <a:gd name="connsiteX5" fmla="*/ 317220 w 634439"/>
                <a:gd name="connsiteY5" fmla="*/ 0 h 730887"/>
                <a:gd name="connsiteX6" fmla="*/ 623100 w 634439"/>
                <a:gd name="connsiteY6" fmla="*/ 541387 h 730887"/>
                <a:gd name="connsiteX7" fmla="*/ 317220 w 634439"/>
                <a:gd name="connsiteY7" fmla="*/ 717777 h 730887"/>
                <a:gd name="connsiteX8" fmla="*/ 11340 w 634439"/>
                <a:gd name="connsiteY8" fmla="*/ 541387 h 730887"/>
                <a:gd name="connsiteX9" fmla="*/ 11340 w 634439"/>
                <a:gd name="connsiteY9" fmla="*/ 188607 h 730887"/>
                <a:gd name="connsiteX10" fmla="*/ 317220 w 634439"/>
                <a:gd name="connsiteY10" fmla="*/ 12514 h 730887"/>
                <a:gd name="connsiteX11" fmla="*/ 623100 w 634439"/>
                <a:gd name="connsiteY11" fmla="*/ 188607 h 730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34439" h="730887">
                  <a:moveTo>
                    <a:pt x="0" y="182051"/>
                  </a:moveTo>
                  <a:lnTo>
                    <a:pt x="0" y="547942"/>
                  </a:lnTo>
                  <a:lnTo>
                    <a:pt x="317220" y="730888"/>
                  </a:lnTo>
                  <a:lnTo>
                    <a:pt x="634440" y="547942"/>
                  </a:lnTo>
                  <a:lnTo>
                    <a:pt x="634440" y="182051"/>
                  </a:lnTo>
                  <a:lnTo>
                    <a:pt x="317220" y="0"/>
                  </a:lnTo>
                  <a:close/>
                  <a:moveTo>
                    <a:pt x="623100" y="541387"/>
                  </a:moveTo>
                  <a:lnTo>
                    <a:pt x="317220" y="717777"/>
                  </a:lnTo>
                  <a:lnTo>
                    <a:pt x="11340" y="541387"/>
                  </a:lnTo>
                  <a:lnTo>
                    <a:pt x="11340" y="188607"/>
                  </a:lnTo>
                  <a:lnTo>
                    <a:pt x="317220" y="12514"/>
                  </a:lnTo>
                  <a:lnTo>
                    <a:pt x="623100" y="188607"/>
                  </a:lnTo>
                  <a:close/>
                </a:path>
              </a:pathLst>
            </a:custGeom>
            <a:grpFill/>
            <a:ln w="29774" cap="flat">
              <a:noFill/>
              <a:prstDash val="solid"/>
              <a:miter/>
            </a:ln>
          </p:spPr>
          <p:txBody>
            <a:bodyPr rtlCol="0" anchor="ctr"/>
            <a:lstStyle/>
            <a:p>
              <a:endParaRPr lang="en-US"/>
            </a:p>
          </p:txBody>
        </p:sp>
        <p:sp>
          <p:nvSpPr>
            <p:cNvPr id="48" name="Freeform 47">
              <a:extLst>
                <a:ext uri="{FF2B5EF4-FFF2-40B4-BE49-F238E27FC236}">
                  <a16:creationId xmlns:a16="http://schemas.microsoft.com/office/drawing/2014/main" id="{18A66E70-FF5D-3E47-AE37-5B94631D4903}"/>
                </a:ext>
              </a:extLst>
            </p:cNvPr>
            <p:cNvSpPr/>
            <p:nvPr/>
          </p:nvSpPr>
          <p:spPr>
            <a:xfrm>
              <a:off x="10823448" y="615720"/>
              <a:ext cx="389138" cy="448722"/>
            </a:xfrm>
            <a:custGeom>
              <a:avLst/>
              <a:gdLst>
                <a:gd name="connsiteX0" fmla="*/ 389139 w 389138"/>
                <a:gd name="connsiteY0" fmla="*/ 336691 h 448722"/>
                <a:gd name="connsiteX1" fmla="*/ 389139 w 389138"/>
                <a:gd name="connsiteY1" fmla="*/ 112330 h 448722"/>
                <a:gd name="connsiteX2" fmla="*/ 194570 w 389138"/>
                <a:gd name="connsiteY2" fmla="*/ 0 h 448722"/>
                <a:gd name="connsiteX3" fmla="*/ 0 w 389138"/>
                <a:gd name="connsiteY3" fmla="*/ 112330 h 448722"/>
                <a:gd name="connsiteX4" fmla="*/ 0 w 389138"/>
                <a:gd name="connsiteY4" fmla="*/ 336691 h 448722"/>
                <a:gd name="connsiteX5" fmla="*/ 194570 w 389138"/>
                <a:gd name="connsiteY5" fmla="*/ 448723 h 448722"/>
                <a:gd name="connsiteX6" fmla="*/ 8057 w 389138"/>
                <a:gd name="connsiteY6" fmla="*/ 116799 h 448722"/>
                <a:gd name="connsiteX7" fmla="*/ 194570 w 389138"/>
                <a:gd name="connsiteY7" fmla="*/ 9237 h 448722"/>
                <a:gd name="connsiteX8" fmla="*/ 381380 w 389138"/>
                <a:gd name="connsiteY8" fmla="*/ 116799 h 448722"/>
                <a:gd name="connsiteX9" fmla="*/ 381380 w 389138"/>
                <a:gd name="connsiteY9" fmla="*/ 331924 h 448722"/>
                <a:gd name="connsiteX10" fmla="*/ 194570 w 389138"/>
                <a:gd name="connsiteY10" fmla="*/ 439486 h 448722"/>
                <a:gd name="connsiteX11" fmla="*/ 8057 w 389138"/>
                <a:gd name="connsiteY11" fmla="*/ 331924 h 448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9138" h="448722">
                  <a:moveTo>
                    <a:pt x="389139" y="336691"/>
                  </a:moveTo>
                  <a:lnTo>
                    <a:pt x="389139" y="112330"/>
                  </a:lnTo>
                  <a:lnTo>
                    <a:pt x="194570" y="0"/>
                  </a:lnTo>
                  <a:lnTo>
                    <a:pt x="0" y="112330"/>
                  </a:lnTo>
                  <a:lnTo>
                    <a:pt x="0" y="336691"/>
                  </a:lnTo>
                  <a:lnTo>
                    <a:pt x="194570" y="448723"/>
                  </a:lnTo>
                  <a:close/>
                  <a:moveTo>
                    <a:pt x="8057" y="116799"/>
                  </a:moveTo>
                  <a:lnTo>
                    <a:pt x="194570" y="9237"/>
                  </a:lnTo>
                  <a:lnTo>
                    <a:pt x="381380" y="116799"/>
                  </a:lnTo>
                  <a:lnTo>
                    <a:pt x="381380" y="331924"/>
                  </a:lnTo>
                  <a:lnTo>
                    <a:pt x="194570" y="439486"/>
                  </a:lnTo>
                  <a:lnTo>
                    <a:pt x="8057" y="331924"/>
                  </a:lnTo>
                  <a:close/>
                </a:path>
              </a:pathLst>
            </a:custGeom>
            <a:grpFill/>
            <a:ln w="29774" cap="flat">
              <a:noFill/>
              <a:prstDash val="solid"/>
              <a:miter/>
            </a:ln>
          </p:spPr>
          <p:txBody>
            <a:bodyPr rtlCol="0" anchor="ctr"/>
            <a:lstStyle/>
            <a:p>
              <a:endParaRPr lang="en-US"/>
            </a:p>
          </p:txBody>
        </p:sp>
        <p:sp>
          <p:nvSpPr>
            <p:cNvPr id="49" name="Freeform 48">
              <a:extLst>
                <a:ext uri="{FF2B5EF4-FFF2-40B4-BE49-F238E27FC236}">
                  <a16:creationId xmlns:a16="http://schemas.microsoft.com/office/drawing/2014/main" id="{DD66876E-F92E-974D-84AD-ADAC8AD191B6}"/>
                </a:ext>
              </a:extLst>
            </p:cNvPr>
            <p:cNvSpPr/>
            <p:nvPr/>
          </p:nvSpPr>
          <p:spPr>
            <a:xfrm>
              <a:off x="10232859" y="1071925"/>
              <a:ext cx="385592" cy="443956"/>
            </a:xfrm>
            <a:custGeom>
              <a:avLst/>
              <a:gdLst>
                <a:gd name="connsiteX0" fmla="*/ 559238 w 559237"/>
                <a:gd name="connsiteY0" fmla="*/ 482988 h 643884"/>
                <a:gd name="connsiteX1" fmla="*/ 559238 w 559237"/>
                <a:gd name="connsiteY1" fmla="*/ 160897 h 643884"/>
                <a:gd name="connsiteX2" fmla="*/ 279022 w 559237"/>
                <a:gd name="connsiteY2" fmla="*/ 0 h 643884"/>
                <a:gd name="connsiteX3" fmla="*/ 0 w 559237"/>
                <a:gd name="connsiteY3" fmla="*/ 160897 h 643884"/>
                <a:gd name="connsiteX4" fmla="*/ 0 w 559237"/>
                <a:gd name="connsiteY4" fmla="*/ 482988 h 643884"/>
                <a:gd name="connsiteX5" fmla="*/ 279022 w 559237"/>
                <a:gd name="connsiteY5" fmla="*/ 643884 h 643884"/>
                <a:gd name="connsiteX6" fmla="*/ 12235 w 559237"/>
                <a:gd name="connsiteY6" fmla="*/ 167452 h 643884"/>
                <a:gd name="connsiteX7" fmla="*/ 280812 w 559237"/>
                <a:gd name="connsiteY7" fmla="*/ 13110 h 643884"/>
                <a:gd name="connsiteX8" fmla="*/ 549390 w 559237"/>
                <a:gd name="connsiteY8" fmla="*/ 167452 h 643884"/>
                <a:gd name="connsiteX9" fmla="*/ 549390 w 559237"/>
                <a:gd name="connsiteY9" fmla="*/ 476433 h 643884"/>
                <a:gd name="connsiteX10" fmla="*/ 280812 w 559237"/>
                <a:gd name="connsiteY10" fmla="*/ 630774 h 643884"/>
                <a:gd name="connsiteX11" fmla="*/ 12235 w 559237"/>
                <a:gd name="connsiteY11" fmla="*/ 476433 h 643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9237" h="643884">
                  <a:moveTo>
                    <a:pt x="559238" y="482988"/>
                  </a:moveTo>
                  <a:lnTo>
                    <a:pt x="559238" y="160897"/>
                  </a:lnTo>
                  <a:lnTo>
                    <a:pt x="279022" y="0"/>
                  </a:lnTo>
                  <a:lnTo>
                    <a:pt x="0" y="160897"/>
                  </a:lnTo>
                  <a:lnTo>
                    <a:pt x="0" y="482988"/>
                  </a:lnTo>
                  <a:lnTo>
                    <a:pt x="279022" y="643884"/>
                  </a:lnTo>
                  <a:close/>
                  <a:moveTo>
                    <a:pt x="12235" y="167452"/>
                  </a:moveTo>
                  <a:lnTo>
                    <a:pt x="280812" y="13110"/>
                  </a:lnTo>
                  <a:lnTo>
                    <a:pt x="549390" y="167452"/>
                  </a:lnTo>
                  <a:lnTo>
                    <a:pt x="549390" y="476433"/>
                  </a:lnTo>
                  <a:lnTo>
                    <a:pt x="280812" y="630774"/>
                  </a:lnTo>
                  <a:lnTo>
                    <a:pt x="12235" y="476433"/>
                  </a:lnTo>
                  <a:close/>
                </a:path>
              </a:pathLst>
            </a:custGeom>
            <a:grpFill/>
            <a:ln w="29774" cap="flat">
              <a:noFill/>
              <a:prstDash val="solid"/>
              <a:miter/>
            </a:ln>
          </p:spPr>
          <p:txBody>
            <a:bodyPr rtlCol="0" anchor="ctr"/>
            <a:lstStyle/>
            <a:p>
              <a:endParaRPr lang="en-US"/>
            </a:p>
          </p:txBody>
        </p:sp>
        <p:sp>
          <p:nvSpPr>
            <p:cNvPr id="50" name="Freeform 49">
              <a:extLst>
                <a:ext uri="{FF2B5EF4-FFF2-40B4-BE49-F238E27FC236}">
                  <a16:creationId xmlns:a16="http://schemas.microsoft.com/office/drawing/2014/main" id="{A38C6E73-EA0B-2D43-9F1B-39AACE532773}"/>
                </a:ext>
              </a:extLst>
            </p:cNvPr>
            <p:cNvSpPr/>
            <p:nvPr/>
          </p:nvSpPr>
          <p:spPr>
            <a:xfrm>
              <a:off x="8600772" y="1752927"/>
              <a:ext cx="786633" cy="907277"/>
            </a:xfrm>
            <a:custGeom>
              <a:avLst/>
              <a:gdLst>
                <a:gd name="connsiteX0" fmla="*/ 0 w 786633"/>
                <a:gd name="connsiteY0" fmla="*/ 227043 h 907277"/>
                <a:gd name="connsiteX1" fmla="*/ 0 w 786633"/>
                <a:gd name="connsiteY1" fmla="*/ 680533 h 907277"/>
                <a:gd name="connsiteX2" fmla="*/ 393317 w 786633"/>
                <a:gd name="connsiteY2" fmla="*/ 907278 h 907277"/>
                <a:gd name="connsiteX3" fmla="*/ 786633 w 786633"/>
                <a:gd name="connsiteY3" fmla="*/ 680533 h 907277"/>
                <a:gd name="connsiteX4" fmla="*/ 786633 w 786633"/>
                <a:gd name="connsiteY4" fmla="*/ 227043 h 907277"/>
                <a:gd name="connsiteX5" fmla="*/ 393615 w 786633"/>
                <a:gd name="connsiteY5" fmla="*/ 0 h 907277"/>
                <a:gd name="connsiteX6" fmla="*/ 775890 w 786633"/>
                <a:gd name="connsiteY6" fmla="*/ 673978 h 907277"/>
                <a:gd name="connsiteX7" fmla="*/ 393914 w 786633"/>
                <a:gd name="connsiteY7" fmla="*/ 894168 h 907277"/>
                <a:gd name="connsiteX8" fmla="*/ 11638 w 786633"/>
                <a:gd name="connsiteY8" fmla="*/ 673978 h 907277"/>
                <a:gd name="connsiteX9" fmla="*/ 11638 w 786633"/>
                <a:gd name="connsiteY9" fmla="*/ 233300 h 907277"/>
                <a:gd name="connsiteX10" fmla="*/ 393615 w 786633"/>
                <a:gd name="connsiteY10" fmla="*/ 13110 h 907277"/>
                <a:gd name="connsiteX11" fmla="*/ 775890 w 786633"/>
                <a:gd name="connsiteY11" fmla="*/ 233300 h 907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6633" h="907277">
                  <a:moveTo>
                    <a:pt x="0" y="227043"/>
                  </a:moveTo>
                  <a:lnTo>
                    <a:pt x="0" y="680533"/>
                  </a:lnTo>
                  <a:lnTo>
                    <a:pt x="393317" y="907278"/>
                  </a:lnTo>
                  <a:lnTo>
                    <a:pt x="786633" y="680533"/>
                  </a:lnTo>
                  <a:lnTo>
                    <a:pt x="786633" y="227043"/>
                  </a:lnTo>
                  <a:lnTo>
                    <a:pt x="393615" y="0"/>
                  </a:lnTo>
                  <a:close/>
                  <a:moveTo>
                    <a:pt x="775890" y="673978"/>
                  </a:moveTo>
                  <a:lnTo>
                    <a:pt x="393914" y="894168"/>
                  </a:lnTo>
                  <a:lnTo>
                    <a:pt x="11638" y="673978"/>
                  </a:lnTo>
                  <a:lnTo>
                    <a:pt x="11638" y="233300"/>
                  </a:lnTo>
                  <a:lnTo>
                    <a:pt x="393615" y="13110"/>
                  </a:lnTo>
                  <a:lnTo>
                    <a:pt x="775890" y="233300"/>
                  </a:lnTo>
                  <a:close/>
                </a:path>
              </a:pathLst>
            </a:custGeom>
            <a:grpFill/>
            <a:ln w="29774" cap="flat">
              <a:noFill/>
              <a:prstDash val="solid"/>
              <a:miter/>
            </a:ln>
          </p:spPr>
          <p:txBody>
            <a:bodyPr rtlCol="0" anchor="ctr"/>
            <a:lstStyle/>
            <a:p>
              <a:endParaRPr lang="en-US"/>
            </a:p>
          </p:txBody>
        </p:sp>
      </p:grpSp>
      <p:sp>
        <p:nvSpPr>
          <p:cNvPr id="3" name="Rectangle 2">
            <a:extLst>
              <a:ext uri="{FF2B5EF4-FFF2-40B4-BE49-F238E27FC236}">
                <a16:creationId xmlns:a16="http://schemas.microsoft.com/office/drawing/2014/main" id="{85E004AC-E8DE-F947-A03D-6CD80C6EDAA8}"/>
              </a:ext>
            </a:extLst>
          </p:cNvPr>
          <p:cNvSpPr/>
          <p:nvPr userDrawn="1"/>
        </p:nvSpPr>
        <p:spPr>
          <a:xfrm>
            <a:off x="971550" y="593668"/>
            <a:ext cx="1075546" cy="6398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aphic 69">
            <a:extLst>
              <a:ext uri="{FF2B5EF4-FFF2-40B4-BE49-F238E27FC236}">
                <a16:creationId xmlns:a16="http://schemas.microsoft.com/office/drawing/2014/main" id="{49CDD667-0E0E-7848-AAEB-2EB41B199AED}"/>
              </a:ext>
            </a:extLst>
          </p:cNvPr>
          <p:cNvGrpSpPr/>
          <p:nvPr userDrawn="1"/>
        </p:nvGrpSpPr>
        <p:grpSpPr>
          <a:xfrm>
            <a:off x="1092200" y="-22781"/>
            <a:ext cx="5360126" cy="6585506"/>
            <a:chOff x="8163339" y="152398"/>
            <a:chExt cx="4028660" cy="4949653"/>
          </a:xfrm>
          <a:solidFill>
            <a:schemeClr val="accent6">
              <a:lumMod val="90000"/>
              <a:alpha val="27000"/>
            </a:schemeClr>
          </a:solidFill>
        </p:grpSpPr>
        <p:sp>
          <p:nvSpPr>
            <p:cNvPr id="13" name="Freeform 12">
              <a:extLst>
                <a:ext uri="{FF2B5EF4-FFF2-40B4-BE49-F238E27FC236}">
                  <a16:creationId xmlns:a16="http://schemas.microsoft.com/office/drawing/2014/main" id="{CD25B904-DF3A-0244-99C0-C025307EA67B}"/>
                </a:ext>
              </a:extLst>
            </p:cNvPr>
            <p:cNvSpPr/>
            <p:nvPr/>
          </p:nvSpPr>
          <p:spPr>
            <a:xfrm>
              <a:off x="10127236" y="3627465"/>
              <a:ext cx="298419" cy="341458"/>
            </a:xfrm>
            <a:custGeom>
              <a:avLst/>
              <a:gdLst>
                <a:gd name="connsiteX0" fmla="*/ 0 w 298419"/>
                <a:gd name="connsiteY0" fmla="*/ 85514 h 341458"/>
                <a:gd name="connsiteX1" fmla="*/ 0 w 298419"/>
                <a:gd name="connsiteY1" fmla="*/ 255945 h 341458"/>
                <a:gd name="connsiteX2" fmla="*/ 149210 w 298419"/>
                <a:gd name="connsiteY2" fmla="*/ 341458 h 341458"/>
                <a:gd name="connsiteX3" fmla="*/ 298419 w 298419"/>
                <a:gd name="connsiteY3" fmla="*/ 255945 h 341458"/>
                <a:gd name="connsiteX4" fmla="*/ 298419 w 298419"/>
                <a:gd name="connsiteY4" fmla="*/ 85514 h 341458"/>
                <a:gd name="connsiteX5" fmla="*/ 149210 w 298419"/>
                <a:gd name="connsiteY5" fmla="*/ 0 h 341458"/>
                <a:gd name="connsiteX6" fmla="*/ 284692 w 298419"/>
                <a:gd name="connsiteY6" fmla="*/ 249390 h 341458"/>
                <a:gd name="connsiteX7" fmla="*/ 148016 w 298419"/>
                <a:gd name="connsiteY7" fmla="*/ 328348 h 341458"/>
                <a:gd name="connsiteX8" fmla="*/ 11340 w 298419"/>
                <a:gd name="connsiteY8" fmla="*/ 249390 h 341458"/>
                <a:gd name="connsiteX9" fmla="*/ 11340 w 298419"/>
                <a:gd name="connsiteY9" fmla="*/ 92069 h 341458"/>
                <a:gd name="connsiteX10" fmla="*/ 148016 w 298419"/>
                <a:gd name="connsiteY10" fmla="*/ 13110 h 341458"/>
                <a:gd name="connsiteX11" fmla="*/ 284692 w 298419"/>
                <a:gd name="connsiteY11" fmla="*/ 92069 h 341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8419" h="341458">
                  <a:moveTo>
                    <a:pt x="0" y="85514"/>
                  </a:moveTo>
                  <a:lnTo>
                    <a:pt x="0" y="255945"/>
                  </a:lnTo>
                  <a:lnTo>
                    <a:pt x="149210" y="341458"/>
                  </a:lnTo>
                  <a:lnTo>
                    <a:pt x="298419" y="255945"/>
                  </a:lnTo>
                  <a:lnTo>
                    <a:pt x="298419" y="85514"/>
                  </a:lnTo>
                  <a:lnTo>
                    <a:pt x="149210" y="0"/>
                  </a:lnTo>
                  <a:close/>
                  <a:moveTo>
                    <a:pt x="284692" y="249390"/>
                  </a:moveTo>
                  <a:lnTo>
                    <a:pt x="148016" y="328348"/>
                  </a:lnTo>
                  <a:lnTo>
                    <a:pt x="11340" y="249390"/>
                  </a:lnTo>
                  <a:lnTo>
                    <a:pt x="11340" y="92069"/>
                  </a:lnTo>
                  <a:lnTo>
                    <a:pt x="148016" y="13110"/>
                  </a:lnTo>
                  <a:lnTo>
                    <a:pt x="284692" y="92069"/>
                  </a:lnTo>
                  <a:close/>
                </a:path>
              </a:pathLst>
            </a:custGeom>
            <a:grpFill/>
            <a:ln w="29774" cap="flat">
              <a:noFill/>
              <a:prstDash val="solid"/>
              <a:miter/>
            </a:ln>
          </p:spPr>
          <p:txBody>
            <a:bodyPr rtlCol="0" anchor="ctr"/>
            <a:lstStyle/>
            <a:p>
              <a:endParaRPr lang="en-US"/>
            </a:p>
          </p:txBody>
        </p:sp>
        <p:sp>
          <p:nvSpPr>
            <p:cNvPr id="14" name="Freeform 13">
              <a:extLst>
                <a:ext uri="{FF2B5EF4-FFF2-40B4-BE49-F238E27FC236}">
                  <a16:creationId xmlns:a16="http://schemas.microsoft.com/office/drawing/2014/main" id="{09320A66-5BC7-704B-A699-88843EFF01B3}"/>
                </a:ext>
              </a:extLst>
            </p:cNvPr>
            <p:cNvSpPr/>
            <p:nvPr/>
          </p:nvSpPr>
          <p:spPr>
            <a:xfrm>
              <a:off x="9733024" y="2797656"/>
              <a:ext cx="566698" cy="654312"/>
            </a:xfrm>
            <a:custGeom>
              <a:avLst/>
              <a:gdLst>
                <a:gd name="connsiteX0" fmla="*/ 566698 w 566698"/>
                <a:gd name="connsiteY0" fmla="*/ 163280 h 654312"/>
                <a:gd name="connsiteX1" fmla="*/ 283498 w 566698"/>
                <a:gd name="connsiteY1" fmla="*/ 0 h 654312"/>
                <a:gd name="connsiteX2" fmla="*/ 0 w 566698"/>
                <a:gd name="connsiteY2" fmla="*/ 163280 h 654312"/>
                <a:gd name="connsiteX3" fmla="*/ 0 w 566698"/>
                <a:gd name="connsiteY3" fmla="*/ 491033 h 654312"/>
                <a:gd name="connsiteX4" fmla="*/ 283498 w 566698"/>
                <a:gd name="connsiteY4" fmla="*/ 654313 h 654312"/>
                <a:gd name="connsiteX5" fmla="*/ 566698 w 566698"/>
                <a:gd name="connsiteY5" fmla="*/ 491033 h 654312"/>
                <a:gd name="connsiteX6" fmla="*/ 555358 w 566698"/>
                <a:gd name="connsiteY6" fmla="*/ 483286 h 654312"/>
                <a:gd name="connsiteX7" fmla="*/ 283498 w 566698"/>
                <a:gd name="connsiteY7" fmla="*/ 640011 h 654312"/>
                <a:gd name="connsiteX8" fmla="*/ 11937 w 566698"/>
                <a:gd name="connsiteY8" fmla="*/ 483286 h 654312"/>
                <a:gd name="connsiteX9" fmla="*/ 11937 w 566698"/>
                <a:gd name="connsiteY9" fmla="*/ 169835 h 654312"/>
                <a:gd name="connsiteX10" fmla="*/ 284095 w 566698"/>
                <a:gd name="connsiteY10" fmla="*/ 13110 h 654312"/>
                <a:gd name="connsiteX11" fmla="*/ 555955 w 566698"/>
                <a:gd name="connsiteY11" fmla="*/ 169835 h 654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66698" h="654312">
                  <a:moveTo>
                    <a:pt x="566698" y="163280"/>
                  </a:moveTo>
                  <a:lnTo>
                    <a:pt x="283498" y="0"/>
                  </a:lnTo>
                  <a:lnTo>
                    <a:pt x="0" y="163280"/>
                  </a:lnTo>
                  <a:lnTo>
                    <a:pt x="0" y="491033"/>
                  </a:lnTo>
                  <a:lnTo>
                    <a:pt x="283498" y="654313"/>
                  </a:lnTo>
                  <a:lnTo>
                    <a:pt x="566698" y="491033"/>
                  </a:lnTo>
                  <a:close/>
                  <a:moveTo>
                    <a:pt x="555358" y="483286"/>
                  </a:moveTo>
                  <a:lnTo>
                    <a:pt x="283498" y="640011"/>
                  </a:lnTo>
                  <a:lnTo>
                    <a:pt x="11937" y="483286"/>
                  </a:lnTo>
                  <a:lnTo>
                    <a:pt x="11937" y="169835"/>
                  </a:lnTo>
                  <a:lnTo>
                    <a:pt x="284095" y="13110"/>
                  </a:lnTo>
                  <a:lnTo>
                    <a:pt x="555955" y="169835"/>
                  </a:lnTo>
                  <a:close/>
                </a:path>
              </a:pathLst>
            </a:custGeom>
            <a:grpFill/>
            <a:ln w="29774" cap="flat">
              <a:noFill/>
              <a:prstDash val="solid"/>
              <a:miter/>
            </a:ln>
          </p:spPr>
          <p:txBody>
            <a:bodyPr rtlCol="0" anchor="ctr"/>
            <a:lstStyle/>
            <a:p>
              <a:endParaRPr lang="en-US"/>
            </a:p>
          </p:txBody>
        </p:sp>
        <p:sp>
          <p:nvSpPr>
            <p:cNvPr id="15" name="Freeform 14">
              <a:extLst>
                <a:ext uri="{FF2B5EF4-FFF2-40B4-BE49-F238E27FC236}">
                  <a16:creationId xmlns:a16="http://schemas.microsoft.com/office/drawing/2014/main" id="{2CB63BA8-6176-C149-BA63-AF6BE03A194B}"/>
                </a:ext>
              </a:extLst>
            </p:cNvPr>
            <p:cNvSpPr/>
            <p:nvPr/>
          </p:nvSpPr>
          <p:spPr>
            <a:xfrm>
              <a:off x="11633657" y="4186134"/>
              <a:ext cx="238735" cy="272927"/>
            </a:xfrm>
            <a:custGeom>
              <a:avLst/>
              <a:gdLst>
                <a:gd name="connsiteX0" fmla="*/ 119368 w 238735"/>
                <a:gd name="connsiteY0" fmla="*/ 0 h 272927"/>
                <a:gd name="connsiteX1" fmla="*/ 0 w 238735"/>
                <a:gd name="connsiteY1" fmla="*/ 68232 h 272927"/>
                <a:gd name="connsiteX2" fmla="*/ 0 w 238735"/>
                <a:gd name="connsiteY2" fmla="*/ 204696 h 272927"/>
                <a:gd name="connsiteX3" fmla="*/ 119368 w 238735"/>
                <a:gd name="connsiteY3" fmla="*/ 272928 h 272927"/>
                <a:gd name="connsiteX4" fmla="*/ 238735 w 238735"/>
                <a:gd name="connsiteY4" fmla="*/ 204696 h 272927"/>
                <a:gd name="connsiteX5" fmla="*/ 238735 w 238735"/>
                <a:gd name="connsiteY5" fmla="*/ 68232 h 272927"/>
                <a:gd name="connsiteX6" fmla="*/ 226500 w 238735"/>
                <a:gd name="connsiteY6" fmla="*/ 198141 h 272927"/>
                <a:gd name="connsiteX7" fmla="*/ 119368 w 238735"/>
                <a:gd name="connsiteY7" fmla="*/ 259818 h 272927"/>
                <a:gd name="connsiteX8" fmla="*/ 12235 w 238735"/>
                <a:gd name="connsiteY8" fmla="*/ 197247 h 272927"/>
                <a:gd name="connsiteX9" fmla="*/ 12235 w 238735"/>
                <a:gd name="connsiteY9" fmla="*/ 73893 h 272927"/>
                <a:gd name="connsiteX10" fmla="*/ 119368 w 238735"/>
                <a:gd name="connsiteY10" fmla="*/ 12216 h 272927"/>
                <a:gd name="connsiteX11" fmla="*/ 226500 w 238735"/>
                <a:gd name="connsiteY11" fmla="*/ 73893 h 272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735" h="272927">
                  <a:moveTo>
                    <a:pt x="119368" y="0"/>
                  </a:moveTo>
                  <a:lnTo>
                    <a:pt x="0" y="68232"/>
                  </a:lnTo>
                  <a:lnTo>
                    <a:pt x="0" y="204696"/>
                  </a:lnTo>
                  <a:lnTo>
                    <a:pt x="119368" y="272928"/>
                  </a:lnTo>
                  <a:lnTo>
                    <a:pt x="238735" y="204696"/>
                  </a:lnTo>
                  <a:lnTo>
                    <a:pt x="238735" y="68232"/>
                  </a:lnTo>
                  <a:close/>
                  <a:moveTo>
                    <a:pt x="226500" y="198141"/>
                  </a:moveTo>
                  <a:lnTo>
                    <a:pt x="119368" y="259818"/>
                  </a:lnTo>
                  <a:lnTo>
                    <a:pt x="12235" y="197247"/>
                  </a:lnTo>
                  <a:lnTo>
                    <a:pt x="12235" y="73893"/>
                  </a:lnTo>
                  <a:lnTo>
                    <a:pt x="119368" y="12216"/>
                  </a:lnTo>
                  <a:lnTo>
                    <a:pt x="226500" y="73893"/>
                  </a:lnTo>
                  <a:close/>
                </a:path>
              </a:pathLst>
            </a:custGeom>
            <a:grpFill/>
            <a:ln w="29774" cap="flat">
              <a:noFill/>
              <a:prstDash val="solid"/>
              <a:miter/>
            </a:ln>
          </p:spPr>
          <p:txBody>
            <a:bodyPr rtlCol="0" anchor="ctr"/>
            <a:lstStyle/>
            <a:p>
              <a:endParaRPr lang="en-US"/>
            </a:p>
          </p:txBody>
        </p:sp>
        <p:sp>
          <p:nvSpPr>
            <p:cNvPr id="16" name="Freeform 15">
              <a:extLst>
                <a:ext uri="{FF2B5EF4-FFF2-40B4-BE49-F238E27FC236}">
                  <a16:creationId xmlns:a16="http://schemas.microsoft.com/office/drawing/2014/main" id="{DEC57E34-3F22-AD41-AB68-DB566A848D80}"/>
                </a:ext>
              </a:extLst>
            </p:cNvPr>
            <p:cNvSpPr/>
            <p:nvPr/>
          </p:nvSpPr>
          <p:spPr>
            <a:xfrm>
              <a:off x="10995040" y="1711902"/>
              <a:ext cx="194271" cy="224957"/>
            </a:xfrm>
            <a:custGeom>
              <a:avLst/>
              <a:gdLst>
                <a:gd name="connsiteX0" fmla="*/ 0 w 194271"/>
                <a:gd name="connsiteY0" fmla="*/ 56016 h 224957"/>
                <a:gd name="connsiteX1" fmla="*/ 0 w 194271"/>
                <a:gd name="connsiteY1" fmla="*/ 168643 h 224957"/>
                <a:gd name="connsiteX2" fmla="*/ 97285 w 194271"/>
                <a:gd name="connsiteY2" fmla="*/ 224957 h 224957"/>
                <a:gd name="connsiteX3" fmla="*/ 194271 w 194271"/>
                <a:gd name="connsiteY3" fmla="*/ 168643 h 224957"/>
                <a:gd name="connsiteX4" fmla="*/ 194271 w 194271"/>
                <a:gd name="connsiteY4" fmla="*/ 56016 h 224957"/>
                <a:gd name="connsiteX5" fmla="*/ 97285 w 194271"/>
                <a:gd name="connsiteY5" fmla="*/ 0 h 224957"/>
                <a:gd name="connsiteX6" fmla="*/ 182334 w 194271"/>
                <a:gd name="connsiteY6" fmla="*/ 161492 h 224957"/>
                <a:gd name="connsiteX7" fmla="*/ 96688 w 194271"/>
                <a:gd name="connsiteY7" fmla="*/ 211251 h 224957"/>
                <a:gd name="connsiteX8" fmla="*/ 10743 w 194271"/>
                <a:gd name="connsiteY8" fmla="*/ 161492 h 224957"/>
                <a:gd name="connsiteX9" fmla="*/ 10743 w 194271"/>
                <a:gd name="connsiteY9" fmla="*/ 62571 h 224957"/>
                <a:gd name="connsiteX10" fmla="*/ 96688 w 194271"/>
                <a:gd name="connsiteY10" fmla="*/ 13110 h 224957"/>
                <a:gd name="connsiteX11" fmla="*/ 182334 w 194271"/>
                <a:gd name="connsiteY11" fmla="*/ 62571 h 224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4271" h="224957">
                  <a:moveTo>
                    <a:pt x="0" y="56016"/>
                  </a:moveTo>
                  <a:lnTo>
                    <a:pt x="0" y="168643"/>
                  </a:lnTo>
                  <a:lnTo>
                    <a:pt x="97285" y="224957"/>
                  </a:lnTo>
                  <a:lnTo>
                    <a:pt x="194271" y="168643"/>
                  </a:lnTo>
                  <a:lnTo>
                    <a:pt x="194271" y="56016"/>
                  </a:lnTo>
                  <a:lnTo>
                    <a:pt x="97285" y="0"/>
                  </a:lnTo>
                  <a:close/>
                  <a:moveTo>
                    <a:pt x="182334" y="161492"/>
                  </a:moveTo>
                  <a:lnTo>
                    <a:pt x="96688" y="211251"/>
                  </a:lnTo>
                  <a:lnTo>
                    <a:pt x="10743" y="161492"/>
                  </a:lnTo>
                  <a:lnTo>
                    <a:pt x="10743" y="62571"/>
                  </a:lnTo>
                  <a:lnTo>
                    <a:pt x="96688" y="13110"/>
                  </a:lnTo>
                  <a:lnTo>
                    <a:pt x="182334" y="62571"/>
                  </a:lnTo>
                  <a:close/>
                </a:path>
              </a:pathLst>
            </a:custGeom>
            <a:grpFill/>
            <a:ln w="29774"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4864DF3E-7356-8247-AF08-389C907B5359}"/>
                </a:ext>
              </a:extLst>
            </p:cNvPr>
            <p:cNvSpPr/>
            <p:nvPr/>
          </p:nvSpPr>
          <p:spPr>
            <a:xfrm>
              <a:off x="9050539" y="1880546"/>
              <a:ext cx="558044" cy="643586"/>
            </a:xfrm>
            <a:custGeom>
              <a:avLst/>
              <a:gdLst>
                <a:gd name="connsiteX0" fmla="*/ 0 w 558044"/>
                <a:gd name="connsiteY0" fmla="*/ 160897 h 643586"/>
                <a:gd name="connsiteX1" fmla="*/ 0 w 558044"/>
                <a:gd name="connsiteY1" fmla="*/ 482690 h 643586"/>
                <a:gd name="connsiteX2" fmla="*/ 279022 w 558044"/>
                <a:gd name="connsiteY2" fmla="*/ 643586 h 643586"/>
                <a:gd name="connsiteX3" fmla="*/ 558044 w 558044"/>
                <a:gd name="connsiteY3" fmla="*/ 482690 h 643586"/>
                <a:gd name="connsiteX4" fmla="*/ 558044 w 558044"/>
                <a:gd name="connsiteY4" fmla="*/ 160897 h 643586"/>
                <a:gd name="connsiteX5" fmla="*/ 279022 w 558044"/>
                <a:gd name="connsiteY5" fmla="*/ 0 h 643586"/>
                <a:gd name="connsiteX6" fmla="*/ 546704 w 558044"/>
                <a:gd name="connsiteY6" fmla="*/ 476731 h 643586"/>
                <a:gd name="connsiteX7" fmla="*/ 278127 w 558044"/>
                <a:gd name="connsiteY7" fmla="*/ 631370 h 643586"/>
                <a:gd name="connsiteX8" fmla="*/ 9549 w 558044"/>
                <a:gd name="connsiteY8" fmla="*/ 476731 h 643586"/>
                <a:gd name="connsiteX9" fmla="*/ 9549 w 558044"/>
                <a:gd name="connsiteY9" fmla="*/ 167452 h 643586"/>
                <a:gd name="connsiteX10" fmla="*/ 278127 w 558044"/>
                <a:gd name="connsiteY10" fmla="*/ 13110 h 643586"/>
                <a:gd name="connsiteX11" fmla="*/ 546704 w 558044"/>
                <a:gd name="connsiteY11" fmla="*/ 167452 h 643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8044" h="643586">
                  <a:moveTo>
                    <a:pt x="0" y="160897"/>
                  </a:moveTo>
                  <a:lnTo>
                    <a:pt x="0" y="482690"/>
                  </a:lnTo>
                  <a:lnTo>
                    <a:pt x="279022" y="643586"/>
                  </a:lnTo>
                  <a:lnTo>
                    <a:pt x="558044" y="482690"/>
                  </a:lnTo>
                  <a:lnTo>
                    <a:pt x="558044" y="160897"/>
                  </a:lnTo>
                  <a:lnTo>
                    <a:pt x="279022" y="0"/>
                  </a:lnTo>
                  <a:close/>
                  <a:moveTo>
                    <a:pt x="546704" y="476731"/>
                  </a:moveTo>
                  <a:lnTo>
                    <a:pt x="278127" y="631370"/>
                  </a:lnTo>
                  <a:lnTo>
                    <a:pt x="9549" y="476731"/>
                  </a:lnTo>
                  <a:lnTo>
                    <a:pt x="9549" y="167452"/>
                  </a:lnTo>
                  <a:lnTo>
                    <a:pt x="278127" y="13110"/>
                  </a:lnTo>
                  <a:lnTo>
                    <a:pt x="546704" y="167452"/>
                  </a:lnTo>
                  <a:close/>
                </a:path>
              </a:pathLst>
            </a:custGeom>
            <a:grpFill/>
            <a:ln w="29774"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9FCB00B3-FE26-9442-92F4-9AECC5171AA2}"/>
                </a:ext>
              </a:extLst>
            </p:cNvPr>
            <p:cNvSpPr/>
            <p:nvPr/>
          </p:nvSpPr>
          <p:spPr>
            <a:xfrm>
              <a:off x="8163339" y="4202521"/>
              <a:ext cx="600718" cy="692451"/>
            </a:xfrm>
            <a:custGeom>
              <a:avLst/>
              <a:gdLst>
                <a:gd name="connsiteX0" fmla="*/ 0 w 600718"/>
                <a:gd name="connsiteY0" fmla="*/ 173113 h 692451"/>
                <a:gd name="connsiteX1" fmla="*/ 0 w 600718"/>
                <a:gd name="connsiteY1" fmla="*/ 519339 h 692451"/>
                <a:gd name="connsiteX2" fmla="*/ 300210 w 600718"/>
                <a:gd name="connsiteY2" fmla="*/ 692451 h 692451"/>
                <a:gd name="connsiteX3" fmla="*/ 600718 w 600718"/>
                <a:gd name="connsiteY3" fmla="*/ 519339 h 692451"/>
                <a:gd name="connsiteX4" fmla="*/ 600718 w 600718"/>
                <a:gd name="connsiteY4" fmla="*/ 173113 h 692451"/>
                <a:gd name="connsiteX5" fmla="*/ 300210 w 600718"/>
                <a:gd name="connsiteY5" fmla="*/ 0 h 692451"/>
                <a:gd name="connsiteX6" fmla="*/ 592661 w 600718"/>
                <a:gd name="connsiteY6" fmla="*/ 514869 h 692451"/>
                <a:gd name="connsiteX7" fmla="*/ 300210 w 600718"/>
                <a:gd name="connsiteY7" fmla="*/ 683215 h 692451"/>
                <a:gd name="connsiteX8" fmla="*/ 8057 w 600718"/>
                <a:gd name="connsiteY8" fmla="*/ 514869 h 692451"/>
                <a:gd name="connsiteX9" fmla="*/ 8057 w 600718"/>
                <a:gd name="connsiteY9" fmla="*/ 177582 h 692451"/>
                <a:gd name="connsiteX10" fmla="*/ 300210 w 600718"/>
                <a:gd name="connsiteY10" fmla="*/ 9237 h 692451"/>
                <a:gd name="connsiteX11" fmla="*/ 592661 w 600718"/>
                <a:gd name="connsiteY11" fmla="*/ 177582 h 692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0718" h="692451">
                  <a:moveTo>
                    <a:pt x="0" y="173113"/>
                  </a:moveTo>
                  <a:lnTo>
                    <a:pt x="0" y="519339"/>
                  </a:lnTo>
                  <a:lnTo>
                    <a:pt x="300210" y="692451"/>
                  </a:lnTo>
                  <a:lnTo>
                    <a:pt x="600718" y="519339"/>
                  </a:lnTo>
                  <a:lnTo>
                    <a:pt x="600718" y="173113"/>
                  </a:lnTo>
                  <a:lnTo>
                    <a:pt x="300210" y="0"/>
                  </a:lnTo>
                  <a:close/>
                  <a:moveTo>
                    <a:pt x="592661" y="514869"/>
                  </a:moveTo>
                  <a:lnTo>
                    <a:pt x="300210" y="683215"/>
                  </a:lnTo>
                  <a:lnTo>
                    <a:pt x="8057" y="514869"/>
                  </a:lnTo>
                  <a:lnTo>
                    <a:pt x="8057" y="177582"/>
                  </a:lnTo>
                  <a:lnTo>
                    <a:pt x="300210" y="9237"/>
                  </a:lnTo>
                  <a:lnTo>
                    <a:pt x="592661" y="177582"/>
                  </a:lnTo>
                  <a:close/>
                </a:path>
              </a:pathLst>
            </a:custGeom>
            <a:grpFill/>
            <a:ln w="29774"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48AD1D03-3647-E24E-B1D9-441A899E3821}"/>
                </a:ext>
              </a:extLst>
            </p:cNvPr>
            <p:cNvSpPr/>
            <p:nvPr/>
          </p:nvSpPr>
          <p:spPr>
            <a:xfrm>
              <a:off x="9811210" y="152398"/>
              <a:ext cx="634439" cy="731483"/>
            </a:xfrm>
            <a:custGeom>
              <a:avLst/>
              <a:gdLst>
                <a:gd name="connsiteX0" fmla="*/ 634440 w 634439"/>
                <a:gd name="connsiteY0" fmla="*/ 548538 h 731483"/>
                <a:gd name="connsiteX1" fmla="*/ 634440 w 634439"/>
                <a:gd name="connsiteY1" fmla="*/ 182945 h 731483"/>
                <a:gd name="connsiteX2" fmla="*/ 317220 w 634439"/>
                <a:gd name="connsiteY2" fmla="*/ 0 h 731483"/>
                <a:gd name="connsiteX3" fmla="*/ 0 w 634439"/>
                <a:gd name="connsiteY3" fmla="*/ 182945 h 731483"/>
                <a:gd name="connsiteX4" fmla="*/ 0 w 634439"/>
                <a:gd name="connsiteY4" fmla="*/ 548538 h 731483"/>
                <a:gd name="connsiteX5" fmla="*/ 317220 w 634439"/>
                <a:gd name="connsiteY5" fmla="*/ 731483 h 731483"/>
                <a:gd name="connsiteX6" fmla="*/ 7759 w 634439"/>
                <a:gd name="connsiteY6" fmla="*/ 187415 h 731483"/>
                <a:gd name="connsiteX7" fmla="*/ 316921 w 634439"/>
                <a:gd name="connsiteY7" fmla="*/ 8641 h 731483"/>
                <a:gd name="connsiteX8" fmla="*/ 626382 w 634439"/>
                <a:gd name="connsiteY8" fmla="*/ 187415 h 731483"/>
                <a:gd name="connsiteX9" fmla="*/ 626382 w 634439"/>
                <a:gd name="connsiteY9" fmla="*/ 544963 h 731483"/>
                <a:gd name="connsiteX10" fmla="*/ 316921 w 634439"/>
                <a:gd name="connsiteY10" fmla="*/ 723737 h 731483"/>
                <a:gd name="connsiteX11" fmla="*/ 7759 w 634439"/>
                <a:gd name="connsiteY11" fmla="*/ 544963 h 731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34439" h="731483">
                  <a:moveTo>
                    <a:pt x="634440" y="548538"/>
                  </a:moveTo>
                  <a:lnTo>
                    <a:pt x="634440" y="182945"/>
                  </a:lnTo>
                  <a:lnTo>
                    <a:pt x="317220" y="0"/>
                  </a:lnTo>
                  <a:lnTo>
                    <a:pt x="0" y="182945"/>
                  </a:lnTo>
                  <a:lnTo>
                    <a:pt x="0" y="548538"/>
                  </a:lnTo>
                  <a:lnTo>
                    <a:pt x="317220" y="731483"/>
                  </a:lnTo>
                  <a:close/>
                  <a:moveTo>
                    <a:pt x="7759" y="187415"/>
                  </a:moveTo>
                  <a:lnTo>
                    <a:pt x="316921" y="8641"/>
                  </a:lnTo>
                  <a:lnTo>
                    <a:pt x="626382" y="187415"/>
                  </a:lnTo>
                  <a:lnTo>
                    <a:pt x="626382" y="544963"/>
                  </a:lnTo>
                  <a:lnTo>
                    <a:pt x="316921" y="723737"/>
                  </a:lnTo>
                  <a:lnTo>
                    <a:pt x="7759" y="544963"/>
                  </a:lnTo>
                  <a:close/>
                </a:path>
              </a:pathLst>
            </a:custGeom>
            <a:grpFill/>
            <a:ln w="29774"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6A4B1C06-5DD9-6246-A73D-2B9AD60DE18E}"/>
                </a:ext>
              </a:extLst>
            </p:cNvPr>
            <p:cNvSpPr/>
            <p:nvPr/>
          </p:nvSpPr>
          <p:spPr>
            <a:xfrm>
              <a:off x="10821956" y="4270455"/>
              <a:ext cx="717698" cy="831596"/>
            </a:xfrm>
            <a:custGeom>
              <a:avLst/>
              <a:gdLst>
                <a:gd name="connsiteX0" fmla="*/ 0 w 717698"/>
                <a:gd name="connsiteY0" fmla="*/ 208570 h 831596"/>
                <a:gd name="connsiteX1" fmla="*/ 0 w 717698"/>
                <a:gd name="connsiteY1" fmla="*/ 623027 h 831596"/>
                <a:gd name="connsiteX2" fmla="*/ 358103 w 717698"/>
                <a:gd name="connsiteY2" fmla="*/ 831596 h 831596"/>
                <a:gd name="connsiteX3" fmla="*/ 717699 w 717698"/>
                <a:gd name="connsiteY3" fmla="*/ 623027 h 831596"/>
                <a:gd name="connsiteX4" fmla="*/ 717699 w 717698"/>
                <a:gd name="connsiteY4" fmla="*/ 208570 h 831596"/>
                <a:gd name="connsiteX5" fmla="*/ 358103 w 717698"/>
                <a:gd name="connsiteY5" fmla="*/ 0 h 831596"/>
                <a:gd name="connsiteX6" fmla="*/ 710835 w 717698"/>
                <a:gd name="connsiteY6" fmla="*/ 619452 h 831596"/>
                <a:gd name="connsiteX7" fmla="*/ 359297 w 717698"/>
                <a:gd name="connsiteY7" fmla="*/ 822062 h 831596"/>
                <a:gd name="connsiteX8" fmla="*/ 7759 w 717698"/>
                <a:gd name="connsiteY8" fmla="*/ 619452 h 831596"/>
                <a:gd name="connsiteX9" fmla="*/ 7759 w 717698"/>
                <a:gd name="connsiteY9" fmla="*/ 213039 h 831596"/>
                <a:gd name="connsiteX10" fmla="*/ 359297 w 717698"/>
                <a:gd name="connsiteY10" fmla="*/ 10428 h 831596"/>
                <a:gd name="connsiteX11" fmla="*/ 710835 w 717698"/>
                <a:gd name="connsiteY11" fmla="*/ 213039 h 831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17698" h="831596">
                  <a:moveTo>
                    <a:pt x="0" y="208570"/>
                  </a:moveTo>
                  <a:lnTo>
                    <a:pt x="0" y="623027"/>
                  </a:lnTo>
                  <a:lnTo>
                    <a:pt x="358103" y="831596"/>
                  </a:lnTo>
                  <a:lnTo>
                    <a:pt x="717699" y="623027"/>
                  </a:lnTo>
                  <a:lnTo>
                    <a:pt x="717699" y="208570"/>
                  </a:lnTo>
                  <a:lnTo>
                    <a:pt x="358103" y="0"/>
                  </a:lnTo>
                  <a:close/>
                  <a:moveTo>
                    <a:pt x="710835" y="619452"/>
                  </a:moveTo>
                  <a:lnTo>
                    <a:pt x="359297" y="822062"/>
                  </a:lnTo>
                  <a:lnTo>
                    <a:pt x="7759" y="619452"/>
                  </a:lnTo>
                  <a:lnTo>
                    <a:pt x="7759" y="213039"/>
                  </a:lnTo>
                  <a:lnTo>
                    <a:pt x="359297" y="10428"/>
                  </a:lnTo>
                  <a:lnTo>
                    <a:pt x="710835" y="213039"/>
                  </a:lnTo>
                  <a:close/>
                </a:path>
              </a:pathLst>
            </a:custGeom>
            <a:grpFill/>
            <a:ln w="29774"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3A0E9BE1-B374-294B-8C9F-58DCD80CC389}"/>
                </a:ext>
              </a:extLst>
            </p:cNvPr>
            <p:cNvSpPr/>
            <p:nvPr/>
          </p:nvSpPr>
          <p:spPr>
            <a:xfrm>
              <a:off x="11380896" y="1195245"/>
              <a:ext cx="634439" cy="729993"/>
            </a:xfrm>
            <a:custGeom>
              <a:avLst/>
              <a:gdLst>
                <a:gd name="connsiteX0" fmla="*/ 634440 w 634439"/>
                <a:gd name="connsiteY0" fmla="*/ 547346 h 729993"/>
                <a:gd name="connsiteX1" fmla="*/ 634440 w 634439"/>
                <a:gd name="connsiteY1" fmla="*/ 181456 h 729993"/>
                <a:gd name="connsiteX2" fmla="*/ 317220 w 634439"/>
                <a:gd name="connsiteY2" fmla="*/ 0 h 729993"/>
                <a:gd name="connsiteX3" fmla="*/ 0 w 634439"/>
                <a:gd name="connsiteY3" fmla="*/ 182647 h 729993"/>
                <a:gd name="connsiteX4" fmla="*/ 0 w 634439"/>
                <a:gd name="connsiteY4" fmla="*/ 547346 h 729993"/>
                <a:gd name="connsiteX5" fmla="*/ 317220 w 634439"/>
                <a:gd name="connsiteY5" fmla="*/ 729994 h 729993"/>
                <a:gd name="connsiteX6" fmla="*/ 7759 w 634439"/>
                <a:gd name="connsiteY6" fmla="*/ 186223 h 729993"/>
                <a:gd name="connsiteX7" fmla="*/ 316921 w 634439"/>
                <a:gd name="connsiteY7" fmla="*/ 7449 h 729993"/>
                <a:gd name="connsiteX8" fmla="*/ 626382 w 634439"/>
                <a:gd name="connsiteY8" fmla="*/ 186223 h 729993"/>
                <a:gd name="connsiteX9" fmla="*/ 626382 w 634439"/>
                <a:gd name="connsiteY9" fmla="*/ 543771 h 729993"/>
                <a:gd name="connsiteX10" fmla="*/ 316921 w 634439"/>
                <a:gd name="connsiteY10" fmla="*/ 722545 h 729993"/>
                <a:gd name="connsiteX11" fmla="*/ 7759 w 634439"/>
                <a:gd name="connsiteY11" fmla="*/ 543771 h 729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34439" h="729993">
                  <a:moveTo>
                    <a:pt x="634440" y="547346"/>
                  </a:moveTo>
                  <a:lnTo>
                    <a:pt x="634440" y="181456"/>
                  </a:lnTo>
                  <a:lnTo>
                    <a:pt x="317220" y="0"/>
                  </a:lnTo>
                  <a:lnTo>
                    <a:pt x="0" y="182647"/>
                  </a:lnTo>
                  <a:lnTo>
                    <a:pt x="0" y="547346"/>
                  </a:lnTo>
                  <a:lnTo>
                    <a:pt x="317220" y="729994"/>
                  </a:lnTo>
                  <a:close/>
                  <a:moveTo>
                    <a:pt x="7759" y="186223"/>
                  </a:moveTo>
                  <a:lnTo>
                    <a:pt x="316921" y="7449"/>
                  </a:lnTo>
                  <a:lnTo>
                    <a:pt x="626382" y="186223"/>
                  </a:lnTo>
                  <a:lnTo>
                    <a:pt x="626382" y="543771"/>
                  </a:lnTo>
                  <a:lnTo>
                    <a:pt x="316921" y="722545"/>
                  </a:lnTo>
                  <a:lnTo>
                    <a:pt x="7759" y="543771"/>
                  </a:lnTo>
                  <a:close/>
                </a:path>
              </a:pathLst>
            </a:custGeom>
            <a:grpFill/>
            <a:ln w="29774"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B6A82A03-BE94-1144-9205-4C2173DEEE1D}"/>
                </a:ext>
              </a:extLst>
            </p:cNvPr>
            <p:cNvSpPr/>
            <p:nvPr/>
          </p:nvSpPr>
          <p:spPr>
            <a:xfrm>
              <a:off x="11278836" y="1925835"/>
              <a:ext cx="329753" cy="380192"/>
            </a:xfrm>
            <a:custGeom>
              <a:avLst/>
              <a:gdLst>
                <a:gd name="connsiteX0" fmla="*/ 329753 w 329753"/>
                <a:gd name="connsiteY0" fmla="*/ 285144 h 380192"/>
                <a:gd name="connsiteX1" fmla="*/ 329753 w 329753"/>
                <a:gd name="connsiteY1" fmla="*/ 95048 h 380192"/>
                <a:gd name="connsiteX2" fmla="*/ 165026 w 329753"/>
                <a:gd name="connsiteY2" fmla="*/ 0 h 380192"/>
                <a:gd name="connsiteX3" fmla="*/ 0 w 329753"/>
                <a:gd name="connsiteY3" fmla="*/ 95048 h 380192"/>
                <a:gd name="connsiteX4" fmla="*/ 0 w 329753"/>
                <a:gd name="connsiteY4" fmla="*/ 285144 h 380192"/>
                <a:gd name="connsiteX5" fmla="*/ 165026 w 329753"/>
                <a:gd name="connsiteY5" fmla="*/ 380193 h 380192"/>
                <a:gd name="connsiteX6" fmla="*/ 1492 w 329753"/>
                <a:gd name="connsiteY6" fmla="*/ 95644 h 380192"/>
                <a:gd name="connsiteX7" fmla="*/ 165324 w 329753"/>
                <a:gd name="connsiteY7" fmla="*/ 1192 h 380192"/>
                <a:gd name="connsiteX8" fmla="*/ 329157 w 329753"/>
                <a:gd name="connsiteY8" fmla="*/ 95644 h 380192"/>
                <a:gd name="connsiteX9" fmla="*/ 329157 w 329753"/>
                <a:gd name="connsiteY9" fmla="*/ 284549 h 380192"/>
                <a:gd name="connsiteX10" fmla="*/ 165324 w 329753"/>
                <a:gd name="connsiteY10" fmla="*/ 379001 h 380192"/>
                <a:gd name="connsiteX11" fmla="*/ 1492 w 329753"/>
                <a:gd name="connsiteY11" fmla="*/ 284549 h 380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9753" h="380192">
                  <a:moveTo>
                    <a:pt x="329753" y="285144"/>
                  </a:moveTo>
                  <a:lnTo>
                    <a:pt x="329753" y="95048"/>
                  </a:lnTo>
                  <a:lnTo>
                    <a:pt x="165026" y="0"/>
                  </a:lnTo>
                  <a:lnTo>
                    <a:pt x="0" y="95048"/>
                  </a:lnTo>
                  <a:lnTo>
                    <a:pt x="0" y="285144"/>
                  </a:lnTo>
                  <a:lnTo>
                    <a:pt x="165026" y="380193"/>
                  </a:lnTo>
                  <a:close/>
                  <a:moveTo>
                    <a:pt x="1492" y="95644"/>
                  </a:moveTo>
                  <a:lnTo>
                    <a:pt x="165324" y="1192"/>
                  </a:lnTo>
                  <a:lnTo>
                    <a:pt x="329157" y="95644"/>
                  </a:lnTo>
                  <a:lnTo>
                    <a:pt x="329157" y="284549"/>
                  </a:lnTo>
                  <a:lnTo>
                    <a:pt x="165324" y="379001"/>
                  </a:lnTo>
                  <a:lnTo>
                    <a:pt x="1492" y="284549"/>
                  </a:lnTo>
                  <a:close/>
                </a:path>
              </a:pathLst>
            </a:custGeom>
            <a:grpFill/>
            <a:ln w="29774"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1E0B26C6-F556-064A-BCBA-5B3B6878A3A2}"/>
                </a:ext>
              </a:extLst>
            </p:cNvPr>
            <p:cNvSpPr/>
            <p:nvPr/>
          </p:nvSpPr>
          <p:spPr>
            <a:xfrm>
              <a:off x="11540252" y="2540817"/>
              <a:ext cx="651747" cy="750850"/>
            </a:xfrm>
            <a:custGeom>
              <a:avLst/>
              <a:gdLst>
                <a:gd name="connsiteX0" fmla="*/ 325575 w 651747"/>
                <a:gd name="connsiteY0" fmla="*/ 0 h 750850"/>
                <a:gd name="connsiteX1" fmla="*/ 0 w 651747"/>
                <a:gd name="connsiteY1" fmla="*/ 187713 h 750850"/>
                <a:gd name="connsiteX2" fmla="*/ 0 w 651747"/>
                <a:gd name="connsiteY2" fmla="*/ 563138 h 750850"/>
                <a:gd name="connsiteX3" fmla="*/ 325575 w 651747"/>
                <a:gd name="connsiteY3" fmla="*/ 750850 h 750850"/>
                <a:gd name="connsiteX4" fmla="*/ 651748 w 651747"/>
                <a:gd name="connsiteY4" fmla="*/ 563138 h 750850"/>
                <a:gd name="connsiteX5" fmla="*/ 651748 w 651747"/>
                <a:gd name="connsiteY5" fmla="*/ 187713 h 750850"/>
                <a:gd name="connsiteX6" fmla="*/ 651748 w 651747"/>
                <a:gd name="connsiteY6" fmla="*/ 561350 h 750850"/>
                <a:gd name="connsiteX7" fmla="*/ 327068 w 651747"/>
                <a:gd name="connsiteY7" fmla="*/ 748467 h 750850"/>
                <a:gd name="connsiteX8" fmla="*/ 1193 w 651747"/>
                <a:gd name="connsiteY8" fmla="*/ 561350 h 750850"/>
                <a:gd name="connsiteX9" fmla="*/ 1193 w 651747"/>
                <a:gd name="connsiteY9" fmla="*/ 188309 h 750850"/>
                <a:gd name="connsiteX10" fmla="*/ 325575 w 651747"/>
                <a:gd name="connsiteY10" fmla="*/ 1192 h 750850"/>
                <a:gd name="connsiteX11" fmla="*/ 651748 w 651747"/>
                <a:gd name="connsiteY11" fmla="*/ 188309 h 750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51747" h="750850">
                  <a:moveTo>
                    <a:pt x="325575" y="0"/>
                  </a:moveTo>
                  <a:lnTo>
                    <a:pt x="0" y="187713"/>
                  </a:lnTo>
                  <a:lnTo>
                    <a:pt x="0" y="563138"/>
                  </a:lnTo>
                  <a:lnTo>
                    <a:pt x="325575" y="750850"/>
                  </a:lnTo>
                  <a:lnTo>
                    <a:pt x="651748" y="563138"/>
                  </a:lnTo>
                  <a:lnTo>
                    <a:pt x="651748" y="187713"/>
                  </a:lnTo>
                  <a:close/>
                  <a:moveTo>
                    <a:pt x="651748" y="561350"/>
                  </a:moveTo>
                  <a:lnTo>
                    <a:pt x="327068" y="748467"/>
                  </a:lnTo>
                  <a:lnTo>
                    <a:pt x="1193" y="561350"/>
                  </a:lnTo>
                  <a:lnTo>
                    <a:pt x="1193" y="188309"/>
                  </a:lnTo>
                  <a:lnTo>
                    <a:pt x="325575" y="1192"/>
                  </a:lnTo>
                  <a:lnTo>
                    <a:pt x="651748" y="188309"/>
                  </a:lnTo>
                  <a:close/>
                </a:path>
              </a:pathLst>
            </a:custGeom>
            <a:grpFill/>
            <a:ln w="29774"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DA78DCD3-DA6B-4C4D-BB50-4605A6B1B3B2}"/>
                </a:ext>
              </a:extLst>
            </p:cNvPr>
            <p:cNvSpPr/>
            <p:nvPr/>
          </p:nvSpPr>
          <p:spPr>
            <a:xfrm>
              <a:off x="9185118" y="784994"/>
              <a:ext cx="634439" cy="730887"/>
            </a:xfrm>
            <a:custGeom>
              <a:avLst/>
              <a:gdLst>
                <a:gd name="connsiteX0" fmla="*/ 0 w 634439"/>
                <a:gd name="connsiteY0" fmla="*/ 182051 h 730887"/>
                <a:gd name="connsiteX1" fmla="*/ 0 w 634439"/>
                <a:gd name="connsiteY1" fmla="*/ 547942 h 730887"/>
                <a:gd name="connsiteX2" fmla="*/ 317220 w 634439"/>
                <a:gd name="connsiteY2" fmla="*/ 730888 h 730887"/>
                <a:gd name="connsiteX3" fmla="*/ 634440 w 634439"/>
                <a:gd name="connsiteY3" fmla="*/ 547942 h 730887"/>
                <a:gd name="connsiteX4" fmla="*/ 634440 w 634439"/>
                <a:gd name="connsiteY4" fmla="*/ 182051 h 730887"/>
                <a:gd name="connsiteX5" fmla="*/ 317220 w 634439"/>
                <a:gd name="connsiteY5" fmla="*/ 0 h 730887"/>
                <a:gd name="connsiteX6" fmla="*/ 623100 w 634439"/>
                <a:gd name="connsiteY6" fmla="*/ 541387 h 730887"/>
                <a:gd name="connsiteX7" fmla="*/ 317220 w 634439"/>
                <a:gd name="connsiteY7" fmla="*/ 717777 h 730887"/>
                <a:gd name="connsiteX8" fmla="*/ 11340 w 634439"/>
                <a:gd name="connsiteY8" fmla="*/ 541387 h 730887"/>
                <a:gd name="connsiteX9" fmla="*/ 11340 w 634439"/>
                <a:gd name="connsiteY9" fmla="*/ 188607 h 730887"/>
                <a:gd name="connsiteX10" fmla="*/ 317220 w 634439"/>
                <a:gd name="connsiteY10" fmla="*/ 12514 h 730887"/>
                <a:gd name="connsiteX11" fmla="*/ 623100 w 634439"/>
                <a:gd name="connsiteY11" fmla="*/ 188607 h 730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34439" h="730887">
                  <a:moveTo>
                    <a:pt x="0" y="182051"/>
                  </a:moveTo>
                  <a:lnTo>
                    <a:pt x="0" y="547942"/>
                  </a:lnTo>
                  <a:lnTo>
                    <a:pt x="317220" y="730888"/>
                  </a:lnTo>
                  <a:lnTo>
                    <a:pt x="634440" y="547942"/>
                  </a:lnTo>
                  <a:lnTo>
                    <a:pt x="634440" y="182051"/>
                  </a:lnTo>
                  <a:lnTo>
                    <a:pt x="317220" y="0"/>
                  </a:lnTo>
                  <a:close/>
                  <a:moveTo>
                    <a:pt x="623100" y="541387"/>
                  </a:moveTo>
                  <a:lnTo>
                    <a:pt x="317220" y="717777"/>
                  </a:lnTo>
                  <a:lnTo>
                    <a:pt x="11340" y="541387"/>
                  </a:lnTo>
                  <a:lnTo>
                    <a:pt x="11340" y="188607"/>
                  </a:lnTo>
                  <a:lnTo>
                    <a:pt x="317220" y="12514"/>
                  </a:lnTo>
                  <a:lnTo>
                    <a:pt x="623100" y="188607"/>
                  </a:lnTo>
                  <a:close/>
                </a:path>
              </a:pathLst>
            </a:custGeom>
            <a:grpFill/>
            <a:ln w="29774"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2D90BCFA-6751-DE49-BEA0-481B52B2671B}"/>
                </a:ext>
              </a:extLst>
            </p:cNvPr>
            <p:cNvSpPr/>
            <p:nvPr/>
          </p:nvSpPr>
          <p:spPr>
            <a:xfrm>
              <a:off x="10823448" y="615720"/>
              <a:ext cx="389138" cy="448722"/>
            </a:xfrm>
            <a:custGeom>
              <a:avLst/>
              <a:gdLst>
                <a:gd name="connsiteX0" fmla="*/ 389139 w 389138"/>
                <a:gd name="connsiteY0" fmla="*/ 336691 h 448722"/>
                <a:gd name="connsiteX1" fmla="*/ 389139 w 389138"/>
                <a:gd name="connsiteY1" fmla="*/ 112330 h 448722"/>
                <a:gd name="connsiteX2" fmla="*/ 194570 w 389138"/>
                <a:gd name="connsiteY2" fmla="*/ 0 h 448722"/>
                <a:gd name="connsiteX3" fmla="*/ 0 w 389138"/>
                <a:gd name="connsiteY3" fmla="*/ 112330 h 448722"/>
                <a:gd name="connsiteX4" fmla="*/ 0 w 389138"/>
                <a:gd name="connsiteY4" fmla="*/ 336691 h 448722"/>
                <a:gd name="connsiteX5" fmla="*/ 194570 w 389138"/>
                <a:gd name="connsiteY5" fmla="*/ 448723 h 448722"/>
                <a:gd name="connsiteX6" fmla="*/ 8057 w 389138"/>
                <a:gd name="connsiteY6" fmla="*/ 116799 h 448722"/>
                <a:gd name="connsiteX7" fmla="*/ 194570 w 389138"/>
                <a:gd name="connsiteY7" fmla="*/ 9237 h 448722"/>
                <a:gd name="connsiteX8" fmla="*/ 381380 w 389138"/>
                <a:gd name="connsiteY8" fmla="*/ 116799 h 448722"/>
                <a:gd name="connsiteX9" fmla="*/ 381380 w 389138"/>
                <a:gd name="connsiteY9" fmla="*/ 331924 h 448722"/>
                <a:gd name="connsiteX10" fmla="*/ 194570 w 389138"/>
                <a:gd name="connsiteY10" fmla="*/ 439486 h 448722"/>
                <a:gd name="connsiteX11" fmla="*/ 8057 w 389138"/>
                <a:gd name="connsiteY11" fmla="*/ 331924 h 448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9138" h="448722">
                  <a:moveTo>
                    <a:pt x="389139" y="336691"/>
                  </a:moveTo>
                  <a:lnTo>
                    <a:pt x="389139" y="112330"/>
                  </a:lnTo>
                  <a:lnTo>
                    <a:pt x="194570" y="0"/>
                  </a:lnTo>
                  <a:lnTo>
                    <a:pt x="0" y="112330"/>
                  </a:lnTo>
                  <a:lnTo>
                    <a:pt x="0" y="336691"/>
                  </a:lnTo>
                  <a:lnTo>
                    <a:pt x="194570" y="448723"/>
                  </a:lnTo>
                  <a:close/>
                  <a:moveTo>
                    <a:pt x="8057" y="116799"/>
                  </a:moveTo>
                  <a:lnTo>
                    <a:pt x="194570" y="9237"/>
                  </a:lnTo>
                  <a:lnTo>
                    <a:pt x="381380" y="116799"/>
                  </a:lnTo>
                  <a:lnTo>
                    <a:pt x="381380" y="331924"/>
                  </a:lnTo>
                  <a:lnTo>
                    <a:pt x="194570" y="439486"/>
                  </a:lnTo>
                  <a:lnTo>
                    <a:pt x="8057" y="331924"/>
                  </a:lnTo>
                  <a:close/>
                </a:path>
              </a:pathLst>
            </a:custGeom>
            <a:grpFill/>
            <a:ln w="29774" cap="flat">
              <a:noFill/>
              <a:prstDash val="solid"/>
              <a:miter/>
            </a:ln>
          </p:spPr>
          <p:txBody>
            <a:bodyPr rtlCol="0" anchor="ctr"/>
            <a:lstStyle/>
            <a:p>
              <a:endParaRPr lang="en-US"/>
            </a:p>
          </p:txBody>
        </p:sp>
        <p:sp>
          <p:nvSpPr>
            <p:cNvPr id="26" name="Freeform 25">
              <a:extLst>
                <a:ext uri="{FF2B5EF4-FFF2-40B4-BE49-F238E27FC236}">
                  <a16:creationId xmlns:a16="http://schemas.microsoft.com/office/drawing/2014/main" id="{410852F1-F816-C44A-94C2-971EC999DE7A}"/>
                </a:ext>
              </a:extLst>
            </p:cNvPr>
            <p:cNvSpPr/>
            <p:nvPr/>
          </p:nvSpPr>
          <p:spPr>
            <a:xfrm>
              <a:off x="10232859" y="1071925"/>
              <a:ext cx="385592" cy="443956"/>
            </a:xfrm>
            <a:custGeom>
              <a:avLst/>
              <a:gdLst>
                <a:gd name="connsiteX0" fmla="*/ 559238 w 559237"/>
                <a:gd name="connsiteY0" fmla="*/ 482988 h 643884"/>
                <a:gd name="connsiteX1" fmla="*/ 559238 w 559237"/>
                <a:gd name="connsiteY1" fmla="*/ 160897 h 643884"/>
                <a:gd name="connsiteX2" fmla="*/ 279022 w 559237"/>
                <a:gd name="connsiteY2" fmla="*/ 0 h 643884"/>
                <a:gd name="connsiteX3" fmla="*/ 0 w 559237"/>
                <a:gd name="connsiteY3" fmla="*/ 160897 h 643884"/>
                <a:gd name="connsiteX4" fmla="*/ 0 w 559237"/>
                <a:gd name="connsiteY4" fmla="*/ 482988 h 643884"/>
                <a:gd name="connsiteX5" fmla="*/ 279022 w 559237"/>
                <a:gd name="connsiteY5" fmla="*/ 643884 h 643884"/>
                <a:gd name="connsiteX6" fmla="*/ 12235 w 559237"/>
                <a:gd name="connsiteY6" fmla="*/ 167452 h 643884"/>
                <a:gd name="connsiteX7" fmla="*/ 280812 w 559237"/>
                <a:gd name="connsiteY7" fmla="*/ 13110 h 643884"/>
                <a:gd name="connsiteX8" fmla="*/ 549390 w 559237"/>
                <a:gd name="connsiteY8" fmla="*/ 167452 h 643884"/>
                <a:gd name="connsiteX9" fmla="*/ 549390 w 559237"/>
                <a:gd name="connsiteY9" fmla="*/ 476433 h 643884"/>
                <a:gd name="connsiteX10" fmla="*/ 280812 w 559237"/>
                <a:gd name="connsiteY10" fmla="*/ 630774 h 643884"/>
                <a:gd name="connsiteX11" fmla="*/ 12235 w 559237"/>
                <a:gd name="connsiteY11" fmla="*/ 476433 h 643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9237" h="643884">
                  <a:moveTo>
                    <a:pt x="559238" y="482988"/>
                  </a:moveTo>
                  <a:lnTo>
                    <a:pt x="559238" y="160897"/>
                  </a:lnTo>
                  <a:lnTo>
                    <a:pt x="279022" y="0"/>
                  </a:lnTo>
                  <a:lnTo>
                    <a:pt x="0" y="160897"/>
                  </a:lnTo>
                  <a:lnTo>
                    <a:pt x="0" y="482988"/>
                  </a:lnTo>
                  <a:lnTo>
                    <a:pt x="279022" y="643884"/>
                  </a:lnTo>
                  <a:close/>
                  <a:moveTo>
                    <a:pt x="12235" y="167452"/>
                  </a:moveTo>
                  <a:lnTo>
                    <a:pt x="280812" y="13110"/>
                  </a:lnTo>
                  <a:lnTo>
                    <a:pt x="549390" y="167452"/>
                  </a:lnTo>
                  <a:lnTo>
                    <a:pt x="549390" y="476433"/>
                  </a:lnTo>
                  <a:lnTo>
                    <a:pt x="280812" y="630774"/>
                  </a:lnTo>
                  <a:lnTo>
                    <a:pt x="12235" y="476433"/>
                  </a:lnTo>
                  <a:close/>
                </a:path>
              </a:pathLst>
            </a:custGeom>
            <a:grpFill/>
            <a:ln w="29774" cap="flat">
              <a:no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6DDCAD59-C1B4-8B4C-AD9D-5FDE6ACEECB7}"/>
                </a:ext>
              </a:extLst>
            </p:cNvPr>
            <p:cNvSpPr/>
            <p:nvPr/>
          </p:nvSpPr>
          <p:spPr>
            <a:xfrm>
              <a:off x="8342390" y="2517577"/>
              <a:ext cx="786633" cy="907277"/>
            </a:xfrm>
            <a:custGeom>
              <a:avLst/>
              <a:gdLst>
                <a:gd name="connsiteX0" fmla="*/ 0 w 786633"/>
                <a:gd name="connsiteY0" fmla="*/ 227043 h 907277"/>
                <a:gd name="connsiteX1" fmla="*/ 0 w 786633"/>
                <a:gd name="connsiteY1" fmla="*/ 680533 h 907277"/>
                <a:gd name="connsiteX2" fmla="*/ 393317 w 786633"/>
                <a:gd name="connsiteY2" fmla="*/ 907278 h 907277"/>
                <a:gd name="connsiteX3" fmla="*/ 786633 w 786633"/>
                <a:gd name="connsiteY3" fmla="*/ 680533 h 907277"/>
                <a:gd name="connsiteX4" fmla="*/ 786633 w 786633"/>
                <a:gd name="connsiteY4" fmla="*/ 227043 h 907277"/>
                <a:gd name="connsiteX5" fmla="*/ 393615 w 786633"/>
                <a:gd name="connsiteY5" fmla="*/ 0 h 907277"/>
                <a:gd name="connsiteX6" fmla="*/ 775890 w 786633"/>
                <a:gd name="connsiteY6" fmla="*/ 673978 h 907277"/>
                <a:gd name="connsiteX7" fmla="*/ 393914 w 786633"/>
                <a:gd name="connsiteY7" fmla="*/ 894168 h 907277"/>
                <a:gd name="connsiteX8" fmla="*/ 11638 w 786633"/>
                <a:gd name="connsiteY8" fmla="*/ 673978 h 907277"/>
                <a:gd name="connsiteX9" fmla="*/ 11638 w 786633"/>
                <a:gd name="connsiteY9" fmla="*/ 233300 h 907277"/>
                <a:gd name="connsiteX10" fmla="*/ 393615 w 786633"/>
                <a:gd name="connsiteY10" fmla="*/ 13110 h 907277"/>
                <a:gd name="connsiteX11" fmla="*/ 775890 w 786633"/>
                <a:gd name="connsiteY11" fmla="*/ 233300 h 907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6633" h="907277">
                  <a:moveTo>
                    <a:pt x="0" y="227043"/>
                  </a:moveTo>
                  <a:lnTo>
                    <a:pt x="0" y="680533"/>
                  </a:lnTo>
                  <a:lnTo>
                    <a:pt x="393317" y="907278"/>
                  </a:lnTo>
                  <a:lnTo>
                    <a:pt x="786633" y="680533"/>
                  </a:lnTo>
                  <a:lnTo>
                    <a:pt x="786633" y="227043"/>
                  </a:lnTo>
                  <a:lnTo>
                    <a:pt x="393615" y="0"/>
                  </a:lnTo>
                  <a:close/>
                  <a:moveTo>
                    <a:pt x="775890" y="673978"/>
                  </a:moveTo>
                  <a:lnTo>
                    <a:pt x="393914" y="894168"/>
                  </a:lnTo>
                  <a:lnTo>
                    <a:pt x="11638" y="673978"/>
                  </a:lnTo>
                  <a:lnTo>
                    <a:pt x="11638" y="233300"/>
                  </a:lnTo>
                  <a:lnTo>
                    <a:pt x="393615" y="13110"/>
                  </a:lnTo>
                  <a:lnTo>
                    <a:pt x="775890" y="233300"/>
                  </a:lnTo>
                  <a:close/>
                </a:path>
              </a:pathLst>
            </a:custGeom>
            <a:grpFill/>
            <a:ln w="29774" cap="flat">
              <a:noFill/>
              <a:prstDash val="solid"/>
              <a:miter/>
            </a:ln>
          </p:spPr>
          <p:txBody>
            <a:bodyPr rtlCol="0" anchor="ctr"/>
            <a:lstStyle/>
            <a:p>
              <a:endParaRPr lang="en-US"/>
            </a:p>
          </p:txBody>
        </p:sp>
      </p:grpSp>
      <p:sp>
        <p:nvSpPr>
          <p:cNvPr id="12" name="Text Placeholder 4">
            <a:extLst>
              <a:ext uri="{FF2B5EF4-FFF2-40B4-BE49-F238E27FC236}">
                <a16:creationId xmlns:a16="http://schemas.microsoft.com/office/drawing/2014/main" id="{C932742C-B19A-5B43-8674-F441373A3C68}"/>
              </a:ext>
            </a:extLst>
          </p:cNvPr>
          <p:cNvSpPr>
            <a:spLocks noGrp="1"/>
          </p:cNvSpPr>
          <p:nvPr>
            <p:ph type="body" sz="quarter" idx="16" hasCustomPrompt="1"/>
          </p:nvPr>
        </p:nvSpPr>
        <p:spPr>
          <a:xfrm>
            <a:off x="1092200" y="1150771"/>
            <a:ext cx="10691813" cy="4556451"/>
          </a:xfrm>
        </p:spPr>
        <p:txBody>
          <a:bodyPr bIns="0" anchor="ctr"/>
          <a:lstStyle>
            <a:lvl1pPr marL="0" indent="0" algn="ctr" defTabSz="914377" rtl="0" eaLnBrk="1" latinLnBrk="0" hangingPunct="1">
              <a:lnSpc>
                <a:spcPts val="6200"/>
              </a:lnSpc>
              <a:spcBef>
                <a:spcPct val="0"/>
              </a:spcBef>
              <a:buNone/>
              <a:defRPr lang="en-US" sz="6000" b="1" i="0" kern="1200" spc="-151" smtClean="0">
                <a:solidFill>
                  <a:schemeClr val="bg1"/>
                </a:solidFill>
                <a:latin typeface="Effra" panose="020B0603020203020204" pitchFamily="34" charset="0"/>
                <a:ea typeface="Effra" panose="020B0603020203020204" pitchFamily="34" charset="0"/>
                <a:cs typeface="Effra" panose="020B0603020203020204" pitchFamily="34" charset="0"/>
              </a:defRPr>
            </a:lvl1pPr>
            <a:lvl2pPr marL="0" indent="0" algn="l" defTabSz="914377" rtl="0" eaLnBrk="1" latinLnBrk="0" hangingPunct="1">
              <a:lnSpc>
                <a:spcPts val="3840"/>
              </a:lnSpc>
              <a:spcBef>
                <a:spcPct val="0"/>
              </a:spcBef>
              <a:buNone/>
              <a:defRPr lang="en-US" sz="3200" b="1" kern="1200" spc="-151" smtClean="0">
                <a:solidFill>
                  <a:schemeClr val="tx2"/>
                </a:solidFill>
                <a:latin typeface="Arial" charset="0"/>
                <a:ea typeface="Arial" charset="0"/>
                <a:cs typeface="Arial" charset="0"/>
              </a:defRPr>
            </a:lvl2pPr>
            <a:lvl3pPr marL="0" indent="0" algn="l" defTabSz="914377" rtl="0" eaLnBrk="1" latinLnBrk="0" hangingPunct="1">
              <a:lnSpc>
                <a:spcPts val="3840"/>
              </a:lnSpc>
              <a:spcBef>
                <a:spcPct val="0"/>
              </a:spcBef>
              <a:buNone/>
              <a:defRPr lang="en-US" sz="3200" b="1" kern="1200" spc="-151" smtClean="0">
                <a:solidFill>
                  <a:schemeClr val="tx2"/>
                </a:solidFill>
                <a:latin typeface="Arial" charset="0"/>
                <a:ea typeface="Arial" charset="0"/>
                <a:cs typeface="Arial" charset="0"/>
              </a:defRPr>
            </a:lvl3pPr>
            <a:lvl4pPr marL="0" indent="0" algn="l" defTabSz="914377" rtl="0" eaLnBrk="1" latinLnBrk="0" hangingPunct="1">
              <a:lnSpc>
                <a:spcPts val="3840"/>
              </a:lnSpc>
              <a:spcBef>
                <a:spcPct val="0"/>
              </a:spcBef>
              <a:buNone/>
              <a:defRPr lang="en-US" sz="3200" b="1" kern="1200" spc="-151" smtClean="0">
                <a:solidFill>
                  <a:schemeClr val="tx2"/>
                </a:solidFill>
                <a:latin typeface="Arial" charset="0"/>
                <a:ea typeface="Arial" charset="0"/>
                <a:cs typeface="Arial" charset="0"/>
              </a:defRPr>
            </a:lvl4pPr>
            <a:lvl5pPr marL="0" indent="0" algn="l" defTabSz="914377" rtl="0" eaLnBrk="1" latinLnBrk="0" hangingPunct="1">
              <a:lnSpc>
                <a:spcPts val="3840"/>
              </a:lnSpc>
              <a:spcBef>
                <a:spcPct val="0"/>
              </a:spcBef>
              <a:buNone/>
              <a:defRPr lang="en-US" sz="3200" b="1" kern="1200" spc="-151">
                <a:solidFill>
                  <a:schemeClr val="tx2"/>
                </a:solidFill>
                <a:latin typeface="Arial" charset="0"/>
                <a:ea typeface="Arial" charset="0"/>
                <a:cs typeface="Arial" charset="0"/>
              </a:defRPr>
            </a:lvl5pPr>
          </a:lstStyle>
          <a:p>
            <a:r>
              <a:rPr lang="en-GB"/>
              <a:t>BIG COPY</a:t>
            </a:r>
            <a:endParaRPr lang="en-US"/>
          </a:p>
        </p:txBody>
      </p:sp>
      <p:sp>
        <p:nvSpPr>
          <p:cNvPr id="51" name="Slide Number Placeholder 5">
            <a:extLst>
              <a:ext uri="{FF2B5EF4-FFF2-40B4-BE49-F238E27FC236}">
                <a16:creationId xmlns:a16="http://schemas.microsoft.com/office/drawing/2014/main" id="{AB8BFB27-4384-CA42-94C1-E6C511594A92}"/>
              </a:ext>
            </a:extLst>
          </p:cNvPr>
          <p:cNvSpPr txBox="1">
            <a:spLocks/>
          </p:cNvSpPr>
          <p:nvPr userDrawn="1"/>
        </p:nvSpPr>
        <p:spPr>
          <a:xfrm>
            <a:off x="11513340" y="6520112"/>
            <a:ext cx="338935" cy="211714"/>
          </a:xfrm>
          <a:prstGeom prst="rect">
            <a:avLst/>
          </a:prstGeom>
          <a:noFill/>
        </p:spPr>
        <p:txBody>
          <a:bodyPr vert="horz" lIns="36000" tIns="32400" rIns="36000" bIns="18000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600" b="0">
                <a:solidFill>
                  <a:schemeClr val="bg1">
                    <a:lumMod val="65000"/>
                  </a:schemeClr>
                </a:solidFill>
                <a:latin typeface="Effra" panose="020B0603020203020204" pitchFamily="34" charset="0"/>
                <a:cs typeface="Effra" panose="020B0603020203020204" pitchFamily="34" charset="0"/>
              </a:rPr>
              <a:t>P.  </a:t>
            </a:r>
            <a:fld id="{8D848597-3BD1-3F4D-AB2D-36A6D598B345}" type="slidenum">
              <a:rPr lang="en-US" sz="600" b="0" smtClean="0">
                <a:solidFill>
                  <a:schemeClr val="bg1">
                    <a:lumMod val="65000"/>
                  </a:schemeClr>
                </a:solidFill>
                <a:latin typeface="Effra" panose="020B0603020203020204" pitchFamily="34" charset="0"/>
                <a:cs typeface="Effra" panose="020B0603020203020204" pitchFamily="34" charset="0"/>
              </a:rPr>
              <a:pPr algn="ctr"/>
              <a:t>‹#›</a:t>
            </a:fld>
            <a:endParaRPr lang="en-US" sz="600" b="0">
              <a:solidFill>
                <a:schemeClr val="bg1">
                  <a:lumMod val="65000"/>
                </a:schemeClr>
              </a:solidFill>
              <a:latin typeface="Effra" panose="020B0603020203020204" pitchFamily="34" charset="0"/>
              <a:cs typeface="Effra" panose="020B0603020203020204" pitchFamily="34" charset="0"/>
            </a:endParaRPr>
          </a:p>
        </p:txBody>
      </p:sp>
      <p:cxnSp>
        <p:nvCxnSpPr>
          <p:cNvPr id="52" name="Straight Connector 51">
            <a:extLst>
              <a:ext uri="{FF2B5EF4-FFF2-40B4-BE49-F238E27FC236}">
                <a16:creationId xmlns:a16="http://schemas.microsoft.com/office/drawing/2014/main" id="{DF8E8556-D89E-EF47-8E08-3E64ECC99109}"/>
              </a:ext>
            </a:extLst>
          </p:cNvPr>
          <p:cNvCxnSpPr>
            <a:cxnSpLocks/>
          </p:cNvCxnSpPr>
          <p:nvPr userDrawn="1"/>
        </p:nvCxnSpPr>
        <p:spPr>
          <a:xfrm>
            <a:off x="11513339" y="6342916"/>
            <a:ext cx="338936"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F44ECB79-70C8-E346-A1BF-BAA839A7A326}"/>
              </a:ext>
            </a:extLst>
          </p:cNvPr>
          <p:cNvSpPr/>
          <p:nvPr userDrawn="1"/>
        </p:nvSpPr>
        <p:spPr>
          <a:xfrm>
            <a:off x="0" y="3266"/>
            <a:ext cx="669446" cy="6857992"/>
          </a:xfrm>
          <a:prstGeom prst="rect">
            <a:avLst/>
          </a:prstGeom>
          <a:solidFill>
            <a:schemeClr val="tx1">
              <a:lumMod val="75000"/>
              <a:lumOff val="2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4" name="Graphic 53">
            <a:extLst>
              <a:ext uri="{FF2B5EF4-FFF2-40B4-BE49-F238E27FC236}">
                <a16:creationId xmlns:a16="http://schemas.microsoft.com/office/drawing/2014/main" id="{46903A00-0E7D-4B4C-81D0-F2D8229771A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20782" y="324948"/>
            <a:ext cx="427883" cy="522968"/>
          </a:xfrm>
          <a:prstGeom prst="rect">
            <a:avLst/>
          </a:prstGeom>
        </p:spPr>
      </p:pic>
      <p:sp>
        <p:nvSpPr>
          <p:cNvPr id="55" name="Text Placeholder 3">
            <a:extLst>
              <a:ext uri="{FF2B5EF4-FFF2-40B4-BE49-F238E27FC236}">
                <a16:creationId xmlns:a16="http://schemas.microsoft.com/office/drawing/2014/main" id="{8BF58A78-7A41-644A-9DE0-B2EE14C7D13A}"/>
              </a:ext>
            </a:extLst>
          </p:cNvPr>
          <p:cNvSpPr txBox="1">
            <a:spLocks/>
          </p:cNvSpPr>
          <p:nvPr userDrawn="1"/>
        </p:nvSpPr>
        <p:spPr>
          <a:xfrm>
            <a:off x="161828" y="6501274"/>
            <a:ext cx="345787" cy="210676"/>
          </a:xfrm>
          <a:prstGeom prst="rect">
            <a:avLst/>
          </a:prstGeom>
        </p:spPr>
        <p:txBody>
          <a:bodyPr lIns="0" tIns="0" rIns="0" bIns="0"/>
          <a:lstStyle>
            <a:lvl1pPr marL="0" indent="0" algn="l" defTabSz="914377" rtl="0" eaLnBrk="1" latinLnBrk="0" hangingPunct="1">
              <a:lnSpc>
                <a:spcPct val="100000"/>
              </a:lnSpc>
              <a:spcBef>
                <a:spcPts val="0"/>
              </a:spcBef>
              <a:spcAft>
                <a:spcPts val="1200"/>
              </a:spcAft>
              <a:buFont typeface="Arial"/>
              <a:buNone/>
              <a:defRPr sz="800" kern="1200">
                <a:solidFill>
                  <a:schemeClr val="tx2"/>
                </a:solidFill>
                <a:latin typeface="Arial" charset="0"/>
                <a:ea typeface="Arial" charset="0"/>
                <a:cs typeface="Arial" charset="0"/>
              </a:defRPr>
            </a:lvl1pPr>
            <a:lvl2pPr marL="0" indent="0" algn="l" defTabSz="914377" rtl="0" eaLnBrk="1" latinLnBrk="0" hangingPunct="1">
              <a:lnSpc>
                <a:spcPts val="2160"/>
              </a:lnSpc>
              <a:spcBef>
                <a:spcPts val="0"/>
              </a:spcBef>
              <a:spcAft>
                <a:spcPts val="600"/>
              </a:spcAft>
              <a:buFont typeface="Arial"/>
              <a:buNone/>
              <a:defRPr sz="900" kern="1200">
                <a:solidFill>
                  <a:schemeClr val="bg1"/>
                </a:solidFill>
                <a:latin typeface="Arial" charset="0"/>
                <a:ea typeface="Arial" charset="0"/>
                <a:cs typeface="Arial" charset="0"/>
              </a:defRPr>
            </a:lvl2pPr>
            <a:lvl3pPr marL="0" indent="0" algn="l" defTabSz="914377" rtl="0" eaLnBrk="1" latinLnBrk="0" hangingPunct="1">
              <a:lnSpc>
                <a:spcPts val="2160"/>
              </a:lnSpc>
              <a:spcBef>
                <a:spcPts val="0"/>
              </a:spcBef>
              <a:spcAft>
                <a:spcPts val="600"/>
              </a:spcAft>
              <a:buFont typeface="Arial"/>
              <a:buNone/>
              <a:defRPr sz="900" kern="1200">
                <a:solidFill>
                  <a:schemeClr val="bg1"/>
                </a:solidFill>
                <a:latin typeface="Arial" charset="0"/>
                <a:ea typeface="Arial" charset="0"/>
                <a:cs typeface="Arial" charset="0"/>
              </a:defRPr>
            </a:lvl3pPr>
            <a:lvl4pPr marL="0" indent="0" algn="l" defTabSz="914377" rtl="0" eaLnBrk="1" latinLnBrk="0" hangingPunct="1">
              <a:lnSpc>
                <a:spcPts val="2160"/>
              </a:lnSpc>
              <a:spcBef>
                <a:spcPts val="0"/>
              </a:spcBef>
              <a:spcAft>
                <a:spcPts val="600"/>
              </a:spcAft>
              <a:buFont typeface="Arial"/>
              <a:buNone/>
              <a:defRPr sz="900" kern="1200">
                <a:solidFill>
                  <a:schemeClr val="bg1"/>
                </a:solidFill>
                <a:latin typeface="Arial" charset="0"/>
                <a:ea typeface="Arial" charset="0"/>
                <a:cs typeface="Arial" charset="0"/>
              </a:defRPr>
            </a:lvl4pPr>
            <a:lvl5pPr marL="0" indent="0" algn="l" defTabSz="914377" rtl="0" eaLnBrk="1" latinLnBrk="0" hangingPunct="1">
              <a:lnSpc>
                <a:spcPts val="2160"/>
              </a:lnSpc>
              <a:spcBef>
                <a:spcPts val="0"/>
              </a:spcBef>
              <a:spcAft>
                <a:spcPts val="600"/>
              </a:spcAft>
              <a:buFont typeface="Arial"/>
              <a:buNone/>
              <a:defRPr sz="900" kern="1200">
                <a:solidFill>
                  <a:schemeClr val="bg1"/>
                </a:solidFill>
                <a:latin typeface="Arial" charset="0"/>
                <a:ea typeface="Arial" charset="0"/>
                <a:cs typeface="Arial" charset="0"/>
              </a:defRPr>
            </a:lvl5pPr>
            <a:lvl6pPr marL="2514537"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ctr"/>
            <a:fld id="{F3A90C8E-65F6-7645-B18C-F0D6502BD2C4}" type="datetime4">
              <a:rPr lang="en-GB" sz="600" b="0" i="0" smtClean="0">
                <a:solidFill>
                  <a:schemeClr val="bg1">
                    <a:lumMod val="65000"/>
                  </a:schemeClr>
                </a:solidFill>
                <a:latin typeface="Effra Light" panose="020B0403020203020204" pitchFamily="34" charset="0"/>
                <a:cs typeface="Effra Light" panose="020B0403020203020204" pitchFamily="34" charset="0"/>
              </a:rPr>
              <a:pPr algn="ctr"/>
              <a:t>16 March 2023</a:t>
            </a:fld>
            <a:endParaRPr lang="en-US" sz="700" b="0" i="0">
              <a:solidFill>
                <a:schemeClr val="bg1">
                  <a:lumMod val="65000"/>
                </a:schemeClr>
              </a:solidFill>
              <a:latin typeface="Effra Light" panose="020B0403020203020204" pitchFamily="34" charset="0"/>
              <a:cs typeface="Effra Light" panose="020B0403020203020204" pitchFamily="34" charset="0"/>
            </a:endParaRPr>
          </a:p>
        </p:txBody>
      </p:sp>
      <p:sp>
        <p:nvSpPr>
          <p:cNvPr id="56" name="Footer Placeholder 20">
            <a:extLst>
              <a:ext uri="{FF2B5EF4-FFF2-40B4-BE49-F238E27FC236}">
                <a16:creationId xmlns:a16="http://schemas.microsoft.com/office/drawing/2014/main" id="{32F4B68F-4EB3-2640-8DD4-4690803F698A}"/>
              </a:ext>
            </a:extLst>
          </p:cNvPr>
          <p:cNvSpPr>
            <a:spLocks noGrp="1"/>
          </p:cNvSpPr>
          <p:nvPr>
            <p:ph type="ftr" sz="quarter" idx="3"/>
          </p:nvPr>
        </p:nvSpPr>
        <p:spPr>
          <a:xfrm rot="5400000">
            <a:off x="-1413084" y="4369668"/>
            <a:ext cx="3495601" cy="134182"/>
          </a:xfrm>
          <a:prstGeom prst="rect">
            <a:avLst/>
          </a:prstGeom>
        </p:spPr>
        <p:txBody>
          <a:bodyPr vert="horz" lIns="0" tIns="0" rIns="0" bIns="0" rtlCol="0" anchor="ctr"/>
          <a:lstStyle>
            <a:lvl1pPr algn="r">
              <a:defRPr lang="en-US" sz="600" b="0" i="0" kern="1200" spc="200" baseline="0">
                <a:solidFill>
                  <a:schemeClr val="bg1">
                    <a:lumMod val="65000"/>
                  </a:schemeClr>
                </a:solidFill>
                <a:latin typeface="Effra Light" panose="020B0403020203020204" pitchFamily="34" charset="0"/>
                <a:ea typeface="Effra Light" panose="020B0403020203020204" pitchFamily="34" charset="0"/>
                <a:cs typeface="Effra Light" panose="020B0403020203020204" pitchFamily="34" charset="0"/>
              </a:defRPr>
            </a:lvl1pPr>
          </a:lstStyle>
          <a:p>
            <a:r>
              <a:rPr lang="en-GB"/>
              <a:t>Flutter International — Confidential </a:t>
            </a:r>
          </a:p>
        </p:txBody>
      </p:sp>
      <p:cxnSp>
        <p:nvCxnSpPr>
          <p:cNvPr id="57" name="Straight Connector 56">
            <a:extLst>
              <a:ext uri="{FF2B5EF4-FFF2-40B4-BE49-F238E27FC236}">
                <a16:creationId xmlns:a16="http://schemas.microsoft.com/office/drawing/2014/main" id="{CDDCE794-6AE9-4545-A0DB-38B2586C8333}"/>
              </a:ext>
            </a:extLst>
          </p:cNvPr>
          <p:cNvCxnSpPr>
            <a:cxnSpLocks/>
          </p:cNvCxnSpPr>
          <p:nvPr userDrawn="1"/>
        </p:nvCxnSpPr>
        <p:spPr>
          <a:xfrm>
            <a:off x="213613" y="6342916"/>
            <a:ext cx="242221"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25474494"/>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showMasterSp="0" preserve="1" userDrawn="1">
  <p:cSld name="5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042187-96AC-9242-AE87-7712E9D45958}"/>
              </a:ext>
            </a:extLst>
          </p:cNvPr>
          <p:cNvSpPr>
            <a:spLocks noGrp="1"/>
          </p:cNvSpPr>
          <p:nvPr>
            <p:ph type="title" hasCustomPrompt="1"/>
          </p:nvPr>
        </p:nvSpPr>
        <p:spPr>
          <a:xfrm>
            <a:off x="1092201" y="1559535"/>
            <a:ext cx="5148261" cy="3547871"/>
          </a:xfrm>
        </p:spPr>
        <p:txBody>
          <a:bodyPr vert="horz" lIns="0" tIns="0" rIns="0" bIns="0" rtlCol="0" anchor="t">
            <a:noAutofit/>
          </a:bodyPr>
          <a:lstStyle>
            <a:lvl1pPr>
              <a:spcAft>
                <a:spcPts val="600"/>
              </a:spcAft>
              <a:defRPr lang="en-US" sz="4400" dirty="0"/>
            </a:lvl1pPr>
          </a:lstStyle>
          <a:p>
            <a:pPr lvl="0">
              <a:lnSpc>
                <a:spcPts val="4600"/>
              </a:lnSpc>
              <a:spcAft>
                <a:spcPts val="1200"/>
              </a:spcAft>
            </a:pPr>
            <a:r>
              <a:rPr lang="en-US"/>
              <a:t>Quote</a:t>
            </a:r>
          </a:p>
        </p:txBody>
      </p:sp>
      <p:sp>
        <p:nvSpPr>
          <p:cNvPr id="5" name="Text Placeholder 5">
            <a:extLst>
              <a:ext uri="{FF2B5EF4-FFF2-40B4-BE49-F238E27FC236}">
                <a16:creationId xmlns:a16="http://schemas.microsoft.com/office/drawing/2014/main" id="{4A1F6B78-AC4A-F84B-B8D9-0F9EC73A26F9}"/>
              </a:ext>
            </a:extLst>
          </p:cNvPr>
          <p:cNvSpPr>
            <a:spLocks noGrp="1"/>
          </p:cNvSpPr>
          <p:nvPr>
            <p:ph type="body" sz="quarter" idx="11"/>
          </p:nvPr>
        </p:nvSpPr>
        <p:spPr>
          <a:xfrm>
            <a:off x="1092199" y="5709126"/>
            <a:ext cx="5148263" cy="362059"/>
          </a:xfrm>
        </p:spPr>
        <p:txBody>
          <a:bodyPr anchor="ctr"/>
          <a:lstStyle>
            <a:lvl1pPr>
              <a:defRPr b="1">
                <a:solidFill>
                  <a:schemeClr val="tx1">
                    <a:lumMod val="65000"/>
                    <a:lumOff val="35000"/>
                  </a:schemeClr>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a:t>Click to edit Master text styles</a:t>
            </a:r>
          </a:p>
        </p:txBody>
      </p:sp>
      <p:sp>
        <p:nvSpPr>
          <p:cNvPr id="6" name="Text Placeholder 5">
            <a:extLst>
              <a:ext uri="{FF2B5EF4-FFF2-40B4-BE49-F238E27FC236}">
                <a16:creationId xmlns:a16="http://schemas.microsoft.com/office/drawing/2014/main" id="{6661F7AC-9B79-F84B-AA8D-DF5F0DDD26FF}"/>
              </a:ext>
            </a:extLst>
          </p:cNvPr>
          <p:cNvSpPr>
            <a:spLocks noGrp="1"/>
          </p:cNvSpPr>
          <p:nvPr>
            <p:ph type="body" sz="quarter" idx="12"/>
          </p:nvPr>
        </p:nvSpPr>
        <p:spPr>
          <a:xfrm>
            <a:off x="1092199" y="6173232"/>
            <a:ext cx="5148263" cy="208518"/>
          </a:xfrm>
        </p:spPr>
        <p:txBody>
          <a:bodyPr anchor="ctr"/>
          <a:lstStyle>
            <a:lvl1pPr>
              <a:defRPr sz="1200" b="0">
                <a:solidFill>
                  <a:schemeClr val="tx1">
                    <a:lumMod val="65000"/>
                    <a:lumOff val="35000"/>
                  </a:schemeClr>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a:t>Click to edit Master text styles</a:t>
            </a:r>
          </a:p>
        </p:txBody>
      </p:sp>
      <p:cxnSp>
        <p:nvCxnSpPr>
          <p:cNvPr id="7" name="Straight Connector 6">
            <a:extLst>
              <a:ext uri="{FF2B5EF4-FFF2-40B4-BE49-F238E27FC236}">
                <a16:creationId xmlns:a16="http://schemas.microsoft.com/office/drawing/2014/main" id="{0E9A946B-DFE6-3944-A924-1FFB0479AF6D}"/>
              </a:ext>
            </a:extLst>
          </p:cNvPr>
          <p:cNvCxnSpPr>
            <a:cxnSpLocks/>
          </p:cNvCxnSpPr>
          <p:nvPr userDrawn="1"/>
        </p:nvCxnSpPr>
        <p:spPr>
          <a:xfrm>
            <a:off x="1092198" y="4556293"/>
            <a:ext cx="95388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6" name="Freeform 15">
            <a:extLst>
              <a:ext uri="{FF2B5EF4-FFF2-40B4-BE49-F238E27FC236}">
                <a16:creationId xmlns:a16="http://schemas.microsoft.com/office/drawing/2014/main" id="{ED38AAB9-4BD5-0A47-BD9B-EBF7D343935B}"/>
              </a:ext>
            </a:extLst>
          </p:cNvPr>
          <p:cNvSpPr/>
          <p:nvPr/>
        </p:nvSpPr>
        <p:spPr>
          <a:xfrm>
            <a:off x="1092198" y="716729"/>
            <a:ext cx="774702" cy="524162"/>
          </a:xfrm>
          <a:custGeom>
            <a:avLst/>
            <a:gdLst>
              <a:gd name="connsiteX0" fmla="*/ 750753 w 4152329"/>
              <a:gd name="connsiteY0" fmla="*/ 0 h 2809459"/>
              <a:gd name="connsiteX1" fmla="*/ 1743173 w 4152329"/>
              <a:gd name="connsiteY1" fmla="*/ 0 h 2809459"/>
              <a:gd name="connsiteX2" fmla="*/ 1445532 w 4152329"/>
              <a:gd name="connsiteY2" fmla="*/ 2809459 h 2809459"/>
              <a:gd name="connsiteX3" fmla="*/ 0 w 4152329"/>
              <a:gd name="connsiteY3" fmla="*/ 2809459 h 2809459"/>
              <a:gd name="connsiteX4" fmla="*/ 3160290 w 4152329"/>
              <a:gd name="connsiteY4" fmla="*/ 0 h 2809459"/>
              <a:gd name="connsiteX5" fmla="*/ 4152330 w 4152329"/>
              <a:gd name="connsiteY5" fmla="*/ 0 h 2809459"/>
              <a:gd name="connsiteX6" fmla="*/ 3854785 w 4152329"/>
              <a:gd name="connsiteY6" fmla="*/ 2809459 h 2809459"/>
              <a:gd name="connsiteX7" fmla="*/ 2409157 w 4152329"/>
              <a:gd name="connsiteY7" fmla="*/ 2809459 h 2809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52329" h="2809459">
                <a:moveTo>
                  <a:pt x="750753" y="0"/>
                </a:moveTo>
                <a:lnTo>
                  <a:pt x="1743173" y="0"/>
                </a:lnTo>
                <a:lnTo>
                  <a:pt x="1445532" y="2809459"/>
                </a:lnTo>
                <a:lnTo>
                  <a:pt x="0" y="2809459"/>
                </a:lnTo>
                <a:close/>
                <a:moveTo>
                  <a:pt x="3160290" y="0"/>
                </a:moveTo>
                <a:lnTo>
                  <a:pt x="4152330" y="0"/>
                </a:lnTo>
                <a:lnTo>
                  <a:pt x="3854785" y="2809459"/>
                </a:lnTo>
                <a:lnTo>
                  <a:pt x="2409157" y="2809459"/>
                </a:lnTo>
                <a:close/>
              </a:path>
            </a:pathLst>
          </a:custGeom>
          <a:solidFill>
            <a:srgbClr val="000000"/>
          </a:solidFill>
          <a:ln w="9503" cap="flat">
            <a:noFill/>
            <a:prstDash val="solid"/>
            <a:miter/>
          </a:ln>
        </p:spPr>
        <p:txBody>
          <a:bodyPr rtlCol="0" anchor="ctr"/>
          <a:lstStyle/>
          <a:p>
            <a:endParaRPr lang="en-US"/>
          </a:p>
        </p:txBody>
      </p:sp>
      <p:cxnSp>
        <p:nvCxnSpPr>
          <p:cNvPr id="17" name="Straight Connector 16">
            <a:extLst>
              <a:ext uri="{FF2B5EF4-FFF2-40B4-BE49-F238E27FC236}">
                <a16:creationId xmlns:a16="http://schemas.microsoft.com/office/drawing/2014/main" id="{FB5B2112-6508-3C47-BD50-E9E2DB5A21FA}"/>
              </a:ext>
            </a:extLst>
          </p:cNvPr>
          <p:cNvCxnSpPr>
            <a:cxnSpLocks/>
          </p:cNvCxnSpPr>
          <p:nvPr userDrawn="1"/>
        </p:nvCxnSpPr>
        <p:spPr>
          <a:xfrm>
            <a:off x="1092200" y="5390481"/>
            <a:ext cx="707486"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53" name="Picture Placeholder 52">
            <a:extLst>
              <a:ext uri="{FF2B5EF4-FFF2-40B4-BE49-F238E27FC236}">
                <a16:creationId xmlns:a16="http://schemas.microsoft.com/office/drawing/2014/main" id="{3E2DAA43-C498-764C-83C6-4631131F278B}"/>
              </a:ext>
            </a:extLst>
          </p:cNvPr>
          <p:cNvSpPr>
            <a:spLocks noGrp="1"/>
          </p:cNvSpPr>
          <p:nvPr>
            <p:ph type="pic" sz="quarter" idx="13"/>
          </p:nvPr>
        </p:nvSpPr>
        <p:spPr>
          <a:xfrm>
            <a:off x="6663216" y="-29899"/>
            <a:ext cx="5712426" cy="6996613"/>
          </a:xfrm>
          <a:custGeom>
            <a:avLst/>
            <a:gdLst>
              <a:gd name="connsiteX0" fmla="*/ 0 w 7473442"/>
              <a:gd name="connsiteY0" fmla="*/ 609337 h 6959013"/>
              <a:gd name="connsiteX1" fmla="*/ 1338263 w 7473442"/>
              <a:gd name="connsiteY1" fmla="*/ 609337 h 6959013"/>
              <a:gd name="connsiteX2" fmla="*/ 1338263 w 7473442"/>
              <a:gd name="connsiteY2" fmla="*/ 1947599 h 6959013"/>
              <a:gd name="connsiteX3" fmla="*/ 0 w 7473442"/>
              <a:gd name="connsiteY3" fmla="*/ 1947599 h 6959013"/>
              <a:gd name="connsiteX4" fmla="*/ 3837964 w 7473442"/>
              <a:gd name="connsiteY4" fmla="*/ 0 h 6959013"/>
              <a:gd name="connsiteX5" fmla="*/ 7473442 w 7473442"/>
              <a:gd name="connsiteY5" fmla="*/ 0 h 6959013"/>
              <a:gd name="connsiteX6" fmla="*/ 7473442 w 7473442"/>
              <a:gd name="connsiteY6" fmla="*/ 6887898 h 6959013"/>
              <a:gd name="connsiteX7" fmla="*/ 7473442 w 7473442"/>
              <a:gd name="connsiteY7" fmla="*/ 6959013 h 6959013"/>
              <a:gd name="connsiteX8" fmla="*/ 3871271 w 7473442"/>
              <a:gd name="connsiteY8" fmla="*/ 6887898 h 6959013"/>
              <a:gd name="connsiteX9" fmla="*/ 1791715 w 7473442"/>
              <a:gd name="connsiteY9" fmla="*/ 5693636 h 6959013"/>
              <a:gd name="connsiteX10" fmla="*/ 1791715 w 7473442"/>
              <a:gd name="connsiteY10" fmla="*/ 1173472 h 6959013"/>
              <a:gd name="connsiteX0" fmla="*/ 0 w 7473442"/>
              <a:gd name="connsiteY0" fmla="*/ 609337 h 6959013"/>
              <a:gd name="connsiteX1" fmla="*/ 1338263 w 7473442"/>
              <a:gd name="connsiteY1" fmla="*/ 1947599 h 6959013"/>
              <a:gd name="connsiteX2" fmla="*/ 0 w 7473442"/>
              <a:gd name="connsiteY2" fmla="*/ 1947599 h 6959013"/>
              <a:gd name="connsiteX3" fmla="*/ 0 w 7473442"/>
              <a:gd name="connsiteY3" fmla="*/ 609337 h 6959013"/>
              <a:gd name="connsiteX4" fmla="*/ 3837964 w 7473442"/>
              <a:gd name="connsiteY4" fmla="*/ 0 h 6959013"/>
              <a:gd name="connsiteX5" fmla="*/ 7473442 w 7473442"/>
              <a:gd name="connsiteY5" fmla="*/ 0 h 6959013"/>
              <a:gd name="connsiteX6" fmla="*/ 7473442 w 7473442"/>
              <a:gd name="connsiteY6" fmla="*/ 6887898 h 6959013"/>
              <a:gd name="connsiteX7" fmla="*/ 7473442 w 7473442"/>
              <a:gd name="connsiteY7" fmla="*/ 6959013 h 6959013"/>
              <a:gd name="connsiteX8" fmla="*/ 3871271 w 7473442"/>
              <a:gd name="connsiteY8" fmla="*/ 6887898 h 6959013"/>
              <a:gd name="connsiteX9" fmla="*/ 1791715 w 7473442"/>
              <a:gd name="connsiteY9" fmla="*/ 5693636 h 6959013"/>
              <a:gd name="connsiteX10" fmla="*/ 1791715 w 7473442"/>
              <a:gd name="connsiteY10" fmla="*/ 1173472 h 6959013"/>
              <a:gd name="connsiteX11" fmla="*/ 3837964 w 7473442"/>
              <a:gd name="connsiteY11" fmla="*/ 0 h 6959013"/>
              <a:gd name="connsiteX0" fmla="*/ 0 w 7473442"/>
              <a:gd name="connsiteY0" fmla="*/ 1947599 h 6959013"/>
              <a:gd name="connsiteX1" fmla="*/ 1338263 w 7473442"/>
              <a:gd name="connsiteY1" fmla="*/ 1947599 h 6959013"/>
              <a:gd name="connsiteX2" fmla="*/ 0 w 7473442"/>
              <a:gd name="connsiteY2" fmla="*/ 1947599 h 6959013"/>
              <a:gd name="connsiteX3" fmla="*/ 3837964 w 7473442"/>
              <a:gd name="connsiteY3" fmla="*/ 0 h 6959013"/>
              <a:gd name="connsiteX4" fmla="*/ 7473442 w 7473442"/>
              <a:gd name="connsiteY4" fmla="*/ 0 h 6959013"/>
              <a:gd name="connsiteX5" fmla="*/ 7473442 w 7473442"/>
              <a:gd name="connsiteY5" fmla="*/ 6887898 h 6959013"/>
              <a:gd name="connsiteX6" fmla="*/ 7473442 w 7473442"/>
              <a:gd name="connsiteY6" fmla="*/ 6959013 h 6959013"/>
              <a:gd name="connsiteX7" fmla="*/ 3871271 w 7473442"/>
              <a:gd name="connsiteY7" fmla="*/ 6887898 h 6959013"/>
              <a:gd name="connsiteX8" fmla="*/ 1791715 w 7473442"/>
              <a:gd name="connsiteY8" fmla="*/ 5693636 h 6959013"/>
              <a:gd name="connsiteX9" fmla="*/ 1791715 w 7473442"/>
              <a:gd name="connsiteY9" fmla="*/ 1173472 h 6959013"/>
              <a:gd name="connsiteX10" fmla="*/ 3837964 w 7473442"/>
              <a:gd name="connsiteY10" fmla="*/ 0 h 6959013"/>
              <a:gd name="connsiteX0" fmla="*/ 2046249 w 5681727"/>
              <a:gd name="connsiteY0" fmla="*/ 0 h 6959013"/>
              <a:gd name="connsiteX1" fmla="*/ 5681727 w 5681727"/>
              <a:gd name="connsiteY1" fmla="*/ 0 h 6959013"/>
              <a:gd name="connsiteX2" fmla="*/ 5681727 w 5681727"/>
              <a:gd name="connsiteY2" fmla="*/ 6887898 h 6959013"/>
              <a:gd name="connsiteX3" fmla="*/ 5681727 w 5681727"/>
              <a:gd name="connsiteY3" fmla="*/ 6959013 h 6959013"/>
              <a:gd name="connsiteX4" fmla="*/ 2079556 w 5681727"/>
              <a:gd name="connsiteY4" fmla="*/ 6887898 h 6959013"/>
              <a:gd name="connsiteX5" fmla="*/ 0 w 5681727"/>
              <a:gd name="connsiteY5" fmla="*/ 5693636 h 6959013"/>
              <a:gd name="connsiteX6" fmla="*/ 0 w 5681727"/>
              <a:gd name="connsiteY6" fmla="*/ 1173472 h 6959013"/>
              <a:gd name="connsiteX7" fmla="*/ 2046249 w 5681727"/>
              <a:gd name="connsiteY7" fmla="*/ 0 h 6959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81727" h="6959013">
                <a:moveTo>
                  <a:pt x="2046249" y="0"/>
                </a:moveTo>
                <a:lnTo>
                  <a:pt x="5681727" y="0"/>
                </a:lnTo>
                <a:lnTo>
                  <a:pt x="5681727" y="6887898"/>
                </a:lnTo>
                <a:lnTo>
                  <a:pt x="5681727" y="6959013"/>
                </a:lnTo>
                <a:lnTo>
                  <a:pt x="2079556" y="6887898"/>
                </a:lnTo>
                <a:lnTo>
                  <a:pt x="0" y="5693636"/>
                </a:lnTo>
                <a:lnTo>
                  <a:pt x="0" y="1173472"/>
                </a:lnTo>
                <a:lnTo>
                  <a:pt x="2046249" y="0"/>
                </a:lnTo>
                <a:close/>
              </a:path>
            </a:pathLst>
          </a:custGeom>
          <a:pattFill prst="pct75">
            <a:fgClr>
              <a:schemeClr val="accent2"/>
            </a:fgClr>
            <a:bgClr>
              <a:schemeClr val="accent2">
                <a:lumMod val="40000"/>
                <a:lumOff val="60000"/>
              </a:schemeClr>
            </a:bgClr>
          </a:pattFill>
        </p:spPr>
        <p:txBody>
          <a:bodyPr vert="horz" wrap="square" lIns="0" tIns="0" rIns="0" bIns="0" rtlCol="0">
            <a:noAutofit/>
          </a:bodyPr>
          <a:lstStyle>
            <a:lvl1pPr>
              <a:defRPr lang="en-US"/>
            </a:lvl1pPr>
          </a:lstStyle>
          <a:p>
            <a:pPr lvl="0"/>
            <a:endParaRPr lang="en-US"/>
          </a:p>
        </p:txBody>
      </p:sp>
      <p:sp>
        <p:nvSpPr>
          <p:cNvPr id="14" name="Rectangle 13">
            <a:extLst>
              <a:ext uri="{FF2B5EF4-FFF2-40B4-BE49-F238E27FC236}">
                <a16:creationId xmlns:a16="http://schemas.microsoft.com/office/drawing/2014/main" id="{668B38FF-3BA0-3E4A-BF29-BB15E2A9C30E}"/>
              </a:ext>
            </a:extLst>
          </p:cNvPr>
          <p:cNvSpPr/>
          <p:nvPr userDrawn="1"/>
        </p:nvSpPr>
        <p:spPr>
          <a:xfrm>
            <a:off x="0" y="0"/>
            <a:ext cx="669446" cy="6857992"/>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Graphic 18">
            <a:extLst>
              <a:ext uri="{FF2B5EF4-FFF2-40B4-BE49-F238E27FC236}">
                <a16:creationId xmlns:a16="http://schemas.microsoft.com/office/drawing/2014/main" id="{F9643313-A408-AB47-ABB8-D4E21D64D21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20782" y="324948"/>
            <a:ext cx="427883" cy="522968"/>
          </a:xfrm>
          <a:prstGeom prst="rect">
            <a:avLst/>
          </a:prstGeom>
        </p:spPr>
      </p:pic>
      <p:sp>
        <p:nvSpPr>
          <p:cNvPr id="24" name="Text Placeholder 3">
            <a:extLst>
              <a:ext uri="{FF2B5EF4-FFF2-40B4-BE49-F238E27FC236}">
                <a16:creationId xmlns:a16="http://schemas.microsoft.com/office/drawing/2014/main" id="{98B3C3F6-5315-0C45-B538-36AA1562C555}"/>
              </a:ext>
            </a:extLst>
          </p:cNvPr>
          <p:cNvSpPr txBox="1">
            <a:spLocks/>
          </p:cNvSpPr>
          <p:nvPr userDrawn="1"/>
        </p:nvSpPr>
        <p:spPr>
          <a:xfrm>
            <a:off x="161828" y="6501274"/>
            <a:ext cx="345787" cy="210676"/>
          </a:xfrm>
          <a:prstGeom prst="rect">
            <a:avLst/>
          </a:prstGeom>
        </p:spPr>
        <p:txBody>
          <a:bodyPr lIns="0" tIns="0" rIns="0" bIns="0"/>
          <a:lstStyle>
            <a:lvl1pPr marL="0" indent="0" algn="l" defTabSz="914377" rtl="0" eaLnBrk="1" latinLnBrk="0" hangingPunct="1">
              <a:lnSpc>
                <a:spcPct val="100000"/>
              </a:lnSpc>
              <a:spcBef>
                <a:spcPts val="0"/>
              </a:spcBef>
              <a:spcAft>
                <a:spcPts val="1200"/>
              </a:spcAft>
              <a:buFont typeface="Arial"/>
              <a:buNone/>
              <a:defRPr sz="800" kern="1200">
                <a:solidFill>
                  <a:schemeClr val="tx2"/>
                </a:solidFill>
                <a:latin typeface="Arial" charset="0"/>
                <a:ea typeface="Arial" charset="0"/>
                <a:cs typeface="Arial" charset="0"/>
              </a:defRPr>
            </a:lvl1pPr>
            <a:lvl2pPr marL="0" indent="0" algn="l" defTabSz="914377" rtl="0" eaLnBrk="1" latinLnBrk="0" hangingPunct="1">
              <a:lnSpc>
                <a:spcPts val="2160"/>
              </a:lnSpc>
              <a:spcBef>
                <a:spcPts val="0"/>
              </a:spcBef>
              <a:spcAft>
                <a:spcPts val="600"/>
              </a:spcAft>
              <a:buFont typeface="Arial"/>
              <a:buNone/>
              <a:defRPr sz="900" kern="1200">
                <a:solidFill>
                  <a:schemeClr val="bg1"/>
                </a:solidFill>
                <a:latin typeface="Arial" charset="0"/>
                <a:ea typeface="Arial" charset="0"/>
                <a:cs typeface="Arial" charset="0"/>
              </a:defRPr>
            </a:lvl2pPr>
            <a:lvl3pPr marL="0" indent="0" algn="l" defTabSz="914377" rtl="0" eaLnBrk="1" latinLnBrk="0" hangingPunct="1">
              <a:lnSpc>
                <a:spcPts val="2160"/>
              </a:lnSpc>
              <a:spcBef>
                <a:spcPts val="0"/>
              </a:spcBef>
              <a:spcAft>
                <a:spcPts val="600"/>
              </a:spcAft>
              <a:buFont typeface="Arial"/>
              <a:buNone/>
              <a:defRPr sz="900" kern="1200">
                <a:solidFill>
                  <a:schemeClr val="bg1"/>
                </a:solidFill>
                <a:latin typeface="Arial" charset="0"/>
                <a:ea typeface="Arial" charset="0"/>
                <a:cs typeface="Arial" charset="0"/>
              </a:defRPr>
            </a:lvl3pPr>
            <a:lvl4pPr marL="0" indent="0" algn="l" defTabSz="914377" rtl="0" eaLnBrk="1" latinLnBrk="0" hangingPunct="1">
              <a:lnSpc>
                <a:spcPts val="2160"/>
              </a:lnSpc>
              <a:spcBef>
                <a:spcPts val="0"/>
              </a:spcBef>
              <a:spcAft>
                <a:spcPts val="600"/>
              </a:spcAft>
              <a:buFont typeface="Arial"/>
              <a:buNone/>
              <a:defRPr sz="900" kern="1200">
                <a:solidFill>
                  <a:schemeClr val="bg1"/>
                </a:solidFill>
                <a:latin typeface="Arial" charset="0"/>
                <a:ea typeface="Arial" charset="0"/>
                <a:cs typeface="Arial" charset="0"/>
              </a:defRPr>
            </a:lvl4pPr>
            <a:lvl5pPr marL="0" indent="0" algn="l" defTabSz="914377" rtl="0" eaLnBrk="1" latinLnBrk="0" hangingPunct="1">
              <a:lnSpc>
                <a:spcPts val="2160"/>
              </a:lnSpc>
              <a:spcBef>
                <a:spcPts val="0"/>
              </a:spcBef>
              <a:spcAft>
                <a:spcPts val="600"/>
              </a:spcAft>
              <a:buFont typeface="Arial"/>
              <a:buNone/>
              <a:defRPr sz="900" kern="1200">
                <a:solidFill>
                  <a:schemeClr val="bg1"/>
                </a:solidFill>
                <a:latin typeface="Arial" charset="0"/>
                <a:ea typeface="Arial" charset="0"/>
                <a:cs typeface="Arial" charset="0"/>
              </a:defRPr>
            </a:lvl5pPr>
            <a:lvl6pPr marL="2514537"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ctr"/>
            <a:fld id="{F3A90C8E-65F6-7645-B18C-F0D6502BD2C4}" type="datetime4">
              <a:rPr lang="en-GB" sz="600" b="0" i="0" smtClean="0">
                <a:solidFill>
                  <a:schemeClr val="tx1"/>
                </a:solidFill>
                <a:latin typeface="Effra Light" panose="020B0403020203020204" pitchFamily="34" charset="0"/>
                <a:cs typeface="Effra Light" panose="020B0403020203020204" pitchFamily="34" charset="0"/>
              </a:rPr>
              <a:pPr algn="ctr"/>
              <a:t>16 March 2023</a:t>
            </a:fld>
            <a:endParaRPr lang="en-US" sz="700" b="0" i="0">
              <a:solidFill>
                <a:schemeClr val="tx1"/>
              </a:solidFill>
              <a:latin typeface="Effra Light" panose="020B0403020203020204" pitchFamily="34" charset="0"/>
              <a:cs typeface="Effra Light" panose="020B0403020203020204" pitchFamily="34" charset="0"/>
            </a:endParaRPr>
          </a:p>
        </p:txBody>
      </p:sp>
      <p:sp>
        <p:nvSpPr>
          <p:cNvPr id="25" name="Footer Placeholder 20">
            <a:extLst>
              <a:ext uri="{FF2B5EF4-FFF2-40B4-BE49-F238E27FC236}">
                <a16:creationId xmlns:a16="http://schemas.microsoft.com/office/drawing/2014/main" id="{ED992A4B-9925-FB4D-AD3C-21B068EDB79D}"/>
              </a:ext>
            </a:extLst>
          </p:cNvPr>
          <p:cNvSpPr>
            <a:spLocks noGrp="1"/>
          </p:cNvSpPr>
          <p:nvPr>
            <p:ph type="ftr" sz="quarter" idx="3"/>
          </p:nvPr>
        </p:nvSpPr>
        <p:spPr>
          <a:xfrm rot="5400000">
            <a:off x="-1413084" y="4369668"/>
            <a:ext cx="3495601" cy="134182"/>
          </a:xfrm>
          <a:prstGeom prst="rect">
            <a:avLst/>
          </a:prstGeom>
        </p:spPr>
        <p:txBody>
          <a:bodyPr vert="horz" lIns="0" tIns="0" rIns="0" bIns="0" rtlCol="0" anchor="ctr"/>
          <a:lstStyle>
            <a:lvl1pPr algn="r">
              <a:defRPr lang="en-US" sz="600" b="0" i="0" kern="1200" spc="200" baseline="0">
                <a:solidFill>
                  <a:schemeClr val="bg1">
                    <a:lumMod val="50000"/>
                  </a:schemeClr>
                </a:solidFill>
                <a:latin typeface="Effra Light" panose="020B0403020203020204" pitchFamily="34" charset="0"/>
                <a:ea typeface="Effra Light" panose="020B0403020203020204" pitchFamily="34" charset="0"/>
                <a:cs typeface="Effra Light" panose="020B0403020203020204" pitchFamily="34" charset="0"/>
              </a:defRPr>
            </a:lvl1pPr>
          </a:lstStyle>
          <a:p>
            <a:r>
              <a:rPr lang="en-GB"/>
              <a:t>Flutter International — Confidential </a:t>
            </a:r>
          </a:p>
        </p:txBody>
      </p:sp>
      <p:cxnSp>
        <p:nvCxnSpPr>
          <p:cNvPr id="26" name="Straight Connector 25">
            <a:extLst>
              <a:ext uri="{FF2B5EF4-FFF2-40B4-BE49-F238E27FC236}">
                <a16:creationId xmlns:a16="http://schemas.microsoft.com/office/drawing/2014/main" id="{1E978EFC-BF25-5847-AFDC-83BAF4DE44A0}"/>
              </a:ext>
            </a:extLst>
          </p:cNvPr>
          <p:cNvCxnSpPr>
            <a:cxnSpLocks/>
          </p:cNvCxnSpPr>
          <p:nvPr userDrawn="1"/>
        </p:nvCxnSpPr>
        <p:spPr>
          <a:xfrm>
            <a:off x="213613" y="6342916"/>
            <a:ext cx="242221"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1927615"/>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showMasterSp="0" preserve="1" userDrawn="1">
  <p:cSld name="4_Line Chart">
    <p:bg>
      <p:bgPr>
        <a:solidFill>
          <a:schemeClr val="tx1"/>
        </a:solidFill>
        <a:effectLst/>
      </p:bgPr>
    </p:bg>
    <p:spTree>
      <p:nvGrpSpPr>
        <p:cNvPr id="1" name=""/>
        <p:cNvGrpSpPr/>
        <p:nvPr/>
      </p:nvGrpSpPr>
      <p:grpSpPr>
        <a:xfrm>
          <a:off x="0" y="0"/>
          <a:ext cx="0" cy="0"/>
          <a:chOff x="0" y="0"/>
          <a:chExt cx="0" cy="0"/>
        </a:xfrm>
      </p:grpSpPr>
      <p:sp>
        <p:nvSpPr>
          <p:cNvPr id="14" name="Text Placeholder 5">
            <a:extLst>
              <a:ext uri="{FF2B5EF4-FFF2-40B4-BE49-F238E27FC236}">
                <a16:creationId xmlns:a16="http://schemas.microsoft.com/office/drawing/2014/main" id="{35352AE4-2021-B54D-94F2-85EB5E58F63D}"/>
              </a:ext>
            </a:extLst>
          </p:cNvPr>
          <p:cNvSpPr>
            <a:spLocks noGrp="1"/>
          </p:cNvSpPr>
          <p:nvPr>
            <p:ph type="body" sz="quarter" idx="11"/>
          </p:nvPr>
        </p:nvSpPr>
        <p:spPr>
          <a:xfrm>
            <a:off x="1092199" y="5601557"/>
            <a:ext cx="5148263" cy="362059"/>
          </a:xfrm>
        </p:spPr>
        <p:txBody>
          <a:bodyPr anchor="ctr"/>
          <a:lstStyle>
            <a:lvl1pPr>
              <a:defRPr b="1">
                <a:solidFill>
                  <a:schemeClr val="bg1">
                    <a:lumMod val="75000"/>
                  </a:schemeClr>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a:t>Click to edit Master text styles</a:t>
            </a:r>
          </a:p>
        </p:txBody>
      </p:sp>
      <p:sp>
        <p:nvSpPr>
          <p:cNvPr id="15" name="Text Placeholder 5">
            <a:extLst>
              <a:ext uri="{FF2B5EF4-FFF2-40B4-BE49-F238E27FC236}">
                <a16:creationId xmlns:a16="http://schemas.microsoft.com/office/drawing/2014/main" id="{EE3EB03F-231E-ED46-B6FF-AB527218E111}"/>
              </a:ext>
            </a:extLst>
          </p:cNvPr>
          <p:cNvSpPr>
            <a:spLocks noGrp="1"/>
          </p:cNvSpPr>
          <p:nvPr>
            <p:ph type="body" sz="quarter" idx="12"/>
          </p:nvPr>
        </p:nvSpPr>
        <p:spPr>
          <a:xfrm>
            <a:off x="1092200" y="6060887"/>
            <a:ext cx="5148262" cy="208518"/>
          </a:xfrm>
        </p:spPr>
        <p:txBody>
          <a:bodyPr anchor="ctr"/>
          <a:lstStyle>
            <a:lvl1pPr>
              <a:defRPr sz="1200" b="0">
                <a:solidFill>
                  <a:schemeClr val="bg1">
                    <a:lumMod val="50000"/>
                  </a:schemeClr>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a:t>Click to edit Master text styles</a:t>
            </a:r>
          </a:p>
        </p:txBody>
      </p:sp>
      <p:cxnSp>
        <p:nvCxnSpPr>
          <p:cNvPr id="24" name="Straight Connector 23">
            <a:extLst>
              <a:ext uri="{FF2B5EF4-FFF2-40B4-BE49-F238E27FC236}">
                <a16:creationId xmlns:a16="http://schemas.microsoft.com/office/drawing/2014/main" id="{E3682C3F-400C-5044-9C86-2A72EE1D3EE1}"/>
              </a:ext>
            </a:extLst>
          </p:cNvPr>
          <p:cNvCxnSpPr>
            <a:cxnSpLocks/>
          </p:cNvCxnSpPr>
          <p:nvPr userDrawn="1"/>
        </p:nvCxnSpPr>
        <p:spPr>
          <a:xfrm>
            <a:off x="1092200" y="5354481"/>
            <a:ext cx="70748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5" name="Picture Placeholder 24">
            <a:extLst>
              <a:ext uri="{FF2B5EF4-FFF2-40B4-BE49-F238E27FC236}">
                <a16:creationId xmlns:a16="http://schemas.microsoft.com/office/drawing/2014/main" id="{6F619B17-7B23-F04F-8DB2-B17A9E5E6165}"/>
              </a:ext>
            </a:extLst>
          </p:cNvPr>
          <p:cNvSpPr>
            <a:spLocks noGrp="1"/>
          </p:cNvSpPr>
          <p:nvPr>
            <p:ph type="pic" sz="quarter" idx="13"/>
          </p:nvPr>
        </p:nvSpPr>
        <p:spPr>
          <a:xfrm>
            <a:off x="6693914" y="-29899"/>
            <a:ext cx="5681727" cy="6959013"/>
          </a:xfrm>
          <a:custGeom>
            <a:avLst/>
            <a:gdLst>
              <a:gd name="connsiteX0" fmla="*/ 0 w 7473442"/>
              <a:gd name="connsiteY0" fmla="*/ 609337 h 6959013"/>
              <a:gd name="connsiteX1" fmla="*/ 1338263 w 7473442"/>
              <a:gd name="connsiteY1" fmla="*/ 609337 h 6959013"/>
              <a:gd name="connsiteX2" fmla="*/ 1338263 w 7473442"/>
              <a:gd name="connsiteY2" fmla="*/ 1947599 h 6959013"/>
              <a:gd name="connsiteX3" fmla="*/ 0 w 7473442"/>
              <a:gd name="connsiteY3" fmla="*/ 1947599 h 6959013"/>
              <a:gd name="connsiteX4" fmla="*/ 3837964 w 7473442"/>
              <a:gd name="connsiteY4" fmla="*/ 0 h 6959013"/>
              <a:gd name="connsiteX5" fmla="*/ 7473442 w 7473442"/>
              <a:gd name="connsiteY5" fmla="*/ 0 h 6959013"/>
              <a:gd name="connsiteX6" fmla="*/ 7473442 w 7473442"/>
              <a:gd name="connsiteY6" fmla="*/ 6887898 h 6959013"/>
              <a:gd name="connsiteX7" fmla="*/ 7473442 w 7473442"/>
              <a:gd name="connsiteY7" fmla="*/ 6959013 h 6959013"/>
              <a:gd name="connsiteX8" fmla="*/ 3871271 w 7473442"/>
              <a:gd name="connsiteY8" fmla="*/ 6887898 h 6959013"/>
              <a:gd name="connsiteX9" fmla="*/ 1791715 w 7473442"/>
              <a:gd name="connsiteY9" fmla="*/ 5693636 h 6959013"/>
              <a:gd name="connsiteX10" fmla="*/ 1791715 w 7473442"/>
              <a:gd name="connsiteY10" fmla="*/ 1173472 h 6959013"/>
              <a:gd name="connsiteX0" fmla="*/ 0 w 7473442"/>
              <a:gd name="connsiteY0" fmla="*/ 609337 h 6959013"/>
              <a:gd name="connsiteX1" fmla="*/ 1338263 w 7473442"/>
              <a:gd name="connsiteY1" fmla="*/ 1947599 h 6959013"/>
              <a:gd name="connsiteX2" fmla="*/ 0 w 7473442"/>
              <a:gd name="connsiteY2" fmla="*/ 1947599 h 6959013"/>
              <a:gd name="connsiteX3" fmla="*/ 0 w 7473442"/>
              <a:gd name="connsiteY3" fmla="*/ 609337 h 6959013"/>
              <a:gd name="connsiteX4" fmla="*/ 3837964 w 7473442"/>
              <a:gd name="connsiteY4" fmla="*/ 0 h 6959013"/>
              <a:gd name="connsiteX5" fmla="*/ 7473442 w 7473442"/>
              <a:gd name="connsiteY5" fmla="*/ 0 h 6959013"/>
              <a:gd name="connsiteX6" fmla="*/ 7473442 w 7473442"/>
              <a:gd name="connsiteY6" fmla="*/ 6887898 h 6959013"/>
              <a:gd name="connsiteX7" fmla="*/ 7473442 w 7473442"/>
              <a:gd name="connsiteY7" fmla="*/ 6959013 h 6959013"/>
              <a:gd name="connsiteX8" fmla="*/ 3871271 w 7473442"/>
              <a:gd name="connsiteY8" fmla="*/ 6887898 h 6959013"/>
              <a:gd name="connsiteX9" fmla="*/ 1791715 w 7473442"/>
              <a:gd name="connsiteY9" fmla="*/ 5693636 h 6959013"/>
              <a:gd name="connsiteX10" fmla="*/ 1791715 w 7473442"/>
              <a:gd name="connsiteY10" fmla="*/ 1173472 h 6959013"/>
              <a:gd name="connsiteX11" fmla="*/ 3837964 w 7473442"/>
              <a:gd name="connsiteY11" fmla="*/ 0 h 6959013"/>
              <a:gd name="connsiteX0" fmla="*/ 0 w 7473442"/>
              <a:gd name="connsiteY0" fmla="*/ 1947599 h 6959013"/>
              <a:gd name="connsiteX1" fmla="*/ 1338263 w 7473442"/>
              <a:gd name="connsiteY1" fmla="*/ 1947599 h 6959013"/>
              <a:gd name="connsiteX2" fmla="*/ 0 w 7473442"/>
              <a:gd name="connsiteY2" fmla="*/ 1947599 h 6959013"/>
              <a:gd name="connsiteX3" fmla="*/ 3837964 w 7473442"/>
              <a:gd name="connsiteY3" fmla="*/ 0 h 6959013"/>
              <a:gd name="connsiteX4" fmla="*/ 7473442 w 7473442"/>
              <a:gd name="connsiteY4" fmla="*/ 0 h 6959013"/>
              <a:gd name="connsiteX5" fmla="*/ 7473442 w 7473442"/>
              <a:gd name="connsiteY5" fmla="*/ 6887898 h 6959013"/>
              <a:gd name="connsiteX6" fmla="*/ 7473442 w 7473442"/>
              <a:gd name="connsiteY6" fmla="*/ 6959013 h 6959013"/>
              <a:gd name="connsiteX7" fmla="*/ 3871271 w 7473442"/>
              <a:gd name="connsiteY7" fmla="*/ 6887898 h 6959013"/>
              <a:gd name="connsiteX8" fmla="*/ 1791715 w 7473442"/>
              <a:gd name="connsiteY8" fmla="*/ 5693636 h 6959013"/>
              <a:gd name="connsiteX9" fmla="*/ 1791715 w 7473442"/>
              <a:gd name="connsiteY9" fmla="*/ 1173472 h 6959013"/>
              <a:gd name="connsiteX10" fmla="*/ 3837964 w 7473442"/>
              <a:gd name="connsiteY10" fmla="*/ 0 h 6959013"/>
              <a:gd name="connsiteX0" fmla="*/ 2046249 w 5681727"/>
              <a:gd name="connsiteY0" fmla="*/ 0 h 6959013"/>
              <a:gd name="connsiteX1" fmla="*/ 5681727 w 5681727"/>
              <a:gd name="connsiteY1" fmla="*/ 0 h 6959013"/>
              <a:gd name="connsiteX2" fmla="*/ 5681727 w 5681727"/>
              <a:gd name="connsiteY2" fmla="*/ 6887898 h 6959013"/>
              <a:gd name="connsiteX3" fmla="*/ 5681727 w 5681727"/>
              <a:gd name="connsiteY3" fmla="*/ 6959013 h 6959013"/>
              <a:gd name="connsiteX4" fmla="*/ 2079556 w 5681727"/>
              <a:gd name="connsiteY4" fmla="*/ 6887898 h 6959013"/>
              <a:gd name="connsiteX5" fmla="*/ 0 w 5681727"/>
              <a:gd name="connsiteY5" fmla="*/ 5693636 h 6959013"/>
              <a:gd name="connsiteX6" fmla="*/ 0 w 5681727"/>
              <a:gd name="connsiteY6" fmla="*/ 1173472 h 6959013"/>
              <a:gd name="connsiteX7" fmla="*/ 2046249 w 5681727"/>
              <a:gd name="connsiteY7" fmla="*/ 0 h 6959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81727" h="6959013">
                <a:moveTo>
                  <a:pt x="2046249" y="0"/>
                </a:moveTo>
                <a:lnTo>
                  <a:pt x="5681727" y="0"/>
                </a:lnTo>
                <a:lnTo>
                  <a:pt x="5681727" y="6887898"/>
                </a:lnTo>
                <a:lnTo>
                  <a:pt x="5681727" y="6959013"/>
                </a:lnTo>
                <a:lnTo>
                  <a:pt x="2079556" y="6887898"/>
                </a:lnTo>
                <a:lnTo>
                  <a:pt x="0" y="5693636"/>
                </a:lnTo>
                <a:lnTo>
                  <a:pt x="0" y="1173472"/>
                </a:lnTo>
                <a:lnTo>
                  <a:pt x="2046249" y="0"/>
                </a:lnTo>
                <a:close/>
              </a:path>
            </a:pathLst>
          </a:custGeom>
          <a:pattFill prst="pct75">
            <a:fgClr>
              <a:schemeClr val="accent2"/>
            </a:fgClr>
            <a:bgClr>
              <a:schemeClr val="accent2">
                <a:lumMod val="40000"/>
                <a:lumOff val="60000"/>
              </a:schemeClr>
            </a:bgClr>
          </a:pattFill>
        </p:spPr>
        <p:txBody>
          <a:bodyPr vert="horz" wrap="square" lIns="0" tIns="0" rIns="0" bIns="0" rtlCol="0">
            <a:noAutofit/>
          </a:bodyPr>
          <a:lstStyle>
            <a:lvl1pPr>
              <a:defRPr lang="en-US"/>
            </a:lvl1pPr>
          </a:lstStyle>
          <a:p>
            <a:pPr lvl="0"/>
            <a:endParaRPr lang="en-US"/>
          </a:p>
        </p:txBody>
      </p:sp>
      <p:sp>
        <p:nvSpPr>
          <p:cNvPr id="16" name="Title 1">
            <a:extLst>
              <a:ext uri="{FF2B5EF4-FFF2-40B4-BE49-F238E27FC236}">
                <a16:creationId xmlns:a16="http://schemas.microsoft.com/office/drawing/2014/main" id="{C1AF9690-D650-2245-B792-EF1AD88CE861}"/>
              </a:ext>
            </a:extLst>
          </p:cNvPr>
          <p:cNvSpPr>
            <a:spLocks noGrp="1"/>
          </p:cNvSpPr>
          <p:nvPr>
            <p:ph type="title" hasCustomPrompt="1"/>
          </p:nvPr>
        </p:nvSpPr>
        <p:spPr>
          <a:xfrm>
            <a:off x="1092201" y="1559535"/>
            <a:ext cx="5148261" cy="3547871"/>
          </a:xfrm>
        </p:spPr>
        <p:txBody>
          <a:bodyPr anchor="t"/>
          <a:lstStyle>
            <a:lvl1pPr>
              <a:lnSpc>
                <a:spcPts val="4600"/>
              </a:lnSpc>
              <a:defRPr sz="4400">
                <a:solidFill>
                  <a:schemeClr val="bg1"/>
                </a:solidFill>
              </a:defRPr>
            </a:lvl1pPr>
          </a:lstStyle>
          <a:p>
            <a:r>
              <a:rPr lang="en-US"/>
              <a:t>Quote</a:t>
            </a:r>
          </a:p>
        </p:txBody>
      </p:sp>
      <p:sp>
        <p:nvSpPr>
          <p:cNvPr id="19" name="Freeform 18">
            <a:extLst>
              <a:ext uri="{FF2B5EF4-FFF2-40B4-BE49-F238E27FC236}">
                <a16:creationId xmlns:a16="http://schemas.microsoft.com/office/drawing/2014/main" id="{44A0DFB7-B9DA-D042-A88C-1D0C37E071CC}"/>
              </a:ext>
            </a:extLst>
          </p:cNvPr>
          <p:cNvSpPr/>
          <p:nvPr userDrawn="1"/>
        </p:nvSpPr>
        <p:spPr>
          <a:xfrm>
            <a:off x="1092198" y="716729"/>
            <a:ext cx="774702" cy="524162"/>
          </a:xfrm>
          <a:custGeom>
            <a:avLst/>
            <a:gdLst>
              <a:gd name="connsiteX0" fmla="*/ 750753 w 4152329"/>
              <a:gd name="connsiteY0" fmla="*/ 0 h 2809459"/>
              <a:gd name="connsiteX1" fmla="*/ 1743173 w 4152329"/>
              <a:gd name="connsiteY1" fmla="*/ 0 h 2809459"/>
              <a:gd name="connsiteX2" fmla="*/ 1445532 w 4152329"/>
              <a:gd name="connsiteY2" fmla="*/ 2809459 h 2809459"/>
              <a:gd name="connsiteX3" fmla="*/ 0 w 4152329"/>
              <a:gd name="connsiteY3" fmla="*/ 2809459 h 2809459"/>
              <a:gd name="connsiteX4" fmla="*/ 3160290 w 4152329"/>
              <a:gd name="connsiteY4" fmla="*/ 0 h 2809459"/>
              <a:gd name="connsiteX5" fmla="*/ 4152330 w 4152329"/>
              <a:gd name="connsiteY5" fmla="*/ 0 h 2809459"/>
              <a:gd name="connsiteX6" fmla="*/ 3854785 w 4152329"/>
              <a:gd name="connsiteY6" fmla="*/ 2809459 h 2809459"/>
              <a:gd name="connsiteX7" fmla="*/ 2409157 w 4152329"/>
              <a:gd name="connsiteY7" fmla="*/ 2809459 h 2809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52329" h="2809459">
                <a:moveTo>
                  <a:pt x="750753" y="0"/>
                </a:moveTo>
                <a:lnTo>
                  <a:pt x="1743173" y="0"/>
                </a:lnTo>
                <a:lnTo>
                  <a:pt x="1445532" y="2809459"/>
                </a:lnTo>
                <a:lnTo>
                  <a:pt x="0" y="2809459"/>
                </a:lnTo>
                <a:close/>
                <a:moveTo>
                  <a:pt x="3160290" y="0"/>
                </a:moveTo>
                <a:lnTo>
                  <a:pt x="4152330" y="0"/>
                </a:lnTo>
                <a:lnTo>
                  <a:pt x="3854785" y="2809459"/>
                </a:lnTo>
                <a:lnTo>
                  <a:pt x="2409157" y="2809459"/>
                </a:lnTo>
                <a:close/>
              </a:path>
            </a:pathLst>
          </a:custGeom>
          <a:solidFill>
            <a:schemeClr val="bg1">
              <a:lumMod val="50000"/>
            </a:schemeClr>
          </a:solidFill>
          <a:ln w="9503" cap="flat">
            <a:noFill/>
            <a:prstDash val="solid"/>
            <a:miter/>
          </a:ln>
        </p:spPr>
        <p:txBody>
          <a:bodyPr rtlCol="0" anchor="ctr"/>
          <a:lstStyle/>
          <a:p>
            <a:endParaRPr lang="en-US"/>
          </a:p>
        </p:txBody>
      </p:sp>
      <p:sp>
        <p:nvSpPr>
          <p:cNvPr id="13" name="Slide Number Placeholder 5">
            <a:extLst>
              <a:ext uri="{FF2B5EF4-FFF2-40B4-BE49-F238E27FC236}">
                <a16:creationId xmlns:a16="http://schemas.microsoft.com/office/drawing/2014/main" id="{805E8BE8-71AB-4947-A5E1-14F52A620B1C}"/>
              </a:ext>
            </a:extLst>
          </p:cNvPr>
          <p:cNvSpPr txBox="1">
            <a:spLocks/>
          </p:cNvSpPr>
          <p:nvPr userDrawn="1"/>
        </p:nvSpPr>
        <p:spPr>
          <a:xfrm>
            <a:off x="11513340" y="6520112"/>
            <a:ext cx="338935" cy="211714"/>
          </a:xfrm>
          <a:prstGeom prst="rect">
            <a:avLst/>
          </a:prstGeom>
          <a:noFill/>
        </p:spPr>
        <p:txBody>
          <a:bodyPr vert="horz" lIns="36000" tIns="32400" rIns="36000" bIns="18000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600" b="0">
                <a:solidFill>
                  <a:schemeClr val="bg1">
                    <a:lumMod val="65000"/>
                  </a:schemeClr>
                </a:solidFill>
                <a:latin typeface="Effra" panose="020B0603020203020204" pitchFamily="34" charset="0"/>
                <a:cs typeface="Effra" panose="020B0603020203020204" pitchFamily="34" charset="0"/>
              </a:rPr>
              <a:t>P.  </a:t>
            </a:r>
            <a:fld id="{8D848597-3BD1-3F4D-AB2D-36A6D598B345}" type="slidenum">
              <a:rPr lang="en-US" sz="600" b="0" smtClean="0">
                <a:solidFill>
                  <a:schemeClr val="bg1">
                    <a:lumMod val="65000"/>
                  </a:schemeClr>
                </a:solidFill>
                <a:latin typeface="Effra" panose="020B0603020203020204" pitchFamily="34" charset="0"/>
                <a:cs typeface="Effra" panose="020B0603020203020204" pitchFamily="34" charset="0"/>
              </a:rPr>
              <a:pPr algn="ctr"/>
              <a:t>‹#›</a:t>
            </a:fld>
            <a:endParaRPr lang="en-US" sz="600" b="0">
              <a:solidFill>
                <a:schemeClr val="bg1">
                  <a:lumMod val="65000"/>
                </a:schemeClr>
              </a:solidFill>
              <a:latin typeface="Effra" panose="020B0603020203020204" pitchFamily="34" charset="0"/>
              <a:cs typeface="Effra" panose="020B0603020203020204" pitchFamily="34" charset="0"/>
            </a:endParaRPr>
          </a:p>
        </p:txBody>
      </p:sp>
      <p:cxnSp>
        <p:nvCxnSpPr>
          <p:cNvPr id="17" name="Straight Connector 16">
            <a:extLst>
              <a:ext uri="{FF2B5EF4-FFF2-40B4-BE49-F238E27FC236}">
                <a16:creationId xmlns:a16="http://schemas.microsoft.com/office/drawing/2014/main" id="{97209083-76FD-5A4F-A220-CC0C80541567}"/>
              </a:ext>
            </a:extLst>
          </p:cNvPr>
          <p:cNvCxnSpPr>
            <a:cxnSpLocks/>
          </p:cNvCxnSpPr>
          <p:nvPr userDrawn="1"/>
        </p:nvCxnSpPr>
        <p:spPr>
          <a:xfrm>
            <a:off x="11513339" y="6342916"/>
            <a:ext cx="338936"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D7B4B863-EA12-8845-85D5-75DB499D8E6D}"/>
              </a:ext>
            </a:extLst>
          </p:cNvPr>
          <p:cNvSpPr/>
          <p:nvPr userDrawn="1"/>
        </p:nvSpPr>
        <p:spPr>
          <a:xfrm>
            <a:off x="0" y="3266"/>
            <a:ext cx="669446" cy="6857992"/>
          </a:xfrm>
          <a:prstGeom prst="rect">
            <a:avLst/>
          </a:prstGeom>
          <a:solidFill>
            <a:schemeClr val="tx1">
              <a:lumMod val="75000"/>
              <a:lumOff val="2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Graphic 22">
            <a:extLst>
              <a:ext uri="{FF2B5EF4-FFF2-40B4-BE49-F238E27FC236}">
                <a16:creationId xmlns:a16="http://schemas.microsoft.com/office/drawing/2014/main" id="{7C1B45E2-26AF-454C-96BD-A16805CDB18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20782" y="324948"/>
            <a:ext cx="427883" cy="522968"/>
          </a:xfrm>
          <a:prstGeom prst="rect">
            <a:avLst/>
          </a:prstGeom>
        </p:spPr>
      </p:pic>
      <p:sp>
        <p:nvSpPr>
          <p:cNvPr id="26" name="Text Placeholder 3">
            <a:extLst>
              <a:ext uri="{FF2B5EF4-FFF2-40B4-BE49-F238E27FC236}">
                <a16:creationId xmlns:a16="http://schemas.microsoft.com/office/drawing/2014/main" id="{34BEC977-3A3C-E344-A8D6-C847DAC934CE}"/>
              </a:ext>
            </a:extLst>
          </p:cNvPr>
          <p:cNvSpPr txBox="1">
            <a:spLocks/>
          </p:cNvSpPr>
          <p:nvPr userDrawn="1"/>
        </p:nvSpPr>
        <p:spPr>
          <a:xfrm>
            <a:off x="161828" y="6501274"/>
            <a:ext cx="345787" cy="210676"/>
          </a:xfrm>
          <a:prstGeom prst="rect">
            <a:avLst/>
          </a:prstGeom>
        </p:spPr>
        <p:txBody>
          <a:bodyPr lIns="0" tIns="0" rIns="0" bIns="0"/>
          <a:lstStyle>
            <a:lvl1pPr marL="0" indent="0" algn="l" defTabSz="914377" rtl="0" eaLnBrk="1" latinLnBrk="0" hangingPunct="1">
              <a:lnSpc>
                <a:spcPct val="100000"/>
              </a:lnSpc>
              <a:spcBef>
                <a:spcPts val="0"/>
              </a:spcBef>
              <a:spcAft>
                <a:spcPts val="1200"/>
              </a:spcAft>
              <a:buFont typeface="Arial"/>
              <a:buNone/>
              <a:defRPr sz="800" kern="1200">
                <a:solidFill>
                  <a:schemeClr val="tx2"/>
                </a:solidFill>
                <a:latin typeface="Arial" charset="0"/>
                <a:ea typeface="Arial" charset="0"/>
                <a:cs typeface="Arial" charset="0"/>
              </a:defRPr>
            </a:lvl1pPr>
            <a:lvl2pPr marL="0" indent="0" algn="l" defTabSz="914377" rtl="0" eaLnBrk="1" latinLnBrk="0" hangingPunct="1">
              <a:lnSpc>
                <a:spcPts val="2160"/>
              </a:lnSpc>
              <a:spcBef>
                <a:spcPts val="0"/>
              </a:spcBef>
              <a:spcAft>
                <a:spcPts val="600"/>
              </a:spcAft>
              <a:buFont typeface="Arial"/>
              <a:buNone/>
              <a:defRPr sz="900" kern="1200">
                <a:solidFill>
                  <a:schemeClr val="bg1"/>
                </a:solidFill>
                <a:latin typeface="Arial" charset="0"/>
                <a:ea typeface="Arial" charset="0"/>
                <a:cs typeface="Arial" charset="0"/>
              </a:defRPr>
            </a:lvl2pPr>
            <a:lvl3pPr marL="0" indent="0" algn="l" defTabSz="914377" rtl="0" eaLnBrk="1" latinLnBrk="0" hangingPunct="1">
              <a:lnSpc>
                <a:spcPts val="2160"/>
              </a:lnSpc>
              <a:spcBef>
                <a:spcPts val="0"/>
              </a:spcBef>
              <a:spcAft>
                <a:spcPts val="600"/>
              </a:spcAft>
              <a:buFont typeface="Arial"/>
              <a:buNone/>
              <a:defRPr sz="900" kern="1200">
                <a:solidFill>
                  <a:schemeClr val="bg1"/>
                </a:solidFill>
                <a:latin typeface="Arial" charset="0"/>
                <a:ea typeface="Arial" charset="0"/>
                <a:cs typeface="Arial" charset="0"/>
              </a:defRPr>
            </a:lvl3pPr>
            <a:lvl4pPr marL="0" indent="0" algn="l" defTabSz="914377" rtl="0" eaLnBrk="1" latinLnBrk="0" hangingPunct="1">
              <a:lnSpc>
                <a:spcPts val="2160"/>
              </a:lnSpc>
              <a:spcBef>
                <a:spcPts val="0"/>
              </a:spcBef>
              <a:spcAft>
                <a:spcPts val="600"/>
              </a:spcAft>
              <a:buFont typeface="Arial"/>
              <a:buNone/>
              <a:defRPr sz="900" kern="1200">
                <a:solidFill>
                  <a:schemeClr val="bg1"/>
                </a:solidFill>
                <a:latin typeface="Arial" charset="0"/>
                <a:ea typeface="Arial" charset="0"/>
                <a:cs typeface="Arial" charset="0"/>
              </a:defRPr>
            </a:lvl4pPr>
            <a:lvl5pPr marL="0" indent="0" algn="l" defTabSz="914377" rtl="0" eaLnBrk="1" latinLnBrk="0" hangingPunct="1">
              <a:lnSpc>
                <a:spcPts val="2160"/>
              </a:lnSpc>
              <a:spcBef>
                <a:spcPts val="0"/>
              </a:spcBef>
              <a:spcAft>
                <a:spcPts val="600"/>
              </a:spcAft>
              <a:buFont typeface="Arial"/>
              <a:buNone/>
              <a:defRPr sz="900" kern="1200">
                <a:solidFill>
                  <a:schemeClr val="bg1"/>
                </a:solidFill>
                <a:latin typeface="Arial" charset="0"/>
                <a:ea typeface="Arial" charset="0"/>
                <a:cs typeface="Arial" charset="0"/>
              </a:defRPr>
            </a:lvl5pPr>
            <a:lvl6pPr marL="2514537"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ctr"/>
            <a:fld id="{F3A90C8E-65F6-7645-B18C-F0D6502BD2C4}" type="datetime4">
              <a:rPr lang="en-GB" sz="600" b="0" i="0" smtClean="0">
                <a:solidFill>
                  <a:schemeClr val="bg1">
                    <a:lumMod val="65000"/>
                  </a:schemeClr>
                </a:solidFill>
                <a:latin typeface="Effra Light" panose="020B0403020203020204" pitchFamily="34" charset="0"/>
                <a:cs typeface="Effra Light" panose="020B0403020203020204" pitchFamily="34" charset="0"/>
              </a:rPr>
              <a:pPr algn="ctr"/>
              <a:t>16 March 2023</a:t>
            </a:fld>
            <a:endParaRPr lang="en-US" sz="700" b="0" i="0">
              <a:solidFill>
                <a:schemeClr val="bg1">
                  <a:lumMod val="65000"/>
                </a:schemeClr>
              </a:solidFill>
              <a:latin typeface="Effra Light" panose="020B0403020203020204" pitchFamily="34" charset="0"/>
              <a:cs typeface="Effra Light" panose="020B0403020203020204" pitchFamily="34" charset="0"/>
            </a:endParaRPr>
          </a:p>
        </p:txBody>
      </p:sp>
      <p:sp>
        <p:nvSpPr>
          <p:cNvPr id="27" name="Footer Placeholder 20">
            <a:extLst>
              <a:ext uri="{FF2B5EF4-FFF2-40B4-BE49-F238E27FC236}">
                <a16:creationId xmlns:a16="http://schemas.microsoft.com/office/drawing/2014/main" id="{66BFE9F6-5128-614F-84DA-D95A1EA79421}"/>
              </a:ext>
            </a:extLst>
          </p:cNvPr>
          <p:cNvSpPr>
            <a:spLocks noGrp="1"/>
          </p:cNvSpPr>
          <p:nvPr>
            <p:ph type="ftr" sz="quarter" idx="3"/>
          </p:nvPr>
        </p:nvSpPr>
        <p:spPr>
          <a:xfrm rot="5400000">
            <a:off x="-1413084" y="4369668"/>
            <a:ext cx="3495601" cy="134182"/>
          </a:xfrm>
          <a:prstGeom prst="rect">
            <a:avLst/>
          </a:prstGeom>
        </p:spPr>
        <p:txBody>
          <a:bodyPr vert="horz" lIns="0" tIns="0" rIns="0" bIns="0" rtlCol="0" anchor="ctr"/>
          <a:lstStyle>
            <a:lvl1pPr algn="r">
              <a:defRPr lang="en-US" sz="600" b="0" i="0" kern="1200" spc="200" baseline="0">
                <a:solidFill>
                  <a:schemeClr val="bg1">
                    <a:lumMod val="65000"/>
                  </a:schemeClr>
                </a:solidFill>
                <a:latin typeface="Effra Light" panose="020B0403020203020204" pitchFamily="34" charset="0"/>
                <a:ea typeface="Effra Light" panose="020B0403020203020204" pitchFamily="34" charset="0"/>
                <a:cs typeface="Effra Light" panose="020B0403020203020204" pitchFamily="34" charset="0"/>
              </a:defRPr>
            </a:lvl1pPr>
          </a:lstStyle>
          <a:p>
            <a:r>
              <a:rPr lang="en-GB"/>
              <a:t>Flutter International — Confidential </a:t>
            </a:r>
          </a:p>
        </p:txBody>
      </p:sp>
      <p:cxnSp>
        <p:nvCxnSpPr>
          <p:cNvPr id="29" name="Straight Connector 28">
            <a:extLst>
              <a:ext uri="{FF2B5EF4-FFF2-40B4-BE49-F238E27FC236}">
                <a16:creationId xmlns:a16="http://schemas.microsoft.com/office/drawing/2014/main" id="{40C87034-B5C1-EE43-AD72-785F8F7C78F7}"/>
              </a:ext>
            </a:extLst>
          </p:cNvPr>
          <p:cNvCxnSpPr>
            <a:cxnSpLocks/>
          </p:cNvCxnSpPr>
          <p:nvPr userDrawn="1"/>
        </p:nvCxnSpPr>
        <p:spPr>
          <a:xfrm>
            <a:off x="213613" y="6342916"/>
            <a:ext cx="242221"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5562237"/>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showMasterSp="0" preserve="1" userDrawn="1">
  <p:cSld name="6_Line Chart">
    <p:bg>
      <p:bgPr>
        <a:solidFill>
          <a:schemeClr val="tx1"/>
        </a:solidFill>
        <a:effectLst/>
      </p:bgPr>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C1AF9690-D650-2245-B792-EF1AD88CE861}"/>
              </a:ext>
            </a:extLst>
          </p:cNvPr>
          <p:cNvSpPr>
            <a:spLocks noGrp="1"/>
          </p:cNvSpPr>
          <p:nvPr>
            <p:ph type="title" hasCustomPrompt="1"/>
          </p:nvPr>
        </p:nvSpPr>
        <p:spPr>
          <a:xfrm>
            <a:off x="1092201" y="1559536"/>
            <a:ext cx="5148261" cy="1129422"/>
          </a:xfrm>
        </p:spPr>
        <p:txBody>
          <a:bodyPr anchor="t"/>
          <a:lstStyle>
            <a:lvl1pPr>
              <a:lnSpc>
                <a:spcPts val="4600"/>
              </a:lnSpc>
              <a:defRPr sz="4400">
                <a:solidFill>
                  <a:schemeClr val="bg1"/>
                </a:solidFill>
              </a:defRPr>
            </a:lvl1pPr>
          </a:lstStyle>
          <a:p>
            <a:r>
              <a:rPr lang="en-US"/>
              <a:t>Quote</a:t>
            </a:r>
          </a:p>
        </p:txBody>
      </p:sp>
      <p:sp>
        <p:nvSpPr>
          <p:cNvPr id="19" name="Freeform 18">
            <a:extLst>
              <a:ext uri="{FF2B5EF4-FFF2-40B4-BE49-F238E27FC236}">
                <a16:creationId xmlns:a16="http://schemas.microsoft.com/office/drawing/2014/main" id="{44A0DFB7-B9DA-D042-A88C-1D0C37E071CC}"/>
              </a:ext>
            </a:extLst>
          </p:cNvPr>
          <p:cNvSpPr/>
          <p:nvPr userDrawn="1"/>
        </p:nvSpPr>
        <p:spPr>
          <a:xfrm>
            <a:off x="1092198" y="716729"/>
            <a:ext cx="774702" cy="524162"/>
          </a:xfrm>
          <a:custGeom>
            <a:avLst/>
            <a:gdLst>
              <a:gd name="connsiteX0" fmla="*/ 750753 w 4152329"/>
              <a:gd name="connsiteY0" fmla="*/ 0 h 2809459"/>
              <a:gd name="connsiteX1" fmla="*/ 1743173 w 4152329"/>
              <a:gd name="connsiteY1" fmla="*/ 0 h 2809459"/>
              <a:gd name="connsiteX2" fmla="*/ 1445532 w 4152329"/>
              <a:gd name="connsiteY2" fmla="*/ 2809459 h 2809459"/>
              <a:gd name="connsiteX3" fmla="*/ 0 w 4152329"/>
              <a:gd name="connsiteY3" fmla="*/ 2809459 h 2809459"/>
              <a:gd name="connsiteX4" fmla="*/ 3160290 w 4152329"/>
              <a:gd name="connsiteY4" fmla="*/ 0 h 2809459"/>
              <a:gd name="connsiteX5" fmla="*/ 4152330 w 4152329"/>
              <a:gd name="connsiteY5" fmla="*/ 0 h 2809459"/>
              <a:gd name="connsiteX6" fmla="*/ 3854785 w 4152329"/>
              <a:gd name="connsiteY6" fmla="*/ 2809459 h 2809459"/>
              <a:gd name="connsiteX7" fmla="*/ 2409157 w 4152329"/>
              <a:gd name="connsiteY7" fmla="*/ 2809459 h 2809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52329" h="2809459">
                <a:moveTo>
                  <a:pt x="750753" y="0"/>
                </a:moveTo>
                <a:lnTo>
                  <a:pt x="1743173" y="0"/>
                </a:lnTo>
                <a:lnTo>
                  <a:pt x="1445532" y="2809459"/>
                </a:lnTo>
                <a:lnTo>
                  <a:pt x="0" y="2809459"/>
                </a:lnTo>
                <a:close/>
                <a:moveTo>
                  <a:pt x="3160290" y="0"/>
                </a:moveTo>
                <a:lnTo>
                  <a:pt x="4152330" y="0"/>
                </a:lnTo>
                <a:lnTo>
                  <a:pt x="3854785" y="2809459"/>
                </a:lnTo>
                <a:lnTo>
                  <a:pt x="2409157" y="2809459"/>
                </a:lnTo>
                <a:close/>
              </a:path>
            </a:pathLst>
          </a:custGeom>
          <a:solidFill>
            <a:schemeClr val="bg1">
              <a:lumMod val="50000"/>
            </a:schemeClr>
          </a:solidFill>
          <a:ln w="9503" cap="flat">
            <a:noFill/>
            <a:prstDash val="solid"/>
            <a:miter/>
          </a:ln>
        </p:spPr>
        <p:txBody>
          <a:bodyPr rtlCol="0" anchor="ctr"/>
          <a:lstStyle/>
          <a:p>
            <a:endParaRPr lang="en-US"/>
          </a:p>
        </p:txBody>
      </p:sp>
      <p:grpSp>
        <p:nvGrpSpPr>
          <p:cNvPr id="13" name="Graphic 69">
            <a:extLst>
              <a:ext uri="{FF2B5EF4-FFF2-40B4-BE49-F238E27FC236}">
                <a16:creationId xmlns:a16="http://schemas.microsoft.com/office/drawing/2014/main" id="{71D3FC62-3544-C343-9139-050F0C9FF27D}"/>
              </a:ext>
            </a:extLst>
          </p:cNvPr>
          <p:cNvGrpSpPr/>
          <p:nvPr userDrawn="1"/>
        </p:nvGrpSpPr>
        <p:grpSpPr>
          <a:xfrm rot="10800000" flipV="1">
            <a:off x="8762999" y="-83841"/>
            <a:ext cx="2989668" cy="3869524"/>
            <a:chOff x="8600772" y="152398"/>
            <a:chExt cx="3591227" cy="4648121"/>
          </a:xfrm>
          <a:solidFill>
            <a:schemeClr val="accent6">
              <a:lumMod val="90000"/>
              <a:alpha val="19000"/>
            </a:schemeClr>
          </a:solidFill>
        </p:grpSpPr>
        <p:sp>
          <p:nvSpPr>
            <p:cNvPr id="17" name="Freeform 16">
              <a:extLst>
                <a:ext uri="{FF2B5EF4-FFF2-40B4-BE49-F238E27FC236}">
                  <a16:creationId xmlns:a16="http://schemas.microsoft.com/office/drawing/2014/main" id="{59C10581-75D9-5D45-ADDA-2F96C1A0015A}"/>
                </a:ext>
              </a:extLst>
            </p:cNvPr>
            <p:cNvSpPr/>
            <p:nvPr/>
          </p:nvSpPr>
          <p:spPr>
            <a:xfrm>
              <a:off x="10127236" y="3627465"/>
              <a:ext cx="298419" cy="341458"/>
            </a:xfrm>
            <a:custGeom>
              <a:avLst/>
              <a:gdLst>
                <a:gd name="connsiteX0" fmla="*/ 0 w 298419"/>
                <a:gd name="connsiteY0" fmla="*/ 85514 h 341458"/>
                <a:gd name="connsiteX1" fmla="*/ 0 w 298419"/>
                <a:gd name="connsiteY1" fmla="*/ 255945 h 341458"/>
                <a:gd name="connsiteX2" fmla="*/ 149210 w 298419"/>
                <a:gd name="connsiteY2" fmla="*/ 341458 h 341458"/>
                <a:gd name="connsiteX3" fmla="*/ 298419 w 298419"/>
                <a:gd name="connsiteY3" fmla="*/ 255945 h 341458"/>
                <a:gd name="connsiteX4" fmla="*/ 298419 w 298419"/>
                <a:gd name="connsiteY4" fmla="*/ 85514 h 341458"/>
                <a:gd name="connsiteX5" fmla="*/ 149210 w 298419"/>
                <a:gd name="connsiteY5" fmla="*/ 0 h 341458"/>
                <a:gd name="connsiteX6" fmla="*/ 284692 w 298419"/>
                <a:gd name="connsiteY6" fmla="*/ 249390 h 341458"/>
                <a:gd name="connsiteX7" fmla="*/ 148016 w 298419"/>
                <a:gd name="connsiteY7" fmla="*/ 328348 h 341458"/>
                <a:gd name="connsiteX8" fmla="*/ 11340 w 298419"/>
                <a:gd name="connsiteY8" fmla="*/ 249390 h 341458"/>
                <a:gd name="connsiteX9" fmla="*/ 11340 w 298419"/>
                <a:gd name="connsiteY9" fmla="*/ 92069 h 341458"/>
                <a:gd name="connsiteX10" fmla="*/ 148016 w 298419"/>
                <a:gd name="connsiteY10" fmla="*/ 13110 h 341458"/>
                <a:gd name="connsiteX11" fmla="*/ 284692 w 298419"/>
                <a:gd name="connsiteY11" fmla="*/ 92069 h 341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8419" h="341458">
                  <a:moveTo>
                    <a:pt x="0" y="85514"/>
                  </a:moveTo>
                  <a:lnTo>
                    <a:pt x="0" y="255945"/>
                  </a:lnTo>
                  <a:lnTo>
                    <a:pt x="149210" y="341458"/>
                  </a:lnTo>
                  <a:lnTo>
                    <a:pt x="298419" y="255945"/>
                  </a:lnTo>
                  <a:lnTo>
                    <a:pt x="298419" y="85514"/>
                  </a:lnTo>
                  <a:lnTo>
                    <a:pt x="149210" y="0"/>
                  </a:lnTo>
                  <a:close/>
                  <a:moveTo>
                    <a:pt x="284692" y="249390"/>
                  </a:moveTo>
                  <a:lnTo>
                    <a:pt x="148016" y="328348"/>
                  </a:lnTo>
                  <a:lnTo>
                    <a:pt x="11340" y="249390"/>
                  </a:lnTo>
                  <a:lnTo>
                    <a:pt x="11340" y="92069"/>
                  </a:lnTo>
                  <a:lnTo>
                    <a:pt x="148016" y="13110"/>
                  </a:lnTo>
                  <a:lnTo>
                    <a:pt x="284692" y="92069"/>
                  </a:lnTo>
                  <a:close/>
                </a:path>
              </a:pathLst>
            </a:custGeom>
            <a:grpFill/>
            <a:ln w="29774"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B62A10D2-AF65-1F4B-A766-275EF076C189}"/>
                </a:ext>
              </a:extLst>
            </p:cNvPr>
            <p:cNvSpPr/>
            <p:nvPr/>
          </p:nvSpPr>
          <p:spPr>
            <a:xfrm>
              <a:off x="10232859" y="2508482"/>
              <a:ext cx="566698" cy="654312"/>
            </a:xfrm>
            <a:custGeom>
              <a:avLst/>
              <a:gdLst>
                <a:gd name="connsiteX0" fmla="*/ 566698 w 566698"/>
                <a:gd name="connsiteY0" fmla="*/ 163280 h 654312"/>
                <a:gd name="connsiteX1" fmla="*/ 283498 w 566698"/>
                <a:gd name="connsiteY1" fmla="*/ 0 h 654312"/>
                <a:gd name="connsiteX2" fmla="*/ 0 w 566698"/>
                <a:gd name="connsiteY2" fmla="*/ 163280 h 654312"/>
                <a:gd name="connsiteX3" fmla="*/ 0 w 566698"/>
                <a:gd name="connsiteY3" fmla="*/ 491033 h 654312"/>
                <a:gd name="connsiteX4" fmla="*/ 283498 w 566698"/>
                <a:gd name="connsiteY4" fmla="*/ 654313 h 654312"/>
                <a:gd name="connsiteX5" fmla="*/ 566698 w 566698"/>
                <a:gd name="connsiteY5" fmla="*/ 491033 h 654312"/>
                <a:gd name="connsiteX6" fmla="*/ 555358 w 566698"/>
                <a:gd name="connsiteY6" fmla="*/ 483286 h 654312"/>
                <a:gd name="connsiteX7" fmla="*/ 283498 w 566698"/>
                <a:gd name="connsiteY7" fmla="*/ 640011 h 654312"/>
                <a:gd name="connsiteX8" fmla="*/ 11937 w 566698"/>
                <a:gd name="connsiteY8" fmla="*/ 483286 h 654312"/>
                <a:gd name="connsiteX9" fmla="*/ 11937 w 566698"/>
                <a:gd name="connsiteY9" fmla="*/ 169835 h 654312"/>
                <a:gd name="connsiteX10" fmla="*/ 284095 w 566698"/>
                <a:gd name="connsiteY10" fmla="*/ 13110 h 654312"/>
                <a:gd name="connsiteX11" fmla="*/ 555955 w 566698"/>
                <a:gd name="connsiteY11" fmla="*/ 169835 h 654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66698" h="654312">
                  <a:moveTo>
                    <a:pt x="566698" y="163280"/>
                  </a:moveTo>
                  <a:lnTo>
                    <a:pt x="283498" y="0"/>
                  </a:lnTo>
                  <a:lnTo>
                    <a:pt x="0" y="163280"/>
                  </a:lnTo>
                  <a:lnTo>
                    <a:pt x="0" y="491033"/>
                  </a:lnTo>
                  <a:lnTo>
                    <a:pt x="283498" y="654313"/>
                  </a:lnTo>
                  <a:lnTo>
                    <a:pt x="566698" y="491033"/>
                  </a:lnTo>
                  <a:close/>
                  <a:moveTo>
                    <a:pt x="555358" y="483286"/>
                  </a:moveTo>
                  <a:lnTo>
                    <a:pt x="283498" y="640011"/>
                  </a:lnTo>
                  <a:lnTo>
                    <a:pt x="11937" y="483286"/>
                  </a:lnTo>
                  <a:lnTo>
                    <a:pt x="11937" y="169835"/>
                  </a:lnTo>
                  <a:lnTo>
                    <a:pt x="284095" y="13110"/>
                  </a:lnTo>
                  <a:lnTo>
                    <a:pt x="555955" y="169835"/>
                  </a:lnTo>
                  <a:close/>
                </a:path>
              </a:pathLst>
            </a:custGeom>
            <a:grpFill/>
            <a:ln w="29774"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D4A19183-F716-2345-A8E5-A8CA9D79FB7D}"/>
                </a:ext>
              </a:extLst>
            </p:cNvPr>
            <p:cNvSpPr/>
            <p:nvPr/>
          </p:nvSpPr>
          <p:spPr>
            <a:xfrm>
              <a:off x="11562633" y="3610936"/>
              <a:ext cx="238735" cy="272927"/>
            </a:xfrm>
            <a:custGeom>
              <a:avLst/>
              <a:gdLst>
                <a:gd name="connsiteX0" fmla="*/ 119368 w 238735"/>
                <a:gd name="connsiteY0" fmla="*/ 0 h 272927"/>
                <a:gd name="connsiteX1" fmla="*/ 0 w 238735"/>
                <a:gd name="connsiteY1" fmla="*/ 68232 h 272927"/>
                <a:gd name="connsiteX2" fmla="*/ 0 w 238735"/>
                <a:gd name="connsiteY2" fmla="*/ 204696 h 272927"/>
                <a:gd name="connsiteX3" fmla="*/ 119368 w 238735"/>
                <a:gd name="connsiteY3" fmla="*/ 272928 h 272927"/>
                <a:gd name="connsiteX4" fmla="*/ 238735 w 238735"/>
                <a:gd name="connsiteY4" fmla="*/ 204696 h 272927"/>
                <a:gd name="connsiteX5" fmla="*/ 238735 w 238735"/>
                <a:gd name="connsiteY5" fmla="*/ 68232 h 272927"/>
                <a:gd name="connsiteX6" fmla="*/ 226500 w 238735"/>
                <a:gd name="connsiteY6" fmla="*/ 198141 h 272927"/>
                <a:gd name="connsiteX7" fmla="*/ 119368 w 238735"/>
                <a:gd name="connsiteY7" fmla="*/ 259818 h 272927"/>
                <a:gd name="connsiteX8" fmla="*/ 12235 w 238735"/>
                <a:gd name="connsiteY8" fmla="*/ 197247 h 272927"/>
                <a:gd name="connsiteX9" fmla="*/ 12235 w 238735"/>
                <a:gd name="connsiteY9" fmla="*/ 73893 h 272927"/>
                <a:gd name="connsiteX10" fmla="*/ 119368 w 238735"/>
                <a:gd name="connsiteY10" fmla="*/ 12216 h 272927"/>
                <a:gd name="connsiteX11" fmla="*/ 226500 w 238735"/>
                <a:gd name="connsiteY11" fmla="*/ 73893 h 272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735" h="272927">
                  <a:moveTo>
                    <a:pt x="119368" y="0"/>
                  </a:moveTo>
                  <a:lnTo>
                    <a:pt x="0" y="68232"/>
                  </a:lnTo>
                  <a:lnTo>
                    <a:pt x="0" y="204696"/>
                  </a:lnTo>
                  <a:lnTo>
                    <a:pt x="119368" y="272928"/>
                  </a:lnTo>
                  <a:lnTo>
                    <a:pt x="238735" y="204696"/>
                  </a:lnTo>
                  <a:lnTo>
                    <a:pt x="238735" y="68232"/>
                  </a:lnTo>
                  <a:close/>
                  <a:moveTo>
                    <a:pt x="226500" y="198141"/>
                  </a:moveTo>
                  <a:lnTo>
                    <a:pt x="119368" y="259818"/>
                  </a:lnTo>
                  <a:lnTo>
                    <a:pt x="12235" y="197247"/>
                  </a:lnTo>
                  <a:lnTo>
                    <a:pt x="12235" y="73893"/>
                  </a:lnTo>
                  <a:lnTo>
                    <a:pt x="119368" y="12216"/>
                  </a:lnTo>
                  <a:lnTo>
                    <a:pt x="226500" y="73893"/>
                  </a:lnTo>
                  <a:close/>
                </a:path>
              </a:pathLst>
            </a:custGeom>
            <a:grpFill/>
            <a:ln w="29774" cap="flat">
              <a:noFill/>
              <a:prstDash val="solid"/>
              <a:miter/>
            </a:ln>
          </p:spPr>
          <p:txBody>
            <a:bodyPr rtlCol="0" anchor="ctr"/>
            <a:lstStyle/>
            <a:p>
              <a:endParaRPr lang="en-US"/>
            </a:p>
          </p:txBody>
        </p:sp>
        <p:sp>
          <p:nvSpPr>
            <p:cNvPr id="26" name="Freeform 25">
              <a:extLst>
                <a:ext uri="{FF2B5EF4-FFF2-40B4-BE49-F238E27FC236}">
                  <a16:creationId xmlns:a16="http://schemas.microsoft.com/office/drawing/2014/main" id="{D5BC8D25-CA0A-504B-BCE4-655F3C8C9D40}"/>
                </a:ext>
              </a:extLst>
            </p:cNvPr>
            <p:cNvSpPr/>
            <p:nvPr/>
          </p:nvSpPr>
          <p:spPr>
            <a:xfrm>
              <a:off x="10995040" y="1711902"/>
              <a:ext cx="194271" cy="224957"/>
            </a:xfrm>
            <a:custGeom>
              <a:avLst/>
              <a:gdLst>
                <a:gd name="connsiteX0" fmla="*/ 0 w 194271"/>
                <a:gd name="connsiteY0" fmla="*/ 56016 h 224957"/>
                <a:gd name="connsiteX1" fmla="*/ 0 w 194271"/>
                <a:gd name="connsiteY1" fmla="*/ 168643 h 224957"/>
                <a:gd name="connsiteX2" fmla="*/ 97285 w 194271"/>
                <a:gd name="connsiteY2" fmla="*/ 224957 h 224957"/>
                <a:gd name="connsiteX3" fmla="*/ 194271 w 194271"/>
                <a:gd name="connsiteY3" fmla="*/ 168643 h 224957"/>
                <a:gd name="connsiteX4" fmla="*/ 194271 w 194271"/>
                <a:gd name="connsiteY4" fmla="*/ 56016 h 224957"/>
                <a:gd name="connsiteX5" fmla="*/ 97285 w 194271"/>
                <a:gd name="connsiteY5" fmla="*/ 0 h 224957"/>
                <a:gd name="connsiteX6" fmla="*/ 182334 w 194271"/>
                <a:gd name="connsiteY6" fmla="*/ 161492 h 224957"/>
                <a:gd name="connsiteX7" fmla="*/ 96688 w 194271"/>
                <a:gd name="connsiteY7" fmla="*/ 211251 h 224957"/>
                <a:gd name="connsiteX8" fmla="*/ 10743 w 194271"/>
                <a:gd name="connsiteY8" fmla="*/ 161492 h 224957"/>
                <a:gd name="connsiteX9" fmla="*/ 10743 w 194271"/>
                <a:gd name="connsiteY9" fmla="*/ 62571 h 224957"/>
                <a:gd name="connsiteX10" fmla="*/ 96688 w 194271"/>
                <a:gd name="connsiteY10" fmla="*/ 13110 h 224957"/>
                <a:gd name="connsiteX11" fmla="*/ 182334 w 194271"/>
                <a:gd name="connsiteY11" fmla="*/ 62571 h 224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4271" h="224957">
                  <a:moveTo>
                    <a:pt x="0" y="56016"/>
                  </a:moveTo>
                  <a:lnTo>
                    <a:pt x="0" y="168643"/>
                  </a:lnTo>
                  <a:lnTo>
                    <a:pt x="97285" y="224957"/>
                  </a:lnTo>
                  <a:lnTo>
                    <a:pt x="194271" y="168643"/>
                  </a:lnTo>
                  <a:lnTo>
                    <a:pt x="194271" y="56016"/>
                  </a:lnTo>
                  <a:lnTo>
                    <a:pt x="97285" y="0"/>
                  </a:lnTo>
                  <a:close/>
                  <a:moveTo>
                    <a:pt x="182334" y="161492"/>
                  </a:moveTo>
                  <a:lnTo>
                    <a:pt x="96688" y="211251"/>
                  </a:lnTo>
                  <a:lnTo>
                    <a:pt x="10743" y="161492"/>
                  </a:lnTo>
                  <a:lnTo>
                    <a:pt x="10743" y="62571"/>
                  </a:lnTo>
                  <a:lnTo>
                    <a:pt x="96688" y="13110"/>
                  </a:lnTo>
                  <a:lnTo>
                    <a:pt x="182334" y="62571"/>
                  </a:lnTo>
                  <a:close/>
                </a:path>
              </a:pathLst>
            </a:custGeom>
            <a:grpFill/>
            <a:ln w="29774" cap="flat">
              <a:no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83071786-83BB-6E4A-A081-867AC56B9704}"/>
                </a:ext>
              </a:extLst>
            </p:cNvPr>
            <p:cNvSpPr/>
            <p:nvPr/>
          </p:nvSpPr>
          <p:spPr>
            <a:xfrm>
              <a:off x="9674815" y="1562980"/>
              <a:ext cx="558044" cy="643586"/>
            </a:xfrm>
            <a:custGeom>
              <a:avLst/>
              <a:gdLst>
                <a:gd name="connsiteX0" fmla="*/ 0 w 558044"/>
                <a:gd name="connsiteY0" fmla="*/ 160897 h 643586"/>
                <a:gd name="connsiteX1" fmla="*/ 0 w 558044"/>
                <a:gd name="connsiteY1" fmla="*/ 482690 h 643586"/>
                <a:gd name="connsiteX2" fmla="*/ 279022 w 558044"/>
                <a:gd name="connsiteY2" fmla="*/ 643586 h 643586"/>
                <a:gd name="connsiteX3" fmla="*/ 558044 w 558044"/>
                <a:gd name="connsiteY3" fmla="*/ 482690 h 643586"/>
                <a:gd name="connsiteX4" fmla="*/ 558044 w 558044"/>
                <a:gd name="connsiteY4" fmla="*/ 160897 h 643586"/>
                <a:gd name="connsiteX5" fmla="*/ 279022 w 558044"/>
                <a:gd name="connsiteY5" fmla="*/ 0 h 643586"/>
                <a:gd name="connsiteX6" fmla="*/ 546704 w 558044"/>
                <a:gd name="connsiteY6" fmla="*/ 476731 h 643586"/>
                <a:gd name="connsiteX7" fmla="*/ 278127 w 558044"/>
                <a:gd name="connsiteY7" fmla="*/ 631370 h 643586"/>
                <a:gd name="connsiteX8" fmla="*/ 9549 w 558044"/>
                <a:gd name="connsiteY8" fmla="*/ 476731 h 643586"/>
                <a:gd name="connsiteX9" fmla="*/ 9549 w 558044"/>
                <a:gd name="connsiteY9" fmla="*/ 167452 h 643586"/>
                <a:gd name="connsiteX10" fmla="*/ 278127 w 558044"/>
                <a:gd name="connsiteY10" fmla="*/ 13110 h 643586"/>
                <a:gd name="connsiteX11" fmla="*/ 546704 w 558044"/>
                <a:gd name="connsiteY11" fmla="*/ 167452 h 643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8044" h="643586">
                  <a:moveTo>
                    <a:pt x="0" y="160897"/>
                  </a:moveTo>
                  <a:lnTo>
                    <a:pt x="0" y="482690"/>
                  </a:lnTo>
                  <a:lnTo>
                    <a:pt x="279022" y="643586"/>
                  </a:lnTo>
                  <a:lnTo>
                    <a:pt x="558044" y="482690"/>
                  </a:lnTo>
                  <a:lnTo>
                    <a:pt x="558044" y="160897"/>
                  </a:lnTo>
                  <a:lnTo>
                    <a:pt x="279022" y="0"/>
                  </a:lnTo>
                  <a:close/>
                  <a:moveTo>
                    <a:pt x="546704" y="476731"/>
                  </a:moveTo>
                  <a:lnTo>
                    <a:pt x="278127" y="631370"/>
                  </a:lnTo>
                  <a:lnTo>
                    <a:pt x="9549" y="476731"/>
                  </a:lnTo>
                  <a:lnTo>
                    <a:pt x="9549" y="167452"/>
                  </a:lnTo>
                  <a:lnTo>
                    <a:pt x="278127" y="13110"/>
                  </a:lnTo>
                  <a:lnTo>
                    <a:pt x="546704" y="167452"/>
                  </a:lnTo>
                  <a:close/>
                </a:path>
              </a:pathLst>
            </a:custGeom>
            <a:grpFill/>
            <a:ln w="29774" cap="flat">
              <a:noFill/>
              <a:prstDash val="solid"/>
              <a:miter/>
            </a:ln>
          </p:spPr>
          <p:txBody>
            <a:bodyPr rtlCol="0" anchor="ctr"/>
            <a:lstStyle/>
            <a:p>
              <a:endParaRPr lang="en-US"/>
            </a:p>
          </p:txBody>
        </p:sp>
        <p:sp>
          <p:nvSpPr>
            <p:cNvPr id="29" name="Freeform 28">
              <a:extLst>
                <a:ext uri="{FF2B5EF4-FFF2-40B4-BE49-F238E27FC236}">
                  <a16:creationId xmlns:a16="http://schemas.microsoft.com/office/drawing/2014/main" id="{E6853326-722D-3340-B8EE-1AE9CCCA7037}"/>
                </a:ext>
              </a:extLst>
            </p:cNvPr>
            <p:cNvSpPr/>
            <p:nvPr/>
          </p:nvSpPr>
          <p:spPr>
            <a:xfrm>
              <a:off x="9143163" y="3152067"/>
              <a:ext cx="479566" cy="552798"/>
            </a:xfrm>
            <a:custGeom>
              <a:avLst/>
              <a:gdLst>
                <a:gd name="connsiteX0" fmla="*/ 0 w 600718"/>
                <a:gd name="connsiteY0" fmla="*/ 173113 h 692451"/>
                <a:gd name="connsiteX1" fmla="*/ 0 w 600718"/>
                <a:gd name="connsiteY1" fmla="*/ 519339 h 692451"/>
                <a:gd name="connsiteX2" fmla="*/ 300210 w 600718"/>
                <a:gd name="connsiteY2" fmla="*/ 692451 h 692451"/>
                <a:gd name="connsiteX3" fmla="*/ 600718 w 600718"/>
                <a:gd name="connsiteY3" fmla="*/ 519339 h 692451"/>
                <a:gd name="connsiteX4" fmla="*/ 600718 w 600718"/>
                <a:gd name="connsiteY4" fmla="*/ 173113 h 692451"/>
                <a:gd name="connsiteX5" fmla="*/ 300210 w 600718"/>
                <a:gd name="connsiteY5" fmla="*/ 0 h 692451"/>
                <a:gd name="connsiteX6" fmla="*/ 592661 w 600718"/>
                <a:gd name="connsiteY6" fmla="*/ 514869 h 692451"/>
                <a:gd name="connsiteX7" fmla="*/ 300210 w 600718"/>
                <a:gd name="connsiteY7" fmla="*/ 683215 h 692451"/>
                <a:gd name="connsiteX8" fmla="*/ 8057 w 600718"/>
                <a:gd name="connsiteY8" fmla="*/ 514869 h 692451"/>
                <a:gd name="connsiteX9" fmla="*/ 8057 w 600718"/>
                <a:gd name="connsiteY9" fmla="*/ 177582 h 692451"/>
                <a:gd name="connsiteX10" fmla="*/ 300210 w 600718"/>
                <a:gd name="connsiteY10" fmla="*/ 9237 h 692451"/>
                <a:gd name="connsiteX11" fmla="*/ 592661 w 600718"/>
                <a:gd name="connsiteY11" fmla="*/ 177582 h 692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0718" h="692451">
                  <a:moveTo>
                    <a:pt x="0" y="173113"/>
                  </a:moveTo>
                  <a:lnTo>
                    <a:pt x="0" y="519339"/>
                  </a:lnTo>
                  <a:lnTo>
                    <a:pt x="300210" y="692451"/>
                  </a:lnTo>
                  <a:lnTo>
                    <a:pt x="600718" y="519339"/>
                  </a:lnTo>
                  <a:lnTo>
                    <a:pt x="600718" y="173113"/>
                  </a:lnTo>
                  <a:lnTo>
                    <a:pt x="300210" y="0"/>
                  </a:lnTo>
                  <a:close/>
                  <a:moveTo>
                    <a:pt x="592661" y="514869"/>
                  </a:moveTo>
                  <a:lnTo>
                    <a:pt x="300210" y="683215"/>
                  </a:lnTo>
                  <a:lnTo>
                    <a:pt x="8057" y="514869"/>
                  </a:lnTo>
                  <a:lnTo>
                    <a:pt x="8057" y="177582"/>
                  </a:lnTo>
                  <a:lnTo>
                    <a:pt x="300210" y="9237"/>
                  </a:lnTo>
                  <a:lnTo>
                    <a:pt x="592661" y="177582"/>
                  </a:lnTo>
                  <a:close/>
                </a:path>
              </a:pathLst>
            </a:custGeom>
            <a:grpFill/>
            <a:ln w="29774" cap="flat">
              <a:noFill/>
              <a:prstDash val="solid"/>
              <a:miter/>
            </a:ln>
          </p:spPr>
          <p:txBody>
            <a:bodyPr rtlCol="0" anchor="ctr"/>
            <a:lstStyle/>
            <a:p>
              <a:endParaRPr lang="en-US"/>
            </a:p>
          </p:txBody>
        </p:sp>
        <p:sp>
          <p:nvSpPr>
            <p:cNvPr id="30" name="Freeform 29">
              <a:extLst>
                <a:ext uri="{FF2B5EF4-FFF2-40B4-BE49-F238E27FC236}">
                  <a16:creationId xmlns:a16="http://schemas.microsoft.com/office/drawing/2014/main" id="{5F9EAA84-2CE4-4247-821A-9358A6FFD283}"/>
                </a:ext>
              </a:extLst>
            </p:cNvPr>
            <p:cNvSpPr/>
            <p:nvPr/>
          </p:nvSpPr>
          <p:spPr>
            <a:xfrm>
              <a:off x="9811210" y="152398"/>
              <a:ext cx="634439" cy="731483"/>
            </a:xfrm>
            <a:custGeom>
              <a:avLst/>
              <a:gdLst>
                <a:gd name="connsiteX0" fmla="*/ 634440 w 634439"/>
                <a:gd name="connsiteY0" fmla="*/ 548538 h 731483"/>
                <a:gd name="connsiteX1" fmla="*/ 634440 w 634439"/>
                <a:gd name="connsiteY1" fmla="*/ 182945 h 731483"/>
                <a:gd name="connsiteX2" fmla="*/ 317220 w 634439"/>
                <a:gd name="connsiteY2" fmla="*/ 0 h 731483"/>
                <a:gd name="connsiteX3" fmla="*/ 0 w 634439"/>
                <a:gd name="connsiteY3" fmla="*/ 182945 h 731483"/>
                <a:gd name="connsiteX4" fmla="*/ 0 w 634439"/>
                <a:gd name="connsiteY4" fmla="*/ 548538 h 731483"/>
                <a:gd name="connsiteX5" fmla="*/ 317220 w 634439"/>
                <a:gd name="connsiteY5" fmla="*/ 731483 h 731483"/>
                <a:gd name="connsiteX6" fmla="*/ 7759 w 634439"/>
                <a:gd name="connsiteY6" fmla="*/ 187415 h 731483"/>
                <a:gd name="connsiteX7" fmla="*/ 316921 w 634439"/>
                <a:gd name="connsiteY7" fmla="*/ 8641 h 731483"/>
                <a:gd name="connsiteX8" fmla="*/ 626382 w 634439"/>
                <a:gd name="connsiteY8" fmla="*/ 187415 h 731483"/>
                <a:gd name="connsiteX9" fmla="*/ 626382 w 634439"/>
                <a:gd name="connsiteY9" fmla="*/ 544963 h 731483"/>
                <a:gd name="connsiteX10" fmla="*/ 316921 w 634439"/>
                <a:gd name="connsiteY10" fmla="*/ 723737 h 731483"/>
                <a:gd name="connsiteX11" fmla="*/ 7759 w 634439"/>
                <a:gd name="connsiteY11" fmla="*/ 544963 h 731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34439" h="731483">
                  <a:moveTo>
                    <a:pt x="634440" y="548538"/>
                  </a:moveTo>
                  <a:lnTo>
                    <a:pt x="634440" y="182945"/>
                  </a:lnTo>
                  <a:lnTo>
                    <a:pt x="317220" y="0"/>
                  </a:lnTo>
                  <a:lnTo>
                    <a:pt x="0" y="182945"/>
                  </a:lnTo>
                  <a:lnTo>
                    <a:pt x="0" y="548538"/>
                  </a:lnTo>
                  <a:lnTo>
                    <a:pt x="317220" y="731483"/>
                  </a:lnTo>
                  <a:close/>
                  <a:moveTo>
                    <a:pt x="7759" y="187415"/>
                  </a:moveTo>
                  <a:lnTo>
                    <a:pt x="316921" y="8641"/>
                  </a:lnTo>
                  <a:lnTo>
                    <a:pt x="626382" y="187415"/>
                  </a:lnTo>
                  <a:lnTo>
                    <a:pt x="626382" y="544963"/>
                  </a:lnTo>
                  <a:lnTo>
                    <a:pt x="316921" y="723737"/>
                  </a:lnTo>
                  <a:lnTo>
                    <a:pt x="7759" y="544963"/>
                  </a:lnTo>
                  <a:close/>
                </a:path>
              </a:pathLst>
            </a:custGeom>
            <a:grpFill/>
            <a:ln w="29774" cap="flat">
              <a:noFill/>
              <a:prstDash val="solid"/>
              <a:miter/>
            </a:ln>
          </p:spPr>
          <p:txBody>
            <a:bodyPr rtlCol="0" anchor="ctr"/>
            <a:lstStyle/>
            <a:p>
              <a:endParaRPr lang="en-US"/>
            </a:p>
          </p:txBody>
        </p:sp>
        <p:sp>
          <p:nvSpPr>
            <p:cNvPr id="31" name="Freeform 30">
              <a:extLst>
                <a:ext uri="{FF2B5EF4-FFF2-40B4-BE49-F238E27FC236}">
                  <a16:creationId xmlns:a16="http://schemas.microsoft.com/office/drawing/2014/main" id="{4C7A7225-05C0-064F-AEF8-9F13B48B3981}"/>
                </a:ext>
              </a:extLst>
            </p:cNvPr>
            <p:cNvSpPr/>
            <p:nvPr/>
          </p:nvSpPr>
          <p:spPr>
            <a:xfrm>
              <a:off x="10786563" y="3968923"/>
              <a:ext cx="717698" cy="831596"/>
            </a:xfrm>
            <a:custGeom>
              <a:avLst/>
              <a:gdLst>
                <a:gd name="connsiteX0" fmla="*/ 0 w 717698"/>
                <a:gd name="connsiteY0" fmla="*/ 208570 h 831596"/>
                <a:gd name="connsiteX1" fmla="*/ 0 w 717698"/>
                <a:gd name="connsiteY1" fmla="*/ 623027 h 831596"/>
                <a:gd name="connsiteX2" fmla="*/ 358103 w 717698"/>
                <a:gd name="connsiteY2" fmla="*/ 831596 h 831596"/>
                <a:gd name="connsiteX3" fmla="*/ 717699 w 717698"/>
                <a:gd name="connsiteY3" fmla="*/ 623027 h 831596"/>
                <a:gd name="connsiteX4" fmla="*/ 717699 w 717698"/>
                <a:gd name="connsiteY4" fmla="*/ 208570 h 831596"/>
                <a:gd name="connsiteX5" fmla="*/ 358103 w 717698"/>
                <a:gd name="connsiteY5" fmla="*/ 0 h 831596"/>
                <a:gd name="connsiteX6" fmla="*/ 710835 w 717698"/>
                <a:gd name="connsiteY6" fmla="*/ 619452 h 831596"/>
                <a:gd name="connsiteX7" fmla="*/ 359297 w 717698"/>
                <a:gd name="connsiteY7" fmla="*/ 822062 h 831596"/>
                <a:gd name="connsiteX8" fmla="*/ 7759 w 717698"/>
                <a:gd name="connsiteY8" fmla="*/ 619452 h 831596"/>
                <a:gd name="connsiteX9" fmla="*/ 7759 w 717698"/>
                <a:gd name="connsiteY9" fmla="*/ 213039 h 831596"/>
                <a:gd name="connsiteX10" fmla="*/ 359297 w 717698"/>
                <a:gd name="connsiteY10" fmla="*/ 10428 h 831596"/>
                <a:gd name="connsiteX11" fmla="*/ 710835 w 717698"/>
                <a:gd name="connsiteY11" fmla="*/ 213039 h 831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17698" h="831596">
                  <a:moveTo>
                    <a:pt x="0" y="208570"/>
                  </a:moveTo>
                  <a:lnTo>
                    <a:pt x="0" y="623027"/>
                  </a:lnTo>
                  <a:lnTo>
                    <a:pt x="358103" y="831596"/>
                  </a:lnTo>
                  <a:lnTo>
                    <a:pt x="717699" y="623027"/>
                  </a:lnTo>
                  <a:lnTo>
                    <a:pt x="717699" y="208570"/>
                  </a:lnTo>
                  <a:lnTo>
                    <a:pt x="358103" y="0"/>
                  </a:lnTo>
                  <a:close/>
                  <a:moveTo>
                    <a:pt x="710835" y="619452"/>
                  </a:moveTo>
                  <a:lnTo>
                    <a:pt x="359297" y="822062"/>
                  </a:lnTo>
                  <a:lnTo>
                    <a:pt x="7759" y="619452"/>
                  </a:lnTo>
                  <a:lnTo>
                    <a:pt x="7759" y="213039"/>
                  </a:lnTo>
                  <a:lnTo>
                    <a:pt x="359297" y="10428"/>
                  </a:lnTo>
                  <a:lnTo>
                    <a:pt x="710835" y="213039"/>
                  </a:lnTo>
                  <a:close/>
                </a:path>
              </a:pathLst>
            </a:custGeom>
            <a:grpFill/>
            <a:ln w="29774" cap="flat">
              <a:noFill/>
              <a:prstDash val="solid"/>
              <a:miter/>
            </a:ln>
          </p:spPr>
          <p:txBody>
            <a:bodyPr rtlCol="0" anchor="ctr"/>
            <a:lstStyle/>
            <a:p>
              <a:endParaRPr lang="en-US"/>
            </a:p>
          </p:txBody>
        </p:sp>
        <p:sp>
          <p:nvSpPr>
            <p:cNvPr id="32" name="Freeform 31">
              <a:extLst>
                <a:ext uri="{FF2B5EF4-FFF2-40B4-BE49-F238E27FC236}">
                  <a16:creationId xmlns:a16="http://schemas.microsoft.com/office/drawing/2014/main" id="{7098C684-E848-3E4D-A39C-11871D81F908}"/>
                </a:ext>
              </a:extLst>
            </p:cNvPr>
            <p:cNvSpPr/>
            <p:nvPr/>
          </p:nvSpPr>
          <p:spPr>
            <a:xfrm>
              <a:off x="11380896" y="1195245"/>
              <a:ext cx="634439" cy="729993"/>
            </a:xfrm>
            <a:custGeom>
              <a:avLst/>
              <a:gdLst>
                <a:gd name="connsiteX0" fmla="*/ 634440 w 634439"/>
                <a:gd name="connsiteY0" fmla="*/ 547346 h 729993"/>
                <a:gd name="connsiteX1" fmla="*/ 634440 w 634439"/>
                <a:gd name="connsiteY1" fmla="*/ 181456 h 729993"/>
                <a:gd name="connsiteX2" fmla="*/ 317220 w 634439"/>
                <a:gd name="connsiteY2" fmla="*/ 0 h 729993"/>
                <a:gd name="connsiteX3" fmla="*/ 0 w 634439"/>
                <a:gd name="connsiteY3" fmla="*/ 182647 h 729993"/>
                <a:gd name="connsiteX4" fmla="*/ 0 w 634439"/>
                <a:gd name="connsiteY4" fmla="*/ 547346 h 729993"/>
                <a:gd name="connsiteX5" fmla="*/ 317220 w 634439"/>
                <a:gd name="connsiteY5" fmla="*/ 729994 h 729993"/>
                <a:gd name="connsiteX6" fmla="*/ 7759 w 634439"/>
                <a:gd name="connsiteY6" fmla="*/ 186223 h 729993"/>
                <a:gd name="connsiteX7" fmla="*/ 316921 w 634439"/>
                <a:gd name="connsiteY7" fmla="*/ 7449 h 729993"/>
                <a:gd name="connsiteX8" fmla="*/ 626382 w 634439"/>
                <a:gd name="connsiteY8" fmla="*/ 186223 h 729993"/>
                <a:gd name="connsiteX9" fmla="*/ 626382 w 634439"/>
                <a:gd name="connsiteY9" fmla="*/ 543771 h 729993"/>
                <a:gd name="connsiteX10" fmla="*/ 316921 w 634439"/>
                <a:gd name="connsiteY10" fmla="*/ 722545 h 729993"/>
                <a:gd name="connsiteX11" fmla="*/ 7759 w 634439"/>
                <a:gd name="connsiteY11" fmla="*/ 543771 h 729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34439" h="729993">
                  <a:moveTo>
                    <a:pt x="634440" y="547346"/>
                  </a:moveTo>
                  <a:lnTo>
                    <a:pt x="634440" y="181456"/>
                  </a:lnTo>
                  <a:lnTo>
                    <a:pt x="317220" y="0"/>
                  </a:lnTo>
                  <a:lnTo>
                    <a:pt x="0" y="182647"/>
                  </a:lnTo>
                  <a:lnTo>
                    <a:pt x="0" y="547346"/>
                  </a:lnTo>
                  <a:lnTo>
                    <a:pt x="317220" y="729994"/>
                  </a:lnTo>
                  <a:close/>
                  <a:moveTo>
                    <a:pt x="7759" y="186223"/>
                  </a:moveTo>
                  <a:lnTo>
                    <a:pt x="316921" y="7449"/>
                  </a:lnTo>
                  <a:lnTo>
                    <a:pt x="626382" y="186223"/>
                  </a:lnTo>
                  <a:lnTo>
                    <a:pt x="626382" y="543771"/>
                  </a:lnTo>
                  <a:lnTo>
                    <a:pt x="316921" y="722545"/>
                  </a:lnTo>
                  <a:lnTo>
                    <a:pt x="7759" y="543771"/>
                  </a:lnTo>
                  <a:close/>
                </a:path>
              </a:pathLst>
            </a:custGeom>
            <a:grpFill/>
            <a:ln w="29774" cap="flat">
              <a:noFill/>
              <a:prstDash val="solid"/>
              <a:miter/>
            </a:ln>
          </p:spPr>
          <p:txBody>
            <a:bodyPr rtlCol="0" anchor="ctr"/>
            <a:lstStyle/>
            <a:p>
              <a:endParaRPr lang="en-US"/>
            </a:p>
          </p:txBody>
        </p:sp>
        <p:sp>
          <p:nvSpPr>
            <p:cNvPr id="33" name="Freeform 32">
              <a:extLst>
                <a:ext uri="{FF2B5EF4-FFF2-40B4-BE49-F238E27FC236}">
                  <a16:creationId xmlns:a16="http://schemas.microsoft.com/office/drawing/2014/main" id="{8E006EE3-1FE7-A24D-84EF-96BF93438920}"/>
                </a:ext>
              </a:extLst>
            </p:cNvPr>
            <p:cNvSpPr/>
            <p:nvPr/>
          </p:nvSpPr>
          <p:spPr>
            <a:xfrm>
              <a:off x="11278836" y="1925835"/>
              <a:ext cx="329753" cy="380192"/>
            </a:xfrm>
            <a:custGeom>
              <a:avLst/>
              <a:gdLst>
                <a:gd name="connsiteX0" fmla="*/ 329753 w 329753"/>
                <a:gd name="connsiteY0" fmla="*/ 285144 h 380192"/>
                <a:gd name="connsiteX1" fmla="*/ 329753 w 329753"/>
                <a:gd name="connsiteY1" fmla="*/ 95048 h 380192"/>
                <a:gd name="connsiteX2" fmla="*/ 165026 w 329753"/>
                <a:gd name="connsiteY2" fmla="*/ 0 h 380192"/>
                <a:gd name="connsiteX3" fmla="*/ 0 w 329753"/>
                <a:gd name="connsiteY3" fmla="*/ 95048 h 380192"/>
                <a:gd name="connsiteX4" fmla="*/ 0 w 329753"/>
                <a:gd name="connsiteY4" fmla="*/ 285144 h 380192"/>
                <a:gd name="connsiteX5" fmla="*/ 165026 w 329753"/>
                <a:gd name="connsiteY5" fmla="*/ 380193 h 380192"/>
                <a:gd name="connsiteX6" fmla="*/ 1492 w 329753"/>
                <a:gd name="connsiteY6" fmla="*/ 95644 h 380192"/>
                <a:gd name="connsiteX7" fmla="*/ 165324 w 329753"/>
                <a:gd name="connsiteY7" fmla="*/ 1192 h 380192"/>
                <a:gd name="connsiteX8" fmla="*/ 329157 w 329753"/>
                <a:gd name="connsiteY8" fmla="*/ 95644 h 380192"/>
                <a:gd name="connsiteX9" fmla="*/ 329157 w 329753"/>
                <a:gd name="connsiteY9" fmla="*/ 284549 h 380192"/>
                <a:gd name="connsiteX10" fmla="*/ 165324 w 329753"/>
                <a:gd name="connsiteY10" fmla="*/ 379001 h 380192"/>
                <a:gd name="connsiteX11" fmla="*/ 1492 w 329753"/>
                <a:gd name="connsiteY11" fmla="*/ 284549 h 380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9753" h="380192">
                  <a:moveTo>
                    <a:pt x="329753" y="285144"/>
                  </a:moveTo>
                  <a:lnTo>
                    <a:pt x="329753" y="95048"/>
                  </a:lnTo>
                  <a:lnTo>
                    <a:pt x="165026" y="0"/>
                  </a:lnTo>
                  <a:lnTo>
                    <a:pt x="0" y="95048"/>
                  </a:lnTo>
                  <a:lnTo>
                    <a:pt x="0" y="285144"/>
                  </a:lnTo>
                  <a:lnTo>
                    <a:pt x="165026" y="380193"/>
                  </a:lnTo>
                  <a:close/>
                  <a:moveTo>
                    <a:pt x="1492" y="95644"/>
                  </a:moveTo>
                  <a:lnTo>
                    <a:pt x="165324" y="1192"/>
                  </a:lnTo>
                  <a:lnTo>
                    <a:pt x="329157" y="95644"/>
                  </a:lnTo>
                  <a:lnTo>
                    <a:pt x="329157" y="284549"/>
                  </a:lnTo>
                  <a:lnTo>
                    <a:pt x="165324" y="379001"/>
                  </a:lnTo>
                  <a:lnTo>
                    <a:pt x="1492" y="284549"/>
                  </a:lnTo>
                  <a:close/>
                </a:path>
              </a:pathLst>
            </a:custGeom>
            <a:grpFill/>
            <a:ln w="29774" cap="flat">
              <a:noFill/>
              <a:prstDash val="solid"/>
              <a:miter/>
            </a:ln>
          </p:spPr>
          <p:txBody>
            <a:bodyPr rtlCol="0" anchor="ctr"/>
            <a:lstStyle/>
            <a:p>
              <a:endParaRPr lang="en-US"/>
            </a:p>
          </p:txBody>
        </p:sp>
        <p:sp>
          <p:nvSpPr>
            <p:cNvPr id="34" name="Freeform 33">
              <a:extLst>
                <a:ext uri="{FF2B5EF4-FFF2-40B4-BE49-F238E27FC236}">
                  <a16:creationId xmlns:a16="http://schemas.microsoft.com/office/drawing/2014/main" id="{D94879D4-09F4-4B4F-9F31-2919B2B4CFC8}"/>
                </a:ext>
              </a:extLst>
            </p:cNvPr>
            <p:cNvSpPr/>
            <p:nvPr/>
          </p:nvSpPr>
          <p:spPr>
            <a:xfrm>
              <a:off x="11540252" y="2540817"/>
              <a:ext cx="651747" cy="750850"/>
            </a:xfrm>
            <a:custGeom>
              <a:avLst/>
              <a:gdLst>
                <a:gd name="connsiteX0" fmla="*/ 325575 w 651747"/>
                <a:gd name="connsiteY0" fmla="*/ 0 h 750850"/>
                <a:gd name="connsiteX1" fmla="*/ 0 w 651747"/>
                <a:gd name="connsiteY1" fmla="*/ 187713 h 750850"/>
                <a:gd name="connsiteX2" fmla="*/ 0 w 651747"/>
                <a:gd name="connsiteY2" fmla="*/ 563138 h 750850"/>
                <a:gd name="connsiteX3" fmla="*/ 325575 w 651747"/>
                <a:gd name="connsiteY3" fmla="*/ 750850 h 750850"/>
                <a:gd name="connsiteX4" fmla="*/ 651748 w 651747"/>
                <a:gd name="connsiteY4" fmla="*/ 563138 h 750850"/>
                <a:gd name="connsiteX5" fmla="*/ 651748 w 651747"/>
                <a:gd name="connsiteY5" fmla="*/ 187713 h 750850"/>
                <a:gd name="connsiteX6" fmla="*/ 651748 w 651747"/>
                <a:gd name="connsiteY6" fmla="*/ 561350 h 750850"/>
                <a:gd name="connsiteX7" fmla="*/ 327068 w 651747"/>
                <a:gd name="connsiteY7" fmla="*/ 748467 h 750850"/>
                <a:gd name="connsiteX8" fmla="*/ 1193 w 651747"/>
                <a:gd name="connsiteY8" fmla="*/ 561350 h 750850"/>
                <a:gd name="connsiteX9" fmla="*/ 1193 w 651747"/>
                <a:gd name="connsiteY9" fmla="*/ 188309 h 750850"/>
                <a:gd name="connsiteX10" fmla="*/ 325575 w 651747"/>
                <a:gd name="connsiteY10" fmla="*/ 1192 h 750850"/>
                <a:gd name="connsiteX11" fmla="*/ 651748 w 651747"/>
                <a:gd name="connsiteY11" fmla="*/ 188309 h 750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51747" h="750850">
                  <a:moveTo>
                    <a:pt x="325575" y="0"/>
                  </a:moveTo>
                  <a:lnTo>
                    <a:pt x="0" y="187713"/>
                  </a:lnTo>
                  <a:lnTo>
                    <a:pt x="0" y="563138"/>
                  </a:lnTo>
                  <a:lnTo>
                    <a:pt x="325575" y="750850"/>
                  </a:lnTo>
                  <a:lnTo>
                    <a:pt x="651748" y="563138"/>
                  </a:lnTo>
                  <a:lnTo>
                    <a:pt x="651748" y="187713"/>
                  </a:lnTo>
                  <a:close/>
                  <a:moveTo>
                    <a:pt x="651748" y="561350"/>
                  </a:moveTo>
                  <a:lnTo>
                    <a:pt x="327068" y="748467"/>
                  </a:lnTo>
                  <a:lnTo>
                    <a:pt x="1193" y="561350"/>
                  </a:lnTo>
                  <a:lnTo>
                    <a:pt x="1193" y="188309"/>
                  </a:lnTo>
                  <a:lnTo>
                    <a:pt x="325575" y="1192"/>
                  </a:lnTo>
                  <a:lnTo>
                    <a:pt x="651748" y="188309"/>
                  </a:lnTo>
                  <a:close/>
                </a:path>
              </a:pathLst>
            </a:custGeom>
            <a:grpFill/>
            <a:ln w="29774" cap="flat">
              <a:noFill/>
              <a:prstDash val="solid"/>
              <a:miter/>
            </a:ln>
          </p:spPr>
          <p:txBody>
            <a:bodyPr rtlCol="0" anchor="ctr"/>
            <a:lstStyle/>
            <a:p>
              <a:endParaRPr lang="en-US"/>
            </a:p>
          </p:txBody>
        </p:sp>
        <p:sp>
          <p:nvSpPr>
            <p:cNvPr id="35" name="Freeform 34">
              <a:extLst>
                <a:ext uri="{FF2B5EF4-FFF2-40B4-BE49-F238E27FC236}">
                  <a16:creationId xmlns:a16="http://schemas.microsoft.com/office/drawing/2014/main" id="{476AC419-D908-E744-BB6C-F558578F4407}"/>
                </a:ext>
              </a:extLst>
            </p:cNvPr>
            <p:cNvSpPr/>
            <p:nvPr/>
          </p:nvSpPr>
          <p:spPr>
            <a:xfrm>
              <a:off x="9185118" y="784994"/>
              <a:ext cx="634439" cy="730887"/>
            </a:xfrm>
            <a:custGeom>
              <a:avLst/>
              <a:gdLst>
                <a:gd name="connsiteX0" fmla="*/ 0 w 634439"/>
                <a:gd name="connsiteY0" fmla="*/ 182051 h 730887"/>
                <a:gd name="connsiteX1" fmla="*/ 0 w 634439"/>
                <a:gd name="connsiteY1" fmla="*/ 547942 h 730887"/>
                <a:gd name="connsiteX2" fmla="*/ 317220 w 634439"/>
                <a:gd name="connsiteY2" fmla="*/ 730888 h 730887"/>
                <a:gd name="connsiteX3" fmla="*/ 634440 w 634439"/>
                <a:gd name="connsiteY3" fmla="*/ 547942 h 730887"/>
                <a:gd name="connsiteX4" fmla="*/ 634440 w 634439"/>
                <a:gd name="connsiteY4" fmla="*/ 182051 h 730887"/>
                <a:gd name="connsiteX5" fmla="*/ 317220 w 634439"/>
                <a:gd name="connsiteY5" fmla="*/ 0 h 730887"/>
                <a:gd name="connsiteX6" fmla="*/ 623100 w 634439"/>
                <a:gd name="connsiteY6" fmla="*/ 541387 h 730887"/>
                <a:gd name="connsiteX7" fmla="*/ 317220 w 634439"/>
                <a:gd name="connsiteY7" fmla="*/ 717777 h 730887"/>
                <a:gd name="connsiteX8" fmla="*/ 11340 w 634439"/>
                <a:gd name="connsiteY8" fmla="*/ 541387 h 730887"/>
                <a:gd name="connsiteX9" fmla="*/ 11340 w 634439"/>
                <a:gd name="connsiteY9" fmla="*/ 188607 h 730887"/>
                <a:gd name="connsiteX10" fmla="*/ 317220 w 634439"/>
                <a:gd name="connsiteY10" fmla="*/ 12514 h 730887"/>
                <a:gd name="connsiteX11" fmla="*/ 623100 w 634439"/>
                <a:gd name="connsiteY11" fmla="*/ 188607 h 730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34439" h="730887">
                  <a:moveTo>
                    <a:pt x="0" y="182051"/>
                  </a:moveTo>
                  <a:lnTo>
                    <a:pt x="0" y="547942"/>
                  </a:lnTo>
                  <a:lnTo>
                    <a:pt x="317220" y="730888"/>
                  </a:lnTo>
                  <a:lnTo>
                    <a:pt x="634440" y="547942"/>
                  </a:lnTo>
                  <a:lnTo>
                    <a:pt x="634440" y="182051"/>
                  </a:lnTo>
                  <a:lnTo>
                    <a:pt x="317220" y="0"/>
                  </a:lnTo>
                  <a:close/>
                  <a:moveTo>
                    <a:pt x="623100" y="541387"/>
                  </a:moveTo>
                  <a:lnTo>
                    <a:pt x="317220" y="717777"/>
                  </a:lnTo>
                  <a:lnTo>
                    <a:pt x="11340" y="541387"/>
                  </a:lnTo>
                  <a:lnTo>
                    <a:pt x="11340" y="188607"/>
                  </a:lnTo>
                  <a:lnTo>
                    <a:pt x="317220" y="12514"/>
                  </a:lnTo>
                  <a:lnTo>
                    <a:pt x="623100" y="188607"/>
                  </a:lnTo>
                  <a:close/>
                </a:path>
              </a:pathLst>
            </a:custGeom>
            <a:grpFill/>
            <a:ln w="29774" cap="flat">
              <a:noFill/>
              <a:prstDash val="solid"/>
              <a:miter/>
            </a:ln>
          </p:spPr>
          <p:txBody>
            <a:bodyPr rtlCol="0" anchor="ctr"/>
            <a:lstStyle/>
            <a:p>
              <a:endParaRPr lang="en-US"/>
            </a:p>
          </p:txBody>
        </p:sp>
        <p:sp>
          <p:nvSpPr>
            <p:cNvPr id="36" name="Freeform 35">
              <a:extLst>
                <a:ext uri="{FF2B5EF4-FFF2-40B4-BE49-F238E27FC236}">
                  <a16:creationId xmlns:a16="http://schemas.microsoft.com/office/drawing/2014/main" id="{4F9D9975-86E2-314B-B74D-56CCCDC8278A}"/>
                </a:ext>
              </a:extLst>
            </p:cNvPr>
            <p:cNvSpPr/>
            <p:nvPr/>
          </p:nvSpPr>
          <p:spPr>
            <a:xfrm>
              <a:off x="10823448" y="615720"/>
              <a:ext cx="389138" cy="448722"/>
            </a:xfrm>
            <a:custGeom>
              <a:avLst/>
              <a:gdLst>
                <a:gd name="connsiteX0" fmla="*/ 389139 w 389138"/>
                <a:gd name="connsiteY0" fmla="*/ 336691 h 448722"/>
                <a:gd name="connsiteX1" fmla="*/ 389139 w 389138"/>
                <a:gd name="connsiteY1" fmla="*/ 112330 h 448722"/>
                <a:gd name="connsiteX2" fmla="*/ 194570 w 389138"/>
                <a:gd name="connsiteY2" fmla="*/ 0 h 448722"/>
                <a:gd name="connsiteX3" fmla="*/ 0 w 389138"/>
                <a:gd name="connsiteY3" fmla="*/ 112330 h 448722"/>
                <a:gd name="connsiteX4" fmla="*/ 0 w 389138"/>
                <a:gd name="connsiteY4" fmla="*/ 336691 h 448722"/>
                <a:gd name="connsiteX5" fmla="*/ 194570 w 389138"/>
                <a:gd name="connsiteY5" fmla="*/ 448723 h 448722"/>
                <a:gd name="connsiteX6" fmla="*/ 8057 w 389138"/>
                <a:gd name="connsiteY6" fmla="*/ 116799 h 448722"/>
                <a:gd name="connsiteX7" fmla="*/ 194570 w 389138"/>
                <a:gd name="connsiteY7" fmla="*/ 9237 h 448722"/>
                <a:gd name="connsiteX8" fmla="*/ 381380 w 389138"/>
                <a:gd name="connsiteY8" fmla="*/ 116799 h 448722"/>
                <a:gd name="connsiteX9" fmla="*/ 381380 w 389138"/>
                <a:gd name="connsiteY9" fmla="*/ 331924 h 448722"/>
                <a:gd name="connsiteX10" fmla="*/ 194570 w 389138"/>
                <a:gd name="connsiteY10" fmla="*/ 439486 h 448722"/>
                <a:gd name="connsiteX11" fmla="*/ 8057 w 389138"/>
                <a:gd name="connsiteY11" fmla="*/ 331924 h 448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9138" h="448722">
                  <a:moveTo>
                    <a:pt x="389139" y="336691"/>
                  </a:moveTo>
                  <a:lnTo>
                    <a:pt x="389139" y="112330"/>
                  </a:lnTo>
                  <a:lnTo>
                    <a:pt x="194570" y="0"/>
                  </a:lnTo>
                  <a:lnTo>
                    <a:pt x="0" y="112330"/>
                  </a:lnTo>
                  <a:lnTo>
                    <a:pt x="0" y="336691"/>
                  </a:lnTo>
                  <a:lnTo>
                    <a:pt x="194570" y="448723"/>
                  </a:lnTo>
                  <a:close/>
                  <a:moveTo>
                    <a:pt x="8057" y="116799"/>
                  </a:moveTo>
                  <a:lnTo>
                    <a:pt x="194570" y="9237"/>
                  </a:lnTo>
                  <a:lnTo>
                    <a:pt x="381380" y="116799"/>
                  </a:lnTo>
                  <a:lnTo>
                    <a:pt x="381380" y="331924"/>
                  </a:lnTo>
                  <a:lnTo>
                    <a:pt x="194570" y="439486"/>
                  </a:lnTo>
                  <a:lnTo>
                    <a:pt x="8057" y="331924"/>
                  </a:lnTo>
                  <a:close/>
                </a:path>
              </a:pathLst>
            </a:custGeom>
            <a:grpFill/>
            <a:ln w="29774" cap="flat">
              <a:noFill/>
              <a:prstDash val="solid"/>
              <a:miter/>
            </a:ln>
          </p:spPr>
          <p:txBody>
            <a:bodyPr rtlCol="0" anchor="ctr"/>
            <a:lstStyle/>
            <a:p>
              <a:endParaRPr lang="en-US"/>
            </a:p>
          </p:txBody>
        </p:sp>
        <p:sp>
          <p:nvSpPr>
            <p:cNvPr id="37" name="Freeform 36">
              <a:extLst>
                <a:ext uri="{FF2B5EF4-FFF2-40B4-BE49-F238E27FC236}">
                  <a16:creationId xmlns:a16="http://schemas.microsoft.com/office/drawing/2014/main" id="{1D765CD7-BCD2-974C-9B47-B6C870F63860}"/>
                </a:ext>
              </a:extLst>
            </p:cNvPr>
            <p:cNvSpPr/>
            <p:nvPr/>
          </p:nvSpPr>
          <p:spPr>
            <a:xfrm>
              <a:off x="10232859" y="1071925"/>
              <a:ext cx="385592" cy="443956"/>
            </a:xfrm>
            <a:custGeom>
              <a:avLst/>
              <a:gdLst>
                <a:gd name="connsiteX0" fmla="*/ 559238 w 559237"/>
                <a:gd name="connsiteY0" fmla="*/ 482988 h 643884"/>
                <a:gd name="connsiteX1" fmla="*/ 559238 w 559237"/>
                <a:gd name="connsiteY1" fmla="*/ 160897 h 643884"/>
                <a:gd name="connsiteX2" fmla="*/ 279022 w 559237"/>
                <a:gd name="connsiteY2" fmla="*/ 0 h 643884"/>
                <a:gd name="connsiteX3" fmla="*/ 0 w 559237"/>
                <a:gd name="connsiteY3" fmla="*/ 160897 h 643884"/>
                <a:gd name="connsiteX4" fmla="*/ 0 w 559237"/>
                <a:gd name="connsiteY4" fmla="*/ 482988 h 643884"/>
                <a:gd name="connsiteX5" fmla="*/ 279022 w 559237"/>
                <a:gd name="connsiteY5" fmla="*/ 643884 h 643884"/>
                <a:gd name="connsiteX6" fmla="*/ 12235 w 559237"/>
                <a:gd name="connsiteY6" fmla="*/ 167452 h 643884"/>
                <a:gd name="connsiteX7" fmla="*/ 280812 w 559237"/>
                <a:gd name="connsiteY7" fmla="*/ 13110 h 643884"/>
                <a:gd name="connsiteX8" fmla="*/ 549390 w 559237"/>
                <a:gd name="connsiteY8" fmla="*/ 167452 h 643884"/>
                <a:gd name="connsiteX9" fmla="*/ 549390 w 559237"/>
                <a:gd name="connsiteY9" fmla="*/ 476433 h 643884"/>
                <a:gd name="connsiteX10" fmla="*/ 280812 w 559237"/>
                <a:gd name="connsiteY10" fmla="*/ 630774 h 643884"/>
                <a:gd name="connsiteX11" fmla="*/ 12235 w 559237"/>
                <a:gd name="connsiteY11" fmla="*/ 476433 h 643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9237" h="643884">
                  <a:moveTo>
                    <a:pt x="559238" y="482988"/>
                  </a:moveTo>
                  <a:lnTo>
                    <a:pt x="559238" y="160897"/>
                  </a:lnTo>
                  <a:lnTo>
                    <a:pt x="279022" y="0"/>
                  </a:lnTo>
                  <a:lnTo>
                    <a:pt x="0" y="160897"/>
                  </a:lnTo>
                  <a:lnTo>
                    <a:pt x="0" y="482988"/>
                  </a:lnTo>
                  <a:lnTo>
                    <a:pt x="279022" y="643884"/>
                  </a:lnTo>
                  <a:close/>
                  <a:moveTo>
                    <a:pt x="12235" y="167452"/>
                  </a:moveTo>
                  <a:lnTo>
                    <a:pt x="280812" y="13110"/>
                  </a:lnTo>
                  <a:lnTo>
                    <a:pt x="549390" y="167452"/>
                  </a:lnTo>
                  <a:lnTo>
                    <a:pt x="549390" y="476433"/>
                  </a:lnTo>
                  <a:lnTo>
                    <a:pt x="280812" y="630774"/>
                  </a:lnTo>
                  <a:lnTo>
                    <a:pt x="12235" y="476433"/>
                  </a:lnTo>
                  <a:close/>
                </a:path>
              </a:pathLst>
            </a:custGeom>
            <a:grpFill/>
            <a:ln w="29774" cap="flat">
              <a:noFill/>
              <a:prstDash val="solid"/>
              <a:miter/>
            </a:ln>
          </p:spPr>
          <p:txBody>
            <a:bodyPr rtlCol="0" anchor="ctr"/>
            <a:lstStyle/>
            <a:p>
              <a:endParaRPr lang="en-US"/>
            </a:p>
          </p:txBody>
        </p:sp>
        <p:sp>
          <p:nvSpPr>
            <p:cNvPr id="38" name="Freeform 37">
              <a:extLst>
                <a:ext uri="{FF2B5EF4-FFF2-40B4-BE49-F238E27FC236}">
                  <a16:creationId xmlns:a16="http://schemas.microsoft.com/office/drawing/2014/main" id="{7DC36B04-E2AA-9845-A7B5-77B95BC124F2}"/>
                </a:ext>
              </a:extLst>
            </p:cNvPr>
            <p:cNvSpPr/>
            <p:nvPr/>
          </p:nvSpPr>
          <p:spPr>
            <a:xfrm>
              <a:off x="8600772" y="1752927"/>
              <a:ext cx="786633" cy="907277"/>
            </a:xfrm>
            <a:custGeom>
              <a:avLst/>
              <a:gdLst>
                <a:gd name="connsiteX0" fmla="*/ 0 w 786633"/>
                <a:gd name="connsiteY0" fmla="*/ 227043 h 907277"/>
                <a:gd name="connsiteX1" fmla="*/ 0 w 786633"/>
                <a:gd name="connsiteY1" fmla="*/ 680533 h 907277"/>
                <a:gd name="connsiteX2" fmla="*/ 393317 w 786633"/>
                <a:gd name="connsiteY2" fmla="*/ 907278 h 907277"/>
                <a:gd name="connsiteX3" fmla="*/ 786633 w 786633"/>
                <a:gd name="connsiteY3" fmla="*/ 680533 h 907277"/>
                <a:gd name="connsiteX4" fmla="*/ 786633 w 786633"/>
                <a:gd name="connsiteY4" fmla="*/ 227043 h 907277"/>
                <a:gd name="connsiteX5" fmla="*/ 393615 w 786633"/>
                <a:gd name="connsiteY5" fmla="*/ 0 h 907277"/>
                <a:gd name="connsiteX6" fmla="*/ 775890 w 786633"/>
                <a:gd name="connsiteY6" fmla="*/ 673978 h 907277"/>
                <a:gd name="connsiteX7" fmla="*/ 393914 w 786633"/>
                <a:gd name="connsiteY7" fmla="*/ 894168 h 907277"/>
                <a:gd name="connsiteX8" fmla="*/ 11638 w 786633"/>
                <a:gd name="connsiteY8" fmla="*/ 673978 h 907277"/>
                <a:gd name="connsiteX9" fmla="*/ 11638 w 786633"/>
                <a:gd name="connsiteY9" fmla="*/ 233300 h 907277"/>
                <a:gd name="connsiteX10" fmla="*/ 393615 w 786633"/>
                <a:gd name="connsiteY10" fmla="*/ 13110 h 907277"/>
                <a:gd name="connsiteX11" fmla="*/ 775890 w 786633"/>
                <a:gd name="connsiteY11" fmla="*/ 233300 h 907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6633" h="907277">
                  <a:moveTo>
                    <a:pt x="0" y="227043"/>
                  </a:moveTo>
                  <a:lnTo>
                    <a:pt x="0" y="680533"/>
                  </a:lnTo>
                  <a:lnTo>
                    <a:pt x="393317" y="907278"/>
                  </a:lnTo>
                  <a:lnTo>
                    <a:pt x="786633" y="680533"/>
                  </a:lnTo>
                  <a:lnTo>
                    <a:pt x="786633" y="227043"/>
                  </a:lnTo>
                  <a:lnTo>
                    <a:pt x="393615" y="0"/>
                  </a:lnTo>
                  <a:close/>
                  <a:moveTo>
                    <a:pt x="775890" y="673978"/>
                  </a:moveTo>
                  <a:lnTo>
                    <a:pt x="393914" y="894168"/>
                  </a:lnTo>
                  <a:lnTo>
                    <a:pt x="11638" y="673978"/>
                  </a:lnTo>
                  <a:lnTo>
                    <a:pt x="11638" y="233300"/>
                  </a:lnTo>
                  <a:lnTo>
                    <a:pt x="393615" y="13110"/>
                  </a:lnTo>
                  <a:lnTo>
                    <a:pt x="775890" y="233300"/>
                  </a:lnTo>
                  <a:close/>
                </a:path>
              </a:pathLst>
            </a:custGeom>
            <a:grpFill/>
            <a:ln w="29774" cap="flat">
              <a:noFill/>
              <a:prstDash val="solid"/>
              <a:miter/>
            </a:ln>
          </p:spPr>
          <p:txBody>
            <a:bodyPr rtlCol="0" anchor="ctr"/>
            <a:lstStyle/>
            <a:p>
              <a:endParaRPr lang="en-US"/>
            </a:p>
          </p:txBody>
        </p:sp>
      </p:grpSp>
      <p:sp>
        <p:nvSpPr>
          <p:cNvPr id="39" name="Slide Number Placeholder 5">
            <a:extLst>
              <a:ext uri="{FF2B5EF4-FFF2-40B4-BE49-F238E27FC236}">
                <a16:creationId xmlns:a16="http://schemas.microsoft.com/office/drawing/2014/main" id="{09D473EC-61E6-D24E-B66D-9FB75D0578CE}"/>
              </a:ext>
            </a:extLst>
          </p:cNvPr>
          <p:cNvSpPr txBox="1">
            <a:spLocks/>
          </p:cNvSpPr>
          <p:nvPr userDrawn="1"/>
        </p:nvSpPr>
        <p:spPr>
          <a:xfrm>
            <a:off x="11513340" y="6520112"/>
            <a:ext cx="338935" cy="211714"/>
          </a:xfrm>
          <a:prstGeom prst="rect">
            <a:avLst/>
          </a:prstGeom>
          <a:noFill/>
        </p:spPr>
        <p:txBody>
          <a:bodyPr vert="horz" lIns="36000" tIns="32400" rIns="36000" bIns="18000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600" b="0">
                <a:solidFill>
                  <a:schemeClr val="bg1">
                    <a:lumMod val="65000"/>
                  </a:schemeClr>
                </a:solidFill>
                <a:latin typeface="Effra" panose="020B0603020203020204" pitchFamily="34" charset="0"/>
                <a:cs typeface="Effra" panose="020B0603020203020204" pitchFamily="34" charset="0"/>
              </a:rPr>
              <a:t>P.  </a:t>
            </a:r>
            <a:fld id="{8D848597-3BD1-3F4D-AB2D-36A6D598B345}" type="slidenum">
              <a:rPr lang="en-US" sz="600" b="0" smtClean="0">
                <a:solidFill>
                  <a:schemeClr val="bg1">
                    <a:lumMod val="65000"/>
                  </a:schemeClr>
                </a:solidFill>
                <a:latin typeface="Effra" panose="020B0603020203020204" pitchFamily="34" charset="0"/>
                <a:cs typeface="Effra" panose="020B0603020203020204" pitchFamily="34" charset="0"/>
              </a:rPr>
              <a:pPr algn="ctr"/>
              <a:t>‹#›</a:t>
            </a:fld>
            <a:endParaRPr lang="en-US" sz="600" b="0">
              <a:solidFill>
                <a:schemeClr val="bg1">
                  <a:lumMod val="65000"/>
                </a:schemeClr>
              </a:solidFill>
              <a:latin typeface="Effra" panose="020B0603020203020204" pitchFamily="34" charset="0"/>
              <a:cs typeface="Effra" panose="020B0603020203020204" pitchFamily="34" charset="0"/>
            </a:endParaRPr>
          </a:p>
        </p:txBody>
      </p:sp>
      <p:cxnSp>
        <p:nvCxnSpPr>
          <p:cNvPr id="40" name="Straight Connector 39">
            <a:extLst>
              <a:ext uri="{FF2B5EF4-FFF2-40B4-BE49-F238E27FC236}">
                <a16:creationId xmlns:a16="http://schemas.microsoft.com/office/drawing/2014/main" id="{5357B7FC-37C5-A640-A731-FFE69726B25D}"/>
              </a:ext>
            </a:extLst>
          </p:cNvPr>
          <p:cNvCxnSpPr>
            <a:cxnSpLocks/>
          </p:cNvCxnSpPr>
          <p:nvPr userDrawn="1"/>
        </p:nvCxnSpPr>
        <p:spPr>
          <a:xfrm>
            <a:off x="11513339" y="6342916"/>
            <a:ext cx="338936"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6D93AE88-5390-F249-A822-2F5EB77F60D8}"/>
              </a:ext>
            </a:extLst>
          </p:cNvPr>
          <p:cNvSpPr/>
          <p:nvPr userDrawn="1"/>
        </p:nvSpPr>
        <p:spPr>
          <a:xfrm>
            <a:off x="0" y="3266"/>
            <a:ext cx="669446" cy="6857992"/>
          </a:xfrm>
          <a:prstGeom prst="rect">
            <a:avLst/>
          </a:prstGeom>
          <a:solidFill>
            <a:schemeClr val="tx1">
              <a:lumMod val="75000"/>
              <a:lumOff val="2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2" name="Graphic 41">
            <a:extLst>
              <a:ext uri="{FF2B5EF4-FFF2-40B4-BE49-F238E27FC236}">
                <a16:creationId xmlns:a16="http://schemas.microsoft.com/office/drawing/2014/main" id="{BA9C1D0D-247F-DE4B-8261-CF843E9C60B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20782" y="324948"/>
            <a:ext cx="427883" cy="522968"/>
          </a:xfrm>
          <a:prstGeom prst="rect">
            <a:avLst/>
          </a:prstGeom>
        </p:spPr>
      </p:pic>
      <p:sp>
        <p:nvSpPr>
          <p:cNvPr id="43" name="Text Placeholder 3">
            <a:extLst>
              <a:ext uri="{FF2B5EF4-FFF2-40B4-BE49-F238E27FC236}">
                <a16:creationId xmlns:a16="http://schemas.microsoft.com/office/drawing/2014/main" id="{19B788E5-1FEA-5D47-8BDD-1A3539D387F2}"/>
              </a:ext>
            </a:extLst>
          </p:cNvPr>
          <p:cNvSpPr txBox="1">
            <a:spLocks/>
          </p:cNvSpPr>
          <p:nvPr userDrawn="1"/>
        </p:nvSpPr>
        <p:spPr>
          <a:xfrm>
            <a:off x="161828" y="6501274"/>
            <a:ext cx="345787" cy="210676"/>
          </a:xfrm>
          <a:prstGeom prst="rect">
            <a:avLst/>
          </a:prstGeom>
        </p:spPr>
        <p:txBody>
          <a:bodyPr lIns="0" tIns="0" rIns="0" bIns="0"/>
          <a:lstStyle>
            <a:lvl1pPr marL="0" indent="0" algn="l" defTabSz="914377" rtl="0" eaLnBrk="1" latinLnBrk="0" hangingPunct="1">
              <a:lnSpc>
                <a:spcPct val="100000"/>
              </a:lnSpc>
              <a:spcBef>
                <a:spcPts val="0"/>
              </a:spcBef>
              <a:spcAft>
                <a:spcPts val="1200"/>
              </a:spcAft>
              <a:buFont typeface="Arial"/>
              <a:buNone/>
              <a:defRPr sz="800" kern="1200">
                <a:solidFill>
                  <a:schemeClr val="tx2"/>
                </a:solidFill>
                <a:latin typeface="Arial" charset="0"/>
                <a:ea typeface="Arial" charset="0"/>
                <a:cs typeface="Arial" charset="0"/>
              </a:defRPr>
            </a:lvl1pPr>
            <a:lvl2pPr marL="0" indent="0" algn="l" defTabSz="914377" rtl="0" eaLnBrk="1" latinLnBrk="0" hangingPunct="1">
              <a:lnSpc>
                <a:spcPts val="2160"/>
              </a:lnSpc>
              <a:spcBef>
                <a:spcPts val="0"/>
              </a:spcBef>
              <a:spcAft>
                <a:spcPts val="600"/>
              </a:spcAft>
              <a:buFont typeface="Arial"/>
              <a:buNone/>
              <a:defRPr sz="900" kern="1200">
                <a:solidFill>
                  <a:schemeClr val="bg1"/>
                </a:solidFill>
                <a:latin typeface="Arial" charset="0"/>
                <a:ea typeface="Arial" charset="0"/>
                <a:cs typeface="Arial" charset="0"/>
              </a:defRPr>
            </a:lvl2pPr>
            <a:lvl3pPr marL="0" indent="0" algn="l" defTabSz="914377" rtl="0" eaLnBrk="1" latinLnBrk="0" hangingPunct="1">
              <a:lnSpc>
                <a:spcPts val="2160"/>
              </a:lnSpc>
              <a:spcBef>
                <a:spcPts val="0"/>
              </a:spcBef>
              <a:spcAft>
                <a:spcPts val="600"/>
              </a:spcAft>
              <a:buFont typeface="Arial"/>
              <a:buNone/>
              <a:defRPr sz="900" kern="1200">
                <a:solidFill>
                  <a:schemeClr val="bg1"/>
                </a:solidFill>
                <a:latin typeface="Arial" charset="0"/>
                <a:ea typeface="Arial" charset="0"/>
                <a:cs typeface="Arial" charset="0"/>
              </a:defRPr>
            </a:lvl3pPr>
            <a:lvl4pPr marL="0" indent="0" algn="l" defTabSz="914377" rtl="0" eaLnBrk="1" latinLnBrk="0" hangingPunct="1">
              <a:lnSpc>
                <a:spcPts val="2160"/>
              </a:lnSpc>
              <a:spcBef>
                <a:spcPts val="0"/>
              </a:spcBef>
              <a:spcAft>
                <a:spcPts val="600"/>
              </a:spcAft>
              <a:buFont typeface="Arial"/>
              <a:buNone/>
              <a:defRPr sz="900" kern="1200">
                <a:solidFill>
                  <a:schemeClr val="bg1"/>
                </a:solidFill>
                <a:latin typeface="Arial" charset="0"/>
                <a:ea typeface="Arial" charset="0"/>
                <a:cs typeface="Arial" charset="0"/>
              </a:defRPr>
            </a:lvl4pPr>
            <a:lvl5pPr marL="0" indent="0" algn="l" defTabSz="914377" rtl="0" eaLnBrk="1" latinLnBrk="0" hangingPunct="1">
              <a:lnSpc>
                <a:spcPts val="2160"/>
              </a:lnSpc>
              <a:spcBef>
                <a:spcPts val="0"/>
              </a:spcBef>
              <a:spcAft>
                <a:spcPts val="600"/>
              </a:spcAft>
              <a:buFont typeface="Arial"/>
              <a:buNone/>
              <a:defRPr sz="900" kern="1200">
                <a:solidFill>
                  <a:schemeClr val="bg1"/>
                </a:solidFill>
                <a:latin typeface="Arial" charset="0"/>
                <a:ea typeface="Arial" charset="0"/>
                <a:cs typeface="Arial" charset="0"/>
              </a:defRPr>
            </a:lvl5pPr>
            <a:lvl6pPr marL="2514537"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ctr"/>
            <a:fld id="{F3A90C8E-65F6-7645-B18C-F0D6502BD2C4}" type="datetime4">
              <a:rPr lang="en-GB" sz="600" b="0" i="0" smtClean="0">
                <a:solidFill>
                  <a:schemeClr val="bg1">
                    <a:lumMod val="65000"/>
                  </a:schemeClr>
                </a:solidFill>
                <a:latin typeface="Effra Light" panose="020B0403020203020204" pitchFamily="34" charset="0"/>
                <a:cs typeface="Effra Light" panose="020B0403020203020204" pitchFamily="34" charset="0"/>
              </a:rPr>
              <a:pPr algn="ctr"/>
              <a:t>16 March 2023</a:t>
            </a:fld>
            <a:endParaRPr lang="en-US" sz="700" b="0" i="0">
              <a:solidFill>
                <a:schemeClr val="bg1">
                  <a:lumMod val="65000"/>
                </a:schemeClr>
              </a:solidFill>
              <a:latin typeface="Effra Light" panose="020B0403020203020204" pitchFamily="34" charset="0"/>
              <a:cs typeface="Effra Light" panose="020B0403020203020204" pitchFamily="34" charset="0"/>
            </a:endParaRPr>
          </a:p>
        </p:txBody>
      </p:sp>
      <p:sp>
        <p:nvSpPr>
          <p:cNvPr id="44" name="Footer Placeholder 20">
            <a:extLst>
              <a:ext uri="{FF2B5EF4-FFF2-40B4-BE49-F238E27FC236}">
                <a16:creationId xmlns:a16="http://schemas.microsoft.com/office/drawing/2014/main" id="{C946752B-30AE-814A-9B0C-D72727033DC8}"/>
              </a:ext>
            </a:extLst>
          </p:cNvPr>
          <p:cNvSpPr>
            <a:spLocks noGrp="1"/>
          </p:cNvSpPr>
          <p:nvPr>
            <p:ph type="ftr" sz="quarter" idx="3"/>
          </p:nvPr>
        </p:nvSpPr>
        <p:spPr>
          <a:xfrm rot="5400000">
            <a:off x="-1413084" y="4369668"/>
            <a:ext cx="3495601" cy="134182"/>
          </a:xfrm>
          <a:prstGeom prst="rect">
            <a:avLst/>
          </a:prstGeom>
        </p:spPr>
        <p:txBody>
          <a:bodyPr vert="horz" lIns="0" tIns="0" rIns="0" bIns="0" rtlCol="0" anchor="ctr"/>
          <a:lstStyle>
            <a:lvl1pPr algn="r">
              <a:defRPr lang="en-US" sz="600" b="0" i="0" kern="1200" spc="200" baseline="0">
                <a:solidFill>
                  <a:schemeClr val="bg1">
                    <a:lumMod val="65000"/>
                  </a:schemeClr>
                </a:solidFill>
                <a:latin typeface="Effra Light" panose="020B0403020203020204" pitchFamily="34" charset="0"/>
                <a:ea typeface="Effra Light" panose="020B0403020203020204" pitchFamily="34" charset="0"/>
                <a:cs typeface="Effra Light" panose="020B0403020203020204" pitchFamily="34" charset="0"/>
              </a:defRPr>
            </a:lvl1pPr>
          </a:lstStyle>
          <a:p>
            <a:r>
              <a:rPr lang="en-GB"/>
              <a:t>Flutter International — Confidential </a:t>
            </a:r>
          </a:p>
        </p:txBody>
      </p:sp>
      <p:cxnSp>
        <p:nvCxnSpPr>
          <p:cNvPr id="45" name="Straight Connector 44">
            <a:extLst>
              <a:ext uri="{FF2B5EF4-FFF2-40B4-BE49-F238E27FC236}">
                <a16:creationId xmlns:a16="http://schemas.microsoft.com/office/drawing/2014/main" id="{8573D3BE-1ECC-AF4C-A969-7901988D39E3}"/>
              </a:ext>
            </a:extLst>
          </p:cNvPr>
          <p:cNvCxnSpPr>
            <a:cxnSpLocks/>
          </p:cNvCxnSpPr>
          <p:nvPr userDrawn="1"/>
        </p:nvCxnSpPr>
        <p:spPr>
          <a:xfrm>
            <a:off x="213613" y="6342916"/>
            <a:ext cx="242221"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9710177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showMasterSp="0" preserve="1" userDrawn="1">
  <p:cSld name="5_Line Chart">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49AECD81-921F-B84F-BC4F-070AAD8DBF84}"/>
              </a:ext>
            </a:extLst>
          </p:cNvPr>
          <p:cNvSpPr/>
          <p:nvPr userDrawn="1"/>
        </p:nvSpPr>
        <p:spPr>
          <a:xfrm>
            <a:off x="669924" y="5806"/>
            <a:ext cx="11522075" cy="6852194"/>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5">
            <a:extLst>
              <a:ext uri="{FF2B5EF4-FFF2-40B4-BE49-F238E27FC236}">
                <a16:creationId xmlns:a16="http://schemas.microsoft.com/office/drawing/2014/main" id="{8370F48A-E01E-FF42-99B0-7B504F26124C}"/>
              </a:ext>
            </a:extLst>
          </p:cNvPr>
          <p:cNvSpPr>
            <a:spLocks noGrp="1"/>
          </p:cNvSpPr>
          <p:nvPr>
            <p:ph type="body" sz="quarter" idx="11"/>
          </p:nvPr>
        </p:nvSpPr>
        <p:spPr>
          <a:xfrm>
            <a:off x="1092199" y="5716586"/>
            <a:ext cx="5148263" cy="362059"/>
          </a:xfrm>
        </p:spPr>
        <p:txBody>
          <a:bodyPr tIns="36000" anchor="ctr"/>
          <a:lstStyle>
            <a:lvl1pPr>
              <a:defRPr b="1">
                <a:solidFill>
                  <a:schemeClr val="tx1">
                    <a:lumMod val="65000"/>
                    <a:lumOff val="35000"/>
                  </a:schemeClr>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a:t>Click to edit Master text styles</a:t>
            </a:r>
          </a:p>
        </p:txBody>
      </p:sp>
      <p:sp>
        <p:nvSpPr>
          <p:cNvPr id="11" name="Text Placeholder 5">
            <a:extLst>
              <a:ext uri="{FF2B5EF4-FFF2-40B4-BE49-F238E27FC236}">
                <a16:creationId xmlns:a16="http://schemas.microsoft.com/office/drawing/2014/main" id="{3298E396-F1AD-3B4C-BEEC-51A770361B79}"/>
              </a:ext>
            </a:extLst>
          </p:cNvPr>
          <p:cNvSpPr>
            <a:spLocks noGrp="1"/>
          </p:cNvSpPr>
          <p:nvPr>
            <p:ph type="body" sz="quarter" idx="12"/>
          </p:nvPr>
        </p:nvSpPr>
        <p:spPr>
          <a:xfrm>
            <a:off x="1092200" y="6173232"/>
            <a:ext cx="5148262" cy="208518"/>
          </a:xfrm>
        </p:spPr>
        <p:txBody>
          <a:bodyPr anchor="ctr"/>
          <a:lstStyle>
            <a:lvl1pPr>
              <a:defRPr sz="1200" b="0">
                <a:solidFill>
                  <a:schemeClr val="tx1">
                    <a:lumMod val="65000"/>
                    <a:lumOff val="35000"/>
                  </a:schemeClr>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a:t>Click to edit Master text styles</a:t>
            </a:r>
          </a:p>
        </p:txBody>
      </p:sp>
      <p:cxnSp>
        <p:nvCxnSpPr>
          <p:cNvPr id="20" name="Straight Connector 19">
            <a:extLst>
              <a:ext uri="{FF2B5EF4-FFF2-40B4-BE49-F238E27FC236}">
                <a16:creationId xmlns:a16="http://schemas.microsoft.com/office/drawing/2014/main" id="{3783C50A-73AB-8E43-9D65-C9386C64AA8F}"/>
              </a:ext>
            </a:extLst>
          </p:cNvPr>
          <p:cNvCxnSpPr>
            <a:cxnSpLocks/>
          </p:cNvCxnSpPr>
          <p:nvPr userDrawn="1"/>
        </p:nvCxnSpPr>
        <p:spPr>
          <a:xfrm>
            <a:off x="1092200" y="5469510"/>
            <a:ext cx="70748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FE8EF1FF-5408-984D-A5FD-C247856F9091}"/>
              </a:ext>
            </a:extLst>
          </p:cNvPr>
          <p:cNvSpPr/>
          <p:nvPr userDrawn="1"/>
        </p:nvSpPr>
        <p:spPr>
          <a:xfrm>
            <a:off x="0" y="0"/>
            <a:ext cx="669446" cy="68579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Graphic 24">
            <a:extLst>
              <a:ext uri="{FF2B5EF4-FFF2-40B4-BE49-F238E27FC236}">
                <a16:creationId xmlns:a16="http://schemas.microsoft.com/office/drawing/2014/main" id="{A9C2466B-FD99-AC4A-9ACF-EC29789E0FD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20782" y="324948"/>
            <a:ext cx="427883" cy="522968"/>
          </a:xfrm>
          <a:prstGeom prst="rect">
            <a:avLst/>
          </a:prstGeom>
        </p:spPr>
      </p:pic>
      <p:sp>
        <p:nvSpPr>
          <p:cNvPr id="28" name="Title 1">
            <a:extLst>
              <a:ext uri="{FF2B5EF4-FFF2-40B4-BE49-F238E27FC236}">
                <a16:creationId xmlns:a16="http://schemas.microsoft.com/office/drawing/2014/main" id="{A7AD4D66-D126-4848-80F0-6E5E6BA492CE}"/>
              </a:ext>
            </a:extLst>
          </p:cNvPr>
          <p:cNvSpPr>
            <a:spLocks noGrp="1"/>
          </p:cNvSpPr>
          <p:nvPr>
            <p:ph type="title" hasCustomPrompt="1"/>
          </p:nvPr>
        </p:nvSpPr>
        <p:spPr>
          <a:xfrm>
            <a:off x="1092201" y="1559535"/>
            <a:ext cx="10760074" cy="3680793"/>
          </a:xfrm>
        </p:spPr>
        <p:txBody>
          <a:bodyPr anchor="t"/>
          <a:lstStyle>
            <a:lvl1pPr>
              <a:lnSpc>
                <a:spcPts val="4600"/>
              </a:lnSpc>
              <a:spcAft>
                <a:spcPts val="1200"/>
              </a:spcAft>
              <a:defRPr sz="4400"/>
            </a:lvl1pPr>
          </a:lstStyle>
          <a:p>
            <a:r>
              <a:rPr lang="en-US"/>
              <a:t>Quote</a:t>
            </a:r>
          </a:p>
        </p:txBody>
      </p:sp>
      <p:sp>
        <p:nvSpPr>
          <p:cNvPr id="29" name="Freeform 28">
            <a:extLst>
              <a:ext uri="{FF2B5EF4-FFF2-40B4-BE49-F238E27FC236}">
                <a16:creationId xmlns:a16="http://schemas.microsoft.com/office/drawing/2014/main" id="{9E872CCB-9421-B942-BD68-F11309C52EBC}"/>
              </a:ext>
            </a:extLst>
          </p:cNvPr>
          <p:cNvSpPr/>
          <p:nvPr userDrawn="1"/>
        </p:nvSpPr>
        <p:spPr>
          <a:xfrm>
            <a:off x="1092198" y="716729"/>
            <a:ext cx="774702" cy="524162"/>
          </a:xfrm>
          <a:custGeom>
            <a:avLst/>
            <a:gdLst>
              <a:gd name="connsiteX0" fmla="*/ 750753 w 4152329"/>
              <a:gd name="connsiteY0" fmla="*/ 0 h 2809459"/>
              <a:gd name="connsiteX1" fmla="*/ 1743173 w 4152329"/>
              <a:gd name="connsiteY1" fmla="*/ 0 h 2809459"/>
              <a:gd name="connsiteX2" fmla="*/ 1445532 w 4152329"/>
              <a:gd name="connsiteY2" fmla="*/ 2809459 h 2809459"/>
              <a:gd name="connsiteX3" fmla="*/ 0 w 4152329"/>
              <a:gd name="connsiteY3" fmla="*/ 2809459 h 2809459"/>
              <a:gd name="connsiteX4" fmla="*/ 3160290 w 4152329"/>
              <a:gd name="connsiteY4" fmla="*/ 0 h 2809459"/>
              <a:gd name="connsiteX5" fmla="*/ 4152330 w 4152329"/>
              <a:gd name="connsiteY5" fmla="*/ 0 h 2809459"/>
              <a:gd name="connsiteX6" fmla="*/ 3854785 w 4152329"/>
              <a:gd name="connsiteY6" fmla="*/ 2809459 h 2809459"/>
              <a:gd name="connsiteX7" fmla="*/ 2409157 w 4152329"/>
              <a:gd name="connsiteY7" fmla="*/ 2809459 h 2809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52329" h="2809459">
                <a:moveTo>
                  <a:pt x="750753" y="0"/>
                </a:moveTo>
                <a:lnTo>
                  <a:pt x="1743173" y="0"/>
                </a:lnTo>
                <a:lnTo>
                  <a:pt x="1445532" y="2809459"/>
                </a:lnTo>
                <a:lnTo>
                  <a:pt x="0" y="2809459"/>
                </a:lnTo>
                <a:close/>
                <a:moveTo>
                  <a:pt x="3160290" y="0"/>
                </a:moveTo>
                <a:lnTo>
                  <a:pt x="4152330" y="0"/>
                </a:lnTo>
                <a:lnTo>
                  <a:pt x="3854785" y="2809459"/>
                </a:lnTo>
                <a:lnTo>
                  <a:pt x="2409157" y="2809459"/>
                </a:lnTo>
                <a:close/>
              </a:path>
            </a:pathLst>
          </a:custGeom>
          <a:solidFill>
            <a:srgbClr val="000000"/>
          </a:solidFill>
          <a:ln w="9503" cap="flat">
            <a:noFill/>
            <a:prstDash val="solid"/>
            <a:miter/>
          </a:ln>
        </p:spPr>
        <p:txBody>
          <a:bodyPr rtlCol="0" anchor="ctr"/>
          <a:lstStyle/>
          <a:p>
            <a:endParaRPr lang="en-US"/>
          </a:p>
        </p:txBody>
      </p:sp>
      <p:sp>
        <p:nvSpPr>
          <p:cNvPr id="30" name="Slide Number Placeholder 5">
            <a:extLst>
              <a:ext uri="{FF2B5EF4-FFF2-40B4-BE49-F238E27FC236}">
                <a16:creationId xmlns:a16="http://schemas.microsoft.com/office/drawing/2014/main" id="{B8BBFD3C-0A51-2647-BFEE-7CC2FBDD389B}"/>
              </a:ext>
            </a:extLst>
          </p:cNvPr>
          <p:cNvSpPr txBox="1">
            <a:spLocks/>
          </p:cNvSpPr>
          <p:nvPr userDrawn="1"/>
        </p:nvSpPr>
        <p:spPr>
          <a:xfrm>
            <a:off x="11513340" y="6385764"/>
            <a:ext cx="338935" cy="472236"/>
          </a:xfrm>
          <a:prstGeom prst="rect">
            <a:avLst/>
          </a:prstGeom>
          <a:solidFill>
            <a:schemeClr val="bg1"/>
          </a:solidFill>
        </p:spPr>
        <p:txBody>
          <a:bodyPr vert="horz" lIns="36000" tIns="32400" rIns="36000" bIns="18000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600" b="0">
                <a:solidFill>
                  <a:schemeClr val="tx1"/>
                </a:solidFill>
                <a:latin typeface="Effra" panose="020B0603020203020204" pitchFamily="34" charset="0"/>
                <a:cs typeface="Effra" panose="020B0603020203020204" pitchFamily="34" charset="0"/>
              </a:rPr>
              <a:t>P.  </a:t>
            </a:r>
            <a:fld id="{8D848597-3BD1-3F4D-AB2D-36A6D598B345}" type="slidenum">
              <a:rPr lang="en-US" sz="900" b="0" smtClean="0">
                <a:solidFill>
                  <a:schemeClr val="tx1"/>
                </a:solidFill>
                <a:latin typeface="Effra" panose="020B0603020203020204" pitchFamily="34" charset="0"/>
                <a:cs typeface="Effra" panose="020B0603020203020204" pitchFamily="34" charset="0"/>
              </a:rPr>
              <a:pPr algn="ctr"/>
              <a:t>‹#›</a:t>
            </a:fld>
            <a:endParaRPr lang="en-US" sz="1050" b="0">
              <a:solidFill>
                <a:schemeClr val="tx1"/>
              </a:solidFill>
              <a:latin typeface="Effra" panose="020B0603020203020204" pitchFamily="34" charset="0"/>
              <a:cs typeface="Effra" panose="020B0603020203020204" pitchFamily="34" charset="0"/>
            </a:endParaRPr>
          </a:p>
        </p:txBody>
      </p:sp>
      <p:cxnSp>
        <p:nvCxnSpPr>
          <p:cNvPr id="31" name="Straight Connector 30">
            <a:extLst>
              <a:ext uri="{FF2B5EF4-FFF2-40B4-BE49-F238E27FC236}">
                <a16:creationId xmlns:a16="http://schemas.microsoft.com/office/drawing/2014/main" id="{4255EA30-614B-784D-9A47-41D3B78E532F}"/>
              </a:ext>
            </a:extLst>
          </p:cNvPr>
          <p:cNvCxnSpPr>
            <a:cxnSpLocks/>
          </p:cNvCxnSpPr>
          <p:nvPr userDrawn="1"/>
        </p:nvCxnSpPr>
        <p:spPr>
          <a:xfrm>
            <a:off x="11513339" y="6385764"/>
            <a:ext cx="338936"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2" name="Text Placeholder 3">
            <a:extLst>
              <a:ext uri="{FF2B5EF4-FFF2-40B4-BE49-F238E27FC236}">
                <a16:creationId xmlns:a16="http://schemas.microsoft.com/office/drawing/2014/main" id="{3A25763D-A850-8C47-A82A-75C9DC5F83AE}"/>
              </a:ext>
            </a:extLst>
          </p:cNvPr>
          <p:cNvSpPr txBox="1">
            <a:spLocks/>
          </p:cNvSpPr>
          <p:nvPr userDrawn="1"/>
        </p:nvSpPr>
        <p:spPr>
          <a:xfrm>
            <a:off x="161828" y="6501274"/>
            <a:ext cx="345787" cy="210676"/>
          </a:xfrm>
          <a:prstGeom prst="rect">
            <a:avLst/>
          </a:prstGeom>
        </p:spPr>
        <p:txBody>
          <a:bodyPr lIns="0" tIns="0" rIns="0" bIns="0"/>
          <a:lstStyle>
            <a:lvl1pPr marL="0" indent="0" algn="l" defTabSz="914377" rtl="0" eaLnBrk="1" latinLnBrk="0" hangingPunct="1">
              <a:lnSpc>
                <a:spcPct val="100000"/>
              </a:lnSpc>
              <a:spcBef>
                <a:spcPts val="0"/>
              </a:spcBef>
              <a:spcAft>
                <a:spcPts val="1200"/>
              </a:spcAft>
              <a:buFont typeface="Arial"/>
              <a:buNone/>
              <a:defRPr sz="800" kern="1200">
                <a:solidFill>
                  <a:schemeClr val="tx2"/>
                </a:solidFill>
                <a:latin typeface="Arial" charset="0"/>
                <a:ea typeface="Arial" charset="0"/>
                <a:cs typeface="Arial" charset="0"/>
              </a:defRPr>
            </a:lvl1pPr>
            <a:lvl2pPr marL="0" indent="0" algn="l" defTabSz="914377" rtl="0" eaLnBrk="1" latinLnBrk="0" hangingPunct="1">
              <a:lnSpc>
                <a:spcPts val="2160"/>
              </a:lnSpc>
              <a:spcBef>
                <a:spcPts val="0"/>
              </a:spcBef>
              <a:spcAft>
                <a:spcPts val="600"/>
              </a:spcAft>
              <a:buFont typeface="Arial"/>
              <a:buNone/>
              <a:defRPr sz="900" kern="1200">
                <a:solidFill>
                  <a:schemeClr val="bg1"/>
                </a:solidFill>
                <a:latin typeface="Arial" charset="0"/>
                <a:ea typeface="Arial" charset="0"/>
                <a:cs typeface="Arial" charset="0"/>
              </a:defRPr>
            </a:lvl2pPr>
            <a:lvl3pPr marL="0" indent="0" algn="l" defTabSz="914377" rtl="0" eaLnBrk="1" latinLnBrk="0" hangingPunct="1">
              <a:lnSpc>
                <a:spcPts val="2160"/>
              </a:lnSpc>
              <a:spcBef>
                <a:spcPts val="0"/>
              </a:spcBef>
              <a:spcAft>
                <a:spcPts val="600"/>
              </a:spcAft>
              <a:buFont typeface="Arial"/>
              <a:buNone/>
              <a:defRPr sz="900" kern="1200">
                <a:solidFill>
                  <a:schemeClr val="bg1"/>
                </a:solidFill>
                <a:latin typeface="Arial" charset="0"/>
                <a:ea typeface="Arial" charset="0"/>
                <a:cs typeface="Arial" charset="0"/>
              </a:defRPr>
            </a:lvl3pPr>
            <a:lvl4pPr marL="0" indent="0" algn="l" defTabSz="914377" rtl="0" eaLnBrk="1" latinLnBrk="0" hangingPunct="1">
              <a:lnSpc>
                <a:spcPts val="2160"/>
              </a:lnSpc>
              <a:spcBef>
                <a:spcPts val="0"/>
              </a:spcBef>
              <a:spcAft>
                <a:spcPts val="600"/>
              </a:spcAft>
              <a:buFont typeface="Arial"/>
              <a:buNone/>
              <a:defRPr sz="900" kern="1200">
                <a:solidFill>
                  <a:schemeClr val="bg1"/>
                </a:solidFill>
                <a:latin typeface="Arial" charset="0"/>
                <a:ea typeface="Arial" charset="0"/>
                <a:cs typeface="Arial" charset="0"/>
              </a:defRPr>
            </a:lvl4pPr>
            <a:lvl5pPr marL="0" indent="0" algn="l" defTabSz="914377" rtl="0" eaLnBrk="1" latinLnBrk="0" hangingPunct="1">
              <a:lnSpc>
                <a:spcPts val="2160"/>
              </a:lnSpc>
              <a:spcBef>
                <a:spcPts val="0"/>
              </a:spcBef>
              <a:spcAft>
                <a:spcPts val="600"/>
              </a:spcAft>
              <a:buFont typeface="Arial"/>
              <a:buNone/>
              <a:defRPr sz="900" kern="1200">
                <a:solidFill>
                  <a:schemeClr val="bg1"/>
                </a:solidFill>
                <a:latin typeface="Arial" charset="0"/>
                <a:ea typeface="Arial" charset="0"/>
                <a:cs typeface="Arial" charset="0"/>
              </a:defRPr>
            </a:lvl5pPr>
            <a:lvl6pPr marL="2514537"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ctr"/>
            <a:fld id="{F3A90C8E-65F6-7645-B18C-F0D6502BD2C4}" type="datetime4">
              <a:rPr lang="en-GB" sz="600" b="0" i="0" smtClean="0">
                <a:solidFill>
                  <a:schemeClr val="tx1"/>
                </a:solidFill>
                <a:latin typeface="Effra Light" panose="020B0403020203020204" pitchFamily="34" charset="0"/>
                <a:cs typeface="Effra Light" panose="020B0403020203020204" pitchFamily="34" charset="0"/>
              </a:rPr>
              <a:pPr algn="ctr"/>
              <a:t>16 March 2023</a:t>
            </a:fld>
            <a:endParaRPr lang="en-US" sz="700" b="0" i="0">
              <a:solidFill>
                <a:schemeClr val="tx1"/>
              </a:solidFill>
              <a:latin typeface="Effra Light" panose="020B0403020203020204" pitchFamily="34" charset="0"/>
              <a:cs typeface="Effra Light" panose="020B0403020203020204" pitchFamily="34" charset="0"/>
            </a:endParaRPr>
          </a:p>
        </p:txBody>
      </p:sp>
      <p:sp>
        <p:nvSpPr>
          <p:cNvPr id="23" name="Footer Placeholder 20">
            <a:extLst>
              <a:ext uri="{FF2B5EF4-FFF2-40B4-BE49-F238E27FC236}">
                <a16:creationId xmlns:a16="http://schemas.microsoft.com/office/drawing/2014/main" id="{1E3F4A2A-163C-1545-AA13-F34552019DC3}"/>
              </a:ext>
            </a:extLst>
          </p:cNvPr>
          <p:cNvSpPr>
            <a:spLocks noGrp="1"/>
          </p:cNvSpPr>
          <p:nvPr>
            <p:ph type="ftr" sz="quarter" idx="3"/>
          </p:nvPr>
        </p:nvSpPr>
        <p:spPr>
          <a:xfrm rot="5400000">
            <a:off x="-1413084" y="4369668"/>
            <a:ext cx="3495601" cy="134182"/>
          </a:xfrm>
          <a:prstGeom prst="rect">
            <a:avLst/>
          </a:prstGeom>
        </p:spPr>
        <p:txBody>
          <a:bodyPr vert="horz" lIns="0" tIns="0" rIns="0" bIns="0" rtlCol="0" anchor="ctr"/>
          <a:lstStyle>
            <a:lvl1pPr algn="r">
              <a:defRPr lang="en-US" sz="600" b="0" i="0" kern="1200" spc="200" baseline="0">
                <a:solidFill>
                  <a:schemeClr val="bg1">
                    <a:lumMod val="50000"/>
                  </a:schemeClr>
                </a:solidFill>
                <a:latin typeface="Effra Light" panose="020B0403020203020204" pitchFamily="34" charset="0"/>
                <a:ea typeface="Effra Light" panose="020B0403020203020204" pitchFamily="34" charset="0"/>
                <a:cs typeface="Effra Light" panose="020B0403020203020204" pitchFamily="34" charset="0"/>
              </a:defRPr>
            </a:lvl1pPr>
          </a:lstStyle>
          <a:p>
            <a:r>
              <a:rPr lang="en-GB"/>
              <a:t>Flutter International — Confidential </a:t>
            </a:r>
          </a:p>
        </p:txBody>
      </p:sp>
      <p:cxnSp>
        <p:nvCxnSpPr>
          <p:cNvPr id="24" name="Straight Connector 23">
            <a:extLst>
              <a:ext uri="{FF2B5EF4-FFF2-40B4-BE49-F238E27FC236}">
                <a16:creationId xmlns:a16="http://schemas.microsoft.com/office/drawing/2014/main" id="{EE214370-6729-3741-BDC2-B00975C1A610}"/>
              </a:ext>
            </a:extLst>
          </p:cNvPr>
          <p:cNvCxnSpPr>
            <a:cxnSpLocks/>
          </p:cNvCxnSpPr>
          <p:nvPr userDrawn="1"/>
        </p:nvCxnSpPr>
        <p:spPr>
          <a:xfrm>
            <a:off x="213613" y="6342916"/>
            <a:ext cx="242221"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95411638"/>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23_Workflow">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E8ADD-7C2D-1E49-A6C1-F71D735CBE4D}"/>
              </a:ext>
            </a:extLst>
          </p:cNvPr>
          <p:cNvSpPr>
            <a:spLocks noGrp="1"/>
          </p:cNvSpPr>
          <p:nvPr>
            <p:ph type="title"/>
          </p:nvPr>
        </p:nvSpPr>
        <p:spPr/>
        <p:txBody>
          <a:bodyPr/>
          <a:lstStyle/>
          <a:p>
            <a:r>
              <a:rPr lang="en-GB"/>
              <a:t>Click to edit Master title style</a:t>
            </a:r>
            <a:endParaRPr lang="en-US"/>
          </a:p>
        </p:txBody>
      </p:sp>
      <p:sp>
        <p:nvSpPr>
          <p:cNvPr id="6" name="Text Placeholder 4">
            <a:extLst>
              <a:ext uri="{FF2B5EF4-FFF2-40B4-BE49-F238E27FC236}">
                <a16:creationId xmlns:a16="http://schemas.microsoft.com/office/drawing/2014/main" id="{CE4B8D87-48DA-264C-AFBC-7CDD894DEF0B}"/>
              </a:ext>
            </a:extLst>
          </p:cNvPr>
          <p:cNvSpPr>
            <a:spLocks noGrp="1"/>
          </p:cNvSpPr>
          <p:nvPr>
            <p:ph type="body" sz="quarter" idx="19"/>
          </p:nvPr>
        </p:nvSpPr>
        <p:spPr>
          <a:xfrm>
            <a:off x="1092200" y="1233488"/>
            <a:ext cx="2498726" cy="514826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3" name="Footer Placeholder 2">
            <a:extLst>
              <a:ext uri="{FF2B5EF4-FFF2-40B4-BE49-F238E27FC236}">
                <a16:creationId xmlns:a16="http://schemas.microsoft.com/office/drawing/2014/main" id="{032476AA-C7EB-8740-92E3-F920DC9ABE63}"/>
              </a:ext>
            </a:extLst>
          </p:cNvPr>
          <p:cNvSpPr>
            <a:spLocks noGrp="1"/>
          </p:cNvSpPr>
          <p:nvPr>
            <p:ph type="ftr" sz="quarter" idx="20"/>
          </p:nvPr>
        </p:nvSpPr>
        <p:spPr/>
        <p:txBody>
          <a:bodyPr/>
          <a:lstStyle/>
          <a:p>
            <a:r>
              <a:rPr lang="en-GB"/>
              <a:t>Flutter International — Confidential </a:t>
            </a: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34_Workflow">
    <p:bg>
      <p:bgPr>
        <a:solidFill>
          <a:schemeClr val="bg1"/>
        </a:solidFill>
        <a:effectLst/>
      </p:bgPr>
    </p:bg>
    <p:spTree>
      <p:nvGrpSpPr>
        <p:cNvPr id="1" name=""/>
        <p:cNvGrpSpPr/>
        <p:nvPr/>
      </p:nvGrpSpPr>
      <p:grpSpPr>
        <a:xfrm>
          <a:off x="0" y="0"/>
          <a:ext cx="0" cy="0"/>
          <a:chOff x="0" y="0"/>
          <a:chExt cx="0" cy="0"/>
        </a:xfrm>
      </p:grpSpPr>
      <p:sp>
        <p:nvSpPr>
          <p:cNvPr id="10" name="Picture Placeholder 2">
            <a:extLst>
              <a:ext uri="{FF2B5EF4-FFF2-40B4-BE49-F238E27FC236}">
                <a16:creationId xmlns:a16="http://schemas.microsoft.com/office/drawing/2014/main" id="{F3533D56-6DE0-C44B-9BF8-84F292FD8B93}"/>
              </a:ext>
            </a:extLst>
          </p:cNvPr>
          <p:cNvSpPr>
            <a:spLocks noGrp="1"/>
          </p:cNvSpPr>
          <p:nvPr userDrawn="1">
            <p:ph type="pic" sz="quarter" idx="36" hasCustomPrompt="1"/>
          </p:nvPr>
        </p:nvSpPr>
        <p:spPr>
          <a:xfrm>
            <a:off x="3772515" y="1233488"/>
            <a:ext cx="1370233" cy="1598964"/>
          </a:xfrm>
          <a:prstGeom prst="rect">
            <a:avLst/>
          </a:prstGeom>
          <a:pattFill prst="pct75">
            <a:fgClr>
              <a:schemeClr val="accent2"/>
            </a:fgClr>
            <a:bgClr>
              <a:schemeClr val="accent2">
                <a:lumMod val="40000"/>
                <a:lumOff val="60000"/>
              </a:schemeClr>
            </a:bgClr>
          </a:pattFill>
        </p:spPr>
        <p:txBody>
          <a:bodyPr vert="horz" wrap="square" lIns="0" tIns="0" rIns="0" bIns="0" rtlCol="0" anchor="ctr">
            <a:noAutofit/>
          </a:bodyPr>
          <a:lstStyle>
            <a:lvl1pPr algn="ctr">
              <a:defRPr lang="en-US" dirty="0">
                <a:solidFill>
                  <a:schemeClr val="bg1"/>
                </a:solidFill>
              </a:defRPr>
            </a:lvl1pPr>
          </a:lstStyle>
          <a:p>
            <a:pPr lvl="0"/>
            <a:r>
              <a:rPr lang="en-US"/>
              <a:t>DRAG &amp; DROP IMAGE</a:t>
            </a:r>
          </a:p>
        </p:txBody>
      </p:sp>
      <p:sp>
        <p:nvSpPr>
          <p:cNvPr id="12" name="Text Placeholder 4">
            <a:extLst>
              <a:ext uri="{FF2B5EF4-FFF2-40B4-BE49-F238E27FC236}">
                <a16:creationId xmlns:a16="http://schemas.microsoft.com/office/drawing/2014/main" id="{5CF5D1C2-A526-C547-9C39-C727F4A96247}"/>
              </a:ext>
            </a:extLst>
          </p:cNvPr>
          <p:cNvSpPr>
            <a:spLocks noGrp="1"/>
          </p:cNvSpPr>
          <p:nvPr userDrawn="1">
            <p:ph type="body" sz="quarter" idx="37" hasCustomPrompt="1"/>
          </p:nvPr>
        </p:nvSpPr>
        <p:spPr>
          <a:xfrm>
            <a:off x="3772515" y="2854397"/>
            <a:ext cx="1370233" cy="469651"/>
          </a:xfrm>
        </p:spPr>
        <p:txBody>
          <a:bodyPr tIns="36000" bIns="0" anchor="t"/>
          <a:lstStyle>
            <a:lvl1pPr marL="0" indent="0" algn="l" defTabSz="914377" rtl="0" eaLnBrk="1" latinLnBrk="0" hangingPunct="1">
              <a:lnSpc>
                <a:spcPts val="1600"/>
              </a:lnSpc>
              <a:spcBef>
                <a:spcPct val="0"/>
              </a:spcBef>
              <a:spcAft>
                <a:spcPts val="600"/>
              </a:spcAft>
              <a:buNone/>
              <a:defRPr lang="en-US" sz="1400" b="1" kern="1200" spc="0" smtClean="0">
                <a:solidFill>
                  <a:schemeClr val="tx1"/>
                </a:solidFill>
                <a:latin typeface="Effra" panose="020B0603020203020204" pitchFamily="34" charset="0"/>
                <a:ea typeface="Effra" panose="020B0603020203020204" pitchFamily="34" charset="0"/>
                <a:cs typeface="Effra" panose="020B0603020203020204" pitchFamily="34" charset="0"/>
              </a:defRPr>
            </a:lvl1pPr>
            <a:lvl2pPr marL="0" indent="0" algn="l" defTabSz="914377" rtl="0" eaLnBrk="1" latinLnBrk="0" hangingPunct="1">
              <a:lnSpc>
                <a:spcPts val="3840"/>
              </a:lnSpc>
              <a:spcBef>
                <a:spcPct val="0"/>
              </a:spcBef>
              <a:buNone/>
              <a:defRPr lang="en-US" sz="3200" b="1" kern="1200" spc="-151" smtClean="0">
                <a:solidFill>
                  <a:schemeClr val="tx2"/>
                </a:solidFill>
                <a:latin typeface="Arial" charset="0"/>
                <a:ea typeface="Arial" charset="0"/>
                <a:cs typeface="Arial" charset="0"/>
              </a:defRPr>
            </a:lvl2pPr>
            <a:lvl3pPr marL="0" indent="0" algn="l" defTabSz="914377" rtl="0" eaLnBrk="1" latinLnBrk="0" hangingPunct="1">
              <a:lnSpc>
                <a:spcPts val="3840"/>
              </a:lnSpc>
              <a:spcBef>
                <a:spcPct val="0"/>
              </a:spcBef>
              <a:buNone/>
              <a:defRPr lang="en-US" sz="3200" b="1" kern="1200" spc="-151" smtClean="0">
                <a:solidFill>
                  <a:schemeClr val="tx2"/>
                </a:solidFill>
                <a:latin typeface="Arial" charset="0"/>
                <a:ea typeface="Arial" charset="0"/>
                <a:cs typeface="Arial" charset="0"/>
              </a:defRPr>
            </a:lvl3pPr>
            <a:lvl4pPr marL="0" indent="0" algn="l" defTabSz="914377" rtl="0" eaLnBrk="1" latinLnBrk="0" hangingPunct="1">
              <a:lnSpc>
                <a:spcPts val="3840"/>
              </a:lnSpc>
              <a:spcBef>
                <a:spcPct val="0"/>
              </a:spcBef>
              <a:buNone/>
              <a:defRPr lang="en-US" sz="3200" b="1" kern="1200" spc="-151" smtClean="0">
                <a:solidFill>
                  <a:schemeClr val="tx2"/>
                </a:solidFill>
                <a:latin typeface="Arial" charset="0"/>
                <a:ea typeface="Arial" charset="0"/>
                <a:cs typeface="Arial" charset="0"/>
              </a:defRPr>
            </a:lvl4pPr>
            <a:lvl5pPr marL="0" indent="0" algn="l" defTabSz="914377" rtl="0" eaLnBrk="1" latinLnBrk="0" hangingPunct="1">
              <a:lnSpc>
                <a:spcPts val="3840"/>
              </a:lnSpc>
              <a:spcBef>
                <a:spcPct val="0"/>
              </a:spcBef>
              <a:buNone/>
              <a:defRPr lang="en-US" sz="3200" b="1" kern="1200" spc="-151">
                <a:solidFill>
                  <a:schemeClr val="tx2"/>
                </a:solidFill>
                <a:latin typeface="Arial" charset="0"/>
                <a:ea typeface="Arial" charset="0"/>
                <a:cs typeface="Arial" charset="0"/>
              </a:defRPr>
            </a:lvl5pPr>
          </a:lstStyle>
          <a:p>
            <a:r>
              <a:rPr lang="en-US"/>
              <a:t>Name goes here</a:t>
            </a:r>
          </a:p>
        </p:txBody>
      </p:sp>
      <p:sp>
        <p:nvSpPr>
          <p:cNvPr id="13" name="Text Placeholder 6">
            <a:extLst>
              <a:ext uri="{FF2B5EF4-FFF2-40B4-BE49-F238E27FC236}">
                <a16:creationId xmlns:a16="http://schemas.microsoft.com/office/drawing/2014/main" id="{3E75B0A4-25DB-894A-8AF5-F014909CABB6}"/>
              </a:ext>
            </a:extLst>
          </p:cNvPr>
          <p:cNvSpPr>
            <a:spLocks noGrp="1"/>
          </p:cNvSpPr>
          <p:nvPr userDrawn="1">
            <p:ph type="body" sz="quarter" idx="38" hasCustomPrompt="1"/>
          </p:nvPr>
        </p:nvSpPr>
        <p:spPr>
          <a:xfrm>
            <a:off x="3772515" y="3413233"/>
            <a:ext cx="1370233" cy="285720"/>
          </a:xfrm>
        </p:spPr>
        <p:txBody>
          <a:bodyPr anchor="t"/>
          <a:lstStyle>
            <a:lvl1pPr marL="0" indent="0" algn="l" defTabSz="914377" rtl="0" eaLnBrk="1" latinLnBrk="0" hangingPunct="1">
              <a:lnSpc>
                <a:spcPts val="1100"/>
              </a:lnSpc>
              <a:spcBef>
                <a:spcPct val="0"/>
              </a:spcBef>
              <a:spcAft>
                <a:spcPts val="600"/>
              </a:spcAft>
              <a:buNone/>
              <a:defRPr lang="en-US" sz="900" b="0" kern="1200" spc="0" baseline="0" dirty="0" smtClean="0">
                <a:solidFill>
                  <a:schemeClr val="tx1">
                    <a:lumMod val="50000"/>
                    <a:lumOff val="50000"/>
                  </a:schemeClr>
                </a:solidFill>
                <a:latin typeface="Effra" panose="020B0603020203020204" pitchFamily="34" charset="0"/>
                <a:ea typeface="Effra" panose="020B0603020203020204" pitchFamily="34" charset="0"/>
                <a:cs typeface="Effra" panose="020B0603020203020204" pitchFamily="34" charset="0"/>
              </a:defRPr>
            </a:lvl1pPr>
            <a:lvl2pPr marL="457189" indent="0" algn="l" defTabSz="914377" rtl="0" eaLnBrk="1" latinLnBrk="0" hangingPunct="1">
              <a:lnSpc>
                <a:spcPct val="100000"/>
              </a:lnSpc>
              <a:spcBef>
                <a:spcPct val="0"/>
              </a:spcBef>
              <a:buNone/>
              <a:defRPr lang="en-US" sz="1400" b="0" kern="1200" spc="0" baseline="0" dirty="0" smtClean="0">
                <a:solidFill>
                  <a:schemeClr val="accent2"/>
                </a:solidFill>
                <a:latin typeface="Arial" charset="0"/>
                <a:ea typeface="Arial" charset="0"/>
                <a:cs typeface="Arial" charset="0"/>
              </a:defRPr>
            </a:lvl2pPr>
            <a:lvl3pPr marL="914377" indent="0" algn="l" defTabSz="914377" rtl="0" eaLnBrk="1" latinLnBrk="0" hangingPunct="1">
              <a:lnSpc>
                <a:spcPct val="100000"/>
              </a:lnSpc>
              <a:spcBef>
                <a:spcPct val="0"/>
              </a:spcBef>
              <a:buNone/>
              <a:defRPr lang="en-US" sz="1400" b="0" kern="1200" spc="0" baseline="0" dirty="0" smtClean="0">
                <a:solidFill>
                  <a:schemeClr val="accent2"/>
                </a:solidFill>
                <a:latin typeface="Arial" charset="0"/>
                <a:ea typeface="Arial" charset="0"/>
                <a:cs typeface="Arial" charset="0"/>
              </a:defRPr>
            </a:lvl3pPr>
            <a:lvl4pPr marL="1371566" indent="0" algn="l" defTabSz="914377" rtl="0" eaLnBrk="1" latinLnBrk="0" hangingPunct="1">
              <a:lnSpc>
                <a:spcPct val="100000"/>
              </a:lnSpc>
              <a:spcBef>
                <a:spcPct val="0"/>
              </a:spcBef>
              <a:buNone/>
              <a:defRPr lang="en-US" sz="1400" b="0" kern="1200" spc="0" baseline="0" dirty="0" smtClean="0">
                <a:solidFill>
                  <a:schemeClr val="accent2"/>
                </a:solidFill>
                <a:latin typeface="Arial" charset="0"/>
                <a:ea typeface="Arial" charset="0"/>
                <a:cs typeface="Arial" charset="0"/>
              </a:defRPr>
            </a:lvl4pPr>
            <a:lvl5pPr marL="1828754" indent="0" algn="l" defTabSz="914377" rtl="0" eaLnBrk="1" latinLnBrk="0" hangingPunct="1">
              <a:lnSpc>
                <a:spcPct val="100000"/>
              </a:lnSpc>
              <a:spcBef>
                <a:spcPct val="0"/>
              </a:spcBef>
              <a:buNone/>
              <a:defRPr lang="en-US" sz="1400" b="0" kern="1200" spc="0" baseline="0" dirty="0">
                <a:solidFill>
                  <a:schemeClr val="accent2"/>
                </a:solidFill>
                <a:latin typeface="Arial" charset="0"/>
                <a:ea typeface="Arial" charset="0"/>
                <a:cs typeface="Arial" charset="0"/>
              </a:defRPr>
            </a:lvl5pPr>
          </a:lstStyle>
          <a:p>
            <a:pPr lvl="0"/>
            <a:r>
              <a:rPr lang="en-US"/>
              <a:t>Small copy</a:t>
            </a:r>
          </a:p>
        </p:txBody>
      </p:sp>
      <p:sp>
        <p:nvSpPr>
          <p:cNvPr id="14" name="Picture Placeholder 2">
            <a:extLst>
              <a:ext uri="{FF2B5EF4-FFF2-40B4-BE49-F238E27FC236}">
                <a16:creationId xmlns:a16="http://schemas.microsoft.com/office/drawing/2014/main" id="{AF5C13E9-DAEF-4D4D-AF6B-1C18E84CAD0B}"/>
              </a:ext>
            </a:extLst>
          </p:cNvPr>
          <p:cNvSpPr>
            <a:spLocks noGrp="1"/>
          </p:cNvSpPr>
          <p:nvPr>
            <p:ph type="pic" sz="quarter" idx="39" hasCustomPrompt="1"/>
          </p:nvPr>
        </p:nvSpPr>
        <p:spPr>
          <a:xfrm>
            <a:off x="5356840" y="1233488"/>
            <a:ext cx="1370233" cy="1598964"/>
          </a:xfrm>
          <a:prstGeom prst="rect">
            <a:avLst/>
          </a:prstGeom>
          <a:pattFill prst="pct75">
            <a:fgClr>
              <a:schemeClr val="accent2"/>
            </a:fgClr>
            <a:bgClr>
              <a:schemeClr val="accent2">
                <a:lumMod val="40000"/>
                <a:lumOff val="60000"/>
              </a:schemeClr>
            </a:bgClr>
          </a:pattFill>
        </p:spPr>
        <p:txBody>
          <a:bodyPr vert="horz" wrap="square" lIns="0" tIns="0" rIns="0" bIns="0" rtlCol="0" anchor="ctr">
            <a:noAutofit/>
          </a:bodyPr>
          <a:lstStyle>
            <a:lvl1pPr algn="ctr">
              <a:defRPr lang="en-US" dirty="0">
                <a:solidFill>
                  <a:schemeClr val="bg1"/>
                </a:solidFill>
              </a:defRPr>
            </a:lvl1pPr>
          </a:lstStyle>
          <a:p>
            <a:pPr lvl="0"/>
            <a:r>
              <a:rPr lang="en-US"/>
              <a:t>DRAG &amp; DROP IMAGE</a:t>
            </a:r>
          </a:p>
        </p:txBody>
      </p:sp>
      <p:sp>
        <p:nvSpPr>
          <p:cNvPr id="15" name="Text Placeholder 4">
            <a:extLst>
              <a:ext uri="{FF2B5EF4-FFF2-40B4-BE49-F238E27FC236}">
                <a16:creationId xmlns:a16="http://schemas.microsoft.com/office/drawing/2014/main" id="{31E945C8-E85E-5F48-820F-3FC24108F4A7}"/>
              </a:ext>
            </a:extLst>
          </p:cNvPr>
          <p:cNvSpPr>
            <a:spLocks noGrp="1"/>
          </p:cNvSpPr>
          <p:nvPr>
            <p:ph type="body" sz="quarter" idx="40" hasCustomPrompt="1"/>
          </p:nvPr>
        </p:nvSpPr>
        <p:spPr>
          <a:xfrm>
            <a:off x="5356840" y="2854397"/>
            <a:ext cx="1370233" cy="469651"/>
          </a:xfrm>
        </p:spPr>
        <p:txBody>
          <a:bodyPr tIns="36000" bIns="0" anchor="t"/>
          <a:lstStyle>
            <a:lvl1pPr marL="0" indent="0" algn="l" defTabSz="914377" rtl="0" eaLnBrk="1" latinLnBrk="0" hangingPunct="1">
              <a:lnSpc>
                <a:spcPts val="1600"/>
              </a:lnSpc>
              <a:spcBef>
                <a:spcPct val="0"/>
              </a:spcBef>
              <a:spcAft>
                <a:spcPts val="600"/>
              </a:spcAft>
              <a:buNone/>
              <a:defRPr lang="en-US" sz="1400" b="1" kern="1200" spc="0" smtClean="0">
                <a:solidFill>
                  <a:schemeClr val="tx1"/>
                </a:solidFill>
                <a:latin typeface="Effra" panose="020B0603020203020204" pitchFamily="34" charset="0"/>
                <a:ea typeface="Effra" panose="020B0603020203020204" pitchFamily="34" charset="0"/>
                <a:cs typeface="Effra" panose="020B0603020203020204" pitchFamily="34" charset="0"/>
              </a:defRPr>
            </a:lvl1pPr>
            <a:lvl2pPr marL="0" indent="0" algn="l" defTabSz="914377" rtl="0" eaLnBrk="1" latinLnBrk="0" hangingPunct="1">
              <a:lnSpc>
                <a:spcPts val="3840"/>
              </a:lnSpc>
              <a:spcBef>
                <a:spcPct val="0"/>
              </a:spcBef>
              <a:buNone/>
              <a:defRPr lang="en-US" sz="3200" b="1" kern="1200" spc="-151" smtClean="0">
                <a:solidFill>
                  <a:schemeClr val="tx2"/>
                </a:solidFill>
                <a:latin typeface="Arial" charset="0"/>
                <a:ea typeface="Arial" charset="0"/>
                <a:cs typeface="Arial" charset="0"/>
              </a:defRPr>
            </a:lvl2pPr>
            <a:lvl3pPr marL="0" indent="0" algn="l" defTabSz="914377" rtl="0" eaLnBrk="1" latinLnBrk="0" hangingPunct="1">
              <a:lnSpc>
                <a:spcPts val="3840"/>
              </a:lnSpc>
              <a:spcBef>
                <a:spcPct val="0"/>
              </a:spcBef>
              <a:buNone/>
              <a:defRPr lang="en-US" sz="3200" b="1" kern="1200" spc="-151" smtClean="0">
                <a:solidFill>
                  <a:schemeClr val="tx2"/>
                </a:solidFill>
                <a:latin typeface="Arial" charset="0"/>
                <a:ea typeface="Arial" charset="0"/>
                <a:cs typeface="Arial" charset="0"/>
              </a:defRPr>
            </a:lvl3pPr>
            <a:lvl4pPr marL="0" indent="0" algn="l" defTabSz="914377" rtl="0" eaLnBrk="1" latinLnBrk="0" hangingPunct="1">
              <a:lnSpc>
                <a:spcPts val="3840"/>
              </a:lnSpc>
              <a:spcBef>
                <a:spcPct val="0"/>
              </a:spcBef>
              <a:buNone/>
              <a:defRPr lang="en-US" sz="3200" b="1" kern="1200" spc="-151" smtClean="0">
                <a:solidFill>
                  <a:schemeClr val="tx2"/>
                </a:solidFill>
                <a:latin typeface="Arial" charset="0"/>
                <a:ea typeface="Arial" charset="0"/>
                <a:cs typeface="Arial" charset="0"/>
              </a:defRPr>
            </a:lvl4pPr>
            <a:lvl5pPr marL="0" indent="0" algn="l" defTabSz="914377" rtl="0" eaLnBrk="1" latinLnBrk="0" hangingPunct="1">
              <a:lnSpc>
                <a:spcPts val="3840"/>
              </a:lnSpc>
              <a:spcBef>
                <a:spcPct val="0"/>
              </a:spcBef>
              <a:buNone/>
              <a:defRPr lang="en-US" sz="3200" b="1" kern="1200" spc="-151">
                <a:solidFill>
                  <a:schemeClr val="tx2"/>
                </a:solidFill>
                <a:latin typeface="Arial" charset="0"/>
                <a:ea typeface="Arial" charset="0"/>
                <a:cs typeface="Arial" charset="0"/>
              </a:defRPr>
            </a:lvl5pPr>
          </a:lstStyle>
          <a:p>
            <a:r>
              <a:rPr lang="en-US"/>
              <a:t>Name goes here</a:t>
            </a:r>
          </a:p>
        </p:txBody>
      </p:sp>
      <p:sp>
        <p:nvSpPr>
          <p:cNvPr id="17" name="Text Placeholder 6">
            <a:extLst>
              <a:ext uri="{FF2B5EF4-FFF2-40B4-BE49-F238E27FC236}">
                <a16:creationId xmlns:a16="http://schemas.microsoft.com/office/drawing/2014/main" id="{2FD0DA8C-7DAC-0C42-8BA5-00C7C81CD651}"/>
              </a:ext>
            </a:extLst>
          </p:cNvPr>
          <p:cNvSpPr>
            <a:spLocks noGrp="1"/>
          </p:cNvSpPr>
          <p:nvPr>
            <p:ph type="body" sz="quarter" idx="41" hasCustomPrompt="1"/>
          </p:nvPr>
        </p:nvSpPr>
        <p:spPr>
          <a:xfrm>
            <a:off x="5356840" y="3413233"/>
            <a:ext cx="1370233" cy="285720"/>
          </a:xfrm>
        </p:spPr>
        <p:txBody>
          <a:bodyPr anchor="t"/>
          <a:lstStyle>
            <a:lvl1pPr marL="0" indent="0" algn="l" defTabSz="914377" rtl="0" eaLnBrk="1" latinLnBrk="0" hangingPunct="1">
              <a:lnSpc>
                <a:spcPts val="1100"/>
              </a:lnSpc>
              <a:spcBef>
                <a:spcPct val="0"/>
              </a:spcBef>
              <a:spcAft>
                <a:spcPts val="600"/>
              </a:spcAft>
              <a:buNone/>
              <a:defRPr lang="en-US" sz="900" b="0" kern="1200" spc="0" baseline="0" dirty="0" smtClean="0">
                <a:solidFill>
                  <a:schemeClr val="tx1">
                    <a:lumMod val="50000"/>
                    <a:lumOff val="50000"/>
                  </a:schemeClr>
                </a:solidFill>
                <a:latin typeface="Effra" panose="020B0603020203020204" pitchFamily="34" charset="0"/>
                <a:ea typeface="Effra" panose="020B0603020203020204" pitchFamily="34" charset="0"/>
                <a:cs typeface="Effra" panose="020B0603020203020204" pitchFamily="34" charset="0"/>
              </a:defRPr>
            </a:lvl1pPr>
            <a:lvl2pPr marL="457189" indent="0" algn="l" defTabSz="914377" rtl="0" eaLnBrk="1" latinLnBrk="0" hangingPunct="1">
              <a:lnSpc>
                <a:spcPct val="100000"/>
              </a:lnSpc>
              <a:spcBef>
                <a:spcPct val="0"/>
              </a:spcBef>
              <a:buNone/>
              <a:defRPr lang="en-US" sz="1400" b="0" kern="1200" spc="0" baseline="0" dirty="0" smtClean="0">
                <a:solidFill>
                  <a:schemeClr val="accent2"/>
                </a:solidFill>
                <a:latin typeface="Arial" charset="0"/>
                <a:ea typeface="Arial" charset="0"/>
                <a:cs typeface="Arial" charset="0"/>
              </a:defRPr>
            </a:lvl2pPr>
            <a:lvl3pPr marL="914377" indent="0" algn="l" defTabSz="914377" rtl="0" eaLnBrk="1" latinLnBrk="0" hangingPunct="1">
              <a:lnSpc>
                <a:spcPct val="100000"/>
              </a:lnSpc>
              <a:spcBef>
                <a:spcPct val="0"/>
              </a:spcBef>
              <a:buNone/>
              <a:defRPr lang="en-US" sz="1400" b="0" kern="1200" spc="0" baseline="0" dirty="0" smtClean="0">
                <a:solidFill>
                  <a:schemeClr val="accent2"/>
                </a:solidFill>
                <a:latin typeface="Arial" charset="0"/>
                <a:ea typeface="Arial" charset="0"/>
                <a:cs typeface="Arial" charset="0"/>
              </a:defRPr>
            </a:lvl3pPr>
            <a:lvl4pPr marL="1371566" indent="0" algn="l" defTabSz="914377" rtl="0" eaLnBrk="1" latinLnBrk="0" hangingPunct="1">
              <a:lnSpc>
                <a:spcPct val="100000"/>
              </a:lnSpc>
              <a:spcBef>
                <a:spcPct val="0"/>
              </a:spcBef>
              <a:buNone/>
              <a:defRPr lang="en-US" sz="1400" b="0" kern="1200" spc="0" baseline="0" dirty="0" smtClean="0">
                <a:solidFill>
                  <a:schemeClr val="accent2"/>
                </a:solidFill>
                <a:latin typeface="Arial" charset="0"/>
                <a:ea typeface="Arial" charset="0"/>
                <a:cs typeface="Arial" charset="0"/>
              </a:defRPr>
            </a:lvl4pPr>
            <a:lvl5pPr marL="1828754" indent="0" algn="l" defTabSz="914377" rtl="0" eaLnBrk="1" latinLnBrk="0" hangingPunct="1">
              <a:lnSpc>
                <a:spcPct val="100000"/>
              </a:lnSpc>
              <a:spcBef>
                <a:spcPct val="0"/>
              </a:spcBef>
              <a:buNone/>
              <a:defRPr lang="en-US" sz="1400" b="0" kern="1200" spc="0" baseline="0" dirty="0">
                <a:solidFill>
                  <a:schemeClr val="accent2"/>
                </a:solidFill>
                <a:latin typeface="Arial" charset="0"/>
                <a:ea typeface="Arial" charset="0"/>
                <a:cs typeface="Arial" charset="0"/>
              </a:defRPr>
            </a:lvl5pPr>
          </a:lstStyle>
          <a:p>
            <a:pPr lvl="0"/>
            <a:r>
              <a:rPr lang="en-US"/>
              <a:t>Small copy</a:t>
            </a:r>
          </a:p>
        </p:txBody>
      </p:sp>
      <p:sp>
        <p:nvSpPr>
          <p:cNvPr id="18" name="Picture Placeholder 2">
            <a:extLst>
              <a:ext uri="{FF2B5EF4-FFF2-40B4-BE49-F238E27FC236}">
                <a16:creationId xmlns:a16="http://schemas.microsoft.com/office/drawing/2014/main" id="{C416910F-D597-F14C-84E5-25CBE0D84C1A}"/>
              </a:ext>
            </a:extLst>
          </p:cNvPr>
          <p:cNvSpPr>
            <a:spLocks noGrp="1"/>
          </p:cNvSpPr>
          <p:nvPr>
            <p:ph type="pic" sz="quarter" idx="42" hasCustomPrompt="1"/>
          </p:nvPr>
        </p:nvSpPr>
        <p:spPr>
          <a:xfrm>
            <a:off x="6941165" y="1233488"/>
            <a:ext cx="1370233" cy="1598964"/>
          </a:xfrm>
          <a:prstGeom prst="rect">
            <a:avLst/>
          </a:prstGeom>
          <a:pattFill prst="pct75">
            <a:fgClr>
              <a:schemeClr val="accent2"/>
            </a:fgClr>
            <a:bgClr>
              <a:schemeClr val="accent2">
                <a:lumMod val="40000"/>
                <a:lumOff val="60000"/>
              </a:schemeClr>
            </a:bgClr>
          </a:pattFill>
        </p:spPr>
        <p:txBody>
          <a:bodyPr vert="horz" wrap="square" lIns="0" tIns="0" rIns="0" bIns="0" rtlCol="0" anchor="ctr">
            <a:noAutofit/>
          </a:bodyPr>
          <a:lstStyle>
            <a:lvl1pPr algn="ctr">
              <a:defRPr lang="en-US" dirty="0">
                <a:solidFill>
                  <a:schemeClr val="bg1"/>
                </a:solidFill>
              </a:defRPr>
            </a:lvl1pPr>
          </a:lstStyle>
          <a:p>
            <a:pPr lvl="0"/>
            <a:r>
              <a:rPr lang="en-US"/>
              <a:t>DRAG &amp; DROP IMAGE</a:t>
            </a:r>
          </a:p>
        </p:txBody>
      </p:sp>
      <p:sp>
        <p:nvSpPr>
          <p:cNvPr id="19" name="Text Placeholder 4">
            <a:extLst>
              <a:ext uri="{FF2B5EF4-FFF2-40B4-BE49-F238E27FC236}">
                <a16:creationId xmlns:a16="http://schemas.microsoft.com/office/drawing/2014/main" id="{B5B4AD27-1A22-B843-BD9A-635CBA854A11}"/>
              </a:ext>
            </a:extLst>
          </p:cNvPr>
          <p:cNvSpPr>
            <a:spLocks noGrp="1"/>
          </p:cNvSpPr>
          <p:nvPr>
            <p:ph type="body" sz="quarter" idx="43" hasCustomPrompt="1"/>
          </p:nvPr>
        </p:nvSpPr>
        <p:spPr>
          <a:xfrm>
            <a:off x="6941165" y="2854397"/>
            <a:ext cx="1370233" cy="469651"/>
          </a:xfrm>
        </p:spPr>
        <p:txBody>
          <a:bodyPr tIns="36000" bIns="0" anchor="t"/>
          <a:lstStyle>
            <a:lvl1pPr marL="0" indent="0" algn="l" defTabSz="914377" rtl="0" eaLnBrk="1" latinLnBrk="0" hangingPunct="1">
              <a:lnSpc>
                <a:spcPts val="1600"/>
              </a:lnSpc>
              <a:spcBef>
                <a:spcPct val="0"/>
              </a:spcBef>
              <a:spcAft>
                <a:spcPts val="600"/>
              </a:spcAft>
              <a:buNone/>
              <a:defRPr lang="en-US" sz="1400" b="1" kern="1200" spc="0" smtClean="0">
                <a:solidFill>
                  <a:schemeClr val="tx1"/>
                </a:solidFill>
                <a:latin typeface="Effra" panose="020B0603020203020204" pitchFamily="34" charset="0"/>
                <a:ea typeface="Effra" panose="020B0603020203020204" pitchFamily="34" charset="0"/>
                <a:cs typeface="Effra" panose="020B0603020203020204" pitchFamily="34" charset="0"/>
              </a:defRPr>
            </a:lvl1pPr>
            <a:lvl2pPr marL="0" indent="0" algn="l" defTabSz="914377" rtl="0" eaLnBrk="1" latinLnBrk="0" hangingPunct="1">
              <a:lnSpc>
                <a:spcPts val="3840"/>
              </a:lnSpc>
              <a:spcBef>
                <a:spcPct val="0"/>
              </a:spcBef>
              <a:buNone/>
              <a:defRPr lang="en-US" sz="3200" b="1" kern="1200" spc="-151" smtClean="0">
                <a:solidFill>
                  <a:schemeClr val="tx2"/>
                </a:solidFill>
                <a:latin typeface="Arial" charset="0"/>
                <a:ea typeface="Arial" charset="0"/>
                <a:cs typeface="Arial" charset="0"/>
              </a:defRPr>
            </a:lvl2pPr>
            <a:lvl3pPr marL="0" indent="0" algn="l" defTabSz="914377" rtl="0" eaLnBrk="1" latinLnBrk="0" hangingPunct="1">
              <a:lnSpc>
                <a:spcPts val="3840"/>
              </a:lnSpc>
              <a:spcBef>
                <a:spcPct val="0"/>
              </a:spcBef>
              <a:buNone/>
              <a:defRPr lang="en-US" sz="3200" b="1" kern="1200" spc="-151" smtClean="0">
                <a:solidFill>
                  <a:schemeClr val="tx2"/>
                </a:solidFill>
                <a:latin typeface="Arial" charset="0"/>
                <a:ea typeface="Arial" charset="0"/>
                <a:cs typeface="Arial" charset="0"/>
              </a:defRPr>
            </a:lvl3pPr>
            <a:lvl4pPr marL="0" indent="0" algn="l" defTabSz="914377" rtl="0" eaLnBrk="1" latinLnBrk="0" hangingPunct="1">
              <a:lnSpc>
                <a:spcPts val="3840"/>
              </a:lnSpc>
              <a:spcBef>
                <a:spcPct val="0"/>
              </a:spcBef>
              <a:buNone/>
              <a:defRPr lang="en-US" sz="3200" b="1" kern="1200" spc="-151" smtClean="0">
                <a:solidFill>
                  <a:schemeClr val="tx2"/>
                </a:solidFill>
                <a:latin typeface="Arial" charset="0"/>
                <a:ea typeface="Arial" charset="0"/>
                <a:cs typeface="Arial" charset="0"/>
              </a:defRPr>
            </a:lvl4pPr>
            <a:lvl5pPr marL="0" indent="0" algn="l" defTabSz="914377" rtl="0" eaLnBrk="1" latinLnBrk="0" hangingPunct="1">
              <a:lnSpc>
                <a:spcPts val="3840"/>
              </a:lnSpc>
              <a:spcBef>
                <a:spcPct val="0"/>
              </a:spcBef>
              <a:buNone/>
              <a:defRPr lang="en-US" sz="3200" b="1" kern="1200" spc="-151">
                <a:solidFill>
                  <a:schemeClr val="tx2"/>
                </a:solidFill>
                <a:latin typeface="Arial" charset="0"/>
                <a:ea typeface="Arial" charset="0"/>
                <a:cs typeface="Arial" charset="0"/>
              </a:defRPr>
            </a:lvl5pPr>
          </a:lstStyle>
          <a:p>
            <a:r>
              <a:rPr lang="en-US"/>
              <a:t>Name goes her</a:t>
            </a:r>
            <a:r>
              <a:rPr lang="en-GB"/>
              <a:t>e</a:t>
            </a:r>
            <a:endParaRPr lang="en-US"/>
          </a:p>
        </p:txBody>
      </p:sp>
      <p:sp>
        <p:nvSpPr>
          <p:cNvPr id="20" name="Text Placeholder 6">
            <a:extLst>
              <a:ext uri="{FF2B5EF4-FFF2-40B4-BE49-F238E27FC236}">
                <a16:creationId xmlns:a16="http://schemas.microsoft.com/office/drawing/2014/main" id="{FE9A4C53-D4C9-364C-9EDE-B09AFA4D8A01}"/>
              </a:ext>
            </a:extLst>
          </p:cNvPr>
          <p:cNvSpPr>
            <a:spLocks noGrp="1"/>
          </p:cNvSpPr>
          <p:nvPr>
            <p:ph type="body" sz="quarter" idx="44" hasCustomPrompt="1"/>
          </p:nvPr>
        </p:nvSpPr>
        <p:spPr>
          <a:xfrm>
            <a:off x="6941165" y="3413233"/>
            <a:ext cx="1370233" cy="285720"/>
          </a:xfrm>
        </p:spPr>
        <p:txBody>
          <a:bodyPr anchor="t"/>
          <a:lstStyle>
            <a:lvl1pPr marL="0" indent="0" algn="l" defTabSz="914377" rtl="0" eaLnBrk="1" latinLnBrk="0" hangingPunct="1">
              <a:lnSpc>
                <a:spcPts val="1100"/>
              </a:lnSpc>
              <a:spcBef>
                <a:spcPct val="0"/>
              </a:spcBef>
              <a:spcAft>
                <a:spcPts val="600"/>
              </a:spcAft>
              <a:buNone/>
              <a:defRPr lang="en-US" sz="900" b="0" kern="1200" spc="0" baseline="0" dirty="0" smtClean="0">
                <a:solidFill>
                  <a:schemeClr val="tx1">
                    <a:lumMod val="50000"/>
                    <a:lumOff val="50000"/>
                  </a:schemeClr>
                </a:solidFill>
                <a:latin typeface="Effra" panose="020B0603020203020204" pitchFamily="34" charset="0"/>
                <a:ea typeface="Effra" panose="020B0603020203020204" pitchFamily="34" charset="0"/>
                <a:cs typeface="Effra" panose="020B0603020203020204" pitchFamily="34" charset="0"/>
              </a:defRPr>
            </a:lvl1pPr>
            <a:lvl2pPr marL="457189" indent="0" algn="l" defTabSz="914377" rtl="0" eaLnBrk="1" latinLnBrk="0" hangingPunct="1">
              <a:lnSpc>
                <a:spcPct val="100000"/>
              </a:lnSpc>
              <a:spcBef>
                <a:spcPct val="0"/>
              </a:spcBef>
              <a:buNone/>
              <a:defRPr lang="en-US" sz="1400" b="0" kern="1200" spc="0" baseline="0" dirty="0" smtClean="0">
                <a:solidFill>
                  <a:schemeClr val="accent2"/>
                </a:solidFill>
                <a:latin typeface="Arial" charset="0"/>
                <a:ea typeface="Arial" charset="0"/>
                <a:cs typeface="Arial" charset="0"/>
              </a:defRPr>
            </a:lvl2pPr>
            <a:lvl3pPr marL="914377" indent="0" algn="l" defTabSz="914377" rtl="0" eaLnBrk="1" latinLnBrk="0" hangingPunct="1">
              <a:lnSpc>
                <a:spcPct val="100000"/>
              </a:lnSpc>
              <a:spcBef>
                <a:spcPct val="0"/>
              </a:spcBef>
              <a:buNone/>
              <a:defRPr lang="en-US" sz="1400" b="0" kern="1200" spc="0" baseline="0" dirty="0" smtClean="0">
                <a:solidFill>
                  <a:schemeClr val="accent2"/>
                </a:solidFill>
                <a:latin typeface="Arial" charset="0"/>
                <a:ea typeface="Arial" charset="0"/>
                <a:cs typeface="Arial" charset="0"/>
              </a:defRPr>
            </a:lvl3pPr>
            <a:lvl4pPr marL="1371566" indent="0" algn="l" defTabSz="914377" rtl="0" eaLnBrk="1" latinLnBrk="0" hangingPunct="1">
              <a:lnSpc>
                <a:spcPct val="100000"/>
              </a:lnSpc>
              <a:spcBef>
                <a:spcPct val="0"/>
              </a:spcBef>
              <a:buNone/>
              <a:defRPr lang="en-US" sz="1400" b="0" kern="1200" spc="0" baseline="0" dirty="0" smtClean="0">
                <a:solidFill>
                  <a:schemeClr val="accent2"/>
                </a:solidFill>
                <a:latin typeface="Arial" charset="0"/>
                <a:ea typeface="Arial" charset="0"/>
                <a:cs typeface="Arial" charset="0"/>
              </a:defRPr>
            </a:lvl4pPr>
            <a:lvl5pPr marL="1828754" indent="0" algn="l" defTabSz="914377" rtl="0" eaLnBrk="1" latinLnBrk="0" hangingPunct="1">
              <a:lnSpc>
                <a:spcPct val="100000"/>
              </a:lnSpc>
              <a:spcBef>
                <a:spcPct val="0"/>
              </a:spcBef>
              <a:buNone/>
              <a:defRPr lang="en-US" sz="1400" b="0" kern="1200" spc="0" baseline="0" dirty="0">
                <a:solidFill>
                  <a:schemeClr val="accent2"/>
                </a:solidFill>
                <a:latin typeface="Arial" charset="0"/>
                <a:ea typeface="Arial" charset="0"/>
                <a:cs typeface="Arial" charset="0"/>
              </a:defRPr>
            </a:lvl5pPr>
          </a:lstStyle>
          <a:p>
            <a:pPr lvl="0"/>
            <a:r>
              <a:rPr lang="en-US"/>
              <a:t>Small copy</a:t>
            </a:r>
          </a:p>
        </p:txBody>
      </p:sp>
      <p:sp>
        <p:nvSpPr>
          <p:cNvPr id="21" name="Picture Placeholder 2">
            <a:extLst>
              <a:ext uri="{FF2B5EF4-FFF2-40B4-BE49-F238E27FC236}">
                <a16:creationId xmlns:a16="http://schemas.microsoft.com/office/drawing/2014/main" id="{FD6D291D-3D6B-F04F-836F-0DC0EB31C440}"/>
              </a:ext>
            </a:extLst>
          </p:cNvPr>
          <p:cNvSpPr>
            <a:spLocks noGrp="1"/>
          </p:cNvSpPr>
          <p:nvPr>
            <p:ph type="pic" sz="quarter" idx="45" hasCustomPrompt="1"/>
          </p:nvPr>
        </p:nvSpPr>
        <p:spPr>
          <a:xfrm>
            <a:off x="8525490" y="1233488"/>
            <a:ext cx="1370233" cy="1598964"/>
          </a:xfrm>
          <a:prstGeom prst="rect">
            <a:avLst/>
          </a:prstGeom>
          <a:pattFill prst="pct75">
            <a:fgClr>
              <a:schemeClr val="accent2"/>
            </a:fgClr>
            <a:bgClr>
              <a:schemeClr val="accent2">
                <a:lumMod val="40000"/>
                <a:lumOff val="60000"/>
              </a:schemeClr>
            </a:bgClr>
          </a:pattFill>
        </p:spPr>
        <p:txBody>
          <a:bodyPr vert="horz" wrap="square" lIns="0" tIns="0" rIns="0" bIns="0" rtlCol="0" anchor="ctr">
            <a:noAutofit/>
          </a:bodyPr>
          <a:lstStyle>
            <a:lvl1pPr algn="ctr">
              <a:defRPr lang="en-US" dirty="0">
                <a:solidFill>
                  <a:schemeClr val="bg1"/>
                </a:solidFill>
              </a:defRPr>
            </a:lvl1pPr>
          </a:lstStyle>
          <a:p>
            <a:pPr lvl="0"/>
            <a:r>
              <a:rPr lang="en-US"/>
              <a:t>DRAG &amp; DROP IMAGE</a:t>
            </a:r>
          </a:p>
        </p:txBody>
      </p:sp>
      <p:sp>
        <p:nvSpPr>
          <p:cNvPr id="22" name="Text Placeholder 4">
            <a:extLst>
              <a:ext uri="{FF2B5EF4-FFF2-40B4-BE49-F238E27FC236}">
                <a16:creationId xmlns:a16="http://schemas.microsoft.com/office/drawing/2014/main" id="{B94C09A1-6201-BA47-94B2-AF7B792EAA46}"/>
              </a:ext>
            </a:extLst>
          </p:cNvPr>
          <p:cNvSpPr>
            <a:spLocks noGrp="1"/>
          </p:cNvSpPr>
          <p:nvPr>
            <p:ph type="body" sz="quarter" idx="46" hasCustomPrompt="1"/>
          </p:nvPr>
        </p:nvSpPr>
        <p:spPr>
          <a:xfrm>
            <a:off x="8525490" y="2854397"/>
            <a:ext cx="1370233" cy="469651"/>
          </a:xfrm>
        </p:spPr>
        <p:txBody>
          <a:bodyPr tIns="36000" bIns="0" anchor="t"/>
          <a:lstStyle>
            <a:lvl1pPr marL="0" indent="0" algn="l" defTabSz="914377" rtl="0" eaLnBrk="1" latinLnBrk="0" hangingPunct="1">
              <a:lnSpc>
                <a:spcPts val="1600"/>
              </a:lnSpc>
              <a:spcBef>
                <a:spcPct val="0"/>
              </a:spcBef>
              <a:spcAft>
                <a:spcPts val="600"/>
              </a:spcAft>
              <a:buNone/>
              <a:defRPr lang="en-US" sz="1400" b="1" kern="1200" spc="0" smtClean="0">
                <a:solidFill>
                  <a:schemeClr val="tx1"/>
                </a:solidFill>
                <a:latin typeface="Effra" panose="020B0603020203020204" pitchFamily="34" charset="0"/>
                <a:ea typeface="Effra" panose="020B0603020203020204" pitchFamily="34" charset="0"/>
                <a:cs typeface="Effra" panose="020B0603020203020204" pitchFamily="34" charset="0"/>
              </a:defRPr>
            </a:lvl1pPr>
            <a:lvl2pPr marL="0" indent="0" algn="l" defTabSz="914377" rtl="0" eaLnBrk="1" latinLnBrk="0" hangingPunct="1">
              <a:lnSpc>
                <a:spcPts val="3840"/>
              </a:lnSpc>
              <a:spcBef>
                <a:spcPct val="0"/>
              </a:spcBef>
              <a:buNone/>
              <a:defRPr lang="en-US" sz="3200" b="1" kern="1200" spc="-151" smtClean="0">
                <a:solidFill>
                  <a:schemeClr val="tx2"/>
                </a:solidFill>
                <a:latin typeface="Arial" charset="0"/>
                <a:ea typeface="Arial" charset="0"/>
                <a:cs typeface="Arial" charset="0"/>
              </a:defRPr>
            </a:lvl2pPr>
            <a:lvl3pPr marL="0" indent="0" algn="l" defTabSz="914377" rtl="0" eaLnBrk="1" latinLnBrk="0" hangingPunct="1">
              <a:lnSpc>
                <a:spcPts val="3840"/>
              </a:lnSpc>
              <a:spcBef>
                <a:spcPct val="0"/>
              </a:spcBef>
              <a:buNone/>
              <a:defRPr lang="en-US" sz="3200" b="1" kern="1200" spc="-151" smtClean="0">
                <a:solidFill>
                  <a:schemeClr val="tx2"/>
                </a:solidFill>
                <a:latin typeface="Arial" charset="0"/>
                <a:ea typeface="Arial" charset="0"/>
                <a:cs typeface="Arial" charset="0"/>
              </a:defRPr>
            </a:lvl3pPr>
            <a:lvl4pPr marL="0" indent="0" algn="l" defTabSz="914377" rtl="0" eaLnBrk="1" latinLnBrk="0" hangingPunct="1">
              <a:lnSpc>
                <a:spcPts val="3840"/>
              </a:lnSpc>
              <a:spcBef>
                <a:spcPct val="0"/>
              </a:spcBef>
              <a:buNone/>
              <a:defRPr lang="en-US" sz="3200" b="1" kern="1200" spc="-151" smtClean="0">
                <a:solidFill>
                  <a:schemeClr val="tx2"/>
                </a:solidFill>
                <a:latin typeface="Arial" charset="0"/>
                <a:ea typeface="Arial" charset="0"/>
                <a:cs typeface="Arial" charset="0"/>
              </a:defRPr>
            </a:lvl4pPr>
            <a:lvl5pPr marL="0" indent="0" algn="l" defTabSz="914377" rtl="0" eaLnBrk="1" latinLnBrk="0" hangingPunct="1">
              <a:lnSpc>
                <a:spcPts val="3840"/>
              </a:lnSpc>
              <a:spcBef>
                <a:spcPct val="0"/>
              </a:spcBef>
              <a:buNone/>
              <a:defRPr lang="en-US" sz="3200" b="1" kern="1200" spc="-151">
                <a:solidFill>
                  <a:schemeClr val="tx2"/>
                </a:solidFill>
                <a:latin typeface="Arial" charset="0"/>
                <a:ea typeface="Arial" charset="0"/>
                <a:cs typeface="Arial" charset="0"/>
              </a:defRPr>
            </a:lvl5pPr>
          </a:lstStyle>
          <a:p>
            <a:r>
              <a:rPr lang="en-US"/>
              <a:t>Name goes here</a:t>
            </a:r>
          </a:p>
        </p:txBody>
      </p:sp>
      <p:sp>
        <p:nvSpPr>
          <p:cNvPr id="23" name="Text Placeholder 6">
            <a:extLst>
              <a:ext uri="{FF2B5EF4-FFF2-40B4-BE49-F238E27FC236}">
                <a16:creationId xmlns:a16="http://schemas.microsoft.com/office/drawing/2014/main" id="{7C0524FA-8C6D-3F46-9032-3EFC3D2B5F95}"/>
              </a:ext>
            </a:extLst>
          </p:cNvPr>
          <p:cNvSpPr>
            <a:spLocks noGrp="1"/>
          </p:cNvSpPr>
          <p:nvPr>
            <p:ph type="body" sz="quarter" idx="47" hasCustomPrompt="1"/>
          </p:nvPr>
        </p:nvSpPr>
        <p:spPr>
          <a:xfrm>
            <a:off x="8525490" y="3413233"/>
            <a:ext cx="1370233" cy="285720"/>
          </a:xfrm>
        </p:spPr>
        <p:txBody>
          <a:bodyPr anchor="t"/>
          <a:lstStyle>
            <a:lvl1pPr marL="0" indent="0" algn="l" defTabSz="914377" rtl="0" eaLnBrk="1" latinLnBrk="0" hangingPunct="1">
              <a:lnSpc>
                <a:spcPts val="1100"/>
              </a:lnSpc>
              <a:spcBef>
                <a:spcPct val="0"/>
              </a:spcBef>
              <a:spcAft>
                <a:spcPts val="600"/>
              </a:spcAft>
              <a:buNone/>
              <a:defRPr lang="en-US" sz="900" b="0" kern="1200" spc="0" baseline="0" dirty="0" smtClean="0">
                <a:solidFill>
                  <a:schemeClr val="tx1">
                    <a:lumMod val="50000"/>
                    <a:lumOff val="50000"/>
                  </a:schemeClr>
                </a:solidFill>
                <a:latin typeface="Effra" panose="020B0603020203020204" pitchFamily="34" charset="0"/>
                <a:ea typeface="Effra" panose="020B0603020203020204" pitchFamily="34" charset="0"/>
                <a:cs typeface="Effra" panose="020B0603020203020204" pitchFamily="34" charset="0"/>
              </a:defRPr>
            </a:lvl1pPr>
            <a:lvl2pPr marL="457189" indent="0" algn="l" defTabSz="914377" rtl="0" eaLnBrk="1" latinLnBrk="0" hangingPunct="1">
              <a:lnSpc>
                <a:spcPct val="100000"/>
              </a:lnSpc>
              <a:spcBef>
                <a:spcPct val="0"/>
              </a:spcBef>
              <a:buNone/>
              <a:defRPr lang="en-US" sz="1400" b="0" kern="1200" spc="0" baseline="0" dirty="0" smtClean="0">
                <a:solidFill>
                  <a:schemeClr val="accent2"/>
                </a:solidFill>
                <a:latin typeface="Arial" charset="0"/>
                <a:ea typeface="Arial" charset="0"/>
                <a:cs typeface="Arial" charset="0"/>
              </a:defRPr>
            </a:lvl2pPr>
            <a:lvl3pPr marL="914377" indent="0" algn="l" defTabSz="914377" rtl="0" eaLnBrk="1" latinLnBrk="0" hangingPunct="1">
              <a:lnSpc>
                <a:spcPct val="100000"/>
              </a:lnSpc>
              <a:spcBef>
                <a:spcPct val="0"/>
              </a:spcBef>
              <a:buNone/>
              <a:defRPr lang="en-US" sz="1400" b="0" kern="1200" spc="0" baseline="0" dirty="0" smtClean="0">
                <a:solidFill>
                  <a:schemeClr val="accent2"/>
                </a:solidFill>
                <a:latin typeface="Arial" charset="0"/>
                <a:ea typeface="Arial" charset="0"/>
                <a:cs typeface="Arial" charset="0"/>
              </a:defRPr>
            </a:lvl3pPr>
            <a:lvl4pPr marL="1371566" indent="0" algn="l" defTabSz="914377" rtl="0" eaLnBrk="1" latinLnBrk="0" hangingPunct="1">
              <a:lnSpc>
                <a:spcPct val="100000"/>
              </a:lnSpc>
              <a:spcBef>
                <a:spcPct val="0"/>
              </a:spcBef>
              <a:buNone/>
              <a:defRPr lang="en-US" sz="1400" b="0" kern="1200" spc="0" baseline="0" dirty="0" smtClean="0">
                <a:solidFill>
                  <a:schemeClr val="accent2"/>
                </a:solidFill>
                <a:latin typeface="Arial" charset="0"/>
                <a:ea typeface="Arial" charset="0"/>
                <a:cs typeface="Arial" charset="0"/>
              </a:defRPr>
            </a:lvl4pPr>
            <a:lvl5pPr marL="1828754" indent="0" algn="l" defTabSz="914377" rtl="0" eaLnBrk="1" latinLnBrk="0" hangingPunct="1">
              <a:lnSpc>
                <a:spcPct val="100000"/>
              </a:lnSpc>
              <a:spcBef>
                <a:spcPct val="0"/>
              </a:spcBef>
              <a:buNone/>
              <a:defRPr lang="en-US" sz="1400" b="0" kern="1200" spc="0" baseline="0" dirty="0">
                <a:solidFill>
                  <a:schemeClr val="accent2"/>
                </a:solidFill>
                <a:latin typeface="Arial" charset="0"/>
                <a:ea typeface="Arial" charset="0"/>
                <a:cs typeface="Arial" charset="0"/>
              </a:defRPr>
            </a:lvl5pPr>
          </a:lstStyle>
          <a:p>
            <a:pPr lvl="0"/>
            <a:r>
              <a:rPr lang="en-US"/>
              <a:t>Small copy</a:t>
            </a:r>
          </a:p>
        </p:txBody>
      </p:sp>
      <p:sp>
        <p:nvSpPr>
          <p:cNvPr id="24" name="Picture Placeholder 2">
            <a:extLst>
              <a:ext uri="{FF2B5EF4-FFF2-40B4-BE49-F238E27FC236}">
                <a16:creationId xmlns:a16="http://schemas.microsoft.com/office/drawing/2014/main" id="{4FAEB66D-1C52-9840-A13E-034FF83B77F2}"/>
              </a:ext>
            </a:extLst>
          </p:cNvPr>
          <p:cNvSpPr>
            <a:spLocks noGrp="1"/>
          </p:cNvSpPr>
          <p:nvPr>
            <p:ph type="pic" sz="quarter" idx="48" hasCustomPrompt="1"/>
          </p:nvPr>
        </p:nvSpPr>
        <p:spPr>
          <a:xfrm>
            <a:off x="3772515" y="3808291"/>
            <a:ext cx="1370233" cy="1598964"/>
          </a:xfrm>
          <a:prstGeom prst="rect">
            <a:avLst/>
          </a:prstGeom>
          <a:pattFill prst="pct75">
            <a:fgClr>
              <a:schemeClr val="accent2"/>
            </a:fgClr>
            <a:bgClr>
              <a:schemeClr val="accent2">
                <a:lumMod val="40000"/>
                <a:lumOff val="60000"/>
              </a:schemeClr>
            </a:bgClr>
          </a:pattFill>
        </p:spPr>
        <p:txBody>
          <a:bodyPr vert="horz" wrap="square" lIns="0" tIns="0" rIns="0" bIns="0" rtlCol="0" anchor="ctr">
            <a:noAutofit/>
          </a:bodyPr>
          <a:lstStyle>
            <a:lvl1pPr algn="ctr">
              <a:defRPr lang="en-US" dirty="0">
                <a:solidFill>
                  <a:schemeClr val="bg1"/>
                </a:solidFill>
              </a:defRPr>
            </a:lvl1pPr>
          </a:lstStyle>
          <a:p>
            <a:pPr lvl="0"/>
            <a:r>
              <a:rPr lang="en-US"/>
              <a:t>DRAG &amp; DROP IMAGE</a:t>
            </a:r>
          </a:p>
        </p:txBody>
      </p:sp>
      <p:sp>
        <p:nvSpPr>
          <p:cNvPr id="25" name="Text Placeholder 4">
            <a:extLst>
              <a:ext uri="{FF2B5EF4-FFF2-40B4-BE49-F238E27FC236}">
                <a16:creationId xmlns:a16="http://schemas.microsoft.com/office/drawing/2014/main" id="{D4E1BA77-BE51-3D4B-8056-A2063CA291D3}"/>
              </a:ext>
            </a:extLst>
          </p:cNvPr>
          <p:cNvSpPr>
            <a:spLocks noGrp="1"/>
          </p:cNvSpPr>
          <p:nvPr>
            <p:ph type="body" sz="quarter" idx="49" hasCustomPrompt="1"/>
          </p:nvPr>
        </p:nvSpPr>
        <p:spPr>
          <a:xfrm>
            <a:off x="3772515" y="5429200"/>
            <a:ext cx="1370233" cy="469651"/>
          </a:xfrm>
        </p:spPr>
        <p:txBody>
          <a:bodyPr tIns="36000" bIns="0" anchor="t"/>
          <a:lstStyle>
            <a:lvl1pPr marL="0" indent="0" algn="l" defTabSz="914377" rtl="0" eaLnBrk="1" latinLnBrk="0" hangingPunct="1">
              <a:lnSpc>
                <a:spcPts val="1600"/>
              </a:lnSpc>
              <a:spcBef>
                <a:spcPct val="0"/>
              </a:spcBef>
              <a:spcAft>
                <a:spcPts val="600"/>
              </a:spcAft>
              <a:buNone/>
              <a:defRPr lang="en-US" sz="1400" b="1" kern="1200" spc="0" smtClean="0">
                <a:solidFill>
                  <a:schemeClr val="tx1"/>
                </a:solidFill>
                <a:latin typeface="Effra" panose="020B0603020203020204" pitchFamily="34" charset="0"/>
                <a:ea typeface="Effra" panose="020B0603020203020204" pitchFamily="34" charset="0"/>
                <a:cs typeface="Effra" panose="020B0603020203020204" pitchFamily="34" charset="0"/>
              </a:defRPr>
            </a:lvl1pPr>
            <a:lvl2pPr marL="0" indent="0" algn="l" defTabSz="914377" rtl="0" eaLnBrk="1" latinLnBrk="0" hangingPunct="1">
              <a:lnSpc>
                <a:spcPts val="3840"/>
              </a:lnSpc>
              <a:spcBef>
                <a:spcPct val="0"/>
              </a:spcBef>
              <a:buNone/>
              <a:defRPr lang="en-US" sz="3200" b="1" kern="1200" spc="-151" smtClean="0">
                <a:solidFill>
                  <a:schemeClr val="tx2"/>
                </a:solidFill>
                <a:latin typeface="Arial" charset="0"/>
                <a:ea typeface="Arial" charset="0"/>
                <a:cs typeface="Arial" charset="0"/>
              </a:defRPr>
            </a:lvl2pPr>
            <a:lvl3pPr marL="0" indent="0" algn="l" defTabSz="914377" rtl="0" eaLnBrk="1" latinLnBrk="0" hangingPunct="1">
              <a:lnSpc>
                <a:spcPts val="3840"/>
              </a:lnSpc>
              <a:spcBef>
                <a:spcPct val="0"/>
              </a:spcBef>
              <a:buNone/>
              <a:defRPr lang="en-US" sz="3200" b="1" kern="1200" spc="-151" smtClean="0">
                <a:solidFill>
                  <a:schemeClr val="tx2"/>
                </a:solidFill>
                <a:latin typeface="Arial" charset="0"/>
                <a:ea typeface="Arial" charset="0"/>
                <a:cs typeface="Arial" charset="0"/>
              </a:defRPr>
            </a:lvl3pPr>
            <a:lvl4pPr marL="0" indent="0" algn="l" defTabSz="914377" rtl="0" eaLnBrk="1" latinLnBrk="0" hangingPunct="1">
              <a:lnSpc>
                <a:spcPts val="3840"/>
              </a:lnSpc>
              <a:spcBef>
                <a:spcPct val="0"/>
              </a:spcBef>
              <a:buNone/>
              <a:defRPr lang="en-US" sz="3200" b="1" kern="1200" spc="-151" smtClean="0">
                <a:solidFill>
                  <a:schemeClr val="tx2"/>
                </a:solidFill>
                <a:latin typeface="Arial" charset="0"/>
                <a:ea typeface="Arial" charset="0"/>
                <a:cs typeface="Arial" charset="0"/>
              </a:defRPr>
            </a:lvl4pPr>
            <a:lvl5pPr marL="0" indent="0" algn="l" defTabSz="914377" rtl="0" eaLnBrk="1" latinLnBrk="0" hangingPunct="1">
              <a:lnSpc>
                <a:spcPts val="3840"/>
              </a:lnSpc>
              <a:spcBef>
                <a:spcPct val="0"/>
              </a:spcBef>
              <a:buNone/>
              <a:defRPr lang="en-US" sz="3200" b="1" kern="1200" spc="-151">
                <a:solidFill>
                  <a:schemeClr val="tx2"/>
                </a:solidFill>
                <a:latin typeface="Arial" charset="0"/>
                <a:ea typeface="Arial" charset="0"/>
                <a:cs typeface="Arial" charset="0"/>
              </a:defRPr>
            </a:lvl5pPr>
          </a:lstStyle>
          <a:p>
            <a:r>
              <a:rPr lang="en-US"/>
              <a:t>Name goes here</a:t>
            </a:r>
          </a:p>
        </p:txBody>
      </p:sp>
      <p:sp>
        <p:nvSpPr>
          <p:cNvPr id="26" name="Text Placeholder 6">
            <a:extLst>
              <a:ext uri="{FF2B5EF4-FFF2-40B4-BE49-F238E27FC236}">
                <a16:creationId xmlns:a16="http://schemas.microsoft.com/office/drawing/2014/main" id="{F5B5E98F-29CC-1046-A2CE-3417FB0328B8}"/>
              </a:ext>
            </a:extLst>
          </p:cNvPr>
          <p:cNvSpPr>
            <a:spLocks noGrp="1"/>
          </p:cNvSpPr>
          <p:nvPr>
            <p:ph type="body" sz="quarter" idx="50" hasCustomPrompt="1"/>
          </p:nvPr>
        </p:nvSpPr>
        <p:spPr>
          <a:xfrm>
            <a:off x="3772515" y="5988036"/>
            <a:ext cx="1370233" cy="285720"/>
          </a:xfrm>
        </p:spPr>
        <p:txBody>
          <a:bodyPr anchor="t"/>
          <a:lstStyle>
            <a:lvl1pPr marL="0" indent="0" algn="l" defTabSz="914377" rtl="0" eaLnBrk="1" latinLnBrk="0" hangingPunct="1">
              <a:lnSpc>
                <a:spcPts val="1100"/>
              </a:lnSpc>
              <a:spcBef>
                <a:spcPct val="0"/>
              </a:spcBef>
              <a:spcAft>
                <a:spcPts val="600"/>
              </a:spcAft>
              <a:buNone/>
              <a:defRPr lang="en-US" sz="900" b="0" kern="1200" spc="0" baseline="0" dirty="0" smtClean="0">
                <a:solidFill>
                  <a:schemeClr val="tx1">
                    <a:lumMod val="50000"/>
                    <a:lumOff val="50000"/>
                  </a:schemeClr>
                </a:solidFill>
                <a:latin typeface="Effra" panose="020B0603020203020204" pitchFamily="34" charset="0"/>
                <a:ea typeface="Effra" panose="020B0603020203020204" pitchFamily="34" charset="0"/>
                <a:cs typeface="Effra" panose="020B0603020203020204" pitchFamily="34" charset="0"/>
              </a:defRPr>
            </a:lvl1pPr>
            <a:lvl2pPr marL="457189" indent="0" algn="l" defTabSz="914377" rtl="0" eaLnBrk="1" latinLnBrk="0" hangingPunct="1">
              <a:lnSpc>
                <a:spcPct val="100000"/>
              </a:lnSpc>
              <a:spcBef>
                <a:spcPct val="0"/>
              </a:spcBef>
              <a:buNone/>
              <a:defRPr lang="en-US" sz="1400" b="0" kern="1200" spc="0" baseline="0" dirty="0" smtClean="0">
                <a:solidFill>
                  <a:schemeClr val="accent2"/>
                </a:solidFill>
                <a:latin typeface="Arial" charset="0"/>
                <a:ea typeface="Arial" charset="0"/>
                <a:cs typeface="Arial" charset="0"/>
              </a:defRPr>
            </a:lvl2pPr>
            <a:lvl3pPr marL="914377" indent="0" algn="l" defTabSz="914377" rtl="0" eaLnBrk="1" latinLnBrk="0" hangingPunct="1">
              <a:lnSpc>
                <a:spcPct val="100000"/>
              </a:lnSpc>
              <a:spcBef>
                <a:spcPct val="0"/>
              </a:spcBef>
              <a:buNone/>
              <a:defRPr lang="en-US" sz="1400" b="0" kern="1200" spc="0" baseline="0" dirty="0" smtClean="0">
                <a:solidFill>
                  <a:schemeClr val="accent2"/>
                </a:solidFill>
                <a:latin typeface="Arial" charset="0"/>
                <a:ea typeface="Arial" charset="0"/>
                <a:cs typeface="Arial" charset="0"/>
              </a:defRPr>
            </a:lvl3pPr>
            <a:lvl4pPr marL="1371566" indent="0" algn="l" defTabSz="914377" rtl="0" eaLnBrk="1" latinLnBrk="0" hangingPunct="1">
              <a:lnSpc>
                <a:spcPct val="100000"/>
              </a:lnSpc>
              <a:spcBef>
                <a:spcPct val="0"/>
              </a:spcBef>
              <a:buNone/>
              <a:defRPr lang="en-US" sz="1400" b="0" kern="1200" spc="0" baseline="0" dirty="0" smtClean="0">
                <a:solidFill>
                  <a:schemeClr val="accent2"/>
                </a:solidFill>
                <a:latin typeface="Arial" charset="0"/>
                <a:ea typeface="Arial" charset="0"/>
                <a:cs typeface="Arial" charset="0"/>
              </a:defRPr>
            </a:lvl4pPr>
            <a:lvl5pPr marL="1828754" indent="0" algn="l" defTabSz="914377" rtl="0" eaLnBrk="1" latinLnBrk="0" hangingPunct="1">
              <a:lnSpc>
                <a:spcPct val="100000"/>
              </a:lnSpc>
              <a:spcBef>
                <a:spcPct val="0"/>
              </a:spcBef>
              <a:buNone/>
              <a:defRPr lang="en-US" sz="1400" b="0" kern="1200" spc="0" baseline="0" dirty="0">
                <a:solidFill>
                  <a:schemeClr val="accent2"/>
                </a:solidFill>
                <a:latin typeface="Arial" charset="0"/>
                <a:ea typeface="Arial" charset="0"/>
                <a:cs typeface="Arial" charset="0"/>
              </a:defRPr>
            </a:lvl5pPr>
          </a:lstStyle>
          <a:p>
            <a:pPr lvl="0"/>
            <a:r>
              <a:rPr lang="en-US"/>
              <a:t>Small copy</a:t>
            </a:r>
          </a:p>
        </p:txBody>
      </p:sp>
      <p:sp>
        <p:nvSpPr>
          <p:cNvPr id="27" name="Picture Placeholder 2">
            <a:extLst>
              <a:ext uri="{FF2B5EF4-FFF2-40B4-BE49-F238E27FC236}">
                <a16:creationId xmlns:a16="http://schemas.microsoft.com/office/drawing/2014/main" id="{061D6A6A-DD25-5740-9DDC-AC91C770333A}"/>
              </a:ext>
            </a:extLst>
          </p:cNvPr>
          <p:cNvSpPr>
            <a:spLocks noGrp="1"/>
          </p:cNvSpPr>
          <p:nvPr>
            <p:ph type="pic" sz="quarter" idx="51" hasCustomPrompt="1"/>
          </p:nvPr>
        </p:nvSpPr>
        <p:spPr>
          <a:xfrm>
            <a:off x="5356840" y="3808291"/>
            <a:ext cx="1370233" cy="1598964"/>
          </a:xfrm>
          <a:prstGeom prst="rect">
            <a:avLst/>
          </a:prstGeom>
          <a:pattFill prst="pct75">
            <a:fgClr>
              <a:schemeClr val="accent2"/>
            </a:fgClr>
            <a:bgClr>
              <a:schemeClr val="accent2">
                <a:lumMod val="40000"/>
                <a:lumOff val="60000"/>
              </a:schemeClr>
            </a:bgClr>
          </a:pattFill>
        </p:spPr>
        <p:txBody>
          <a:bodyPr vert="horz" wrap="square" lIns="0" tIns="0" rIns="0" bIns="0" rtlCol="0" anchor="ctr">
            <a:noAutofit/>
          </a:bodyPr>
          <a:lstStyle>
            <a:lvl1pPr algn="ctr">
              <a:defRPr lang="en-US" dirty="0">
                <a:solidFill>
                  <a:schemeClr val="bg1"/>
                </a:solidFill>
              </a:defRPr>
            </a:lvl1pPr>
          </a:lstStyle>
          <a:p>
            <a:pPr lvl="0"/>
            <a:r>
              <a:rPr lang="en-US"/>
              <a:t>DRAG &amp; DROP IMAGE</a:t>
            </a:r>
          </a:p>
        </p:txBody>
      </p:sp>
      <p:sp>
        <p:nvSpPr>
          <p:cNvPr id="28" name="Text Placeholder 4">
            <a:extLst>
              <a:ext uri="{FF2B5EF4-FFF2-40B4-BE49-F238E27FC236}">
                <a16:creationId xmlns:a16="http://schemas.microsoft.com/office/drawing/2014/main" id="{4A21538E-C1A7-3648-804E-6988C1AA3A5A}"/>
              </a:ext>
            </a:extLst>
          </p:cNvPr>
          <p:cNvSpPr>
            <a:spLocks noGrp="1"/>
          </p:cNvSpPr>
          <p:nvPr>
            <p:ph type="body" sz="quarter" idx="52" hasCustomPrompt="1"/>
          </p:nvPr>
        </p:nvSpPr>
        <p:spPr>
          <a:xfrm>
            <a:off x="5356840" y="5429200"/>
            <a:ext cx="1370233" cy="469651"/>
          </a:xfrm>
        </p:spPr>
        <p:txBody>
          <a:bodyPr tIns="36000" bIns="0" anchor="t"/>
          <a:lstStyle>
            <a:lvl1pPr marL="0" indent="0" algn="l" defTabSz="914377" rtl="0" eaLnBrk="1" latinLnBrk="0" hangingPunct="1">
              <a:lnSpc>
                <a:spcPts val="1600"/>
              </a:lnSpc>
              <a:spcBef>
                <a:spcPct val="0"/>
              </a:spcBef>
              <a:spcAft>
                <a:spcPts val="600"/>
              </a:spcAft>
              <a:buNone/>
              <a:defRPr lang="en-US" sz="1400" b="1" kern="1200" spc="0" smtClean="0">
                <a:solidFill>
                  <a:schemeClr val="tx1"/>
                </a:solidFill>
                <a:latin typeface="Effra" panose="020B0603020203020204" pitchFamily="34" charset="0"/>
                <a:ea typeface="Effra" panose="020B0603020203020204" pitchFamily="34" charset="0"/>
                <a:cs typeface="Effra" panose="020B0603020203020204" pitchFamily="34" charset="0"/>
              </a:defRPr>
            </a:lvl1pPr>
            <a:lvl2pPr marL="0" indent="0" algn="l" defTabSz="914377" rtl="0" eaLnBrk="1" latinLnBrk="0" hangingPunct="1">
              <a:lnSpc>
                <a:spcPts val="3840"/>
              </a:lnSpc>
              <a:spcBef>
                <a:spcPct val="0"/>
              </a:spcBef>
              <a:buNone/>
              <a:defRPr lang="en-US" sz="3200" b="1" kern="1200" spc="-151" smtClean="0">
                <a:solidFill>
                  <a:schemeClr val="tx2"/>
                </a:solidFill>
                <a:latin typeface="Arial" charset="0"/>
                <a:ea typeface="Arial" charset="0"/>
                <a:cs typeface="Arial" charset="0"/>
              </a:defRPr>
            </a:lvl2pPr>
            <a:lvl3pPr marL="0" indent="0" algn="l" defTabSz="914377" rtl="0" eaLnBrk="1" latinLnBrk="0" hangingPunct="1">
              <a:lnSpc>
                <a:spcPts val="3840"/>
              </a:lnSpc>
              <a:spcBef>
                <a:spcPct val="0"/>
              </a:spcBef>
              <a:buNone/>
              <a:defRPr lang="en-US" sz="3200" b="1" kern="1200" spc="-151" smtClean="0">
                <a:solidFill>
                  <a:schemeClr val="tx2"/>
                </a:solidFill>
                <a:latin typeface="Arial" charset="0"/>
                <a:ea typeface="Arial" charset="0"/>
                <a:cs typeface="Arial" charset="0"/>
              </a:defRPr>
            </a:lvl3pPr>
            <a:lvl4pPr marL="0" indent="0" algn="l" defTabSz="914377" rtl="0" eaLnBrk="1" latinLnBrk="0" hangingPunct="1">
              <a:lnSpc>
                <a:spcPts val="3840"/>
              </a:lnSpc>
              <a:spcBef>
                <a:spcPct val="0"/>
              </a:spcBef>
              <a:buNone/>
              <a:defRPr lang="en-US" sz="3200" b="1" kern="1200" spc="-151" smtClean="0">
                <a:solidFill>
                  <a:schemeClr val="tx2"/>
                </a:solidFill>
                <a:latin typeface="Arial" charset="0"/>
                <a:ea typeface="Arial" charset="0"/>
                <a:cs typeface="Arial" charset="0"/>
              </a:defRPr>
            </a:lvl4pPr>
            <a:lvl5pPr marL="0" indent="0" algn="l" defTabSz="914377" rtl="0" eaLnBrk="1" latinLnBrk="0" hangingPunct="1">
              <a:lnSpc>
                <a:spcPts val="3840"/>
              </a:lnSpc>
              <a:spcBef>
                <a:spcPct val="0"/>
              </a:spcBef>
              <a:buNone/>
              <a:defRPr lang="en-US" sz="3200" b="1" kern="1200" spc="-151">
                <a:solidFill>
                  <a:schemeClr val="tx2"/>
                </a:solidFill>
                <a:latin typeface="Arial" charset="0"/>
                <a:ea typeface="Arial" charset="0"/>
                <a:cs typeface="Arial" charset="0"/>
              </a:defRPr>
            </a:lvl5pPr>
          </a:lstStyle>
          <a:p>
            <a:r>
              <a:rPr lang="en-US"/>
              <a:t>Name goes here</a:t>
            </a:r>
          </a:p>
        </p:txBody>
      </p:sp>
      <p:sp>
        <p:nvSpPr>
          <p:cNvPr id="29" name="Text Placeholder 6">
            <a:extLst>
              <a:ext uri="{FF2B5EF4-FFF2-40B4-BE49-F238E27FC236}">
                <a16:creationId xmlns:a16="http://schemas.microsoft.com/office/drawing/2014/main" id="{1715C14E-341B-6041-A3BD-C1892BE2654B}"/>
              </a:ext>
            </a:extLst>
          </p:cNvPr>
          <p:cNvSpPr>
            <a:spLocks noGrp="1"/>
          </p:cNvSpPr>
          <p:nvPr>
            <p:ph type="body" sz="quarter" idx="53" hasCustomPrompt="1"/>
          </p:nvPr>
        </p:nvSpPr>
        <p:spPr>
          <a:xfrm>
            <a:off x="5356840" y="5988036"/>
            <a:ext cx="1370233" cy="285720"/>
          </a:xfrm>
        </p:spPr>
        <p:txBody>
          <a:bodyPr anchor="t"/>
          <a:lstStyle>
            <a:lvl1pPr marL="0" indent="0" algn="l" defTabSz="914377" rtl="0" eaLnBrk="1" latinLnBrk="0" hangingPunct="1">
              <a:lnSpc>
                <a:spcPts val="1100"/>
              </a:lnSpc>
              <a:spcBef>
                <a:spcPct val="0"/>
              </a:spcBef>
              <a:spcAft>
                <a:spcPts val="600"/>
              </a:spcAft>
              <a:buNone/>
              <a:defRPr lang="en-US" sz="900" b="0" kern="1200" spc="0" baseline="0" dirty="0" smtClean="0">
                <a:solidFill>
                  <a:schemeClr val="tx1">
                    <a:lumMod val="50000"/>
                    <a:lumOff val="50000"/>
                  </a:schemeClr>
                </a:solidFill>
                <a:latin typeface="Effra" panose="020B0603020203020204" pitchFamily="34" charset="0"/>
                <a:ea typeface="Effra" panose="020B0603020203020204" pitchFamily="34" charset="0"/>
                <a:cs typeface="Effra" panose="020B0603020203020204" pitchFamily="34" charset="0"/>
              </a:defRPr>
            </a:lvl1pPr>
            <a:lvl2pPr marL="457189" indent="0" algn="l" defTabSz="914377" rtl="0" eaLnBrk="1" latinLnBrk="0" hangingPunct="1">
              <a:lnSpc>
                <a:spcPct val="100000"/>
              </a:lnSpc>
              <a:spcBef>
                <a:spcPct val="0"/>
              </a:spcBef>
              <a:buNone/>
              <a:defRPr lang="en-US" sz="1400" b="0" kern="1200" spc="0" baseline="0" dirty="0" smtClean="0">
                <a:solidFill>
                  <a:schemeClr val="accent2"/>
                </a:solidFill>
                <a:latin typeface="Arial" charset="0"/>
                <a:ea typeface="Arial" charset="0"/>
                <a:cs typeface="Arial" charset="0"/>
              </a:defRPr>
            </a:lvl2pPr>
            <a:lvl3pPr marL="914377" indent="0" algn="l" defTabSz="914377" rtl="0" eaLnBrk="1" latinLnBrk="0" hangingPunct="1">
              <a:lnSpc>
                <a:spcPct val="100000"/>
              </a:lnSpc>
              <a:spcBef>
                <a:spcPct val="0"/>
              </a:spcBef>
              <a:buNone/>
              <a:defRPr lang="en-US" sz="1400" b="0" kern="1200" spc="0" baseline="0" dirty="0" smtClean="0">
                <a:solidFill>
                  <a:schemeClr val="accent2"/>
                </a:solidFill>
                <a:latin typeface="Arial" charset="0"/>
                <a:ea typeface="Arial" charset="0"/>
                <a:cs typeface="Arial" charset="0"/>
              </a:defRPr>
            </a:lvl3pPr>
            <a:lvl4pPr marL="1371566" indent="0" algn="l" defTabSz="914377" rtl="0" eaLnBrk="1" latinLnBrk="0" hangingPunct="1">
              <a:lnSpc>
                <a:spcPct val="100000"/>
              </a:lnSpc>
              <a:spcBef>
                <a:spcPct val="0"/>
              </a:spcBef>
              <a:buNone/>
              <a:defRPr lang="en-US" sz="1400" b="0" kern="1200" spc="0" baseline="0" dirty="0" smtClean="0">
                <a:solidFill>
                  <a:schemeClr val="accent2"/>
                </a:solidFill>
                <a:latin typeface="Arial" charset="0"/>
                <a:ea typeface="Arial" charset="0"/>
                <a:cs typeface="Arial" charset="0"/>
              </a:defRPr>
            </a:lvl4pPr>
            <a:lvl5pPr marL="1828754" indent="0" algn="l" defTabSz="914377" rtl="0" eaLnBrk="1" latinLnBrk="0" hangingPunct="1">
              <a:lnSpc>
                <a:spcPct val="100000"/>
              </a:lnSpc>
              <a:spcBef>
                <a:spcPct val="0"/>
              </a:spcBef>
              <a:buNone/>
              <a:defRPr lang="en-US" sz="1400" b="0" kern="1200" spc="0" baseline="0" dirty="0">
                <a:solidFill>
                  <a:schemeClr val="accent2"/>
                </a:solidFill>
                <a:latin typeface="Arial" charset="0"/>
                <a:ea typeface="Arial" charset="0"/>
                <a:cs typeface="Arial" charset="0"/>
              </a:defRPr>
            </a:lvl5pPr>
          </a:lstStyle>
          <a:p>
            <a:pPr lvl="0"/>
            <a:r>
              <a:rPr lang="en-US"/>
              <a:t>Small copy</a:t>
            </a:r>
          </a:p>
        </p:txBody>
      </p:sp>
      <p:sp>
        <p:nvSpPr>
          <p:cNvPr id="30" name="Picture Placeholder 2">
            <a:extLst>
              <a:ext uri="{FF2B5EF4-FFF2-40B4-BE49-F238E27FC236}">
                <a16:creationId xmlns:a16="http://schemas.microsoft.com/office/drawing/2014/main" id="{6FA86E2B-982D-8F49-93B8-CEE8A5B50A61}"/>
              </a:ext>
            </a:extLst>
          </p:cNvPr>
          <p:cNvSpPr>
            <a:spLocks noGrp="1"/>
          </p:cNvSpPr>
          <p:nvPr>
            <p:ph type="pic" sz="quarter" idx="54" hasCustomPrompt="1"/>
          </p:nvPr>
        </p:nvSpPr>
        <p:spPr>
          <a:xfrm>
            <a:off x="6941165" y="3808291"/>
            <a:ext cx="1370233" cy="1598964"/>
          </a:xfrm>
          <a:prstGeom prst="rect">
            <a:avLst/>
          </a:prstGeom>
          <a:pattFill prst="pct75">
            <a:fgClr>
              <a:schemeClr val="accent2"/>
            </a:fgClr>
            <a:bgClr>
              <a:schemeClr val="accent2">
                <a:lumMod val="40000"/>
                <a:lumOff val="60000"/>
              </a:schemeClr>
            </a:bgClr>
          </a:pattFill>
        </p:spPr>
        <p:txBody>
          <a:bodyPr vert="horz" wrap="square" lIns="0" tIns="0" rIns="0" bIns="0" rtlCol="0" anchor="ctr">
            <a:noAutofit/>
          </a:bodyPr>
          <a:lstStyle>
            <a:lvl1pPr algn="ctr">
              <a:defRPr lang="en-US" dirty="0">
                <a:solidFill>
                  <a:schemeClr val="bg1"/>
                </a:solidFill>
              </a:defRPr>
            </a:lvl1pPr>
          </a:lstStyle>
          <a:p>
            <a:pPr lvl="0"/>
            <a:r>
              <a:rPr lang="en-US"/>
              <a:t>DRAG &amp; DROP IMAGE</a:t>
            </a:r>
          </a:p>
        </p:txBody>
      </p:sp>
      <p:sp>
        <p:nvSpPr>
          <p:cNvPr id="31" name="Text Placeholder 4">
            <a:extLst>
              <a:ext uri="{FF2B5EF4-FFF2-40B4-BE49-F238E27FC236}">
                <a16:creationId xmlns:a16="http://schemas.microsoft.com/office/drawing/2014/main" id="{F71851DB-BD39-A646-854B-A79901FB9D74}"/>
              </a:ext>
            </a:extLst>
          </p:cNvPr>
          <p:cNvSpPr>
            <a:spLocks noGrp="1"/>
          </p:cNvSpPr>
          <p:nvPr>
            <p:ph type="body" sz="quarter" idx="55" hasCustomPrompt="1"/>
          </p:nvPr>
        </p:nvSpPr>
        <p:spPr>
          <a:xfrm>
            <a:off x="6941165" y="5429200"/>
            <a:ext cx="1370233" cy="469651"/>
          </a:xfrm>
        </p:spPr>
        <p:txBody>
          <a:bodyPr tIns="36000" bIns="0" anchor="t"/>
          <a:lstStyle>
            <a:lvl1pPr marL="0" indent="0" algn="l" defTabSz="914377" rtl="0" eaLnBrk="1" latinLnBrk="0" hangingPunct="1">
              <a:lnSpc>
                <a:spcPts val="1600"/>
              </a:lnSpc>
              <a:spcBef>
                <a:spcPct val="0"/>
              </a:spcBef>
              <a:spcAft>
                <a:spcPts val="600"/>
              </a:spcAft>
              <a:buNone/>
              <a:defRPr lang="en-US" sz="1400" b="1" kern="1200" spc="0" smtClean="0">
                <a:solidFill>
                  <a:schemeClr val="tx1"/>
                </a:solidFill>
                <a:latin typeface="Effra" panose="020B0603020203020204" pitchFamily="34" charset="0"/>
                <a:ea typeface="Effra" panose="020B0603020203020204" pitchFamily="34" charset="0"/>
                <a:cs typeface="Effra" panose="020B0603020203020204" pitchFamily="34" charset="0"/>
              </a:defRPr>
            </a:lvl1pPr>
            <a:lvl2pPr marL="0" indent="0" algn="l" defTabSz="914377" rtl="0" eaLnBrk="1" latinLnBrk="0" hangingPunct="1">
              <a:lnSpc>
                <a:spcPts val="3840"/>
              </a:lnSpc>
              <a:spcBef>
                <a:spcPct val="0"/>
              </a:spcBef>
              <a:buNone/>
              <a:defRPr lang="en-US" sz="3200" b="1" kern="1200" spc="-151" smtClean="0">
                <a:solidFill>
                  <a:schemeClr val="tx2"/>
                </a:solidFill>
                <a:latin typeface="Arial" charset="0"/>
                <a:ea typeface="Arial" charset="0"/>
                <a:cs typeface="Arial" charset="0"/>
              </a:defRPr>
            </a:lvl2pPr>
            <a:lvl3pPr marL="0" indent="0" algn="l" defTabSz="914377" rtl="0" eaLnBrk="1" latinLnBrk="0" hangingPunct="1">
              <a:lnSpc>
                <a:spcPts val="3840"/>
              </a:lnSpc>
              <a:spcBef>
                <a:spcPct val="0"/>
              </a:spcBef>
              <a:buNone/>
              <a:defRPr lang="en-US" sz="3200" b="1" kern="1200" spc="-151" smtClean="0">
                <a:solidFill>
                  <a:schemeClr val="tx2"/>
                </a:solidFill>
                <a:latin typeface="Arial" charset="0"/>
                <a:ea typeface="Arial" charset="0"/>
                <a:cs typeface="Arial" charset="0"/>
              </a:defRPr>
            </a:lvl3pPr>
            <a:lvl4pPr marL="0" indent="0" algn="l" defTabSz="914377" rtl="0" eaLnBrk="1" latinLnBrk="0" hangingPunct="1">
              <a:lnSpc>
                <a:spcPts val="3840"/>
              </a:lnSpc>
              <a:spcBef>
                <a:spcPct val="0"/>
              </a:spcBef>
              <a:buNone/>
              <a:defRPr lang="en-US" sz="3200" b="1" kern="1200" spc="-151" smtClean="0">
                <a:solidFill>
                  <a:schemeClr val="tx2"/>
                </a:solidFill>
                <a:latin typeface="Arial" charset="0"/>
                <a:ea typeface="Arial" charset="0"/>
                <a:cs typeface="Arial" charset="0"/>
              </a:defRPr>
            </a:lvl4pPr>
            <a:lvl5pPr marL="0" indent="0" algn="l" defTabSz="914377" rtl="0" eaLnBrk="1" latinLnBrk="0" hangingPunct="1">
              <a:lnSpc>
                <a:spcPts val="3840"/>
              </a:lnSpc>
              <a:spcBef>
                <a:spcPct val="0"/>
              </a:spcBef>
              <a:buNone/>
              <a:defRPr lang="en-US" sz="3200" b="1" kern="1200" spc="-151">
                <a:solidFill>
                  <a:schemeClr val="tx2"/>
                </a:solidFill>
                <a:latin typeface="Arial" charset="0"/>
                <a:ea typeface="Arial" charset="0"/>
                <a:cs typeface="Arial" charset="0"/>
              </a:defRPr>
            </a:lvl5pPr>
          </a:lstStyle>
          <a:p>
            <a:r>
              <a:rPr lang="en-US"/>
              <a:t>Name goes here</a:t>
            </a:r>
          </a:p>
        </p:txBody>
      </p:sp>
      <p:sp>
        <p:nvSpPr>
          <p:cNvPr id="32" name="Text Placeholder 6">
            <a:extLst>
              <a:ext uri="{FF2B5EF4-FFF2-40B4-BE49-F238E27FC236}">
                <a16:creationId xmlns:a16="http://schemas.microsoft.com/office/drawing/2014/main" id="{EDD1FFF1-2AA3-3B41-B1A5-2D6A39B07BC0}"/>
              </a:ext>
            </a:extLst>
          </p:cNvPr>
          <p:cNvSpPr>
            <a:spLocks noGrp="1"/>
          </p:cNvSpPr>
          <p:nvPr>
            <p:ph type="body" sz="quarter" idx="56" hasCustomPrompt="1"/>
          </p:nvPr>
        </p:nvSpPr>
        <p:spPr>
          <a:xfrm>
            <a:off x="6941165" y="5988036"/>
            <a:ext cx="1370233" cy="285720"/>
          </a:xfrm>
        </p:spPr>
        <p:txBody>
          <a:bodyPr anchor="t"/>
          <a:lstStyle>
            <a:lvl1pPr marL="0" indent="0" algn="l" defTabSz="914377" rtl="0" eaLnBrk="1" latinLnBrk="0" hangingPunct="1">
              <a:lnSpc>
                <a:spcPts val="1100"/>
              </a:lnSpc>
              <a:spcBef>
                <a:spcPct val="0"/>
              </a:spcBef>
              <a:spcAft>
                <a:spcPts val="600"/>
              </a:spcAft>
              <a:buNone/>
              <a:defRPr lang="en-US" sz="900" b="0" kern="1200" spc="0" baseline="0" dirty="0" smtClean="0">
                <a:solidFill>
                  <a:schemeClr val="tx1">
                    <a:lumMod val="50000"/>
                    <a:lumOff val="50000"/>
                  </a:schemeClr>
                </a:solidFill>
                <a:latin typeface="Effra" panose="020B0603020203020204" pitchFamily="34" charset="0"/>
                <a:ea typeface="Effra" panose="020B0603020203020204" pitchFamily="34" charset="0"/>
                <a:cs typeface="Effra" panose="020B0603020203020204" pitchFamily="34" charset="0"/>
              </a:defRPr>
            </a:lvl1pPr>
            <a:lvl2pPr marL="457189" indent="0" algn="l" defTabSz="914377" rtl="0" eaLnBrk="1" latinLnBrk="0" hangingPunct="1">
              <a:lnSpc>
                <a:spcPct val="100000"/>
              </a:lnSpc>
              <a:spcBef>
                <a:spcPct val="0"/>
              </a:spcBef>
              <a:buNone/>
              <a:defRPr lang="en-US" sz="1400" b="0" kern="1200" spc="0" baseline="0" dirty="0" smtClean="0">
                <a:solidFill>
                  <a:schemeClr val="accent2"/>
                </a:solidFill>
                <a:latin typeface="Arial" charset="0"/>
                <a:ea typeface="Arial" charset="0"/>
                <a:cs typeface="Arial" charset="0"/>
              </a:defRPr>
            </a:lvl2pPr>
            <a:lvl3pPr marL="914377" indent="0" algn="l" defTabSz="914377" rtl="0" eaLnBrk="1" latinLnBrk="0" hangingPunct="1">
              <a:lnSpc>
                <a:spcPct val="100000"/>
              </a:lnSpc>
              <a:spcBef>
                <a:spcPct val="0"/>
              </a:spcBef>
              <a:buNone/>
              <a:defRPr lang="en-US" sz="1400" b="0" kern="1200" spc="0" baseline="0" dirty="0" smtClean="0">
                <a:solidFill>
                  <a:schemeClr val="accent2"/>
                </a:solidFill>
                <a:latin typeface="Arial" charset="0"/>
                <a:ea typeface="Arial" charset="0"/>
                <a:cs typeface="Arial" charset="0"/>
              </a:defRPr>
            </a:lvl3pPr>
            <a:lvl4pPr marL="1371566" indent="0" algn="l" defTabSz="914377" rtl="0" eaLnBrk="1" latinLnBrk="0" hangingPunct="1">
              <a:lnSpc>
                <a:spcPct val="100000"/>
              </a:lnSpc>
              <a:spcBef>
                <a:spcPct val="0"/>
              </a:spcBef>
              <a:buNone/>
              <a:defRPr lang="en-US" sz="1400" b="0" kern="1200" spc="0" baseline="0" dirty="0" smtClean="0">
                <a:solidFill>
                  <a:schemeClr val="accent2"/>
                </a:solidFill>
                <a:latin typeface="Arial" charset="0"/>
                <a:ea typeface="Arial" charset="0"/>
                <a:cs typeface="Arial" charset="0"/>
              </a:defRPr>
            </a:lvl4pPr>
            <a:lvl5pPr marL="1828754" indent="0" algn="l" defTabSz="914377" rtl="0" eaLnBrk="1" latinLnBrk="0" hangingPunct="1">
              <a:lnSpc>
                <a:spcPct val="100000"/>
              </a:lnSpc>
              <a:spcBef>
                <a:spcPct val="0"/>
              </a:spcBef>
              <a:buNone/>
              <a:defRPr lang="en-US" sz="1400" b="0" kern="1200" spc="0" baseline="0" dirty="0">
                <a:solidFill>
                  <a:schemeClr val="accent2"/>
                </a:solidFill>
                <a:latin typeface="Arial" charset="0"/>
                <a:ea typeface="Arial" charset="0"/>
                <a:cs typeface="Arial" charset="0"/>
              </a:defRPr>
            </a:lvl5pPr>
          </a:lstStyle>
          <a:p>
            <a:pPr lvl="0"/>
            <a:r>
              <a:rPr lang="en-US"/>
              <a:t>Small copy</a:t>
            </a:r>
          </a:p>
        </p:txBody>
      </p:sp>
      <p:sp>
        <p:nvSpPr>
          <p:cNvPr id="33" name="Picture Placeholder 2">
            <a:extLst>
              <a:ext uri="{FF2B5EF4-FFF2-40B4-BE49-F238E27FC236}">
                <a16:creationId xmlns:a16="http://schemas.microsoft.com/office/drawing/2014/main" id="{533B2D3F-0E06-C649-858B-646B4868B9E7}"/>
              </a:ext>
            </a:extLst>
          </p:cNvPr>
          <p:cNvSpPr>
            <a:spLocks noGrp="1"/>
          </p:cNvSpPr>
          <p:nvPr>
            <p:ph type="pic" sz="quarter" idx="57" hasCustomPrompt="1"/>
          </p:nvPr>
        </p:nvSpPr>
        <p:spPr>
          <a:xfrm>
            <a:off x="8525490" y="3808291"/>
            <a:ext cx="1370233" cy="1598964"/>
          </a:xfrm>
          <a:prstGeom prst="rect">
            <a:avLst/>
          </a:prstGeom>
          <a:pattFill prst="pct75">
            <a:fgClr>
              <a:schemeClr val="accent2"/>
            </a:fgClr>
            <a:bgClr>
              <a:schemeClr val="accent2">
                <a:lumMod val="40000"/>
                <a:lumOff val="60000"/>
              </a:schemeClr>
            </a:bgClr>
          </a:pattFill>
        </p:spPr>
        <p:txBody>
          <a:bodyPr vert="horz" wrap="square" lIns="0" tIns="0" rIns="0" bIns="0" rtlCol="0" anchor="ctr">
            <a:noAutofit/>
          </a:bodyPr>
          <a:lstStyle>
            <a:lvl1pPr algn="ctr">
              <a:defRPr lang="en-US" dirty="0">
                <a:solidFill>
                  <a:schemeClr val="bg1"/>
                </a:solidFill>
              </a:defRPr>
            </a:lvl1pPr>
          </a:lstStyle>
          <a:p>
            <a:pPr lvl="0"/>
            <a:r>
              <a:rPr lang="en-US"/>
              <a:t>DRAG &amp; DROP IMAGE</a:t>
            </a:r>
          </a:p>
        </p:txBody>
      </p:sp>
      <p:sp>
        <p:nvSpPr>
          <p:cNvPr id="34" name="Text Placeholder 4">
            <a:extLst>
              <a:ext uri="{FF2B5EF4-FFF2-40B4-BE49-F238E27FC236}">
                <a16:creationId xmlns:a16="http://schemas.microsoft.com/office/drawing/2014/main" id="{EAF4F806-8D37-F64E-9D10-7752E4388F72}"/>
              </a:ext>
            </a:extLst>
          </p:cNvPr>
          <p:cNvSpPr>
            <a:spLocks noGrp="1"/>
          </p:cNvSpPr>
          <p:nvPr>
            <p:ph type="body" sz="quarter" idx="58" hasCustomPrompt="1"/>
          </p:nvPr>
        </p:nvSpPr>
        <p:spPr>
          <a:xfrm>
            <a:off x="8525490" y="5429200"/>
            <a:ext cx="1370233" cy="469651"/>
          </a:xfrm>
        </p:spPr>
        <p:txBody>
          <a:bodyPr tIns="36000" bIns="0" anchor="t"/>
          <a:lstStyle>
            <a:lvl1pPr marL="0" indent="0" algn="l" defTabSz="914377" rtl="0" eaLnBrk="1" latinLnBrk="0" hangingPunct="1">
              <a:lnSpc>
                <a:spcPts val="1600"/>
              </a:lnSpc>
              <a:spcBef>
                <a:spcPct val="0"/>
              </a:spcBef>
              <a:spcAft>
                <a:spcPts val="600"/>
              </a:spcAft>
              <a:buNone/>
              <a:defRPr lang="en-US" sz="1400" b="1" kern="1200" spc="0" smtClean="0">
                <a:solidFill>
                  <a:schemeClr val="tx1"/>
                </a:solidFill>
                <a:latin typeface="Effra" panose="020B0603020203020204" pitchFamily="34" charset="0"/>
                <a:ea typeface="Effra" panose="020B0603020203020204" pitchFamily="34" charset="0"/>
                <a:cs typeface="Effra" panose="020B0603020203020204" pitchFamily="34" charset="0"/>
              </a:defRPr>
            </a:lvl1pPr>
            <a:lvl2pPr marL="0" indent="0" algn="l" defTabSz="914377" rtl="0" eaLnBrk="1" latinLnBrk="0" hangingPunct="1">
              <a:lnSpc>
                <a:spcPts val="3840"/>
              </a:lnSpc>
              <a:spcBef>
                <a:spcPct val="0"/>
              </a:spcBef>
              <a:buNone/>
              <a:defRPr lang="en-US" sz="3200" b="1" kern="1200" spc="-151" smtClean="0">
                <a:solidFill>
                  <a:schemeClr val="tx2"/>
                </a:solidFill>
                <a:latin typeface="Arial" charset="0"/>
                <a:ea typeface="Arial" charset="0"/>
                <a:cs typeface="Arial" charset="0"/>
              </a:defRPr>
            </a:lvl2pPr>
            <a:lvl3pPr marL="0" indent="0" algn="l" defTabSz="914377" rtl="0" eaLnBrk="1" latinLnBrk="0" hangingPunct="1">
              <a:lnSpc>
                <a:spcPts val="3840"/>
              </a:lnSpc>
              <a:spcBef>
                <a:spcPct val="0"/>
              </a:spcBef>
              <a:buNone/>
              <a:defRPr lang="en-US" sz="3200" b="1" kern="1200" spc="-151" smtClean="0">
                <a:solidFill>
                  <a:schemeClr val="tx2"/>
                </a:solidFill>
                <a:latin typeface="Arial" charset="0"/>
                <a:ea typeface="Arial" charset="0"/>
                <a:cs typeface="Arial" charset="0"/>
              </a:defRPr>
            </a:lvl3pPr>
            <a:lvl4pPr marL="0" indent="0" algn="l" defTabSz="914377" rtl="0" eaLnBrk="1" latinLnBrk="0" hangingPunct="1">
              <a:lnSpc>
                <a:spcPts val="3840"/>
              </a:lnSpc>
              <a:spcBef>
                <a:spcPct val="0"/>
              </a:spcBef>
              <a:buNone/>
              <a:defRPr lang="en-US" sz="3200" b="1" kern="1200" spc="-151" smtClean="0">
                <a:solidFill>
                  <a:schemeClr val="tx2"/>
                </a:solidFill>
                <a:latin typeface="Arial" charset="0"/>
                <a:ea typeface="Arial" charset="0"/>
                <a:cs typeface="Arial" charset="0"/>
              </a:defRPr>
            </a:lvl4pPr>
            <a:lvl5pPr marL="0" indent="0" algn="l" defTabSz="914377" rtl="0" eaLnBrk="1" latinLnBrk="0" hangingPunct="1">
              <a:lnSpc>
                <a:spcPts val="3840"/>
              </a:lnSpc>
              <a:spcBef>
                <a:spcPct val="0"/>
              </a:spcBef>
              <a:buNone/>
              <a:defRPr lang="en-US" sz="3200" b="1" kern="1200" spc="-151">
                <a:solidFill>
                  <a:schemeClr val="tx2"/>
                </a:solidFill>
                <a:latin typeface="Arial" charset="0"/>
                <a:ea typeface="Arial" charset="0"/>
                <a:cs typeface="Arial" charset="0"/>
              </a:defRPr>
            </a:lvl5pPr>
          </a:lstStyle>
          <a:p>
            <a:r>
              <a:rPr lang="en-US"/>
              <a:t>Name goes here</a:t>
            </a:r>
          </a:p>
        </p:txBody>
      </p:sp>
      <p:sp>
        <p:nvSpPr>
          <p:cNvPr id="35" name="Text Placeholder 6">
            <a:extLst>
              <a:ext uri="{FF2B5EF4-FFF2-40B4-BE49-F238E27FC236}">
                <a16:creationId xmlns:a16="http://schemas.microsoft.com/office/drawing/2014/main" id="{ABA7E650-2B68-E449-A5CC-DB0A27108C70}"/>
              </a:ext>
            </a:extLst>
          </p:cNvPr>
          <p:cNvSpPr>
            <a:spLocks noGrp="1"/>
          </p:cNvSpPr>
          <p:nvPr>
            <p:ph type="body" sz="quarter" idx="59" hasCustomPrompt="1"/>
          </p:nvPr>
        </p:nvSpPr>
        <p:spPr>
          <a:xfrm>
            <a:off x="8525490" y="5988036"/>
            <a:ext cx="1370233" cy="285720"/>
          </a:xfrm>
        </p:spPr>
        <p:txBody>
          <a:bodyPr anchor="t"/>
          <a:lstStyle>
            <a:lvl1pPr marL="0" indent="0" algn="l" defTabSz="914377" rtl="0" eaLnBrk="1" latinLnBrk="0" hangingPunct="1">
              <a:lnSpc>
                <a:spcPts val="1100"/>
              </a:lnSpc>
              <a:spcBef>
                <a:spcPct val="0"/>
              </a:spcBef>
              <a:spcAft>
                <a:spcPts val="600"/>
              </a:spcAft>
              <a:buNone/>
              <a:defRPr lang="en-US" sz="900" b="0" kern="1200" spc="0" baseline="0" dirty="0" smtClean="0">
                <a:solidFill>
                  <a:schemeClr val="tx1">
                    <a:lumMod val="50000"/>
                    <a:lumOff val="50000"/>
                  </a:schemeClr>
                </a:solidFill>
                <a:latin typeface="Effra" panose="020B0603020203020204" pitchFamily="34" charset="0"/>
                <a:ea typeface="Effra" panose="020B0603020203020204" pitchFamily="34" charset="0"/>
                <a:cs typeface="Effra" panose="020B0603020203020204" pitchFamily="34" charset="0"/>
              </a:defRPr>
            </a:lvl1pPr>
            <a:lvl2pPr marL="457189" indent="0" algn="l" defTabSz="914377" rtl="0" eaLnBrk="1" latinLnBrk="0" hangingPunct="1">
              <a:lnSpc>
                <a:spcPct val="100000"/>
              </a:lnSpc>
              <a:spcBef>
                <a:spcPct val="0"/>
              </a:spcBef>
              <a:buNone/>
              <a:defRPr lang="en-US" sz="1400" b="0" kern="1200" spc="0" baseline="0" dirty="0" smtClean="0">
                <a:solidFill>
                  <a:schemeClr val="accent2"/>
                </a:solidFill>
                <a:latin typeface="Arial" charset="0"/>
                <a:ea typeface="Arial" charset="0"/>
                <a:cs typeface="Arial" charset="0"/>
              </a:defRPr>
            </a:lvl2pPr>
            <a:lvl3pPr marL="914377" indent="0" algn="l" defTabSz="914377" rtl="0" eaLnBrk="1" latinLnBrk="0" hangingPunct="1">
              <a:lnSpc>
                <a:spcPct val="100000"/>
              </a:lnSpc>
              <a:spcBef>
                <a:spcPct val="0"/>
              </a:spcBef>
              <a:buNone/>
              <a:defRPr lang="en-US" sz="1400" b="0" kern="1200" spc="0" baseline="0" dirty="0" smtClean="0">
                <a:solidFill>
                  <a:schemeClr val="accent2"/>
                </a:solidFill>
                <a:latin typeface="Arial" charset="0"/>
                <a:ea typeface="Arial" charset="0"/>
                <a:cs typeface="Arial" charset="0"/>
              </a:defRPr>
            </a:lvl3pPr>
            <a:lvl4pPr marL="1371566" indent="0" algn="l" defTabSz="914377" rtl="0" eaLnBrk="1" latinLnBrk="0" hangingPunct="1">
              <a:lnSpc>
                <a:spcPct val="100000"/>
              </a:lnSpc>
              <a:spcBef>
                <a:spcPct val="0"/>
              </a:spcBef>
              <a:buNone/>
              <a:defRPr lang="en-US" sz="1400" b="0" kern="1200" spc="0" baseline="0" dirty="0" smtClean="0">
                <a:solidFill>
                  <a:schemeClr val="accent2"/>
                </a:solidFill>
                <a:latin typeface="Arial" charset="0"/>
                <a:ea typeface="Arial" charset="0"/>
                <a:cs typeface="Arial" charset="0"/>
              </a:defRPr>
            </a:lvl4pPr>
            <a:lvl5pPr marL="1828754" indent="0" algn="l" defTabSz="914377" rtl="0" eaLnBrk="1" latinLnBrk="0" hangingPunct="1">
              <a:lnSpc>
                <a:spcPct val="100000"/>
              </a:lnSpc>
              <a:spcBef>
                <a:spcPct val="0"/>
              </a:spcBef>
              <a:buNone/>
              <a:defRPr lang="en-US" sz="1400" b="0" kern="1200" spc="0" baseline="0" dirty="0">
                <a:solidFill>
                  <a:schemeClr val="accent2"/>
                </a:solidFill>
                <a:latin typeface="Arial" charset="0"/>
                <a:ea typeface="Arial" charset="0"/>
                <a:cs typeface="Arial" charset="0"/>
              </a:defRPr>
            </a:lvl5pPr>
          </a:lstStyle>
          <a:p>
            <a:pPr lvl="0"/>
            <a:r>
              <a:rPr lang="en-US"/>
              <a:t>Small copy</a:t>
            </a:r>
          </a:p>
        </p:txBody>
      </p:sp>
      <p:sp>
        <p:nvSpPr>
          <p:cNvPr id="36" name="Text Placeholder 4">
            <a:extLst>
              <a:ext uri="{FF2B5EF4-FFF2-40B4-BE49-F238E27FC236}">
                <a16:creationId xmlns:a16="http://schemas.microsoft.com/office/drawing/2014/main" id="{AB99AC3D-17B5-5642-A52D-D31651C7C43F}"/>
              </a:ext>
            </a:extLst>
          </p:cNvPr>
          <p:cNvSpPr>
            <a:spLocks noGrp="1"/>
          </p:cNvSpPr>
          <p:nvPr>
            <p:ph type="body" sz="quarter" idx="19"/>
          </p:nvPr>
        </p:nvSpPr>
        <p:spPr>
          <a:xfrm>
            <a:off x="1092200" y="1233488"/>
            <a:ext cx="2498726" cy="496728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itle 3">
            <a:extLst>
              <a:ext uri="{FF2B5EF4-FFF2-40B4-BE49-F238E27FC236}">
                <a16:creationId xmlns:a16="http://schemas.microsoft.com/office/drawing/2014/main" id="{E2FF6CB3-9F8F-EB41-A5CC-FF331C886709}"/>
              </a:ext>
            </a:extLst>
          </p:cNvPr>
          <p:cNvSpPr>
            <a:spLocks noGrp="1"/>
          </p:cNvSpPr>
          <p:nvPr>
            <p:ph type="title"/>
          </p:nvPr>
        </p:nvSpPr>
        <p:spPr/>
        <p:txBody>
          <a:bodyPr/>
          <a:lstStyle/>
          <a:p>
            <a:r>
              <a:rPr lang="en-GB"/>
              <a:t>Click to edit Master title style</a:t>
            </a:r>
            <a:endParaRPr lang="en-US"/>
          </a:p>
        </p:txBody>
      </p:sp>
      <p:sp>
        <p:nvSpPr>
          <p:cNvPr id="6" name="Footer Placeholder 5">
            <a:extLst>
              <a:ext uri="{FF2B5EF4-FFF2-40B4-BE49-F238E27FC236}">
                <a16:creationId xmlns:a16="http://schemas.microsoft.com/office/drawing/2014/main" id="{6344D6D4-E7D6-054F-9CDF-8976EB07DE2D}"/>
              </a:ext>
            </a:extLst>
          </p:cNvPr>
          <p:cNvSpPr>
            <a:spLocks noGrp="1"/>
          </p:cNvSpPr>
          <p:nvPr>
            <p:ph type="ftr" sz="quarter" idx="60"/>
          </p:nvPr>
        </p:nvSpPr>
        <p:spPr/>
        <p:txBody>
          <a:bodyPr/>
          <a:lstStyle/>
          <a:p>
            <a:r>
              <a:rPr lang="en-GB"/>
              <a:t>Flutter International — Confidential </a:t>
            </a:r>
          </a:p>
        </p:txBody>
      </p:sp>
      <p:sp>
        <p:nvSpPr>
          <p:cNvPr id="37" name="Picture Placeholder 2">
            <a:extLst>
              <a:ext uri="{FF2B5EF4-FFF2-40B4-BE49-F238E27FC236}">
                <a16:creationId xmlns:a16="http://schemas.microsoft.com/office/drawing/2014/main" id="{4F2DEFEB-2342-B449-882C-DEEFFC82681A}"/>
              </a:ext>
            </a:extLst>
          </p:cNvPr>
          <p:cNvSpPr>
            <a:spLocks noGrp="1"/>
          </p:cNvSpPr>
          <p:nvPr>
            <p:ph type="pic" sz="quarter" idx="61" hasCustomPrompt="1"/>
          </p:nvPr>
        </p:nvSpPr>
        <p:spPr>
          <a:xfrm>
            <a:off x="10109815" y="1255433"/>
            <a:ext cx="1370233" cy="1598964"/>
          </a:xfrm>
          <a:prstGeom prst="rect">
            <a:avLst/>
          </a:prstGeom>
          <a:pattFill prst="pct75">
            <a:fgClr>
              <a:schemeClr val="accent2"/>
            </a:fgClr>
            <a:bgClr>
              <a:schemeClr val="accent2">
                <a:lumMod val="40000"/>
                <a:lumOff val="60000"/>
              </a:schemeClr>
            </a:bgClr>
          </a:pattFill>
        </p:spPr>
        <p:txBody>
          <a:bodyPr vert="horz" wrap="square" lIns="0" tIns="0" rIns="0" bIns="0" rtlCol="0" anchor="ctr">
            <a:noAutofit/>
          </a:bodyPr>
          <a:lstStyle>
            <a:lvl1pPr algn="ctr">
              <a:defRPr lang="en-US" dirty="0">
                <a:solidFill>
                  <a:schemeClr val="bg1"/>
                </a:solidFill>
              </a:defRPr>
            </a:lvl1pPr>
          </a:lstStyle>
          <a:p>
            <a:pPr lvl="0"/>
            <a:r>
              <a:rPr lang="en-US"/>
              <a:t>DRAG &amp; DROP IMAGE</a:t>
            </a:r>
          </a:p>
        </p:txBody>
      </p:sp>
      <p:sp>
        <p:nvSpPr>
          <p:cNvPr id="38" name="Text Placeholder 4">
            <a:extLst>
              <a:ext uri="{FF2B5EF4-FFF2-40B4-BE49-F238E27FC236}">
                <a16:creationId xmlns:a16="http://schemas.microsoft.com/office/drawing/2014/main" id="{621D67D4-9F37-EE47-9E63-9B32B5A044D7}"/>
              </a:ext>
            </a:extLst>
          </p:cNvPr>
          <p:cNvSpPr>
            <a:spLocks noGrp="1"/>
          </p:cNvSpPr>
          <p:nvPr>
            <p:ph type="body" sz="quarter" idx="62" hasCustomPrompt="1"/>
          </p:nvPr>
        </p:nvSpPr>
        <p:spPr>
          <a:xfrm>
            <a:off x="10109815" y="2876342"/>
            <a:ext cx="1370233" cy="469651"/>
          </a:xfrm>
        </p:spPr>
        <p:txBody>
          <a:bodyPr tIns="36000" bIns="0" anchor="t"/>
          <a:lstStyle>
            <a:lvl1pPr marL="0" indent="0" algn="l" defTabSz="914377" rtl="0" eaLnBrk="1" latinLnBrk="0" hangingPunct="1">
              <a:lnSpc>
                <a:spcPts val="1600"/>
              </a:lnSpc>
              <a:spcBef>
                <a:spcPct val="0"/>
              </a:spcBef>
              <a:spcAft>
                <a:spcPts val="600"/>
              </a:spcAft>
              <a:buNone/>
              <a:defRPr lang="en-US" sz="1400" b="1" kern="1200" spc="0" smtClean="0">
                <a:solidFill>
                  <a:schemeClr val="tx1"/>
                </a:solidFill>
                <a:latin typeface="Effra" panose="020B0603020203020204" pitchFamily="34" charset="0"/>
                <a:ea typeface="Effra" panose="020B0603020203020204" pitchFamily="34" charset="0"/>
                <a:cs typeface="Effra" panose="020B0603020203020204" pitchFamily="34" charset="0"/>
              </a:defRPr>
            </a:lvl1pPr>
            <a:lvl2pPr marL="0" indent="0" algn="l" defTabSz="914377" rtl="0" eaLnBrk="1" latinLnBrk="0" hangingPunct="1">
              <a:lnSpc>
                <a:spcPts val="3840"/>
              </a:lnSpc>
              <a:spcBef>
                <a:spcPct val="0"/>
              </a:spcBef>
              <a:buNone/>
              <a:defRPr lang="en-US" sz="3200" b="1" kern="1200" spc="-151" smtClean="0">
                <a:solidFill>
                  <a:schemeClr val="tx2"/>
                </a:solidFill>
                <a:latin typeface="Arial" charset="0"/>
                <a:ea typeface="Arial" charset="0"/>
                <a:cs typeface="Arial" charset="0"/>
              </a:defRPr>
            </a:lvl2pPr>
            <a:lvl3pPr marL="0" indent="0" algn="l" defTabSz="914377" rtl="0" eaLnBrk="1" latinLnBrk="0" hangingPunct="1">
              <a:lnSpc>
                <a:spcPts val="3840"/>
              </a:lnSpc>
              <a:spcBef>
                <a:spcPct val="0"/>
              </a:spcBef>
              <a:buNone/>
              <a:defRPr lang="en-US" sz="3200" b="1" kern="1200" spc="-151" smtClean="0">
                <a:solidFill>
                  <a:schemeClr val="tx2"/>
                </a:solidFill>
                <a:latin typeface="Arial" charset="0"/>
                <a:ea typeface="Arial" charset="0"/>
                <a:cs typeface="Arial" charset="0"/>
              </a:defRPr>
            </a:lvl3pPr>
            <a:lvl4pPr marL="0" indent="0" algn="l" defTabSz="914377" rtl="0" eaLnBrk="1" latinLnBrk="0" hangingPunct="1">
              <a:lnSpc>
                <a:spcPts val="3840"/>
              </a:lnSpc>
              <a:spcBef>
                <a:spcPct val="0"/>
              </a:spcBef>
              <a:buNone/>
              <a:defRPr lang="en-US" sz="3200" b="1" kern="1200" spc="-151" smtClean="0">
                <a:solidFill>
                  <a:schemeClr val="tx2"/>
                </a:solidFill>
                <a:latin typeface="Arial" charset="0"/>
                <a:ea typeface="Arial" charset="0"/>
                <a:cs typeface="Arial" charset="0"/>
              </a:defRPr>
            </a:lvl4pPr>
            <a:lvl5pPr marL="0" indent="0" algn="l" defTabSz="914377" rtl="0" eaLnBrk="1" latinLnBrk="0" hangingPunct="1">
              <a:lnSpc>
                <a:spcPts val="3840"/>
              </a:lnSpc>
              <a:spcBef>
                <a:spcPct val="0"/>
              </a:spcBef>
              <a:buNone/>
              <a:defRPr lang="en-US" sz="3200" b="1" kern="1200" spc="-151">
                <a:solidFill>
                  <a:schemeClr val="tx2"/>
                </a:solidFill>
                <a:latin typeface="Arial" charset="0"/>
                <a:ea typeface="Arial" charset="0"/>
                <a:cs typeface="Arial" charset="0"/>
              </a:defRPr>
            </a:lvl5pPr>
          </a:lstStyle>
          <a:p>
            <a:r>
              <a:rPr lang="en-US"/>
              <a:t>Name goes here</a:t>
            </a:r>
          </a:p>
        </p:txBody>
      </p:sp>
      <p:sp>
        <p:nvSpPr>
          <p:cNvPr id="39" name="Text Placeholder 6">
            <a:extLst>
              <a:ext uri="{FF2B5EF4-FFF2-40B4-BE49-F238E27FC236}">
                <a16:creationId xmlns:a16="http://schemas.microsoft.com/office/drawing/2014/main" id="{C0D8326D-8FBD-7340-81B7-5982EA831429}"/>
              </a:ext>
            </a:extLst>
          </p:cNvPr>
          <p:cNvSpPr>
            <a:spLocks noGrp="1"/>
          </p:cNvSpPr>
          <p:nvPr>
            <p:ph type="body" sz="quarter" idx="63" hasCustomPrompt="1"/>
          </p:nvPr>
        </p:nvSpPr>
        <p:spPr>
          <a:xfrm>
            <a:off x="10109815" y="3435178"/>
            <a:ext cx="1370233" cy="285720"/>
          </a:xfrm>
        </p:spPr>
        <p:txBody>
          <a:bodyPr anchor="t"/>
          <a:lstStyle>
            <a:lvl1pPr marL="0" indent="0" algn="l" defTabSz="914377" rtl="0" eaLnBrk="1" latinLnBrk="0" hangingPunct="1">
              <a:lnSpc>
                <a:spcPts val="1100"/>
              </a:lnSpc>
              <a:spcBef>
                <a:spcPct val="0"/>
              </a:spcBef>
              <a:spcAft>
                <a:spcPts val="600"/>
              </a:spcAft>
              <a:buNone/>
              <a:defRPr lang="en-US" sz="900" b="0" kern="1200" spc="0" baseline="0" dirty="0" smtClean="0">
                <a:solidFill>
                  <a:schemeClr val="tx1">
                    <a:lumMod val="50000"/>
                    <a:lumOff val="50000"/>
                  </a:schemeClr>
                </a:solidFill>
                <a:latin typeface="Effra" panose="020B0603020203020204" pitchFamily="34" charset="0"/>
                <a:ea typeface="Effra" panose="020B0603020203020204" pitchFamily="34" charset="0"/>
                <a:cs typeface="Effra" panose="020B0603020203020204" pitchFamily="34" charset="0"/>
              </a:defRPr>
            </a:lvl1pPr>
            <a:lvl2pPr marL="457189" indent="0" algn="l" defTabSz="914377" rtl="0" eaLnBrk="1" latinLnBrk="0" hangingPunct="1">
              <a:lnSpc>
                <a:spcPct val="100000"/>
              </a:lnSpc>
              <a:spcBef>
                <a:spcPct val="0"/>
              </a:spcBef>
              <a:buNone/>
              <a:defRPr lang="en-US" sz="1400" b="0" kern="1200" spc="0" baseline="0" dirty="0" smtClean="0">
                <a:solidFill>
                  <a:schemeClr val="accent2"/>
                </a:solidFill>
                <a:latin typeface="Arial" charset="0"/>
                <a:ea typeface="Arial" charset="0"/>
                <a:cs typeface="Arial" charset="0"/>
              </a:defRPr>
            </a:lvl2pPr>
            <a:lvl3pPr marL="914377" indent="0" algn="l" defTabSz="914377" rtl="0" eaLnBrk="1" latinLnBrk="0" hangingPunct="1">
              <a:lnSpc>
                <a:spcPct val="100000"/>
              </a:lnSpc>
              <a:spcBef>
                <a:spcPct val="0"/>
              </a:spcBef>
              <a:buNone/>
              <a:defRPr lang="en-US" sz="1400" b="0" kern="1200" spc="0" baseline="0" dirty="0" smtClean="0">
                <a:solidFill>
                  <a:schemeClr val="accent2"/>
                </a:solidFill>
                <a:latin typeface="Arial" charset="0"/>
                <a:ea typeface="Arial" charset="0"/>
                <a:cs typeface="Arial" charset="0"/>
              </a:defRPr>
            </a:lvl3pPr>
            <a:lvl4pPr marL="1371566" indent="0" algn="l" defTabSz="914377" rtl="0" eaLnBrk="1" latinLnBrk="0" hangingPunct="1">
              <a:lnSpc>
                <a:spcPct val="100000"/>
              </a:lnSpc>
              <a:spcBef>
                <a:spcPct val="0"/>
              </a:spcBef>
              <a:buNone/>
              <a:defRPr lang="en-US" sz="1400" b="0" kern="1200" spc="0" baseline="0" dirty="0" smtClean="0">
                <a:solidFill>
                  <a:schemeClr val="accent2"/>
                </a:solidFill>
                <a:latin typeface="Arial" charset="0"/>
                <a:ea typeface="Arial" charset="0"/>
                <a:cs typeface="Arial" charset="0"/>
              </a:defRPr>
            </a:lvl4pPr>
            <a:lvl5pPr marL="1828754" indent="0" algn="l" defTabSz="914377" rtl="0" eaLnBrk="1" latinLnBrk="0" hangingPunct="1">
              <a:lnSpc>
                <a:spcPct val="100000"/>
              </a:lnSpc>
              <a:spcBef>
                <a:spcPct val="0"/>
              </a:spcBef>
              <a:buNone/>
              <a:defRPr lang="en-US" sz="1400" b="0" kern="1200" spc="0" baseline="0" dirty="0">
                <a:solidFill>
                  <a:schemeClr val="accent2"/>
                </a:solidFill>
                <a:latin typeface="Arial" charset="0"/>
                <a:ea typeface="Arial" charset="0"/>
                <a:cs typeface="Arial" charset="0"/>
              </a:defRPr>
            </a:lvl5pPr>
          </a:lstStyle>
          <a:p>
            <a:pPr lvl="0"/>
            <a:r>
              <a:rPr lang="en-US"/>
              <a:t>Small copy</a:t>
            </a:r>
          </a:p>
        </p:txBody>
      </p:sp>
      <p:sp>
        <p:nvSpPr>
          <p:cNvPr id="40" name="Picture Placeholder 2">
            <a:extLst>
              <a:ext uri="{FF2B5EF4-FFF2-40B4-BE49-F238E27FC236}">
                <a16:creationId xmlns:a16="http://schemas.microsoft.com/office/drawing/2014/main" id="{B2B6E9C7-23AC-9248-A81F-8349ECAED056}"/>
              </a:ext>
            </a:extLst>
          </p:cNvPr>
          <p:cNvSpPr>
            <a:spLocks noGrp="1"/>
          </p:cNvSpPr>
          <p:nvPr>
            <p:ph type="pic" sz="quarter" idx="64" hasCustomPrompt="1"/>
          </p:nvPr>
        </p:nvSpPr>
        <p:spPr>
          <a:xfrm>
            <a:off x="10109815" y="3830236"/>
            <a:ext cx="1370233" cy="1598964"/>
          </a:xfrm>
          <a:prstGeom prst="rect">
            <a:avLst/>
          </a:prstGeom>
          <a:pattFill prst="pct75">
            <a:fgClr>
              <a:schemeClr val="accent2"/>
            </a:fgClr>
            <a:bgClr>
              <a:schemeClr val="accent2">
                <a:lumMod val="40000"/>
                <a:lumOff val="60000"/>
              </a:schemeClr>
            </a:bgClr>
          </a:pattFill>
        </p:spPr>
        <p:txBody>
          <a:bodyPr vert="horz" wrap="square" lIns="0" tIns="0" rIns="0" bIns="0" rtlCol="0" anchor="ctr">
            <a:noAutofit/>
          </a:bodyPr>
          <a:lstStyle>
            <a:lvl1pPr algn="ctr">
              <a:defRPr lang="en-US" dirty="0">
                <a:solidFill>
                  <a:schemeClr val="bg1"/>
                </a:solidFill>
              </a:defRPr>
            </a:lvl1pPr>
          </a:lstStyle>
          <a:p>
            <a:pPr lvl="0"/>
            <a:r>
              <a:rPr lang="en-US"/>
              <a:t>DRAG &amp; DROP IMAGE</a:t>
            </a:r>
          </a:p>
        </p:txBody>
      </p:sp>
      <p:sp>
        <p:nvSpPr>
          <p:cNvPr id="41" name="Text Placeholder 4">
            <a:extLst>
              <a:ext uri="{FF2B5EF4-FFF2-40B4-BE49-F238E27FC236}">
                <a16:creationId xmlns:a16="http://schemas.microsoft.com/office/drawing/2014/main" id="{3F858B0E-190B-5F4A-950F-7591B0199980}"/>
              </a:ext>
            </a:extLst>
          </p:cNvPr>
          <p:cNvSpPr>
            <a:spLocks noGrp="1"/>
          </p:cNvSpPr>
          <p:nvPr>
            <p:ph type="body" sz="quarter" idx="65" hasCustomPrompt="1"/>
          </p:nvPr>
        </p:nvSpPr>
        <p:spPr>
          <a:xfrm>
            <a:off x="10109815" y="5451145"/>
            <a:ext cx="1370233" cy="469651"/>
          </a:xfrm>
        </p:spPr>
        <p:txBody>
          <a:bodyPr tIns="36000" bIns="0" anchor="t"/>
          <a:lstStyle>
            <a:lvl1pPr marL="0" indent="0" algn="l" defTabSz="914377" rtl="0" eaLnBrk="1" latinLnBrk="0" hangingPunct="1">
              <a:lnSpc>
                <a:spcPts val="1600"/>
              </a:lnSpc>
              <a:spcBef>
                <a:spcPct val="0"/>
              </a:spcBef>
              <a:spcAft>
                <a:spcPts val="600"/>
              </a:spcAft>
              <a:buNone/>
              <a:defRPr lang="en-US" sz="1400" b="1" kern="1200" spc="0" smtClean="0">
                <a:solidFill>
                  <a:schemeClr val="tx1"/>
                </a:solidFill>
                <a:latin typeface="Effra" panose="020B0603020203020204" pitchFamily="34" charset="0"/>
                <a:ea typeface="Effra" panose="020B0603020203020204" pitchFamily="34" charset="0"/>
                <a:cs typeface="Effra" panose="020B0603020203020204" pitchFamily="34" charset="0"/>
              </a:defRPr>
            </a:lvl1pPr>
            <a:lvl2pPr marL="0" indent="0" algn="l" defTabSz="914377" rtl="0" eaLnBrk="1" latinLnBrk="0" hangingPunct="1">
              <a:lnSpc>
                <a:spcPts val="3840"/>
              </a:lnSpc>
              <a:spcBef>
                <a:spcPct val="0"/>
              </a:spcBef>
              <a:buNone/>
              <a:defRPr lang="en-US" sz="3200" b="1" kern="1200" spc="-151" smtClean="0">
                <a:solidFill>
                  <a:schemeClr val="tx2"/>
                </a:solidFill>
                <a:latin typeface="Arial" charset="0"/>
                <a:ea typeface="Arial" charset="0"/>
                <a:cs typeface="Arial" charset="0"/>
              </a:defRPr>
            </a:lvl2pPr>
            <a:lvl3pPr marL="0" indent="0" algn="l" defTabSz="914377" rtl="0" eaLnBrk="1" latinLnBrk="0" hangingPunct="1">
              <a:lnSpc>
                <a:spcPts val="3840"/>
              </a:lnSpc>
              <a:spcBef>
                <a:spcPct val="0"/>
              </a:spcBef>
              <a:buNone/>
              <a:defRPr lang="en-US" sz="3200" b="1" kern="1200" spc="-151" smtClean="0">
                <a:solidFill>
                  <a:schemeClr val="tx2"/>
                </a:solidFill>
                <a:latin typeface="Arial" charset="0"/>
                <a:ea typeface="Arial" charset="0"/>
                <a:cs typeface="Arial" charset="0"/>
              </a:defRPr>
            </a:lvl3pPr>
            <a:lvl4pPr marL="0" indent="0" algn="l" defTabSz="914377" rtl="0" eaLnBrk="1" latinLnBrk="0" hangingPunct="1">
              <a:lnSpc>
                <a:spcPts val="3840"/>
              </a:lnSpc>
              <a:spcBef>
                <a:spcPct val="0"/>
              </a:spcBef>
              <a:buNone/>
              <a:defRPr lang="en-US" sz="3200" b="1" kern="1200" spc="-151" smtClean="0">
                <a:solidFill>
                  <a:schemeClr val="tx2"/>
                </a:solidFill>
                <a:latin typeface="Arial" charset="0"/>
                <a:ea typeface="Arial" charset="0"/>
                <a:cs typeface="Arial" charset="0"/>
              </a:defRPr>
            </a:lvl4pPr>
            <a:lvl5pPr marL="0" indent="0" algn="l" defTabSz="914377" rtl="0" eaLnBrk="1" latinLnBrk="0" hangingPunct="1">
              <a:lnSpc>
                <a:spcPts val="3840"/>
              </a:lnSpc>
              <a:spcBef>
                <a:spcPct val="0"/>
              </a:spcBef>
              <a:buNone/>
              <a:defRPr lang="en-US" sz="3200" b="1" kern="1200" spc="-151">
                <a:solidFill>
                  <a:schemeClr val="tx2"/>
                </a:solidFill>
                <a:latin typeface="Arial" charset="0"/>
                <a:ea typeface="Arial" charset="0"/>
                <a:cs typeface="Arial" charset="0"/>
              </a:defRPr>
            </a:lvl5pPr>
          </a:lstStyle>
          <a:p>
            <a:r>
              <a:rPr lang="en-US"/>
              <a:t>Name goes here</a:t>
            </a:r>
          </a:p>
        </p:txBody>
      </p:sp>
      <p:sp>
        <p:nvSpPr>
          <p:cNvPr id="42" name="Text Placeholder 6">
            <a:extLst>
              <a:ext uri="{FF2B5EF4-FFF2-40B4-BE49-F238E27FC236}">
                <a16:creationId xmlns:a16="http://schemas.microsoft.com/office/drawing/2014/main" id="{E9B33BEE-37D8-A442-86C2-2A51C392C373}"/>
              </a:ext>
            </a:extLst>
          </p:cNvPr>
          <p:cNvSpPr>
            <a:spLocks noGrp="1"/>
          </p:cNvSpPr>
          <p:nvPr>
            <p:ph type="body" sz="quarter" idx="66" hasCustomPrompt="1"/>
          </p:nvPr>
        </p:nvSpPr>
        <p:spPr>
          <a:xfrm>
            <a:off x="10109815" y="6009981"/>
            <a:ext cx="1370233" cy="285720"/>
          </a:xfrm>
        </p:spPr>
        <p:txBody>
          <a:bodyPr anchor="t"/>
          <a:lstStyle>
            <a:lvl1pPr marL="0" indent="0" algn="l" defTabSz="914377" rtl="0" eaLnBrk="1" latinLnBrk="0" hangingPunct="1">
              <a:lnSpc>
                <a:spcPts val="1100"/>
              </a:lnSpc>
              <a:spcBef>
                <a:spcPct val="0"/>
              </a:spcBef>
              <a:spcAft>
                <a:spcPts val="600"/>
              </a:spcAft>
              <a:buNone/>
              <a:defRPr lang="en-US" sz="900" b="0" kern="1200" spc="0" baseline="0" dirty="0" smtClean="0">
                <a:solidFill>
                  <a:schemeClr val="tx1">
                    <a:lumMod val="50000"/>
                    <a:lumOff val="50000"/>
                  </a:schemeClr>
                </a:solidFill>
                <a:latin typeface="Effra" panose="020B0603020203020204" pitchFamily="34" charset="0"/>
                <a:ea typeface="Effra" panose="020B0603020203020204" pitchFamily="34" charset="0"/>
                <a:cs typeface="Effra" panose="020B0603020203020204" pitchFamily="34" charset="0"/>
              </a:defRPr>
            </a:lvl1pPr>
            <a:lvl2pPr marL="457189" indent="0" algn="l" defTabSz="914377" rtl="0" eaLnBrk="1" latinLnBrk="0" hangingPunct="1">
              <a:lnSpc>
                <a:spcPct val="100000"/>
              </a:lnSpc>
              <a:spcBef>
                <a:spcPct val="0"/>
              </a:spcBef>
              <a:buNone/>
              <a:defRPr lang="en-US" sz="1400" b="0" kern="1200" spc="0" baseline="0" dirty="0" smtClean="0">
                <a:solidFill>
                  <a:schemeClr val="accent2"/>
                </a:solidFill>
                <a:latin typeface="Arial" charset="0"/>
                <a:ea typeface="Arial" charset="0"/>
                <a:cs typeface="Arial" charset="0"/>
              </a:defRPr>
            </a:lvl2pPr>
            <a:lvl3pPr marL="914377" indent="0" algn="l" defTabSz="914377" rtl="0" eaLnBrk="1" latinLnBrk="0" hangingPunct="1">
              <a:lnSpc>
                <a:spcPct val="100000"/>
              </a:lnSpc>
              <a:spcBef>
                <a:spcPct val="0"/>
              </a:spcBef>
              <a:buNone/>
              <a:defRPr lang="en-US" sz="1400" b="0" kern="1200" spc="0" baseline="0" dirty="0" smtClean="0">
                <a:solidFill>
                  <a:schemeClr val="accent2"/>
                </a:solidFill>
                <a:latin typeface="Arial" charset="0"/>
                <a:ea typeface="Arial" charset="0"/>
                <a:cs typeface="Arial" charset="0"/>
              </a:defRPr>
            </a:lvl3pPr>
            <a:lvl4pPr marL="1371566" indent="0" algn="l" defTabSz="914377" rtl="0" eaLnBrk="1" latinLnBrk="0" hangingPunct="1">
              <a:lnSpc>
                <a:spcPct val="100000"/>
              </a:lnSpc>
              <a:spcBef>
                <a:spcPct val="0"/>
              </a:spcBef>
              <a:buNone/>
              <a:defRPr lang="en-US" sz="1400" b="0" kern="1200" spc="0" baseline="0" dirty="0" smtClean="0">
                <a:solidFill>
                  <a:schemeClr val="accent2"/>
                </a:solidFill>
                <a:latin typeface="Arial" charset="0"/>
                <a:ea typeface="Arial" charset="0"/>
                <a:cs typeface="Arial" charset="0"/>
              </a:defRPr>
            </a:lvl4pPr>
            <a:lvl5pPr marL="1828754" indent="0" algn="l" defTabSz="914377" rtl="0" eaLnBrk="1" latinLnBrk="0" hangingPunct="1">
              <a:lnSpc>
                <a:spcPct val="100000"/>
              </a:lnSpc>
              <a:spcBef>
                <a:spcPct val="0"/>
              </a:spcBef>
              <a:buNone/>
              <a:defRPr lang="en-US" sz="1400" b="0" kern="1200" spc="0" baseline="0" dirty="0">
                <a:solidFill>
                  <a:schemeClr val="accent2"/>
                </a:solidFill>
                <a:latin typeface="Arial" charset="0"/>
                <a:ea typeface="Arial" charset="0"/>
                <a:cs typeface="Arial" charset="0"/>
              </a:defRPr>
            </a:lvl5pPr>
          </a:lstStyle>
          <a:p>
            <a:pPr lvl="0"/>
            <a:r>
              <a:rPr lang="en-US"/>
              <a:t>Small copy</a:t>
            </a:r>
          </a:p>
        </p:txBody>
      </p:sp>
    </p:spTree>
    <p:extLst>
      <p:ext uri="{BB962C8B-B14F-4D97-AF65-F5344CB8AC3E}">
        <p14:creationId xmlns:p14="http://schemas.microsoft.com/office/powerpoint/2010/main" val="378185904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Section Divider 3">
    <p:bg>
      <p:bgPr>
        <a:solidFill>
          <a:schemeClr val="tx1"/>
        </a:solidFill>
        <a:effectLst/>
      </p:bgPr>
    </p:bg>
    <p:spTree>
      <p:nvGrpSpPr>
        <p:cNvPr id="1" name=""/>
        <p:cNvGrpSpPr/>
        <p:nvPr/>
      </p:nvGrpSpPr>
      <p:grpSpPr>
        <a:xfrm>
          <a:off x="0" y="0"/>
          <a:ext cx="0" cy="0"/>
          <a:chOff x="0" y="0"/>
          <a:chExt cx="0" cy="0"/>
        </a:xfrm>
      </p:grpSpPr>
      <p:sp>
        <p:nvSpPr>
          <p:cNvPr id="7" name="Content Placeholder 4">
            <a:extLst>
              <a:ext uri="{FF2B5EF4-FFF2-40B4-BE49-F238E27FC236}">
                <a16:creationId xmlns:a16="http://schemas.microsoft.com/office/drawing/2014/main" id="{A695CB42-8940-8641-9846-ED3C94CF3390}"/>
              </a:ext>
            </a:extLst>
          </p:cNvPr>
          <p:cNvSpPr>
            <a:spLocks noGrp="1"/>
          </p:cNvSpPr>
          <p:nvPr>
            <p:ph sz="quarter" idx="13" hasCustomPrompt="1"/>
          </p:nvPr>
        </p:nvSpPr>
        <p:spPr>
          <a:xfrm>
            <a:off x="1092200" y="3213743"/>
            <a:ext cx="10296526" cy="2983374"/>
          </a:xfrm>
          <a:noFill/>
        </p:spPr>
        <p:txBody>
          <a:bodyPr wrap="square" lIns="0" numCol="1" spcCol="274320" anchor="t"/>
          <a:lstStyle>
            <a:lvl1pPr marL="0" indent="0" algn="l" defTabSz="914377" rtl="0" eaLnBrk="1" latinLnBrk="0" hangingPunct="1">
              <a:lnSpc>
                <a:spcPts val="6200"/>
              </a:lnSpc>
              <a:spcBef>
                <a:spcPts val="0"/>
              </a:spcBef>
              <a:spcAft>
                <a:spcPts val="600"/>
              </a:spcAft>
              <a:buClr>
                <a:schemeClr val="accent1"/>
              </a:buClr>
              <a:buSzPct val="100000"/>
              <a:buFont typeface="+mj-lt"/>
              <a:buNone/>
              <a:defRPr lang="en-US" sz="6000" b="0" i="0" kern="1200" dirty="0" smtClean="0">
                <a:solidFill>
                  <a:schemeClr val="bg1"/>
                </a:solidFill>
                <a:latin typeface="Effra Medium" panose="020B0603020203020204" pitchFamily="34" charset="0"/>
                <a:ea typeface="+mn-ea"/>
                <a:cs typeface="Effra Medium" panose="020B0603020203020204" pitchFamily="34" charset="0"/>
              </a:defRPr>
            </a:lvl1pPr>
            <a:lvl2pPr marL="0" indent="0" algn="l" defTabSz="914377" rtl="0" eaLnBrk="1" latinLnBrk="0" hangingPunct="1">
              <a:lnSpc>
                <a:spcPct val="100000"/>
              </a:lnSpc>
              <a:spcBef>
                <a:spcPts val="0"/>
              </a:spcBef>
              <a:spcAft>
                <a:spcPts val="600"/>
              </a:spcAft>
              <a:buClr>
                <a:schemeClr val="accent1"/>
              </a:buClr>
              <a:buFont typeface="+mj-lt"/>
              <a:buNone/>
              <a:tabLst/>
              <a:defRPr lang="en-US" sz="2800" b="1" kern="1200" dirty="0" smtClean="0">
                <a:solidFill>
                  <a:schemeClr val="bg1"/>
                </a:solidFill>
                <a:latin typeface="Arial" panose="020B0604020202020204" pitchFamily="34" charset="0"/>
                <a:ea typeface="+mn-ea"/>
                <a:cs typeface="Arial" panose="020B0604020202020204" pitchFamily="34" charset="0"/>
              </a:defRPr>
            </a:lvl2pPr>
            <a:lvl3pPr marL="566724" indent="-219069">
              <a:buClr>
                <a:schemeClr val="bg1"/>
              </a:buClr>
              <a:buFont typeface="Arial" panose="020B0604020202020204" pitchFamily="34" charset="0"/>
              <a:buChar char="•"/>
              <a:defRPr sz="1600" baseline="0">
                <a:solidFill>
                  <a:schemeClr val="bg1"/>
                </a:solidFill>
                <a:latin typeface="+mn-lt"/>
              </a:defRPr>
            </a:lvl3pPr>
            <a:lvl4pPr>
              <a:defRPr>
                <a:solidFill>
                  <a:schemeClr val="bg1"/>
                </a:solidFill>
              </a:defRPr>
            </a:lvl4pPr>
            <a:lvl5pPr>
              <a:defRPr baseline="0">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a:t>Section</a:t>
            </a:r>
          </a:p>
        </p:txBody>
      </p:sp>
      <p:sp>
        <p:nvSpPr>
          <p:cNvPr id="12" name="Hexagon 11">
            <a:extLst>
              <a:ext uri="{FF2B5EF4-FFF2-40B4-BE49-F238E27FC236}">
                <a16:creationId xmlns:a16="http://schemas.microsoft.com/office/drawing/2014/main" id="{E1F813FC-D0E6-D147-B4A6-15E39594806B}"/>
              </a:ext>
            </a:extLst>
          </p:cNvPr>
          <p:cNvSpPr/>
          <p:nvPr userDrawn="1"/>
        </p:nvSpPr>
        <p:spPr>
          <a:xfrm rot="5400000">
            <a:off x="976764" y="1007427"/>
            <a:ext cx="1984348" cy="1730429"/>
          </a:xfrm>
          <a:prstGeom prst="hexagon">
            <a:avLst>
              <a:gd name="adj" fmla="val 28644"/>
              <a:gd name="vf" fmla="val 11547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1">
            <a:extLst>
              <a:ext uri="{FF2B5EF4-FFF2-40B4-BE49-F238E27FC236}">
                <a16:creationId xmlns:a16="http://schemas.microsoft.com/office/drawing/2014/main" id="{2B7C365B-7128-2146-8A88-AED78EB34920}"/>
              </a:ext>
            </a:extLst>
          </p:cNvPr>
          <p:cNvSpPr>
            <a:spLocks noGrp="1"/>
          </p:cNvSpPr>
          <p:nvPr>
            <p:ph type="title" hasCustomPrompt="1"/>
          </p:nvPr>
        </p:nvSpPr>
        <p:spPr>
          <a:xfrm>
            <a:off x="1417706" y="977649"/>
            <a:ext cx="1102464" cy="1882579"/>
          </a:xfrm>
        </p:spPr>
        <p:txBody>
          <a:bodyPr lIns="0" tIns="216000" rIns="0" anchor="ctr">
            <a:noAutofit/>
          </a:bodyPr>
          <a:lstStyle>
            <a:lvl1pPr marL="0" algn="ctr" defTabSz="914377" rtl="0" eaLnBrk="1" latinLnBrk="0" hangingPunct="1">
              <a:lnSpc>
                <a:spcPts val="7400"/>
              </a:lnSpc>
              <a:defRPr lang="en-US" sz="7200" b="1" kern="1200" dirty="0">
                <a:solidFill>
                  <a:schemeClr val="bg1"/>
                </a:solidFill>
                <a:latin typeface="Effra" panose="020B0603020203020204" pitchFamily="34" charset="0"/>
                <a:ea typeface="Effra" panose="020B0603020203020204" pitchFamily="34" charset="0"/>
                <a:cs typeface="Effra" panose="020B0603020203020204" pitchFamily="34" charset="0"/>
              </a:defRPr>
            </a:lvl1pPr>
          </a:lstStyle>
          <a:p>
            <a:r>
              <a:rPr lang="en-US"/>
              <a:t>01</a:t>
            </a:r>
          </a:p>
        </p:txBody>
      </p:sp>
      <p:grpSp>
        <p:nvGrpSpPr>
          <p:cNvPr id="62" name="Group 61">
            <a:extLst>
              <a:ext uri="{FF2B5EF4-FFF2-40B4-BE49-F238E27FC236}">
                <a16:creationId xmlns:a16="http://schemas.microsoft.com/office/drawing/2014/main" id="{B3E9BBB3-A933-584C-8F88-9C16B949D832}"/>
              </a:ext>
            </a:extLst>
          </p:cNvPr>
          <p:cNvGrpSpPr/>
          <p:nvPr userDrawn="1"/>
        </p:nvGrpSpPr>
        <p:grpSpPr>
          <a:xfrm flipV="1">
            <a:off x="6096000" y="144870"/>
            <a:ext cx="5942178" cy="2177236"/>
            <a:chOff x="4788551" y="89220"/>
            <a:chExt cx="7394090" cy="2709222"/>
          </a:xfrm>
        </p:grpSpPr>
        <p:sp>
          <p:nvSpPr>
            <p:cNvPr id="63" name="Freeform 62">
              <a:extLst>
                <a:ext uri="{FF2B5EF4-FFF2-40B4-BE49-F238E27FC236}">
                  <a16:creationId xmlns:a16="http://schemas.microsoft.com/office/drawing/2014/main" id="{4AD51D78-DDF6-9647-B432-12E9EE375602}"/>
                </a:ext>
              </a:extLst>
            </p:cNvPr>
            <p:cNvSpPr/>
            <p:nvPr/>
          </p:nvSpPr>
          <p:spPr>
            <a:xfrm>
              <a:off x="7098502" y="497095"/>
              <a:ext cx="298419" cy="341458"/>
            </a:xfrm>
            <a:custGeom>
              <a:avLst/>
              <a:gdLst>
                <a:gd name="connsiteX0" fmla="*/ 0 w 298419"/>
                <a:gd name="connsiteY0" fmla="*/ 85514 h 341458"/>
                <a:gd name="connsiteX1" fmla="*/ 0 w 298419"/>
                <a:gd name="connsiteY1" fmla="*/ 255945 h 341458"/>
                <a:gd name="connsiteX2" fmla="*/ 149210 w 298419"/>
                <a:gd name="connsiteY2" fmla="*/ 341458 h 341458"/>
                <a:gd name="connsiteX3" fmla="*/ 298419 w 298419"/>
                <a:gd name="connsiteY3" fmla="*/ 255945 h 341458"/>
                <a:gd name="connsiteX4" fmla="*/ 298419 w 298419"/>
                <a:gd name="connsiteY4" fmla="*/ 85514 h 341458"/>
                <a:gd name="connsiteX5" fmla="*/ 149210 w 298419"/>
                <a:gd name="connsiteY5" fmla="*/ 0 h 341458"/>
                <a:gd name="connsiteX6" fmla="*/ 284692 w 298419"/>
                <a:gd name="connsiteY6" fmla="*/ 249390 h 341458"/>
                <a:gd name="connsiteX7" fmla="*/ 148016 w 298419"/>
                <a:gd name="connsiteY7" fmla="*/ 328348 h 341458"/>
                <a:gd name="connsiteX8" fmla="*/ 11340 w 298419"/>
                <a:gd name="connsiteY8" fmla="*/ 249390 h 341458"/>
                <a:gd name="connsiteX9" fmla="*/ 11340 w 298419"/>
                <a:gd name="connsiteY9" fmla="*/ 92069 h 341458"/>
                <a:gd name="connsiteX10" fmla="*/ 148016 w 298419"/>
                <a:gd name="connsiteY10" fmla="*/ 13110 h 341458"/>
                <a:gd name="connsiteX11" fmla="*/ 284692 w 298419"/>
                <a:gd name="connsiteY11" fmla="*/ 92069 h 341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8419" h="341458">
                  <a:moveTo>
                    <a:pt x="0" y="85514"/>
                  </a:moveTo>
                  <a:lnTo>
                    <a:pt x="0" y="255945"/>
                  </a:lnTo>
                  <a:lnTo>
                    <a:pt x="149210" y="341458"/>
                  </a:lnTo>
                  <a:lnTo>
                    <a:pt x="298419" y="255945"/>
                  </a:lnTo>
                  <a:lnTo>
                    <a:pt x="298419" y="85514"/>
                  </a:lnTo>
                  <a:lnTo>
                    <a:pt x="149210" y="0"/>
                  </a:lnTo>
                  <a:close/>
                  <a:moveTo>
                    <a:pt x="284692" y="249390"/>
                  </a:moveTo>
                  <a:lnTo>
                    <a:pt x="148016" y="328348"/>
                  </a:lnTo>
                  <a:lnTo>
                    <a:pt x="11340" y="249390"/>
                  </a:lnTo>
                  <a:lnTo>
                    <a:pt x="11340" y="92069"/>
                  </a:lnTo>
                  <a:lnTo>
                    <a:pt x="148016" y="13110"/>
                  </a:lnTo>
                  <a:lnTo>
                    <a:pt x="284692" y="92069"/>
                  </a:lnTo>
                  <a:close/>
                </a:path>
              </a:pathLst>
            </a:custGeom>
            <a:solidFill>
              <a:schemeClr val="accent6">
                <a:lumMod val="90000"/>
              </a:schemeClr>
            </a:solidFill>
            <a:ln w="29774" cap="flat">
              <a:noFill/>
              <a:prstDash val="solid"/>
              <a:miter/>
            </a:ln>
          </p:spPr>
          <p:txBody>
            <a:bodyPr rtlCol="0" anchor="ctr"/>
            <a:lstStyle/>
            <a:p>
              <a:endParaRPr lang="en-US"/>
            </a:p>
          </p:txBody>
        </p:sp>
        <p:sp>
          <p:nvSpPr>
            <p:cNvPr id="64" name="Freeform 63">
              <a:extLst>
                <a:ext uri="{FF2B5EF4-FFF2-40B4-BE49-F238E27FC236}">
                  <a16:creationId xmlns:a16="http://schemas.microsoft.com/office/drawing/2014/main" id="{3A16BDA6-87E0-0A45-900E-DB766BDE7789}"/>
                </a:ext>
              </a:extLst>
            </p:cNvPr>
            <p:cNvSpPr/>
            <p:nvPr/>
          </p:nvSpPr>
          <p:spPr>
            <a:xfrm>
              <a:off x="7635694" y="1067715"/>
              <a:ext cx="507680" cy="586170"/>
            </a:xfrm>
            <a:custGeom>
              <a:avLst/>
              <a:gdLst>
                <a:gd name="connsiteX0" fmla="*/ 566698 w 566698"/>
                <a:gd name="connsiteY0" fmla="*/ 163280 h 654312"/>
                <a:gd name="connsiteX1" fmla="*/ 283498 w 566698"/>
                <a:gd name="connsiteY1" fmla="*/ 0 h 654312"/>
                <a:gd name="connsiteX2" fmla="*/ 0 w 566698"/>
                <a:gd name="connsiteY2" fmla="*/ 163280 h 654312"/>
                <a:gd name="connsiteX3" fmla="*/ 0 w 566698"/>
                <a:gd name="connsiteY3" fmla="*/ 491033 h 654312"/>
                <a:gd name="connsiteX4" fmla="*/ 283498 w 566698"/>
                <a:gd name="connsiteY4" fmla="*/ 654313 h 654312"/>
                <a:gd name="connsiteX5" fmla="*/ 566698 w 566698"/>
                <a:gd name="connsiteY5" fmla="*/ 491033 h 654312"/>
                <a:gd name="connsiteX6" fmla="*/ 555358 w 566698"/>
                <a:gd name="connsiteY6" fmla="*/ 483286 h 654312"/>
                <a:gd name="connsiteX7" fmla="*/ 283498 w 566698"/>
                <a:gd name="connsiteY7" fmla="*/ 640011 h 654312"/>
                <a:gd name="connsiteX8" fmla="*/ 11937 w 566698"/>
                <a:gd name="connsiteY8" fmla="*/ 483286 h 654312"/>
                <a:gd name="connsiteX9" fmla="*/ 11937 w 566698"/>
                <a:gd name="connsiteY9" fmla="*/ 169835 h 654312"/>
                <a:gd name="connsiteX10" fmla="*/ 284095 w 566698"/>
                <a:gd name="connsiteY10" fmla="*/ 13110 h 654312"/>
                <a:gd name="connsiteX11" fmla="*/ 555955 w 566698"/>
                <a:gd name="connsiteY11" fmla="*/ 169835 h 654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66698" h="654312">
                  <a:moveTo>
                    <a:pt x="566698" y="163280"/>
                  </a:moveTo>
                  <a:lnTo>
                    <a:pt x="283498" y="0"/>
                  </a:lnTo>
                  <a:lnTo>
                    <a:pt x="0" y="163280"/>
                  </a:lnTo>
                  <a:lnTo>
                    <a:pt x="0" y="491033"/>
                  </a:lnTo>
                  <a:lnTo>
                    <a:pt x="283498" y="654313"/>
                  </a:lnTo>
                  <a:lnTo>
                    <a:pt x="566698" y="491033"/>
                  </a:lnTo>
                  <a:close/>
                  <a:moveTo>
                    <a:pt x="555358" y="483286"/>
                  </a:moveTo>
                  <a:lnTo>
                    <a:pt x="283498" y="640011"/>
                  </a:lnTo>
                  <a:lnTo>
                    <a:pt x="11937" y="483286"/>
                  </a:lnTo>
                  <a:lnTo>
                    <a:pt x="11937" y="169835"/>
                  </a:lnTo>
                  <a:lnTo>
                    <a:pt x="284095" y="13110"/>
                  </a:lnTo>
                  <a:lnTo>
                    <a:pt x="555955" y="169835"/>
                  </a:lnTo>
                  <a:close/>
                </a:path>
              </a:pathLst>
            </a:custGeom>
            <a:solidFill>
              <a:schemeClr val="accent6">
                <a:lumMod val="90000"/>
              </a:schemeClr>
            </a:solidFill>
            <a:ln w="29774" cap="flat">
              <a:noFill/>
              <a:prstDash val="solid"/>
              <a:miter/>
            </a:ln>
          </p:spPr>
          <p:txBody>
            <a:bodyPr rtlCol="0" anchor="ctr"/>
            <a:lstStyle/>
            <a:p>
              <a:endParaRPr lang="en-US"/>
            </a:p>
          </p:txBody>
        </p:sp>
        <p:sp>
          <p:nvSpPr>
            <p:cNvPr id="65" name="Freeform 64">
              <a:extLst>
                <a:ext uri="{FF2B5EF4-FFF2-40B4-BE49-F238E27FC236}">
                  <a16:creationId xmlns:a16="http://schemas.microsoft.com/office/drawing/2014/main" id="{45882FCF-1BCB-514B-90C3-14F55A4D2007}"/>
                </a:ext>
              </a:extLst>
            </p:cNvPr>
            <p:cNvSpPr/>
            <p:nvPr/>
          </p:nvSpPr>
          <p:spPr>
            <a:xfrm>
              <a:off x="8555506" y="907763"/>
              <a:ext cx="238735" cy="272927"/>
            </a:xfrm>
            <a:custGeom>
              <a:avLst/>
              <a:gdLst>
                <a:gd name="connsiteX0" fmla="*/ 119368 w 238735"/>
                <a:gd name="connsiteY0" fmla="*/ 0 h 272927"/>
                <a:gd name="connsiteX1" fmla="*/ 0 w 238735"/>
                <a:gd name="connsiteY1" fmla="*/ 68232 h 272927"/>
                <a:gd name="connsiteX2" fmla="*/ 0 w 238735"/>
                <a:gd name="connsiteY2" fmla="*/ 204696 h 272927"/>
                <a:gd name="connsiteX3" fmla="*/ 119368 w 238735"/>
                <a:gd name="connsiteY3" fmla="*/ 272928 h 272927"/>
                <a:gd name="connsiteX4" fmla="*/ 238735 w 238735"/>
                <a:gd name="connsiteY4" fmla="*/ 204696 h 272927"/>
                <a:gd name="connsiteX5" fmla="*/ 238735 w 238735"/>
                <a:gd name="connsiteY5" fmla="*/ 68232 h 272927"/>
                <a:gd name="connsiteX6" fmla="*/ 226500 w 238735"/>
                <a:gd name="connsiteY6" fmla="*/ 198141 h 272927"/>
                <a:gd name="connsiteX7" fmla="*/ 119368 w 238735"/>
                <a:gd name="connsiteY7" fmla="*/ 259818 h 272927"/>
                <a:gd name="connsiteX8" fmla="*/ 12235 w 238735"/>
                <a:gd name="connsiteY8" fmla="*/ 197247 h 272927"/>
                <a:gd name="connsiteX9" fmla="*/ 12235 w 238735"/>
                <a:gd name="connsiteY9" fmla="*/ 73893 h 272927"/>
                <a:gd name="connsiteX10" fmla="*/ 119368 w 238735"/>
                <a:gd name="connsiteY10" fmla="*/ 12216 h 272927"/>
                <a:gd name="connsiteX11" fmla="*/ 226500 w 238735"/>
                <a:gd name="connsiteY11" fmla="*/ 73893 h 272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735" h="272927">
                  <a:moveTo>
                    <a:pt x="119368" y="0"/>
                  </a:moveTo>
                  <a:lnTo>
                    <a:pt x="0" y="68232"/>
                  </a:lnTo>
                  <a:lnTo>
                    <a:pt x="0" y="204696"/>
                  </a:lnTo>
                  <a:lnTo>
                    <a:pt x="119368" y="272928"/>
                  </a:lnTo>
                  <a:lnTo>
                    <a:pt x="238735" y="204696"/>
                  </a:lnTo>
                  <a:lnTo>
                    <a:pt x="238735" y="68232"/>
                  </a:lnTo>
                  <a:close/>
                  <a:moveTo>
                    <a:pt x="226500" y="198141"/>
                  </a:moveTo>
                  <a:lnTo>
                    <a:pt x="119368" y="259818"/>
                  </a:lnTo>
                  <a:lnTo>
                    <a:pt x="12235" y="197247"/>
                  </a:lnTo>
                  <a:lnTo>
                    <a:pt x="12235" y="73893"/>
                  </a:lnTo>
                  <a:lnTo>
                    <a:pt x="119368" y="12216"/>
                  </a:lnTo>
                  <a:lnTo>
                    <a:pt x="226500" y="73893"/>
                  </a:lnTo>
                  <a:close/>
                </a:path>
              </a:pathLst>
            </a:custGeom>
            <a:solidFill>
              <a:schemeClr val="accent6">
                <a:lumMod val="90000"/>
              </a:schemeClr>
            </a:solidFill>
            <a:ln w="29774" cap="flat">
              <a:noFill/>
              <a:prstDash val="solid"/>
              <a:miter/>
            </a:ln>
          </p:spPr>
          <p:txBody>
            <a:bodyPr rtlCol="0" anchor="ctr"/>
            <a:lstStyle/>
            <a:p>
              <a:endParaRPr lang="en-US"/>
            </a:p>
          </p:txBody>
        </p:sp>
        <p:sp>
          <p:nvSpPr>
            <p:cNvPr id="66" name="Freeform 65">
              <a:extLst>
                <a:ext uri="{FF2B5EF4-FFF2-40B4-BE49-F238E27FC236}">
                  <a16:creationId xmlns:a16="http://schemas.microsoft.com/office/drawing/2014/main" id="{EAC67A8B-D496-8A40-819E-A49D4A29B6A0}"/>
                </a:ext>
              </a:extLst>
            </p:cNvPr>
            <p:cNvSpPr/>
            <p:nvPr/>
          </p:nvSpPr>
          <p:spPr>
            <a:xfrm>
              <a:off x="9352424" y="2059067"/>
              <a:ext cx="194271" cy="224957"/>
            </a:xfrm>
            <a:custGeom>
              <a:avLst/>
              <a:gdLst>
                <a:gd name="connsiteX0" fmla="*/ 0 w 194271"/>
                <a:gd name="connsiteY0" fmla="*/ 56016 h 224957"/>
                <a:gd name="connsiteX1" fmla="*/ 0 w 194271"/>
                <a:gd name="connsiteY1" fmla="*/ 168643 h 224957"/>
                <a:gd name="connsiteX2" fmla="*/ 97285 w 194271"/>
                <a:gd name="connsiteY2" fmla="*/ 224957 h 224957"/>
                <a:gd name="connsiteX3" fmla="*/ 194271 w 194271"/>
                <a:gd name="connsiteY3" fmla="*/ 168643 h 224957"/>
                <a:gd name="connsiteX4" fmla="*/ 194271 w 194271"/>
                <a:gd name="connsiteY4" fmla="*/ 56016 h 224957"/>
                <a:gd name="connsiteX5" fmla="*/ 97285 w 194271"/>
                <a:gd name="connsiteY5" fmla="*/ 0 h 224957"/>
                <a:gd name="connsiteX6" fmla="*/ 182334 w 194271"/>
                <a:gd name="connsiteY6" fmla="*/ 161492 h 224957"/>
                <a:gd name="connsiteX7" fmla="*/ 96688 w 194271"/>
                <a:gd name="connsiteY7" fmla="*/ 211251 h 224957"/>
                <a:gd name="connsiteX8" fmla="*/ 10743 w 194271"/>
                <a:gd name="connsiteY8" fmla="*/ 161492 h 224957"/>
                <a:gd name="connsiteX9" fmla="*/ 10743 w 194271"/>
                <a:gd name="connsiteY9" fmla="*/ 62571 h 224957"/>
                <a:gd name="connsiteX10" fmla="*/ 96688 w 194271"/>
                <a:gd name="connsiteY10" fmla="*/ 13110 h 224957"/>
                <a:gd name="connsiteX11" fmla="*/ 182334 w 194271"/>
                <a:gd name="connsiteY11" fmla="*/ 62571 h 224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4271" h="224957">
                  <a:moveTo>
                    <a:pt x="0" y="56016"/>
                  </a:moveTo>
                  <a:lnTo>
                    <a:pt x="0" y="168643"/>
                  </a:lnTo>
                  <a:lnTo>
                    <a:pt x="97285" y="224957"/>
                  </a:lnTo>
                  <a:lnTo>
                    <a:pt x="194271" y="168643"/>
                  </a:lnTo>
                  <a:lnTo>
                    <a:pt x="194271" y="56016"/>
                  </a:lnTo>
                  <a:lnTo>
                    <a:pt x="97285" y="0"/>
                  </a:lnTo>
                  <a:close/>
                  <a:moveTo>
                    <a:pt x="182334" y="161492"/>
                  </a:moveTo>
                  <a:lnTo>
                    <a:pt x="96688" y="211251"/>
                  </a:lnTo>
                  <a:lnTo>
                    <a:pt x="10743" y="161492"/>
                  </a:lnTo>
                  <a:lnTo>
                    <a:pt x="10743" y="62571"/>
                  </a:lnTo>
                  <a:lnTo>
                    <a:pt x="96688" y="13110"/>
                  </a:lnTo>
                  <a:lnTo>
                    <a:pt x="182334" y="62571"/>
                  </a:lnTo>
                  <a:close/>
                </a:path>
              </a:pathLst>
            </a:custGeom>
            <a:solidFill>
              <a:schemeClr val="accent6">
                <a:lumMod val="90000"/>
              </a:schemeClr>
            </a:solidFill>
            <a:ln w="29774" cap="flat">
              <a:noFill/>
              <a:prstDash val="solid"/>
              <a:miter/>
            </a:ln>
          </p:spPr>
          <p:txBody>
            <a:bodyPr rtlCol="0" anchor="ctr"/>
            <a:lstStyle/>
            <a:p>
              <a:endParaRPr lang="en-US"/>
            </a:p>
          </p:txBody>
        </p:sp>
        <p:sp>
          <p:nvSpPr>
            <p:cNvPr id="67" name="Freeform 66">
              <a:extLst>
                <a:ext uri="{FF2B5EF4-FFF2-40B4-BE49-F238E27FC236}">
                  <a16:creationId xmlns:a16="http://schemas.microsoft.com/office/drawing/2014/main" id="{42F9E09A-5F57-F947-B58D-0BAC34102E37}"/>
                </a:ext>
              </a:extLst>
            </p:cNvPr>
            <p:cNvSpPr/>
            <p:nvPr/>
          </p:nvSpPr>
          <p:spPr>
            <a:xfrm>
              <a:off x="10072259" y="1640747"/>
              <a:ext cx="329753" cy="380301"/>
            </a:xfrm>
            <a:custGeom>
              <a:avLst/>
              <a:gdLst>
                <a:gd name="connsiteX0" fmla="*/ 0 w 558044"/>
                <a:gd name="connsiteY0" fmla="*/ 160897 h 643586"/>
                <a:gd name="connsiteX1" fmla="*/ 0 w 558044"/>
                <a:gd name="connsiteY1" fmla="*/ 482690 h 643586"/>
                <a:gd name="connsiteX2" fmla="*/ 279022 w 558044"/>
                <a:gd name="connsiteY2" fmla="*/ 643586 h 643586"/>
                <a:gd name="connsiteX3" fmla="*/ 558044 w 558044"/>
                <a:gd name="connsiteY3" fmla="*/ 482690 h 643586"/>
                <a:gd name="connsiteX4" fmla="*/ 558044 w 558044"/>
                <a:gd name="connsiteY4" fmla="*/ 160897 h 643586"/>
                <a:gd name="connsiteX5" fmla="*/ 279022 w 558044"/>
                <a:gd name="connsiteY5" fmla="*/ 0 h 643586"/>
                <a:gd name="connsiteX6" fmla="*/ 546704 w 558044"/>
                <a:gd name="connsiteY6" fmla="*/ 476731 h 643586"/>
                <a:gd name="connsiteX7" fmla="*/ 278127 w 558044"/>
                <a:gd name="connsiteY7" fmla="*/ 631370 h 643586"/>
                <a:gd name="connsiteX8" fmla="*/ 9549 w 558044"/>
                <a:gd name="connsiteY8" fmla="*/ 476731 h 643586"/>
                <a:gd name="connsiteX9" fmla="*/ 9549 w 558044"/>
                <a:gd name="connsiteY9" fmla="*/ 167452 h 643586"/>
                <a:gd name="connsiteX10" fmla="*/ 278127 w 558044"/>
                <a:gd name="connsiteY10" fmla="*/ 13110 h 643586"/>
                <a:gd name="connsiteX11" fmla="*/ 546704 w 558044"/>
                <a:gd name="connsiteY11" fmla="*/ 167452 h 643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8044" h="643586">
                  <a:moveTo>
                    <a:pt x="0" y="160897"/>
                  </a:moveTo>
                  <a:lnTo>
                    <a:pt x="0" y="482690"/>
                  </a:lnTo>
                  <a:lnTo>
                    <a:pt x="279022" y="643586"/>
                  </a:lnTo>
                  <a:lnTo>
                    <a:pt x="558044" y="482690"/>
                  </a:lnTo>
                  <a:lnTo>
                    <a:pt x="558044" y="160897"/>
                  </a:lnTo>
                  <a:lnTo>
                    <a:pt x="279022" y="0"/>
                  </a:lnTo>
                  <a:close/>
                  <a:moveTo>
                    <a:pt x="546704" y="476731"/>
                  </a:moveTo>
                  <a:lnTo>
                    <a:pt x="278127" y="631370"/>
                  </a:lnTo>
                  <a:lnTo>
                    <a:pt x="9549" y="476731"/>
                  </a:lnTo>
                  <a:lnTo>
                    <a:pt x="9549" y="167452"/>
                  </a:lnTo>
                  <a:lnTo>
                    <a:pt x="278127" y="13110"/>
                  </a:lnTo>
                  <a:lnTo>
                    <a:pt x="546704" y="167452"/>
                  </a:lnTo>
                  <a:close/>
                </a:path>
              </a:pathLst>
            </a:custGeom>
            <a:solidFill>
              <a:schemeClr val="accent6">
                <a:lumMod val="90000"/>
              </a:schemeClr>
            </a:solidFill>
            <a:ln w="29774" cap="flat">
              <a:noFill/>
              <a:prstDash val="solid"/>
              <a:miter/>
            </a:ln>
          </p:spPr>
          <p:txBody>
            <a:bodyPr rtlCol="0" anchor="ctr"/>
            <a:lstStyle/>
            <a:p>
              <a:endParaRPr lang="en-US"/>
            </a:p>
          </p:txBody>
        </p:sp>
        <p:sp>
          <p:nvSpPr>
            <p:cNvPr id="68" name="Freeform 67">
              <a:extLst>
                <a:ext uri="{FF2B5EF4-FFF2-40B4-BE49-F238E27FC236}">
                  <a16:creationId xmlns:a16="http://schemas.microsoft.com/office/drawing/2014/main" id="{DA4EBC93-B8C7-0A48-B9C5-64204CD310CC}"/>
                </a:ext>
              </a:extLst>
            </p:cNvPr>
            <p:cNvSpPr/>
            <p:nvPr/>
          </p:nvSpPr>
          <p:spPr>
            <a:xfrm>
              <a:off x="4788551" y="220990"/>
              <a:ext cx="600718" cy="692451"/>
            </a:xfrm>
            <a:custGeom>
              <a:avLst/>
              <a:gdLst>
                <a:gd name="connsiteX0" fmla="*/ 0 w 600718"/>
                <a:gd name="connsiteY0" fmla="*/ 173113 h 692451"/>
                <a:gd name="connsiteX1" fmla="*/ 0 w 600718"/>
                <a:gd name="connsiteY1" fmla="*/ 519339 h 692451"/>
                <a:gd name="connsiteX2" fmla="*/ 300210 w 600718"/>
                <a:gd name="connsiteY2" fmla="*/ 692451 h 692451"/>
                <a:gd name="connsiteX3" fmla="*/ 600718 w 600718"/>
                <a:gd name="connsiteY3" fmla="*/ 519339 h 692451"/>
                <a:gd name="connsiteX4" fmla="*/ 600718 w 600718"/>
                <a:gd name="connsiteY4" fmla="*/ 173113 h 692451"/>
                <a:gd name="connsiteX5" fmla="*/ 300210 w 600718"/>
                <a:gd name="connsiteY5" fmla="*/ 0 h 692451"/>
                <a:gd name="connsiteX6" fmla="*/ 592661 w 600718"/>
                <a:gd name="connsiteY6" fmla="*/ 514869 h 692451"/>
                <a:gd name="connsiteX7" fmla="*/ 300210 w 600718"/>
                <a:gd name="connsiteY7" fmla="*/ 683215 h 692451"/>
                <a:gd name="connsiteX8" fmla="*/ 8057 w 600718"/>
                <a:gd name="connsiteY8" fmla="*/ 514869 h 692451"/>
                <a:gd name="connsiteX9" fmla="*/ 8057 w 600718"/>
                <a:gd name="connsiteY9" fmla="*/ 177582 h 692451"/>
                <a:gd name="connsiteX10" fmla="*/ 300210 w 600718"/>
                <a:gd name="connsiteY10" fmla="*/ 9237 h 692451"/>
                <a:gd name="connsiteX11" fmla="*/ 592661 w 600718"/>
                <a:gd name="connsiteY11" fmla="*/ 177582 h 692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0718" h="692451">
                  <a:moveTo>
                    <a:pt x="0" y="173113"/>
                  </a:moveTo>
                  <a:lnTo>
                    <a:pt x="0" y="519339"/>
                  </a:lnTo>
                  <a:lnTo>
                    <a:pt x="300210" y="692451"/>
                  </a:lnTo>
                  <a:lnTo>
                    <a:pt x="600718" y="519339"/>
                  </a:lnTo>
                  <a:lnTo>
                    <a:pt x="600718" y="173113"/>
                  </a:lnTo>
                  <a:lnTo>
                    <a:pt x="300210" y="0"/>
                  </a:lnTo>
                  <a:close/>
                  <a:moveTo>
                    <a:pt x="592661" y="514869"/>
                  </a:moveTo>
                  <a:lnTo>
                    <a:pt x="300210" y="683215"/>
                  </a:lnTo>
                  <a:lnTo>
                    <a:pt x="8057" y="514869"/>
                  </a:lnTo>
                  <a:lnTo>
                    <a:pt x="8057" y="177582"/>
                  </a:lnTo>
                  <a:lnTo>
                    <a:pt x="300210" y="9237"/>
                  </a:lnTo>
                  <a:lnTo>
                    <a:pt x="592661" y="177582"/>
                  </a:lnTo>
                  <a:close/>
                </a:path>
              </a:pathLst>
            </a:custGeom>
            <a:solidFill>
              <a:schemeClr val="accent6">
                <a:lumMod val="90000"/>
              </a:schemeClr>
            </a:solidFill>
            <a:ln w="29774" cap="flat">
              <a:noFill/>
              <a:prstDash val="solid"/>
              <a:miter/>
            </a:ln>
          </p:spPr>
          <p:txBody>
            <a:bodyPr rtlCol="0" anchor="ctr"/>
            <a:lstStyle/>
            <a:p>
              <a:endParaRPr lang="en-US"/>
            </a:p>
          </p:txBody>
        </p:sp>
        <p:sp>
          <p:nvSpPr>
            <p:cNvPr id="69" name="Freeform 68">
              <a:extLst>
                <a:ext uri="{FF2B5EF4-FFF2-40B4-BE49-F238E27FC236}">
                  <a16:creationId xmlns:a16="http://schemas.microsoft.com/office/drawing/2014/main" id="{4BA1235D-6E64-0949-B360-531A4632166A}"/>
                </a:ext>
              </a:extLst>
            </p:cNvPr>
            <p:cNvSpPr/>
            <p:nvPr/>
          </p:nvSpPr>
          <p:spPr>
            <a:xfrm>
              <a:off x="9978516" y="89220"/>
              <a:ext cx="634439" cy="731483"/>
            </a:xfrm>
            <a:custGeom>
              <a:avLst/>
              <a:gdLst>
                <a:gd name="connsiteX0" fmla="*/ 634440 w 634439"/>
                <a:gd name="connsiteY0" fmla="*/ 548538 h 731483"/>
                <a:gd name="connsiteX1" fmla="*/ 634440 w 634439"/>
                <a:gd name="connsiteY1" fmla="*/ 182945 h 731483"/>
                <a:gd name="connsiteX2" fmla="*/ 317220 w 634439"/>
                <a:gd name="connsiteY2" fmla="*/ 0 h 731483"/>
                <a:gd name="connsiteX3" fmla="*/ 0 w 634439"/>
                <a:gd name="connsiteY3" fmla="*/ 182945 h 731483"/>
                <a:gd name="connsiteX4" fmla="*/ 0 w 634439"/>
                <a:gd name="connsiteY4" fmla="*/ 548538 h 731483"/>
                <a:gd name="connsiteX5" fmla="*/ 317220 w 634439"/>
                <a:gd name="connsiteY5" fmla="*/ 731483 h 731483"/>
                <a:gd name="connsiteX6" fmla="*/ 7759 w 634439"/>
                <a:gd name="connsiteY6" fmla="*/ 187415 h 731483"/>
                <a:gd name="connsiteX7" fmla="*/ 316921 w 634439"/>
                <a:gd name="connsiteY7" fmla="*/ 8641 h 731483"/>
                <a:gd name="connsiteX8" fmla="*/ 626382 w 634439"/>
                <a:gd name="connsiteY8" fmla="*/ 187415 h 731483"/>
                <a:gd name="connsiteX9" fmla="*/ 626382 w 634439"/>
                <a:gd name="connsiteY9" fmla="*/ 544963 h 731483"/>
                <a:gd name="connsiteX10" fmla="*/ 316921 w 634439"/>
                <a:gd name="connsiteY10" fmla="*/ 723737 h 731483"/>
                <a:gd name="connsiteX11" fmla="*/ 7759 w 634439"/>
                <a:gd name="connsiteY11" fmla="*/ 544963 h 731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34439" h="731483">
                  <a:moveTo>
                    <a:pt x="634440" y="548538"/>
                  </a:moveTo>
                  <a:lnTo>
                    <a:pt x="634440" y="182945"/>
                  </a:lnTo>
                  <a:lnTo>
                    <a:pt x="317220" y="0"/>
                  </a:lnTo>
                  <a:lnTo>
                    <a:pt x="0" y="182945"/>
                  </a:lnTo>
                  <a:lnTo>
                    <a:pt x="0" y="548538"/>
                  </a:lnTo>
                  <a:lnTo>
                    <a:pt x="317220" y="731483"/>
                  </a:lnTo>
                  <a:close/>
                  <a:moveTo>
                    <a:pt x="7759" y="187415"/>
                  </a:moveTo>
                  <a:lnTo>
                    <a:pt x="316921" y="8641"/>
                  </a:lnTo>
                  <a:lnTo>
                    <a:pt x="626382" y="187415"/>
                  </a:lnTo>
                  <a:lnTo>
                    <a:pt x="626382" y="544963"/>
                  </a:lnTo>
                  <a:lnTo>
                    <a:pt x="316921" y="723737"/>
                  </a:lnTo>
                  <a:lnTo>
                    <a:pt x="7759" y="544963"/>
                  </a:lnTo>
                  <a:close/>
                </a:path>
              </a:pathLst>
            </a:custGeom>
            <a:solidFill>
              <a:schemeClr val="accent6">
                <a:lumMod val="90000"/>
              </a:schemeClr>
            </a:solidFill>
            <a:ln w="29774" cap="flat">
              <a:noFill/>
              <a:prstDash val="solid"/>
              <a:miter/>
            </a:ln>
          </p:spPr>
          <p:txBody>
            <a:bodyPr rtlCol="0" anchor="ctr"/>
            <a:lstStyle/>
            <a:p>
              <a:endParaRPr lang="en-US"/>
            </a:p>
          </p:txBody>
        </p:sp>
        <p:sp>
          <p:nvSpPr>
            <p:cNvPr id="70" name="Freeform 69">
              <a:extLst>
                <a:ext uri="{FF2B5EF4-FFF2-40B4-BE49-F238E27FC236}">
                  <a16:creationId xmlns:a16="http://schemas.microsoft.com/office/drawing/2014/main" id="{486B84C5-75C7-7C41-A477-7EBEC9A9C694}"/>
                </a:ext>
              </a:extLst>
            </p:cNvPr>
            <p:cNvSpPr/>
            <p:nvPr/>
          </p:nvSpPr>
          <p:spPr>
            <a:xfrm>
              <a:off x="7935034" y="1966846"/>
              <a:ext cx="717698" cy="831596"/>
            </a:xfrm>
            <a:custGeom>
              <a:avLst/>
              <a:gdLst>
                <a:gd name="connsiteX0" fmla="*/ 0 w 717698"/>
                <a:gd name="connsiteY0" fmla="*/ 208570 h 831596"/>
                <a:gd name="connsiteX1" fmla="*/ 0 w 717698"/>
                <a:gd name="connsiteY1" fmla="*/ 623027 h 831596"/>
                <a:gd name="connsiteX2" fmla="*/ 358103 w 717698"/>
                <a:gd name="connsiteY2" fmla="*/ 831596 h 831596"/>
                <a:gd name="connsiteX3" fmla="*/ 717699 w 717698"/>
                <a:gd name="connsiteY3" fmla="*/ 623027 h 831596"/>
                <a:gd name="connsiteX4" fmla="*/ 717699 w 717698"/>
                <a:gd name="connsiteY4" fmla="*/ 208570 h 831596"/>
                <a:gd name="connsiteX5" fmla="*/ 358103 w 717698"/>
                <a:gd name="connsiteY5" fmla="*/ 0 h 831596"/>
                <a:gd name="connsiteX6" fmla="*/ 710835 w 717698"/>
                <a:gd name="connsiteY6" fmla="*/ 619452 h 831596"/>
                <a:gd name="connsiteX7" fmla="*/ 359297 w 717698"/>
                <a:gd name="connsiteY7" fmla="*/ 822062 h 831596"/>
                <a:gd name="connsiteX8" fmla="*/ 7759 w 717698"/>
                <a:gd name="connsiteY8" fmla="*/ 619452 h 831596"/>
                <a:gd name="connsiteX9" fmla="*/ 7759 w 717698"/>
                <a:gd name="connsiteY9" fmla="*/ 213039 h 831596"/>
                <a:gd name="connsiteX10" fmla="*/ 359297 w 717698"/>
                <a:gd name="connsiteY10" fmla="*/ 10428 h 831596"/>
                <a:gd name="connsiteX11" fmla="*/ 710835 w 717698"/>
                <a:gd name="connsiteY11" fmla="*/ 213039 h 831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17698" h="831596">
                  <a:moveTo>
                    <a:pt x="0" y="208570"/>
                  </a:moveTo>
                  <a:lnTo>
                    <a:pt x="0" y="623027"/>
                  </a:lnTo>
                  <a:lnTo>
                    <a:pt x="358103" y="831596"/>
                  </a:lnTo>
                  <a:lnTo>
                    <a:pt x="717699" y="623027"/>
                  </a:lnTo>
                  <a:lnTo>
                    <a:pt x="717699" y="208570"/>
                  </a:lnTo>
                  <a:lnTo>
                    <a:pt x="358103" y="0"/>
                  </a:lnTo>
                  <a:close/>
                  <a:moveTo>
                    <a:pt x="710835" y="619452"/>
                  </a:moveTo>
                  <a:lnTo>
                    <a:pt x="359297" y="822062"/>
                  </a:lnTo>
                  <a:lnTo>
                    <a:pt x="7759" y="619452"/>
                  </a:lnTo>
                  <a:lnTo>
                    <a:pt x="7759" y="213039"/>
                  </a:lnTo>
                  <a:lnTo>
                    <a:pt x="359297" y="10428"/>
                  </a:lnTo>
                  <a:lnTo>
                    <a:pt x="710835" y="213039"/>
                  </a:lnTo>
                  <a:close/>
                </a:path>
              </a:pathLst>
            </a:custGeom>
            <a:solidFill>
              <a:schemeClr val="accent6">
                <a:lumMod val="90000"/>
              </a:schemeClr>
            </a:solidFill>
            <a:ln w="29774" cap="flat">
              <a:noFill/>
              <a:prstDash val="solid"/>
              <a:miter/>
            </a:ln>
          </p:spPr>
          <p:txBody>
            <a:bodyPr rtlCol="0" anchor="ctr"/>
            <a:lstStyle/>
            <a:p>
              <a:endParaRPr lang="en-US"/>
            </a:p>
          </p:txBody>
        </p:sp>
        <p:sp>
          <p:nvSpPr>
            <p:cNvPr id="71" name="Freeform 70">
              <a:extLst>
                <a:ext uri="{FF2B5EF4-FFF2-40B4-BE49-F238E27FC236}">
                  <a16:creationId xmlns:a16="http://schemas.microsoft.com/office/drawing/2014/main" id="{D745D6A5-66D6-2342-A4D4-63E75197E2C4}"/>
                </a:ext>
              </a:extLst>
            </p:cNvPr>
            <p:cNvSpPr/>
            <p:nvPr/>
          </p:nvSpPr>
          <p:spPr>
            <a:xfrm>
              <a:off x="11548202" y="1132067"/>
              <a:ext cx="634439" cy="729993"/>
            </a:xfrm>
            <a:custGeom>
              <a:avLst/>
              <a:gdLst>
                <a:gd name="connsiteX0" fmla="*/ 634440 w 634439"/>
                <a:gd name="connsiteY0" fmla="*/ 547346 h 729993"/>
                <a:gd name="connsiteX1" fmla="*/ 634440 w 634439"/>
                <a:gd name="connsiteY1" fmla="*/ 181456 h 729993"/>
                <a:gd name="connsiteX2" fmla="*/ 317220 w 634439"/>
                <a:gd name="connsiteY2" fmla="*/ 0 h 729993"/>
                <a:gd name="connsiteX3" fmla="*/ 0 w 634439"/>
                <a:gd name="connsiteY3" fmla="*/ 182647 h 729993"/>
                <a:gd name="connsiteX4" fmla="*/ 0 w 634439"/>
                <a:gd name="connsiteY4" fmla="*/ 547346 h 729993"/>
                <a:gd name="connsiteX5" fmla="*/ 317220 w 634439"/>
                <a:gd name="connsiteY5" fmla="*/ 729994 h 729993"/>
                <a:gd name="connsiteX6" fmla="*/ 7759 w 634439"/>
                <a:gd name="connsiteY6" fmla="*/ 186223 h 729993"/>
                <a:gd name="connsiteX7" fmla="*/ 316921 w 634439"/>
                <a:gd name="connsiteY7" fmla="*/ 7449 h 729993"/>
                <a:gd name="connsiteX8" fmla="*/ 626382 w 634439"/>
                <a:gd name="connsiteY8" fmla="*/ 186223 h 729993"/>
                <a:gd name="connsiteX9" fmla="*/ 626382 w 634439"/>
                <a:gd name="connsiteY9" fmla="*/ 543771 h 729993"/>
                <a:gd name="connsiteX10" fmla="*/ 316921 w 634439"/>
                <a:gd name="connsiteY10" fmla="*/ 722545 h 729993"/>
                <a:gd name="connsiteX11" fmla="*/ 7759 w 634439"/>
                <a:gd name="connsiteY11" fmla="*/ 543771 h 729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34439" h="729993">
                  <a:moveTo>
                    <a:pt x="634440" y="547346"/>
                  </a:moveTo>
                  <a:lnTo>
                    <a:pt x="634440" y="181456"/>
                  </a:lnTo>
                  <a:lnTo>
                    <a:pt x="317220" y="0"/>
                  </a:lnTo>
                  <a:lnTo>
                    <a:pt x="0" y="182647"/>
                  </a:lnTo>
                  <a:lnTo>
                    <a:pt x="0" y="547346"/>
                  </a:lnTo>
                  <a:lnTo>
                    <a:pt x="317220" y="729994"/>
                  </a:lnTo>
                  <a:close/>
                  <a:moveTo>
                    <a:pt x="7759" y="186223"/>
                  </a:moveTo>
                  <a:lnTo>
                    <a:pt x="316921" y="7449"/>
                  </a:lnTo>
                  <a:lnTo>
                    <a:pt x="626382" y="186223"/>
                  </a:lnTo>
                  <a:lnTo>
                    <a:pt x="626382" y="543771"/>
                  </a:lnTo>
                  <a:lnTo>
                    <a:pt x="316921" y="722545"/>
                  </a:lnTo>
                  <a:lnTo>
                    <a:pt x="7759" y="543771"/>
                  </a:lnTo>
                  <a:close/>
                </a:path>
              </a:pathLst>
            </a:custGeom>
            <a:solidFill>
              <a:schemeClr val="accent6">
                <a:lumMod val="90000"/>
              </a:schemeClr>
            </a:solidFill>
            <a:ln w="29774" cap="flat">
              <a:noFill/>
              <a:prstDash val="solid"/>
              <a:miter/>
            </a:ln>
          </p:spPr>
          <p:txBody>
            <a:bodyPr rtlCol="0" anchor="ctr"/>
            <a:lstStyle/>
            <a:p>
              <a:endParaRPr lang="en-US"/>
            </a:p>
          </p:txBody>
        </p:sp>
        <p:sp>
          <p:nvSpPr>
            <p:cNvPr id="72" name="Freeform 71">
              <a:extLst>
                <a:ext uri="{FF2B5EF4-FFF2-40B4-BE49-F238E27FC236}">
                  <a16:creationId xmlns:a16="http://schemas.microsoft.com/office/drawing/2014/main" id="{27DEE75F-BEAB-F947-B94D-EB07D681C9BD}"/>
                </a:ext>
              </a:extLst>
            </p:cNvPr>
            <p:cNvSpPr/>
            <p:nvPr/>
          </p:nvSpPr>
          <p:spPr>
            <a:xfrm>
              <a:off x="8610610" y="1520825"/>
              <a:ext cx="329753" cy="380192"/>
            </a:xfrm>
            <a:custGeom>
              <a:avLst/>
              <a:gdLst>
                <a:gd name="connsiteX0" fmla="*/ 329753 w 329753"/>
                <a:gd name="connsiteY0" fmla="*/ 285144 h 380192"/>
                <a:gd name="connsiteX1" fmla="*/ 329753 w 329753"/>
                <a:gd name="connsiteY1" fmla="*/ 95048 h 380192"/>
                <a:gd name="connsiteX2" fmla="*/ 165026 w 329753"/>
                <a:gd name="connsiteY2" fmla="*/ 0 h 380192"/>
                <a:gd name="connsiteX3" fmla="*/ 0 w 329753"/>
                <a:gd name="connsiteY3" fmla="*/ 95048 h 380192"/>
                <a:gd name="connsiteX4" fmla="*/ 0 w 329753"/>
                <a:gd name="connsiteY4" fmla="*/ 285144 h 380192"/>
                <a:gd name="connsiteX5" fmla="*/ 165026 w 329753"/>
                <a:gd name="connsiteY5" fmla="*/ 380193 h 380192"/>
                <a:gd name="connsiteX6" fmla="*/ 1492 w 329753"/>
                <a:gd name="connsiteY6" fmla="*/ 95644 h 380192"/>
                <a:gd name="connsiteX7" fmla="*/ 165324 w 329753"/>
                <a:gd name="connsiteY7" fmla="*/ 1192 h 380192"/>
                <a:gd name="connsiteX8" fmla="*/ 329157 w 329753"/>
                <a:gd name="connsiteY8" fmla="*/ 95644 h 380192"/>
                <a:gd name="connsiteX9" fmla="*/ 329157 w 329753"/>
                <a:gd name="connsiteY9" fmla="*/ 284549 h 380192"/>
                <a:gd name="connsiteX10" fmla="*/ 165324 w 329753"/>
                <a:gd name="connsiteY10" fmla="*/ 379001 h 380192"/>
                <a:gd name="connsiteX11" fmla="*/ 1492 w 329753"/>
                <a:gd name="connsiteY11" fmla="*/ 284549 h 380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9753" h="380192">
                  <a:moveTo>
                    <a:pt x="329753" y="285144"/>
                  </a:moveTo>
                  <a:lnTo>
                    <a:pt x="329753" y="95048"/>
                  </a:lnTo>
                  <a:lnTo>
                    <a:pt x="165026" y="0"/>
                  </a:lnTo>
                  <a:lnTo>
                    <a:pt x="0" y="95048"/>
                  </a:lnTo>
                  <a:lnTo>
                    <a:pt x="0" y="285144"/>
                  </a:lnTo>
                  <a:lnTo>
                    <a:pt x="165026" y="380193"/>
                  </a:lnTo>
                  <a:close/>
                  <a:moveTo>
                    <a:pt x="1492" y="95644"/>
                  </a:moveTo>
                  <a:lnTo>
                    <a:pt x="165324" y="1192"/>
                  </a:lnTo>
                  <a:lnTo>
                    <a:pt x="329157" y="95644"/>
                  </a:lnTo>
                  <a:lnTo>
                    <a:pt x="329157" y="284549"/>
                  </a:lnTo>
                  <a:lnTo>
                    <a:pt x="165324" y="379001"/>
                  </a:lnTo>
                  <a:lnTo>
                    <a:pt x="1492" y="284549"/>
                  </a:lnTo>
                  <a:close/>
                </a:path>
              </a:pathLst>
            </a:custGeom>
            <a:solidFill>
              <a:schemeClr val="accent6">
                <a:lumMod val="90000"/>
              </a:schemeClr>
            </a:solidFill>
            <a:ln w="29774" cap="flat">
              <a:noFill/>
              <a:prstDash val="solid"/>
              <a:miter/>
            </a:ln>
          </p:spPr>
          <p:txBody>
            <a:bodyPr rtlCol="0" anchor="ctr"/>
            <a:lstStyle/>
            <a:p>
              <a:endParaRPr lang="en-US"/>
            </a:p>
          </p:txBody>
        </p:sp>
        <p:sp>
          <p:nvSpPr>
            <p:cNvPr id="73" name="Freeform 72">
              <a:extLst>
                <a:ext uri="{FF2B5EF4-FFF2-40B4-BE49-F238E27FC236}">
                  <a16:creationId xmlns:a16="http://schemas.microsoft.com/office/drawing/2014/main" id="{04ADA09D-85D9-124F-B2B5-30DD2E15AEDE}"/>
                </a:ext>
              </a:extLst>
            </p:cNvPr>
            <p:cNvSpPr/>
            <p:nvPr/>
          </p:nvSpPr>
          <p:spPr>
            <a:xfrm>
              <a:off x="8909685" y="291842"/>
              <a:ext cx="507680" cy="584877"/>
            </a:xfrm>
            <a:custGeom>
              <a:avLst/>
              <a:gdLst>
                <a:gd name="connsiteX0" fmla="*/ 325575 w 651747"/>
                <a:gd name="connsiteY0" fmla="*/ 0 h 750850"/>
                <a:gd name="connsiteX1" fmla="*/ 0 w 651747"/>
                <a:gd name="connsiteY1" fmla="*/ 187713 h 750850"/>
                <a:gd name="connsiteX2" fmla="*/ 0 w 651747"/>
                <a:gd name="connsiteY2" fmla="*/ 563138 h 750850"/>
                <a:gd name="connsiteX3" fmla="*/ 325575 w 651747"/>
                <a:gd name="connsiteY3" fmla="*/ 750850 h 750850"/>
                <a:gd name="connsiteX4" fmla="*/ 651748 w 651747"/>
                <a:gd name="connsiteY4" fmla="*/ 563138 h 750850"/>
                <a:gd name="connsiteX5" fmla="*/ 651748 w 651747"/>
                <a:gd name="connsiteY5" fmla="*/ 187713 h 750850"/>
                <a:gd name="connsiteX6" fmla="*/ 651748 w 651747"/>
                <a:gd name="connsiteY6" fmla="*/ 561350 h 750850"/>
                <a:gd name="connsiteX7" fmla="*/ 327068 w 651747"/>
                <a:gd name="connsiteY7" fmla="*/ 748467 h 750850"/>
                <a:gd name="connsiteX8" fmla="*/ 1193 w 651747"/>
                <a:gd name="connsiteY8" fmla="*/ 561350 h 750850"/>
                <a:gd name="connsiteX9" fmla="*/ 1193 w 651747"/>
                <a:gd name="connsiteY9" fmla="*/ 188309 h 750850"/>
                <a:gd name="connsiteX10" fmla="*/ 325575 w 651747"/>
                <a:gd name="connsiteY10" fmla="*/ 1192 h 750850"/>
                <a:gd name="connsiteX11" fmla="*/ 651748 w 651747"/>
                <a:gd name="connsiteY11" fmla="*/ 188309 h 750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51747" h="750850">
                  <a:moveTo>
                    <a:pt x="325575" y="0"/>
                  </a:moveTo>
                  <a:lnTo>
                    <a:pt x="0" y="187713"/>
                  </a:lnTo>
                  <a:lnTo>
                    <a:pt x="0" y="563138"/>
                  </a:lnTo>
                  <a:lnTo>
                    <a:pt x="325575" y="750850"/>
                  </a:lnTo>
                  <a:lnTo>
                    <a:pt x="651748" y="563138"/>
                  </a:lnTo>
                  <a:lnTo>
                    <a:pt x="651748" y="187713"/>
                  </a:lnTo>
                  <a:close/>
                  <a:moveTo>
                    <a:pt x="651748" y="561350"/>
                  </a:moveTo>
                  <a:lnTo>
                    <a:pt x="327068" y="748467"/>
                  </a:lnTo>
                  <a:lnTo>
                    <a:pt x="1193" y="561350"/>
                  </a:lnTo>
                  <a:lnTo>
                    <a:pt x="1193" y="188309"/>
                  </a:lnTo>
                  <a:lnTo>
                    <a:pt x="325575" y="1192"/>
                  </a:lnTo>
                  <a:lnTo>
                    <a:pt x="651748" y="188309"/>
                  </a:lnTo>
                  <a:close/>
                </a:path>
              </a:pathLst>
            </a:custGeom>
            <a:solidFill>
              <a:schemeClr val="accent6">
                <a:lumMod val="90000"/>
              </a:schemeClr>
            </a:solidFill>
            <a:ln w="29774" cap="flat">
              <a:noFill/>
              <a:prstDash val="solid"/>
              <a:miter/>
            </a:ln>
          </p:spPr>
          <p:txBody>
            <a:bodyPr rtlCol="0" anchor="ctr"/>
            <a:lstStyle/>
            <a:p>
              <a:endParaRPr lang="en-US"/>
            </a:p>
          </p:txBody>
        </p:sp>
        <p:sp>
          <p:nvSpPr>
            <p:cNvPr id="74" name="Freeform 73">
              <a:extLst>
                <a:ext uri="{FF2B5EF4-FFF2-40B4-BE49-F238E27FC236}">
                  <a16:creationId xmlns:a16="http://schemas.microsoft.com/office/drawing/2014/main" id="{0B6C20F6-368F-8D4D-A3E1-0AB7F7BF096D}"/>
                </a:ext>
              </a:extLst>
            </p:cNvPr>
            <p:cNvSpPr/>
            <p:nvPr/>
          </p:nvSpPr>
          <p:spPr>
            <a:xfrm>
              <a:off x="9138584" y="913192"/>
              <a:ext cx="787553" cy="907277"/>
            </a:xfrm>
            <a:custGeom>
              <a:avLst/>
              <a:gdLst>
                <a:gd name="connsiteX0" fmla="*/ 0 w 634439"/>
                <a:gd name="connsiteY0" fmla="*/ 182051 h 730887"/>
                <a:gd name="connsiteX1" fmla="*/ 0 w 634439"/>
                <a:gd name="connsiteY1" fmla="*/ 547942 h 730887"/>
                <a:gd name="connsiteX2" fmla="*/ 317220 w 634439"/>
                <a:gd name="connsiteY2" fmla="*/ 730888 h 730887"/>
                <a:gd name="connsiteX3" fmla="*/ 634440 w 634439"/>
                <a:gd name="connsiteY3" fmla="*/ 547942 h 730887"/>
                <a:gd name="connsiteX4" fmla="*/ 634440 w 634439"/>
                <a:gd name="connsiteY4" fmla="*/ 182051 h 730887"/>
                <a:gd name="connsiteX5" fmla="*/ 317220 w 634439"/>
                <a:gd name="connsiteY5" fmla="*/ 0 h 730887"/>
                <a:gd name="connsiteX6" fmla="*/ 623100 w 634439"/>
                <a:gd name="connsiteY6" fmla="*/ 541387 h 730887"/>
                <a:gd name="connsiteX7" fmla="*/ 317220 w 634439"/>
                <a:gd name="connsiteY7" fmla="*/ 717777 h 730887"/>
                <a:gd name="connsiteX8" fmla="*/ 11340 w 634439"/>
                <a:gd name="connsiteY8" fmla="*/ 541387 h 730887"/>
                <a:gd name="connsiteX9" fmla="*/ 11340 w 634439"/>
                <a:gd name="connsiteY9" fmla="*/ 188607 h 730887"/>
                <a:gd name="connsiteX10" fmla="*/ 317220 w 634439"/>
                <a:gd name="connsiteY10" fmla="*/ 12514 h 730887"/>
                <a:gd name="connsiteX11" fmla="*/ 623100 w 634439"/>
                <a:gd name="connsiteY11" fmla="*/ 188607 h 730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34439" h="730887">
                  <a:moveTo>
                    <a:pt x="0" y="182051"/>
                  </a:moveTo>
                  <a:lnTo>
                    <a:pt x="0" y="547942"/>
                  </a:lnTo>
                  <a:lnTo>
                    <a:pt x="317220" y="730888"/>
                  </a:lnTo>
                  <a:lnTo>
                    <a:pt x="634440" y="547942"/>
                  </a:lnTo>
                  <a:lnTo>
                    <a:pt x="634440" y="182051"/>
                  </a:lnTo>
                  <a:lnTo>
                    <a:pt x="317220" y="0"/>
                  </a:lnTo>
                  <a:close/>
                  <a:moveTo>
                    <a:pt x="623100" y="541387"/>
                  </a:moveTo>
                  <a:lnTo>
                    <a:pt x="317220" y="717777"/>
                  </a:lnTo>
                  <a:lnTo>
                    <a:pt x="11340" y="541387"/>
                  </a:lnTo>
                  <a:lnTo>
                    <a:pt x="11340" y="188607"/>
                  </a:lnTo>
                  <a:lnTo>
                    <a:pt x="317220" y="12514"/>
                  </a:lnTo>
                  <a:lnTo>
                    <a:pt x="623100" y="188607"/>
                  </a:lnTo>
                  <a:close/>
                </a:path>
              </a:pathLst>
            </a:custGeom>
            <a:solidFill>
              <a:schemeClr val="accent6">
                <a:lumMod val="90000"/>
              </a:schemeClr>
            </a:solidFill>
            <a:ln w="29774" cap="flat">
              <a:noFill/>
              <a:prstDash val="solid"/>
              <a:miter/>
            </a:ln>
          </p:spPr>
          <p:txBody>
            <a:bodyPr rtlCol="0" anchor="ctr"/>
            <a:lstStyle/>
            <a:p>
              <a:endParaRPr lang="en-US"/>
            </a:p>
          </p:txBody>
        </p:sp>
        <p:sp>
          <p:nvSpPr>
            <p:cNvPr id="75" name="Freeform 74">
              <a:extLst>
                <a:ext uri="{FF2B5EF4-FFF2-40B4-BE49-F238E27FC236}">
                  <a16:creationId xmlns:a16="http://schemas.microsoft.com/office/drawing/2014/main" id="{8D52D90E-F69B-B449-8CA4-2FCDC28F4C67}"/>
                </a:ext>
              </a:extLst>
            </p:cNvPr>
            <p:cNvSpPr/>
            <p:nvPr/>
          </p:nvSpPr>
          <p:spPr>
            <a:xfrm>
              <a:off x="10990754" y="552542"/>
              <a:ext cx="389138" cy="448722"/>
            </a:xfrm>
            <a:custGeom>
              <a:avLst/>
              <a:gdLst>
                <a:gd name="connsiteX0" fmla="*/ 389139 w 389138"/>
                <a:gd name="connsiteY0" fmla="*/ 336691 h 448722"/>
                <a:gd name="connsiteX1" fmla="*/ 389139 w 389138"/>
                <a:gd name="connsiteY1" fmla="*/ 112330 h 448722"/>
                <a:gd name="connsiteX2" fmla="*/ 194570 w 389138"/>
                <a:gd name="connsiteY2" fmla="*/ 0 h 448722"/>
                <a:gd name="connsiteX3" fmla="*/ 0 w 389138"/>
                <a:gd name="connsiteY3" fmla="*/ 112330 h 448722"/>
                <a:gd name="connsiteX4" fmla="*/ 0 w 389138"/>
                <a:gd name="connsiteY4" fmla="*/ 336691 h 448722"/>
                <a:gd name="connsiteX5" fmla="*/ 194570 w 389138"/>
                <a:gd name="connsiteY5" fmla="*/ 448723 h 448722"/>
                <a:gd name="connsiteX6" fmla="*/ 8057 w 389138"/>
                <a:gd name="connsiteY6" fmla="*/ 116799 h 448722"/>
                <a:gd name="connsiteX7" fmla="*/ 194570 w 389138"/>
                <a:gd name="connsiteY7" fmla="*/ 9237 h 448722"/>
                <a:gd name="connsiteX8" fmla="*/ 381380 w 389138"/>
                <a:gd name="connsiteY8" fmla="*/ 116799 h 448722"/>
                <a:gd name="connsiteX9" fmla="*/ 381380 w 389138"/>
                <a:gd name="connsiteY9" fmla="*/ 331924 h 448722"/>
                <a:gd name="connsiteX10" fmla="*/ 194570 w 389138"/>
                <a:gd name="connsiteY10" fmla="*/ 439486 h 448722"/>
                <a:gd name="connsiteX11" fmla="*/ 8057 w 389138"/>
                <a:gd name="connsiteY11" fmla="*/ 331924 h 448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9138" h="448722">
                  <a:moveTo>
                    <a:pt x="389139" y="336691"/>
                  </a:moveTo>
                  <a:lnTo>
                    <a:pt x="389139" y="112330"/>
                  </a:lnTo>
                  <a:lnTo>
                    <a:pt x="194570" y="0"/>
                  </a:lnTo>
                  <a:lnTo>
                    <a:pt x="0" y="112330"/>
                  </a:lnTo>
                  <a:lnTo>
                    <a:pt x="0" y="336691"/>
                  </a:lnTo>
                  <a:lnTo>
                    <a:pt x="194570" y="448723"/>
                  </a:lnTo>
                  <a:close/>
                  <a:moveTo>
                    <a:pt x="8057" y="116799"/>
                  </a:moveTo>
                  <a:lnTo>
                    <a:pt x="194570" y="9237"/>
                  </a:lnTo>
                  <a:lnTo>
                    <a:pt x="381380" y="116799"/>
                  </a:lnTo>
                  <a:lnTo>
                    <a:pt x="381380" y="331924"/>
                  </a:lnTo>
                  <a:lnTo>
                    <a:pt x="194570" y="439486"/>
                  </a:lnTo>
                  <a:lnTo>
                    <a:pt x="8057" y="331924"/>
                  </a:lnTo>
                  <a:close/>
                </a:path>
              </a:pathLst>
            </a:custGeom>
            <a:solidFill>
              <a:schemeClr val="accent6">
                <a:lumMod val="90000"/>
              </a:schemeClr>
            </a:solidFill>
            <a:ln w="29774" cap="flat">
              <a:noFill/>
              <a:prstDash val="solid"/>
              <a:miter/>
            </a:ln>
          </p:spPr>
          <p:txBody>
            <a:bodyPr rtlCol="0" anchor="ctr"/>
            <a:lstStyle/>
            <a:p>
              <a:endParaRPr lang="en-US"/>
            </a:p>
          </p:txBody>
        </p:sp>
        <p:sp>
          <p:nvSpPr>
            <p:cNvPr id="76" name="Freeform 75">
              <a:extLst>
                <a:ext uri="{FF2B5EF4-FFF2-40B4-BE49-F238E27FC236}">
                  <a16:creationId xmlns:a16="http://schemas.microsoft.com/office/drawing/2014/main" id="{4A6833C7-680E-2845-9CCB-94141D13D7A3}"/>
                </a:ext>
              </a:extLst>
            </p:cNvPr>
            <p:cNvSpPr/>
            <p:nvPr/>
          </p:nvSpPr>
          <p:spPr>
            <a:xfrm>
              <a:off x="10400165" y="1008747"/>
              <a:ext cx="444758" cy="512078"/>
            </a:xfrm>
            <a:custGeom>
              <a:avLst/>
              <a:gdLst>
                <a:gd name="connsiteX0" fmla="*/ 559238 w 559237"/>
                <a:gd name="connsiteY0" fmla="*/ 482988 h 643884"/>
                <a:gd name="connsiteX1" fmla="*/ 559238 w 559237"/>
                <a:gd name="connsiteY1" fmla="*/ 160897 h 643884"/>
                <a:gd name="connsiteX2" fmla="*/ 279022 w 559237"/>
                <a:gd name="connsiteY2" fmla="*/ 0 h 643884"/>
                <a:gd name="connsiteX3" fmla="*/ 0 w 559237"/>
                <a:gd name="connsiteY3" fmla="*/ 160897 h 643884"/>
                <a:gd name="connsiteX4" fmla="*/ 0 w 559237"/>
                <a:gd name="connsiteY4" fmla="*/ 482988 h 643884"/>
                <a:gd name="connsiteX5" fmla="*/ 279022 w 559237"/>
                <a:gd name="connsiteY5" fmla="*/ 643884 h 643884"/>
                <a:gd name="connsiteX6" fmla="*/ 12235 w 559237"/>
                <a:gd name="connsiteY6" fmla="*/ 167452 h 643884"/>
                <a:gd name="connsiteX7" fmla="*/ 280812 w 559237"/>
                <a:gd name="connsiteY7" fmla="*/ 13110 h 643884"/>
                <a:gd name="connsiteX8" fmla="*/ 549390 w 559237"/>
                <a:gd name="connsiteY8" fmla="*/ 167452 h 643884"/>
                <a:gd name="connsiteX9" fmla="*/ 549390 w 559237"/>
                <a:gd name="connsiteY9" fmla="*/ 476433 h 643884"/>
                <a:gd name="connsiteX10" fmla="*/ 280812 w 559237"/>
                <a:gd name="connsiteY10" fmla="*/ 630774 h 643884"/>
                <a:gd name="connsiteX11" fmla="*/ 12235 w 559237"/>
                <a:gd name="connsiteY11" fmla="*/ 476433 h 643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9237" h="643884">
                  <a:moveTo>
                    <a:pt x="559238" y="482988"/>
                  </a:moveTo>
                  <a:lnTo>
                    <a:pt x="559238" y="160897"/>
                  </a:lnTo>
                  <a:lnTo>
                    <a:pt x="279022" y="0"/>
                  </a:lnTo>
                  <a:lnTo>
                    <a:pt x="0" y="160897"/>
                  </a:lnTo>
                  <a:lnTo>
                    <a:pt x="0" y="482988"/>
                  </a:lnTo>
                  <a:lnTo>
                    <a:pt x="279022" y="643884"/>
                  </a:lnTo>
                  <a:close/>
                  <a:moveTo>
                    <a:pt x="12235" y="167452"/>
                  </a:moveTo>
                  <a:lnTo>
                    <a:pt x="280812" y="13110"/>
                  </a:lnTo>
                  <a:lnTo>
                    <a:pt x="549390" y="167452"/>
                  </a:lnTo>
                  <a:lnTo>
                    <a:pt x="549390" y="476433"/>
                  </a:lnTo>
                  <a:lnTo>
                    <a:pt x="280812" y="630774"/>
                  </a:lnTo>
                  <a:lnTo>
                    <a:pt x="12235" y="476433"/>
                  </a:lnTo>
                  <a:close/>
                </a:path>
              </a:pathLst>
            </a:custGeom>
            <a:solidFill>
              <a:schemeClr val="accent6">
                <a:lumMod val="90000"/>
              </a:schemeClr>
            </a:solidFill>
            <a:ln w="29774" cap="flat">
              <a:noFill/>
              <a:prstDash val="solid"/>
              <a:miter/>
            </a:ln>
          </p:spPr>
          <p:txBody>
            <a:bodyPr rtlCol="0" anchor="ctr"/>
            <a:lstStyle/>
            <a:p>
              <a:endParaRPr lang="en-US"/>
            </a:p>
          </p:txBody>
        </p:sp>
        <p:sp>
          <p:nvSpPr>
            <p:cNvPr id="77" name="Freeform 76">
              <a:extLst>
                <a:ext uri="{FF2B5EF4-FFF2-40B4-BE49-F238E27FC236}">
                  <a16:creationId xmlns:a16="http://schemas.microsoft.com/office/drawing/2014/main" id="{C7209EF0-A3B8-A547-B663-6D572F3CB062}"/>
                </a:ext>
              </a:extLst>
            </p:cNvPr>
            <p:cNvSpPr/>
            <p:nvPr/>
          </p:nvSpPr>
          <p:spPr>
            <a:xfrm>
              <a:off x="6626180" y="1155552"/>
              <a:ext cx="678833" cy="782944"/>
            </a:xfrm>
            <a:custGeom>
              <a:avLst/>
              <a:gdLst>
                <a:gd name="connsiteX0" fmla="*/ 0 w 786633"/>
                <a:gd name="connsiteY0" fmla="*/ 227043 h 907277"/>
                <a:gd name="connsiteX1" fmla="*/ 0 w 786633"/>
                <a:gd name="connsiteY1" fmla="*/ 680533 h 907277"/>
                <a:gd name="connsiteX2" fmla="*/ 393317 w 786633"/>
                <a:gd name="connsiteY2" fmla="*/ 907278 h 907277"/>
                <a:gd name="connsiteX3" fmla="*/ 786633 w 786633"/>
                <a:gd name="connsiteY3" fmla="*/ 680533 h 907277"/>
                <a:gd name="connsiteX4" fmla="*/ 786633 w 786633"/>
                <a:gd name="connsiteY4" fmla="*/ 227043 h 907277"/>
                <a:gd name="connsiteX5" fmla="*/ 393615 w 786633"/>
                <a:gd name="connsiteY5" fmla="*/ 0 h 907277"/>
                <a:gd name="connsiteX6" fmla="*/ 775890 w 786633"/>
                <a:gd name="connsiteY6" fmla="*/ 673978 h 907277"/>
                <a:gd name="connsiteX7" fmla="*/ 393914 w 786633"/>
                <a:gd name="connsiteY7" fmla="*/ 894168 h 907277"/>
                <a:gd name="connsiteX8" fmla="*/ 11638 w 786633"/>
                <a:gd name="connsiteY8" fmla="*/ 673978 h 907277"/>
                <a:gd name="connsiteX9" fmla="*/ 11638 w 786633"/>
                <a:gd name="connsiteY9" fmla="*/ 233300 h 907277"/>
                <a:gd name="connsiteX10" fmla="*/ 393615 w 786633"/>
                <a:gd name="connsiteY10" fmla="*/ 13110 h 907277"/>
                <a:gd name="connsiteX11" fmla="*/ 775890 w 786633"/>
                <a:gd name="connsiteY11" fmla="*/ 233300 h 907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6633" h="907277">
                  <a:moveTo>
                    <a:pt x="0" y="227043"/>
                  </a:moveTo>
                  <a:lnTo>
                    <a:pt x="0" y="680533"/>
                  </a:lnTo>
                  <a:lnTo>
                    <a:pt x="393317" y="907278"/>
                  </a:lnTo>
                  <a:lnTo>
                    <a:pt x="786633" y="680533"/>
                  </a:lnTo>
                  <a:lnTo>
                    <a:pt x="786633" y="227043"/>
                  </a:lnTo>
                  <a:lnTo>
                    <a:pt x="393615" y="0"/>
                  </a:lnTo>
                  <a:close/>
                  <a:moveTo>
                    <a:pt x="775890" y="673978"/>
                  </a:moveTo>
                  <a:lnTo>
                    <a:pt x="393914" y="894168"/>
                  </a:lnTo>
                  <a:lnTo>
                    <a:pt x="11638" y="673978"/>
                  </a:lnTo>
                  <a:lnTo>
                    <a:pt x="11638" y="233300"/>
                  </a:lnTo>
                  <a:lnTo>
                    <a:pt x="393615" y="13110"/>
                  </a:lnTo>
                  <a:lnTo>
                    <a:pt x="775890" y="233300"/>
                  </a:lnTo>
                  <a:close/>
                </a:path>
              </a:pathLst>
            </a:custGeom>
            <a:solidFill>
              <a:schemeClr val="accent6">
                <a:lumMod val="90000"/>
              </a:schemeClr>
            </a:solidFill>
            <a:ln w="29774" cap="flat">
              <a:noFill/>
              <a:prstDash val="solid"/>
              <a:miter/>
            </a:ln>
          </p:spPr>
          <p:txBody>
            <a:bodyPr rtlCol="0" anchor="ctr"/>
            <a:lstStyle/>
            <a:p>
              <a:endParaRPr lang="en-US"/>
            </a:p>
          </p:txBody>
        </p:sp>
        <p:sp>
          <p:nvSpPr>
            <p:cNvPr id="78" name="Freeform 77">
              <a:extLst>
                <a:ext uri="{FF2B5EF4-FFF2-40B4-BE49-F238E27FC236}">
                  <a16:creationId xmlns:a16="http://schemas.microsoft.com/office/drawing/2014/main" id="{FF5B931B-7894-9C4C-8FE4-4B5CF13714B6}"/>
                </a:ext>
              </a:extLst>
            </p:cNvPr>
            <p:cNvSpPr/>
            <p:nvPr userDrawn="1"/>
          </p:nvSpPr>
          <p:spPr>
            <a:xfrm>
              <a:off x="11020746" y="1184031"/>
              <a:ext cx="196775" cy="224957"/>
            </a:xfrm>
            <a:custGeom>
              <a:avLst/>
              <a:gdLst>
                <a:gd name="connsiteX0" fmla="*/ 119368 w 238735"/>
                <a:gd name="connsiteY0" fmla="*/ 0 h 272927"/>
                <a:gd name="connsiteX1" fmla="*/ 0 w 238735"/>
                <a:gd name="connsiteY1" fmla="*/ 68232 h 272927"/>
                <a:gd name="connsiteX2" fmla="*/ 0 w 238735"/>
                <a:gd name="connsiteY2" fmla="*/ 204696 h 272927"/>
                <a:gd name="connsiteX3" fmla="*/ 119368 w 238735"/>
                <a:gd name="connsiteY3" fmla="*/ 272928 h 272927"/>
                <a:gd name="connsiteX4" fmla="*/ 238735 w 238735"/>
                <a:gd name="connsiteY4" fmla="*/ 204696 h 272927"/>
                <a:gd name="connsiteX5" fmla="*/ 238735 w 238735"/>
                <a:gd name="connsiteY5" fmla="*/ 68232 h 272927"/>
                <a:gd name="connsiteX6" fmla="*/ 226500 w 238735"/>
                <a:gd name="connsiteY6" fmla="*/ 198141 h 272927"/>
                <a:gd name="connsiteX7" fmla="*/ 119368 w 238735"/>
                <a:gd name="connsiteY7" fmla="*/ 259818 h 272927"/>
                <a:gd name="connsiteX8" fmla="*/ 12235 w 238735"/>
                <a:gd name="connsiteY8" fmla="*/ 197247 h 272927"/>
                <a:gd name="connsiteX9" fmla="*/ 12235 w 238735"/>
                <a:gd name="connsiteY9" fmla="*/ 73893 h 272927"/>
                <a:gd name="connsiteX10" fmla="*/ 119368 w 238735"/>
                <a:gd name="connsiteY10" fmla="*/ 12216 h 272927"/>
                <a:gd name="connsiteX11" fmla="*/ 226500 w 238735"/>
                <a:gd name="connsiteY11" fmla="*/ 73893 h 272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735" h="272927">
                  <a:moveTo>
                    <a:pt x="119368" y="0"/>
                  </a:moveTo>
                  <a:lnTo>
                    <a:pt x="0" y="68232"/>
                  </a:lnTo>
                  <a:lnTo>
                    <a:pt x="0" y="204696"/>
                  </a:lnTo>
                  <a:lnTo>
                    <a:pt x="119368" y="272928"/>
                  </a:lnTo>
                  <a:lnTo>
                    <a:pt x="238735" y="204696"/>
                  </a:lnTo>
                  <a:lnTo>
                    <a:pt x="238735" y="68232"/>
                  </a:lnTo>
                  <a:close/>
                  <a:moveTo>
                    <a:pt x="226500" y="198141"/>
                  </a:moveTo>
                  <a:lnTo>
                    <a:pt x="119368" y="259818"/>
                  </a:lnTo>
                  <a:lnTo>
                    <a:pt x="12235" y="197247"/>
                  </a:lnTo>
                  <a:lnTo>
                    <a:pt x="12235" y="73893"/>
                  </a:lnTo>
                  <a:lnTo>
                    <a:pt x="119368" y="12216"/>
                  </a:lnTo>
                  <a:lnTo>
                    <a:pt x="226500" y="73893"/>
                  </a:lnTo>
                  <a:close/>
                </a:path>
              </a:pathLst>
            </a:custGeom>
            <a:solidFill>
              <a:schemeClr val="accent6">
                <a:lumMod val="90000"/>
              </a:schemeClr>
            </a:solidFill>
            <a:ln w="29774" cap="flat">
              <a:noFill/>
              <a:prstDash val="solid"/>
              <a:miter/>
            </a:ln>
          </p:spPr>
          <p:txBody>
            <a:bodyPr rtlCol="0" anchor="ctr"/>
            <a:lstStyle/>
            <a:p>
              <a:endParaRPr lang="en-US"/>
            </a:p>
          </p:txBody>
        </p:sp>
        <p:sp>
          <p:nvSpPr>
            <p:cNvPr id="79" name="Freeform 78">
              <a:extLst>
                <a:ext uri="{FF2B5EF4-FFF2-40B4-BE49-F238E27FC236}">
                  <a16:creationId xmlns:a16="http://schemas.microsoft.com/office/drawing/2014/main" id="{7BDF227E-7945-EA43-A898-045672C41614}"/>
                </a:ext>
              </a:extLst>
            </p:cNvPr>
            <p:cNvSpPr/>
            <p:nvPr userDrawn="1"/>
          </p:nvSpPr>
          <p:spPr>
            <a:xfrm>
              <a:off x="7769173" y="120021"/>
              <a:ext cx="507680" cy="588248"/>
            </a:xfrm>
            <a:custGeom>
              <a:avLst/>
              <a:gdLst>
                <a:gd name="connsiteX0" fmla="*/ 0 w 717698"/>
                <a:gd name="connsiteY0" fmla="*/ 208570 h 831596"/>
                <a:gd name="connsiteX1" fmla="*/ 0 w 717698"/>
                <a:gd name="connsiteY1" fmla="*/ 623027 h 831596"/>
                <a:gd name="connsiteX2" fmla="*/ 358103 w 717698"/>
                <a:gd name="connsiteY2" fmla="*/ 831596 h 831596"/>
                <a:gd name="connsiteX3" fmla="*/ 717699 w 717698"/>
                <a:gd name="connsiteY3" fmla="*/ 623027 h 831596"/>
                <a:gd name="connsiteX4" fmla="*/ 717699 w 717698"/>
                <a:gd name="connsiteY4" fmla="*/ 208570 h 831596"/>
                <a:gd name="connsiteX5" fmla="*/ 358103 w 717698"/>
                <a:gd name="connsiteY5" fmla="*/ 0 h 831596"/>
                <a:gd name="connsiteX6" fmla="*/ 710835 w 717698"/>
                <a:gd name="connsiteY6" fmla="*/ 619452 h 831596"/>
                <a:gd name="connsiteX7" fmla="*/ 359297 w 717698"/>
                <a:gd name="connsiteY7" fmla="*/ 822062 h 831596"/>
                <a:gd name="connsiteX8" fmla="*/ 7759 w 717698"/>
                <a:gd name="connsiteY8" fmla="*/ 619452 h 831596"/>
                <a:gd name="connsiteX9" fmla="*/ 7759 w 717698"/>
                <a:gd name="connsiteY9" fmla="*/ 213039 h 831596"/>
                <a:gd name="connsiteX10" fmla="*/ 359297 w 717698"/>
                <a:gd name="connsiteY10" fmla="*/ 10428 h 831596"/>
                <a:gd name="connsiteX11" fmla="*/ 710835 w 717698"/>
                <a:gd name="connsiteY11" fmla="*/ 213039 h 831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17698" h="831596">
                  <a:moveTo>
                    <a:pt x="0" y="208570"/>
                  </a:moveTo>
                  <a:lnTo>
                    <a:pt x="0" y="623027"/>
                  </a:lnTo>
                  <a:lnTo>
                    <a:pt x="358103" y="831596"/>
                  </a:lnTo>
                  <a:lnTo>
                    <a:pt x="717699" y="623027"/>
                  </a:lnTo>
                  <a:lnTo>
                    <a:pt x="717699" y="208570"/>
                  </a:lnTo>
                  <a:lnTo>
                    <a:pt x="358103" y="0"/>
                  </a:lnTo>
                  <a:close/>
                  <a:moveTo>
                    <a:pt x="710835" y="619452"/>
                  </a:moveTo>
                  <a:lnTo>
                    <a:pt x="359297" y="822062"/>
                  </a:lnTo>
                  <a:lnTo>
                    <a:pt x="7759" y="619452"/>
                  </a:lnTo>
                  <a:lnTo>
                    <a:pt x="7759" y="213039"/>
                  </a:lnTo>
                  <a:lnTo>
                    <a:pt x="359297" y="10428"/>
                  </a:lnTo>
                  <a:lnTo>
                    <a:pt x="710835" y="213039"/>
                  </a:lnTo>
                  <a:close/>
                </a:path>
              </a:pathLst>
            </a:custGeom>
            <a:solidFill>
              <a:schemeClr val="accent6">
                <a:lumMod val="90000"/>
              </a:schemeClr>
            </a:solidFill>
            <a:ln w="29774" cap="flat">
              <a:noFill/>
              <a:prstDash val="solid"/>
              <a:miter/>
            </a:ln>
          </p:spPr>
          <p:txBody>
            <a:bodyPr rtlCol="0" anchor="ctr"/>
            <a:lstStyle/>
            <a:p>
              <a:endParaRPr lang="en-US"/>
            </a:p>
          </p:txBody>
        </p:sp>
        <p:sp>
          <p:nvSpPr>
            <p:cNvPr id="80" name="Freeform 79">
              <a:extLst>
                <a:ext uri="{FF2B5EF4-FFF2-40B4-BE49-F238E27FC236}">
                  <a16:creationId xmlns:a16="http://schemas.microsoft.com/office/drawing/2014/main" id="{A6CDDB8A-2B44-7548-8017-FBF58698B072}"/>
                </a:ext>
              </a:extLst>
            </p:cNvPr>
            <p:cNvSpPr/>
            <p:nvPr userDrawn="1"/>
          </p:nvSpPr>
          <p:spPr>
            <a:xfrm>
              <a:off x="5655016" y="215204"/>
              <a:ext cx="305378" cy="352011"/>
            </a:xfrm>
            <a:custGeom>
              <a:avLst/>
              <a:gdLst>
                <a:gd name="connsiteX0" fmla="*/ 0 w 600718"/>
                <a:gd name="connsiteY0" fmla="*/ 173113 h 692451"/>
                <a:gd name="connsiteX1" fmla="*/ 0 w 600718"/>
                <a:gd name="connsiteY1" fmla="*/ 519339 h 692451"/>
                <a:gd name="connsiteX2" fmla="*/ 300210 w 600718"/>
                <a:gd name="connsiteY2" fmla="*/ 692451 h 692451"/>
                <a:gd name="connsiteX3" fmla="*/ 600718 w 600718"/>
                <a:gd name="connsiteY3" fmla="*/ 519339 h 692451"/>
                <a:gd name="connsiteX4" fmla="*/ 600718 w 600718"/>
                <a:gd name="connsiteY4" fmla="*/ 173113 h 692451"/>
                <a:gd name="connsiteX5" fmla="*/ 300210 w 600718"/>
                <a:gd name="connsiteY5" fmla="*/ 0 h 692451"/>
                <a:gd name="connsiteX6" fmla="*/ 592661 w 600718"/>
                <a:gd name="connsiteY6" fmla="*/ 514869 h 692451"/>
                <a:gd name="connsiteX7" fmla="*/ 300210 w 600718"/>
                <a:gd name="connsiteY7" fmla="*/ 683215 h 692451"/>
                <a:gd name="connsiteX8" fmla="*/ 8057 w 600718"/>
                <a:gd name="connsiteY8" fmla="*/ 514869 h 692451"/>
                <a:gd name="connsiteX9" fmla="*/ 8057 w 600718"/>
                <a:gd name="connsiteY9" fmla="*/ 177582 h 692451"/>
                <a:gd name="connsiteX10" fmla="*/ 300210 w 600718"/>
                <a:gd name="connsiteY10" fmla="*/ 9237 h 692451"/>
                <a:gd name="connsiteX11" fmla="*/ 592661 w 600718"/>
                <a:gd name="connsiteY11" fmla="*/ 177582 h 692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0718" h="692451">
                  <a:moveTo>
                    <a:pt x="0" y="173113"/>
                  </a:moveTo>
                  <a:lnTo>
                    <a:pt x="0" y="519339"/>
                  </a:lnTo>
                  <a:lnTo>
                    <a:pt x="300210" y="692451"/>
                  </a:lnTo>
                  <a:lnTo>
                    <a:pt x="600718" y="519339"/>
                  </a:lnTo>
                  <a:lnTo>
                    <a:pt x="600718" y="173113"/>
                  </a:lnTo>
                  <a:lnTo>
                    <a:pt x="300210" y="0"/>
                  </a:lnTo>
                  <a:close/>
                  <a:moveTo>
                    <a:pt x="592661" y="514869"/>
                  </a:moveTo>
                  <a:lnTo>
                    <a:pt x="300210" y="683215"/>
                  </a:lnTo>
                  <a:lnTo>
                    <a:pt x="8057" y="514869"/>
                  </a:lnTo>
                  <a:lnTo>
                    <a:pt x="8057" y="177582"/>
                  </a:lnTo>
                  <a:lnTo>
                    <a:pt x="300210" y="9237"/>
                  </a:lnTo>
                  <a:lnTo>
                    <a:pt x="592661" y="177582"/>
                  </a:lnTo>
                  <a:close/>
                </a:path>
              </a:pathLst>
            </a:custGeom>
            <a:solidFill>
              <a:schemeClr val="accent6">
                <a:lumMod val="90000"/>
              </a:schemeClr>
            </a:solidFill>
            <a:ln w="29774" cap="flat">
              <a:noFill/>
              <a:prstDash val="solid"/>
              <a:miter/>
            </a:ln>
          </p:spPr>
          <p:txBody>
            <a:bodyPr rtlCol="0" anchor="ctr"/>
            <a:lstStyle/>
            <a:p>
              <a:endParaRPr lang="en-US"/>
            </a:p>
          </p:txBody>
        </p:sp>
        <p:sp>
          <p:nvSpPr>
            <p:cNvPr id="81" name="Freeform 80">
              <a:extLst>
                <a:ext uri="{FF2B5EF4-FFF2-40B4-BE49-F238E27FC236}">
                  <a16:creationId xmlns:a16="http://schemas.microsoft.com/office/drawing/2014/main" id="{6B7C415E-8678-C84C-B564-09B8DDA7DA72}"/>
                </a:ext>
              </a:extLst>
            </p:cNvPr>
            <p:cNvSpPr/>
            <p:nvPr userDrawn="1"/>
          </p:nvSpPr>
          <p:spPr>
            <a:xfrm>
              <a:off x="6193765" y="606829"/>
              <a:ext cx="444133" cy="512249"/>
            </a:xfrm>
            <a:custGeom>
              <a:avLst/>
              <a:gdLst>
                <a:gd name="connsiteX0" fmla="*/ 0 w 786633"/>
                <a:gd name="connsiteY0" fmla="*/ 227043 h 907277"/>
                <a:gd name="connsiteX1" fmla="*/ 0 w 786633"/>
                <a:gd name="connsiteY1" fmla="*/ 680533 h 907277"/>
                <a:gd name="connsiteX2" fmla="*/ 393317 w 786633"/>
                <a:gd name="connsiteY2" fmla="*/ 907278 h 907277"/>
                <a:gd name="connsiteX3" fmla="*/ 786633 w 786633"/>
                <a:gd name="connsiteY3" fmla="*/ 680533 h 907277"/>
                <a:gd name="connsiteX4" fmla="*/ 786633 w 786633"/>
                <a:gd name="connsiteY4" fmla="*/ 227043 h 907277"/>
                <a:gd name="connsiteX5" fmla="*/ 393615 w 786633"/>
                <a:gd name="connsiteY5" fmla="*/ 0 h 907277"/>
                <a:gd name="connsiteX6" fmla="*/ 775890 w 786633"/>
                <a:gd name="connsiteY6" fmla="*/ 673978 h 907277"/>
                <a:gd name="connsiteX7" fmla="*/ 393914 w 786633"/>
                <a:gd name="connsiteY7" fmla="*/ 894168 h 907277"/>
                <a:gd name="connsiteX8" fmla="*/ 11638 w 786633"/>
                <a:gd name="connsiteY8" fmla="*/ 673978 h 907277"/>
                <a:gd name="connsiteX9" fmla="*/ 11638 w 786633"/>
                <a:gd name="connsiteY9" fmla="*/ 233300 h 907277"/>
                <a:gd name="connsiteX10" fmla="*/ 393615 w 786633"/>
                <a:gd name="connsiteY10" fmla="*/ 13110 h 907277"/>
                <a:gd name="connsiteX11" fmla="*/ 775890 w 786633"/>
                <a:gd name="connsiteY11" fmla="*/ 233300 h 907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6633" h="907277">
                  <a:moveTo>
                    <a:pt x="0" y="227043"/>
                  </a:moveTo>
                  <a:lnTo>
                    <a:pt x="0" y="680533"/>
                  </a:lnTo>
                  <a:lnTo>
                    <a:pt x="393317" y="907278"/>
                  </a:lnTo>
                  <a:lnTo>
                    <a:pt x="786633" y="680533"/>
                  </a:lnTo>
                  <a:lnTo>
                    <a:pt x="786633" y="227043"/>
                  </a:lnTo>
                  <a:lnTo>
                    <a:pt x="393615" y="0"/>
                  </a:lnTo>
                  <a:close/>
                  <a:moveTo>
                    <a:pt x="775890" y="673978"/>
                  </a:moveTo>
                  <a:lnTo>
                    <a:pt x="393914" y="894168"/>
                  </a:lnTo>
                  <a:lnTo>
                    <a:pt x="11638" y="673978"/>
                  </a:lnTo>
                  <a:lnTo>
                    <a:pt x="11638" y="233300"/>
                  </a:lnTo>
                  <a:lnTo>
                    <a:pt x="393615" y="13110"/>
                  </a:lnTo>
                  <a:lnTo>
                    <a:pt x="775890" y="233300"/>
                  </a:lnTo>
                  <a:close/>
                </a:path>
              </a:pathLst>
            </a:custGeom>
            <a:solidFill>
              <a:schemeClr val="accent6">
                <a:lumMod val="90000"/>
              </a:schemeClr>
            </a:solidFill>
            <a:ln w="29774" cap="flat">
              <a:noFill/>
              <a:prstDash val="solid"/>
              <a:miter/>
            </a:ln>
          </p:spPr>
          <p:txBody>
            <a:bodyPr rtlCol="0" anchor="ctr"/>
            <a:lstStyle/>
            <a:p>
              <a:endParaRPr lang="en-US"/>
            </a:p>
          </p:txBody>
        </p:sp>
      </p:grpSp>
      <p:sp>
        <p:nvSpPr>
          <p:cNvPr id="40" name="Rectangle 39">
            <a:extLst>
              <a:ext uri="{FF2B5EF4-FFF2-40B4-BE49-F238E27FC236}">
                <a16:creationId xmlns:a16="http://schemas.microsoft.com/office/drawing/2014/main" id="{5EDC3BF5-0892-5642-BEAD-1BEFDFDD2FE3}"/>
              </a:ext>
            </a:extLst>
          </p:cNvPr>
          <p:cNvSpPr/>
          <p:nvPr userDrawn="1"/>
        </p:nvSpPr>
        <p:spPr>
          <a:xfrm>
            <a:off x="0" y="3266"/>
            <a:ext cx="669446" cy="6857992"/>
          </a:xfrm>
          <a:prstGeom prst="rect">
            <a:avLst/>
          </a:prstGeom>
          <a:solidFill>
            <a:schemeClr val="tx1">
              <a:lumMod val="75000"/>
              <a:lumOff val="2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 name="Graphic 40">
            <a:extLst>
              <a:ext uri="{FF2B5EF4-FFF2-40B4-BE49-F238E27FC236}">
                <a16:creationId xmlns:a16="http://schemas.microsoft.com/office/drawing/2014/main" id="{BA083D6E-45AC-654A-8321-CE904F82A81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20782" y="324948"/>
            <a:ext cx="427883" cy="522968"/>
          </a:xfrm>
          <a:prstGeom prst="rect">
            <a:avLst/>
          </a:prstGeom>
        </p:spPr>
      </p:pic>
      <p:sp>
        <p:nvSpPr>
          <p:cNvPr id="43" name="Footer Placeholder 20">
            <a:extLst>
              <a:ext uri="{FF2B5EF4-FFF2-40B4-BE49-F238E27FC236}">
                <a16:creationId xmlns:a16="http://schemas.microsoft.com/office/drawing/2014/main" id="{3EB4A22A-5113-7240-8209-35A58C9B5FB6}"/>
              </a:ext>
            </a:extLst>
          </p:cNvPr>
          <p:cNvSpPr>
            <a:spLocks noGrp="1"/>
          </p:cNvSpPr>
          <p:nvPr>
            <p:ph type="ftr" sz="quarter" idx="3"/>
          </p:nvPr>
        </p:nvSpPr>
        <p:spPr>
          <a:xfrm rot="5400000">
            <a:off x="-1413084" y="4369668"/>
            <a:ext cx="3495601" cy="134182"/>
          </a:xfrm>
          <a:prstGeom prst="rect">
            <a:avLst/>
          </a:prstGeom>
        </p:spPr>
        <p:txBody>
          <a:bodyPr vert="horz" lIns="0" tIns="0" rIns="0" bIns="0" rtlCol="0" anchor="ctr"/>
          <a:lstStyle>
            <a:lvl1pPr algn="r">
              <a:defRPr lang="en-US" sz="600" b="0" i="0" kern="1200" spc="200" baseline="0">
                <a:solidFill>
                  <a:schemeClr val="bg1">
                    <a:lumMod val="65000"/>
                  </a:schemeClr>
                </a:solidFill>
                <a:latin typeface="Effra Light" panose="020B0403020203020204" pitchFamily="34" charset="0"/>
                <a:ea typeface="Effra Light" panose="020B0403020203020204" pitchFamily="34" charset="0"/>
                <a:cs typeface="Effra Light" panose="020B0403020203020204" pitchFamily="34" charset="0"/>
              </a:defRPr>
            </a:lvl1pPr>
          </a:lstStyle>
          <a:p>
            <a:r>
              <a:rPr lang="en-GB"/>
              <a:t>Flutter International — Confidential </a:t>
            </a:r>
          </a:p>
        </p:txBody>
      </p:sp>
      <p:cxnSp>
        <p:nvCxnSpPr>
          <p:cNvPr id="44" name="Straight Connector 43">
            <a:extLst>
              <a:ext uri="{FF2B5EF4-FFF2-40B4-BE49-F238E27FC236}">
                <a16:creationId xmlns:a16="http://schemas.microsoft.com/office/drawing/2014/main" id="{082E71F2-7542-3148-8E45-C401CF3580AA}"/>
              </a:ext>
            </a:extLst>
          </p:cNvPr>
          <p:cNvCxnSpPr>
            <a:cxnSpLocks/>
          </p:cNvCxnSpPr>
          <p:nvPr userDrawn="1"/>
        </p:nvCxnSpPr>
        <p:spPr>
          <a:xfrm>
            <a:off x="213613" y="6342916"/>
            <a:ext cx="242221"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1" name="Text Placeholder 3">
            <a:extLst>
              <a:ext uri="{FF2B5EF4-FFF2-40B4-BE49-F238E27FC236}">
                <a16:creationId xmlns:a16="http://schemas.microsoft.com/office/drawing/2014/main" id="{22311753-B7AF-E942-9E8A-AF4554B76D7F}"/>
              </a:ext>
            </a:extLst>
          </p:cNvPr>
          <p:cNvSpPr txBox="1">
            <a:spLocks/>
          </p:cNvSpPr>
          <p:nvPr userDrawn="1"/>
        </p:nvSpPr>
        <p:spPr>
          <a:xfrm>
            <a:off x="102427" y="6498016"/>
            <a:ext cx="427884" cy="210676"/>
          </a:xfrm>
          <a:prstGeom prst="rect">
            <a:avLst/>
          </a:prstGeom>
        </p:spPr>
        <p:txBody>
          <a:bodyPr lIns="0" tIns="0" rIns="0" bIns="0"/>
          <a:lstStyle>
            <a:lvl1pPr marL="0" indent="0" algn="l" defTabSz="914377" rtl="0" eaLnBrk="1" latinLnBrk="0" hangingPunct="1">
              <a:lnSpc>
                <a:spcPct val="100000"/>
              </a:lnSpc>
              <a:spcBef>
                <a:spcPts val="0"/>
              </a:spcBef>
              <a:spcAft>
                <a:spcPts val="1200"/>
              </a:spcAft>
              <a:buFont typeface="Arial"/>
              <a:buNone/>
              <a:defRPr sz="800" kern="1200">
                <a:solidFill>
                  <a:schemeClr val="tx2"/>
                </a:solidFill>
                <a:latin typeface="Arial" charset="0"/>
                <a:ea typeface="Arial" charset="0"/>
                <a:cs typeface="Arial" charset="0"/>
              </a:defRPr>
            </a:lvl1pPr>
            <a:lvl2pPr marL="0" indent="0" algn="l" defTabSz="914377" rtl="0" eaLnBrk="1" latinLnBrk="0" hangingPunct="1">
              <a:lnSpc>
                <a:spcPts val="2160"/>
              </a:lnSpc>
              <a:spcBef>
                <a:spcPts val="0"/>
              </a:spcBef>
              <a:spcAft>
                <a:spcPts val="600"/>
              </a:spcAft>
              <a:buFont typeface="Arial"/>
              <a:buNone/>
              <a:defRPr sz="900" kern="1200">
                <a:solidFill>
                  <a:schemeClr val="bg1"/>
                </a:solidFill>
                <a:latin typeface="Arial" charset="0"/>
                <a:ea typeface="Arial" charset="0"/>
                <a:cs typeface="Arial" charset="0"/>
              </a:defRPr>
            </a:lvl2pPr>
            <a:lvl3pPr marL="0" indent="0" algn="l" defTabSz="914377" rtl="0" eaLnBrk="1" latinLnBrk="0" hangingPunct="1">
              <a:lnSpc>
                <a:spcPts val="2160"/>
              </a:lnSpc>
              <a:spcBef>
                <a:spcPts val="0"/>
              </a:spcBef>
              <a:spcAft>
                <a:spcPts val="600"/>
              </a:spcAft>
              <a:buFont typeface="Arial"/>
              <a:buNone/>
              <a:defRPr sz="900" kern="1200">
                <a:solidFill>
                  <a:schemeClr val="bg1"/>
                </a:solidFill>
                <a:latin typeface="Arial" charset="0"/>
                <a:ea typeface="Arial" charset="0"/>
                <a:cs typeface="Arial" charset="0"/>
              </a:defRPr>
            </a:lvl3pPr>
            <a:lvl4pPr marL="0" indent="0" algn="l" defTabSz="914377" rtl="0" eaLnBrk="1" latinLnBrk="0" hangingPunct="1">
              <a:lnSpc>
                <a:spcPts val="2160"/>
              </a:lnSpc>
              <a:spcBef>
                <a:spcPts val="0"/>
              </a:spcBef>
              <a:spcAft>
                <a:spcPts val="600"/>
              </a:spcAft>
              <a:buFont typeface="Arial"/>
              <a:buNone/>
              <a:defRPr sz="900" kern="1200">
                <a:solidFill>
                  <a:schemeClr val="bg1"/>
                </a:solidFill>
                <a:latin typeface="Arial" charset="0"/>
                <a:ea typeface="Arial" charset="0"/>
                <a:cs typeface="Arial" charset="0"/>
              </a:defRPr>
            </a:lvl4pPr>
            <a:lvl5pPr marL="0" indent="0" algn="l" defTabSz="914377" rtl="0" eaLnBrk="1" latinLnBrk="0" hangingPunct="1">
              <a:lnSpc>
                <a:spcPts val="2160"/>
              </a:lnSpc>
              <a:spcBef>
                <a:spcPts val="0"/>
              </a:spcBef>
              <a:spcAft>
                <a:spcPts val="600"/>
              </a:spcAft>
              <a:buFont typeface="Arial"/>
              <a:buNone/>
              <a:defRPr sz="900" kern="1200">
                <a:solidFill>
                  <a:schemeClr val="bg1"/>
                </a:solidFill>
                <a:latin typeface="Arial" charset="0"/>
                <a:ea typeface="Arial" charset="0"/>
                <a:cs typeface="Arial" charset="0"/>
              </a:defRPr>
            </a:lvl5pPr>
            <a:lvl6pPr marL="2514537"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ctr"/>
            <a:fld id="{9C5C7084-7111-9144-87F8-B8CA24968E6C}" type="datetime4">
              <a:rPr lang="en-GB" sz="600" b="0" i="0" smtClean="0">
                <a:solidFill>
                  <a:schemeClr val="bg1">
                    <a:lumMod val="65000"/>
                  </a:schemeClr>
                </a:solidFill>
                <a:latin typeface="Effra Light" panose="020B0403020203020204" pitchFamily="34" charset="0"/>
                <a:cs typeface="Effra Light" panose="020B0403020203020204" pitchFamily="34" charset="0"/>
              </a:rPr>
              <a:t>16 March 2023</a:t>
            </a:fld>
            <a:endParaRPr lang="en-US" sz="700" b="0" i="0">
              <a:solidFill>
                <a:schemeClr val="bg1">
                  <a:lumMod val="65000"/>
                </a:schemeClr>
              </a:solidFill>
              <a:latin typeface="Effra Light" panose="020B0403020203020204" pitchFamily="34" charset="0"/>
              <a:cs typeface="Effra Light" panose="020B0403020203020204" pitchFamily="34" charset="0"/>
            </a:endParaRPr>
          </a:p>
        </p:txBody>
      </p:sp>
    </p:spTree>
    <p:extLst>
      <p:ext uri="{BB962C8B-B14F-4D97-AF65-F5344CB8AC3E}">
        <p14:creationId xmlns:p14="http://schemas.microsoft.com/office/powerpoint/2010/main" val="3561688654"/>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9_Workflow">
    <p:bg>
      <p:bgPr>
        <a:solidFill>
          <a:schemeClr val="bg1"/>
        </a:solidFill>
        <a:effectLst/>
      </p:bgPr>
    </p:bg>
    <p:spTree>
      <p:nvGrpSpPr>
        <p:cNvPr id="1" name=""/>
        <p:cNvGrpSpPr/>
        <p:nvPr/>
      </p:nvGrpSpPr>
      <p:grpSpPr>
        <a:xfrm>
          <a:off x="0" y="0"/>
          <a:ext cx="0" cy="0"/>
          <a:chOff x="0" y="0"/>
          <a:chExt cx="0" cy="0"/>
        </a:xfrm>
      </p:grpSpPr>
      <p:sp>
        <p:nvSpPr>
          <p:cNvPr id="25" name="Picture Placeholder 2"/>
          <p:cNvSpPr>
            <a:spLocks noGrp="1"/>
          </p:cNvSpPr>
          <p:nvPr>
            <p:ph type="pic" sz="quarter" idx="35" hasCustomPrompt="1"/>
          </p:nvPr>
        </p:nvSpPr>
        <p:spPr>
          <a:xfrm>
            <a:off x="3901439" y="1233488"/>
            <a:ext cx="7950836" cy="4967287"/>
          </a:xfrm>
          <a:prstGeom prst="rect">
            <a:avLst/>
          </a:prstGeom>
          <a:pattFill prst="pct75">
            <a:fgClr>
              <a:schemeClr val="accent2"/>
            </a:fgClr>
            <a:bgClr>
              <a:schemeClr val="accent2">
                <a:lumMod val="40000"/>
                <a:lumOff val="60000"/>
              </a:schemeClr>
            </a:bgClr>
          </a:pattFill>
        </p:spPr>
        <p:txBody>
          <a:bodyPr vert="horz" wrap="square" lIns="0" tIns="0" rIns="0" bIns="0" rtlCol="0" anchor="ctr">
            <a:noAutofit/>
          </a:bodyPr>
          <a:lstStyle>
            <a:lvl1pPr algn="ctr">
              <a:defRPr lang="en-US" dirty="0">
                <a:solidFill>
                  <a:schemeClr val="bg1"/>
                </a:solidFill>
              </a:defRPr>
            </a:lvl1pPr>
          </a:lstStyle>
          <a:p>
            <a:pPr lvl="0"/>
            <a:r>
              <a:rPr lang="en-US"/>
              <a:t>DRAG &amp; DROP IMAGE</a:t>
            </a:r>
          </a:p>
        </p:txBody>
      </p:sp>
      <p:sp>
        <p:nvSpPr>
          <p:cNvPr id="8" name="Text Placeholder 5">
            <a:extLst>
              <a:ext uri="{FF2B5EF4-FFF2-40B4-BE49-F238E27FC236}">
                <a16:creationId xmlns:a16="http://schemas.microsoft.com/office/drawing/2014/main" id="{26A2D6F9-05FA-AE44-B56D-656F97D5980F}"/>
              </a:ext>
            </a:extLst>
          </p:cNvPr>
          <p:cNvSpPr>
            <a:spLocks noGrp="1"/>
          </p:cNvSpPr>
          <p:nvPr>
            <p:ph type="body" sz="quarter" idx="57" hasCustomPrompt="1"/>
          </p:nvPr>
        </p:nvSpPr>
        <p:spPr>
          <a:xfrm>
            <a:off x="3901439" y="5911727"/>
            <a:ext cx="1709738" cy="289048"/>
          </a:xfrm>
          <a:solidFill>
            <a:schemeClr val="tx1"/>
          </a:solidFill>
        </p:spPr>
        <p:txBody>
          <a:bodyPr lIns="36000" tIns="36000" anchor="ctr">
            <a:normAutofit/>
          </a:bodyPr>
          <a:lstStyle>
            <a:lvl1pPr marL="0" indent="0" algn="l">
              <a:lnSpc>
                <a:spcPts val="1080"/>
              </a:lnSpc>
              <a:spcBef>
                <a:spcPts val="0"/>
              </a:spcBef>
              <a:spcAft>
                <a:spcPts val="600"/>
              </a:spcAft>
              <a:buNone/>
              <a:defRPr sz="900" b="1" i="0">
                <a:solidFill>
                  <a:schemeClr val="bg1"/>
                </a:solidFill>
                <a:latin typeface="Effra" panose="020B0603020203020204" pitchFamily="34" charset="0"/>
                <a:ea typeface="Helvetica Neue" charset="0"/>
                <a:cs typeface="Effra" panose="020B0603020203020204" pitchFamily="34" charset="0"/>
              </a:defRPr>
            </a:lvl1pPr>
          </a:lstStyle>
          <a:p>
            <a:pPr lvl="0"/>
            <a:r>
              <a:rPr lang="en-US"/>
              <a:t>Insert image caption</a:t>
            </a:r>
          </a:p>
        </p:txBody>
      </p:sp>
      <p:sp>
        <p:nvSpPr>
          <p:cNvPr id="2" name="Title 1">
            <a:extLst>
              <a:ext uri="{FF2B5EF4-FFF2-40B4-BE49-F238E27FC236}">
                <a16:creationId xmlns:a16="http://schemas.microsoft.com/office/drawing/2014/main" id="{7EC9B718-E627-5A43-96B0-8402859793C2}"/>
              </a:ext>
            </a:extLst>
          </p:cNvPr>
          <p:cNvSpPr>
            <a:spLocks noGrp="1"/>
          </p:cNvSpPr>
          <p:nvPr>
            <p:ph type="title"/>
          </p:nvPr>
        </p:nvSpPr>
        <p:spPr/>
        <p:txBody>
          <a:bodyPr/>
          <a:lstStyle/>
          <a:p>
            <a:r>
              <a:rPr lang="en-GB"/>
              <a:t>Click to edit Master title style</a:t>
            </a:r>
            <a:endParaRPr lang="en-US"/>
          </a:p>
        </p:txBody>
      </p:sp>
      <p:sp>
        <p:nvSpPr>
          <p:cNvPr id="9" name="Text Placeholder 4">
            <a:extLst>
              <a:ext uri="{FF2B5EF4-FFF2-40B4-BE49-F238E27FC236}">
                <a16:creationId xmlns:a16="http://schemas.microsoft.com/office/drawing/2014/main" id="{1453EFA4-3063-BF47-8386-B88E46272F34}"/>
              </a:ext>
            </a:extLst>
          </p:cNvPr>
          <p:cNvSpPr>
            <a:spLocks noGrp="1"/>
          </p:cNvSpPr>
          <p:nvPr>
            <p:ph type="body" sz="quarter" idx="19"/>
          </p:nvPr>
        </p:nvSpPr>
        <p:spPr>
          <a:xfrm>
            <a:off x="1092200" y="1233488"/>
            <a:ext cx="2498726" cy="496728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Footer Placeholder 3">
            <a:extLst>
              <a:ext uri="{FF2B5EF4-FFF2-40B4-BE49-F238E27FC236}">
                <a16:creationId xmlns:a16="http://schemas.microsoft.com/office/drawing/2014/main" id="{41061622-2C11-064B-A857-749B169D88B5}"/>
              </a:ext>
            </a:extLst>
          </p:cNvPr>
          <p:cNvSpPr>
            <a:spLocks noGrp="1"/>
          </p:cNvSpPr>
          <p:nvPr>
            <p:ph type="ftr" sz="quarter" idx="58"/>
          </p:nvPr>
        </p:nvSpPr>
        <p:spPr/>
        <p:txBody>
          <a:bodyPr/>
          <a:lstStyle/>
          <a:p>
            <a:r>
              <a:rPr lang="en-GB"/>
              <a:t>Flutter International — Confidential </a:t>
            </a: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16_Workflow">
    <p:bg>
      <p:bgPr>
        <a:solidFill>
          <a:schemeClr val="bg1"/>
        </a:solidFill>
        <a:effectLst/>
      </p:bgPr>
    </p:bg>
    <p:spTree>
      <p:nvGrpSpPr>
        <p:cNvPr id="1" name=""/>
        <p:cNvGrpSpPr/>
        <p:nvPr/>
      </p:nvGrpSpPr>
      <p:grpSpPr>
        <a:xfrm>
          <a:off x="0" y="0"/>
          <a:ext cx="0" cy="0"/>
          <a:chOff x="0" y="0"/>
          <a:chExt cx="0" cy="0"/>
        </a:xfrm>
      </p:grpSpPr>
      <p:sp>
        <p:nvSpPr>
          <p:cNvPr id="25" name="Picture Placeholder 2"/>
          <p:cNvSpPr>
            <a:spLocks noGrp="1"/>
          </p:cNvSpPr>
          <p:nvPr>
            <p:ph type="pic" sz="quarter" idx="35" hasCustomPrompt="1"/>
          </p:nvPr>
        </p:nvSpPr>
        <p:spPr>
          <a:xfrm>
            <a:off x="4674727" y="1233488"/>
            <a:ext cx="7177548" cy="2484000"/>
          </a:xfrm>
          <a:prstGeom prst="rect">
            <a:avLst/>
          </a:prstGeom>
          <a:pattFill prst="pct75">
            <a:fgClr>
              <a:schemeClr val="accent2"/>
            </a:fgClr>
            <a:bgClr>
              <a:schemeClr val="accent2">
                <a:lumMod val="40000"/>
                <a:lumOff val="60000"/>
              </a:schemeClr>
            </a:bgClr>
          </a:pattFill>
        </p:spPr>
        <p:txBody>
          <a:bodyPr vert="horz" wrap="square" lIns="0" tIns="0" rIns="0" bIns="0" rtlCol="0" anchor="ctr">
            <a:noAutofit/>
          </a:bodyPr>
          <a:lstStyle>
            <a:lvl1pPr algn="ctr">
              <a:defRPr lang="en-US" dirty="0">
                <a:solidFill>
                  <a:schemeClr val="bg1"/>
                </a:solidFill>
              </a:defRPr>
            </a:lvl1pPr>
          </a:lstStyle>
          <a:p>
            <a:pPr lvl="0"/>
            <a:r>
              <a:rPr lang="en-US"/>
              <a:t>DRAG &amp; DROP IMAGE</a:t>
            </a:r>
          </a:p>
        </p:txBody>
      </p:sp>
      <p:sp>
        <p:nvSpPr>
          <p:cNvPr id="9" name="Picture Placeholder 2"/>
          <p:cNvSpPr>
            <a:spLocks noGrp="1"/>
          </p:cNvSpPr>
          <p:nvPr>
            <p:ph type="pic" sz="quarter" idx="36" hasCustomPrompt="1"/>
          </p:nvPr>
        </p:nvSpPr>
        <p:spPr>
          <a:xfrm>
            <a:off x="4674727" y="3897750"/>
            <a:ext cx="7177548" cy="2484000"/>
          </a:xfrm>
          <a:prstGeom prst="rect">
            <a:avLst/>
          </a:prstGeom>
          <a:pattFill prst="pct75">
            <a:fgClr>
              <a:schemeClr val="accent2"/>
            </a:fgClr>
            <a:bgClr>
              <a:schemeClr val="accent2">
                <a:lumMod val="40000"/>
                <a:lumOff val="60000"/>
              </a:schemeClr>
            </a:bgClr>
          </a:pattFill>
        </p:spPr>
        <p:txBody>
          <a:bodyPr vert="horz" wrap="square" lIns="0" tIns="0" rIns="0" bIns="0" rtlCol="0" anchor="ctr">
            <a:noAutofit/>
          </a:bodyPr>
          <a:lstStyle>
            <a:lvl1pPr algn="ctr">
              <a:defRPr lang="en-US" dirty="0">
                <a:solidFill>
                  <a:schemeClr val="bg1"/>
                </a:solidFill>
              </a:defRPr>
            </a:lvl1pPr>
          </a:lstStyle>
          <a:p>
            <a:pPr lvl="0"/>
            <a:r>
              <a:rPr lang="en-US"/>
              <a:t>DRAG &amp; DROP IMAGE</a:t>
            </a:r>
          </a:p>
        </p:txBody>
      </p:sp>
      <p:sp>
        <p:nvSpPr>
          <p:cNvPr id="10" name="Text Placeholder 5">
            <a:extLst>
              <a:ext uri="{FF2B5EF4-FFF2-40B4-BE49-F238E27FC236}">
                <a16:creationId xmlns:a16="http://schemas.microsoft.com/office/drawing/2014/main" id="{4F76DDF3-B6FE-9C45-9725-FCA1A2F12737}"/>
              </a:ext>
            </a:extLst>
          </p:cNvPr>
          <p:cNvSpPr>
            <a:spLocks noGrp="1"/>
          </p:cNvSpPr>
          <p:nvPr>
            <p:ph type="body" sz="quarter" idx="57" hasCustomPrompt="1"/>
          </p:nvPr>
        </p:nvSpPr>
        <p:spPr>
          <a:xfrm>
            <a:off x="4674727" y="3428440"/>
            <a:ext cx="1752600" cy="289048"/>
          </a:xfrm>
          <a:solidFill>
            <a:schemeClr val="tx1"/>
          </a:solidFill>
        </p:spPr>
        <p:txBody>
          <a:bodyPr vert="horz" lIns="36000" tIns="36000" rIns="0" bIns="0" rtlCol="0" anchor="ctr">
            <a:normAutofit/>
          </a:bodyPr>
          <a:lstStyle>
            <a:lvl1pPr>
              <a:defRPr lang="en-US" sz="900" b="1" dirty="0">
                <a:solidFill>
                  <a:schemeClr val="bg1"/>
                </a:solidFill>
                <a:latin typeface="Effra" panose="020B0603020203020204" pitchFamily="34" charset="0"/>
                <a:ea typeface="Helvetica Neue" charset="0"/>
                <a:cs typeface="Effra" panose="020B0603020203020204" pitchFamily="34" charset="0"/>
              </a:defRPr>
            </a:lvl1pPr>
          </a:lstStyle>
          <a:p>
            <a:pPr lvl="0">
              <a:lnSpc>
                <a:spcPts val="1080"/>
              </a:lnSpc>
            </a:pPr>
            <a:r>
              <a:rPr lang="en-US"/>
              <a:t>Insert image caption</a:t>
            </a:r>
          </a:p>
        </p:txBody>
      </p:sp>
      <p:sp>
        <p:nvSpPr>
          <p:cNvPr id="11" name="Text Placeholder 5">
            <a:extLst>
              <a:ext uri="{FF2B5EF4-FFF2-40B4-BE49-F238E27FC236}">
                <a16:creationId xmlns:a16="http://schemas.microsoft.com/office/drawing/2014/main" id="{FAE5EC60-999A-2640-8B9C-FC05285F4D5E}"/>
              </a:ext>
            </a:extLst>
          </p:cNvPr>
          <p:cNvSpPr>
            <a:spLocks noGrp="1"/>
          </p:cNvSpPr>
          <p:nvPr>
            <p:ph type="body" sz="quarter" idx="58" hasCustomPrompt="1"/>
          </p:nvPr>
        </p:nvSpPr>
        <p:spPr>
          <a:xfrm>
            <a:off x="4674727" y="6092702"/>
            <a:ext cx="1752600" cy="289048"/>
          </a:xfrm>
          <a:solidFill>
            <a:schemeClr val="tx1"/>
          </a:solidFill>
        </p:spPr>
        <p:txBody>
          <a:bodyPr vert="horz" lIns="36000" tIns="36000" rIns="0" bIns="0" rtlCol="0" anchor="ctr">
            <a:normAutofit/>
          </a:bodyPr>
          <a:lstStyle>
            <a:lvl1pPr>
              <a:defRPr lang="en-US" sz="900" b="1" dirty="0">
                <a:solidFill>
                  <a:schemeClr val="bg1"/>
                </a:solidFill>
                <a:latin typeface="Effra" panose="020B0603020203020204" pitchFamily="34" charset="0"/>
                <a:ea typeface="Helvetica Neue" charset="0"/>
                <a:cs typeface="Effra" panose="020B0603020203020204" pitchFamily="34" charset="0"/>
              </a:defRPr>
            </a:lvl1pPr>
          </a:lstStyle>
          <a:p>
            <a:pPr lvl="0">
              <a:lnSpc>
                <a:spcPts val="1080"/>
              </a:lnSpc>
            </a:pPr>
            <a:r>
              <a:rPr lang="en-US"/>
              <a:t>Insert image caption</a:t>
            </a:r>
          </a:p>
        </p:txBody>
      </p:sp>
      <p:sp>
        <p:nvSpPr>
          <p:cNvPr id="3" name="Title 2">
            <a:extLst>
              <a:ext uri="{FF2B5EF4-FFF2-40B4-BE49-F238E27FC236}">
                <a16:creationId xmlns:a16="http://schemas.microsoft.com/office/drawing/2014/main" id="{E821DFB5-E0D5-4349-BA74-1888D1FD2ED0}"/>
              </a:ext>
            </a:extLst>
          </p:cNvPr>
          <p:cNvSpPr>
            <a:spLocks noGrp="1"/>
          </p:cNvSpPr>
          <p:nvPr>
            <p:ph type="title"/>
          </p:nvPr>
        </p:nvSpPr>
        <p:spPr/>
        <p:txBody>
          <a:bodyPr/>
          <a:lstStyle/>
          <a:p>
            <a:r>
              <a:rPr lang="en-GB"/>
              <a:t>Click to edit Master title style</a:t>
            </a:r>
            <a:endParaRPr lang="en-US"/>
          </a:p>
        </p:txBody>
      </p:sp>
      <p:sp>
        <p:nvSpPr>
          <p:cNvPr id="2" name="Footer Placeholder 1">
            <a:extLst>
              <a:ext uri="{FF2B5EF4-FFF2-40B4-BE49-F238E27FC236}">
                <a16:creationId xmlns:a16="http://schemas.microsoft.com/office/drawing/2014/main" id="{E3DE97D8-A9A9-E245-95E7-8CA3E4CA8C7E}"/>
              </a:ext>
            </a:extLst>
          </p:cNvPr>
          <p:cNvSpPr>
            <a:spLocks noGrp="1"/>
          </p:cNvSpPr>
          <p:nvPr>
            <p:ph type="ftr" sz="quarter" idx="59"/>
          </p:nvPr>
        </p:nvSpPr>
        <p:spPr/>
        <p:txBody>
          <a:bodyPr/>
          <a:lstStyle/>
          <a:p>
            <a:r>
              <a:rPr lang="en-GB"/>
              <a:t>Flutter International — Confidential </a:t>
            </a:r>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33_Workflow">
    <p:bg>
      <p:bgPr>
        <a:solidFill>
          <a:schemeClr val="bg1"/>
        </a:solidFill>
        <a:effectLst/>
      </p:bgPr>
    </p:bg>
    <p:spTree>
      <p:nvGrpSpPr>
        <p:cNvPr id="1" name=""/>
        <p:cNvGrpSpPr/>
        <p:nvPr/>
      </p:nvGrpSpPr>
      <p:grpSpPr>
        <a:xfrm>
          <a:off x="0" y="0"/>
          <a:ext cx="0" cy="0"/>
          <a:chOff x="0" y="0"/>
          <a:chExt cx="0" cy="0"/>
        </a:xfrm>
      </p:grpSpPr>
      <p:sp>
        <p:nvSpPr>
          <p:cNvPr id="12" name="Picture Placeholder 2"/>
          <p:cNvSpPr>
            <a:spLocks noGrp="1"/>
          </p:cNvSpPr>
          <p:nvPr>
            <p:ph type="pic" sz="quarter" idx="37" hasCustomPrompt="1"/>
          </p:nvPr>
        </p:nvSpPr>
        <p:spPr>
          <a:xfrm>
            <a:off x="658813" y="2"/>
            <a:ext cx="11533187" cy="6200773"/>
          </a:xfrm>
          <a:prstGeom prst="rect">
            <a:avLst/>
          </a:prstGeom>
          <a:pattFill prst="pct75">
            <a:fgClr>
              <a:schemeClr val="accent2"/>
            </a:fgClr>
            <a:bgClr>
              <a:schemeClr val="accent2">
                <a:lumMod val="40000"/>
                <a:lumOff val="60000"/>
              </a:schemeClr>
            </a:bgClr>
          </a:pattFill>
        </p:spPr>
        <p:txBody>
          <a:bodyPr vert="horz" wrap="square" lIns="0" tIns="0" rIns="0" bIns="0" rtlCol="0" anchor="ctr">
            <a:noAutofit/>
          </a:bodyPr>
          <a:lstStyle>
            <a:lvl1pPr algn="ctr">
              <a:defRPr lang="en-US" dirty="0">
                <a:solidFill>
                  <a:schemeClr val="bg1"/>
                </a:solidFill>
              </a:defRPr>
            </a:lvl1pPr>
          </a:lstStyle>
          <a:p>
            <a:pPr lvl="0"/>
            <a:r>
              <a:rPr lang="en-US"/>
              <a:t>DRAG &amp; DROP IMAGE</a:t>
            </a:r>
          </a:p>
        </p:txBody>
      </p:sp>
      <p:sp>
        <p:nvSpPr>
          <p:cNvPr id="3" name="Title 2">
            <a:extLst>
              <a:ext uri="{FF2B5EF4-FFF2-40B4-BE49-F238E27FC236}">
                <a16:creationId xmlns:a16="http://schemas.microsoft.com/office/drawing/2014/main" id="{57FF2974-CE21-B14F-89F4-56AE8512AF5E}"/>
              </a:ext>
            </a:extLst>
          </p:cNvPr>
          <p:cNvSpPr>
            <a:spLocks noGrp="1"/>
          </p:cNvSpPr>
          <p:nvPr>
            <p:ph type="title"/>
          </p:nvPr>
        </p:nvSpPr>
        <p:spPr/>
        <p:txBody>
          <a:bodyPr/>
          <a:lstStyle>
            <a:lvl1pPr>
              <a:defRPr>
                <a:solidFill>
                  <a:schemeClr val="bg1"/>
                </a:solidFill>
              </a:defRPr>
            </a:lvl1pPr>
          </a:lstStyle>
          <a:p>
            <a:r>
              <a:rPr lang="en-GB"/>
              <a:t>Click to edit Master title style</a:t>
            </a:r>
            <a:endParaRPr lang="en-US"/>
          </a:p>
        </p:txBody>
      </p:sp>
      <p:sp>
        <p:nvSpPr>
          <p:cNvPr id="4" name="Footer Placeholder 3">
            <a:extLst>
              <a:ext uri="{FF2B5EF4-FFF2-40B4-BE49-F238E27FC236}">
                <a16:creationId xmlns:a16="http://schemas.microsoft.com/office/drawing/2014/main" id="{E5614181-7879-A84C-A4DF-30A18ADB83BC}"/>
              </a:ext>
            </a:extLst>
          </p:cNvPr>
          <p:cNvSpPr>
            <a:spLocks noGrp="1"/>
          </p:cNvSpPr>
          <p:nvPr>
            <p:ph type="ftr" sz="quarter" idx="38"/>
          </p:nvPr>
        </p:nvSpPr>
        <p:spPr/>
        <p:txBody>
          <a:bodyPr/>
          <a:lstStyle/>
          <a:p>
            <a:r>
              <a:rPr lang="en-GB"/>
              <a:t>Flutter International — Confidential </a:t>
            </a:r>
          </a:p>
        </p:txBody>
      </p:sp>
    </p:spTree>
    <p:extLst>
      <p:ext uri="{BB962C8B-B14F-4D97-AF65-F5344CB8AC3E}">
        <p14:creationId xmlns:p14="http://schemas.microsoft.com/office/powerpoint/2010/main" val="4123702272"/>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17_Workflow">
    <p:bg>
      <p:bgPr>
        <a:solidFill>
          <a:schemeClr val="bg1"/>
        </a:solidFill>
        <a:effectLst/>
      </p:bgPr>
    </p:bg>
    <p:spTree>
      <p:nvGrpSpPr>
        <p:cNvPr id="1" name=""/>
        <p:cNvGrpSpPr/>
        <p:nvPr/>
      </p:nvGrpSpPr>
      <p:grpSpPr>
        <a:xfrm>
          <a:off x="0" y="0"/>
          <a:ext cx="0" cy="0"/>
          <a:chOff x="0" y="0"/>
          <a:chExt cx="0" cy="0"/>
        </a:xfrm>
      </p:grpSpPr>
      <p:sp>
        <p:nvSpPr>
          <p:cNvPr id="25" name="Picture Placeholder 2"/>
          <p:cNvSpPr>
            <a:spLocks noGrp="1"/>
          </p:cNvSpPr>
          <p:nvPr>
            <p:ph type="pic" sz="quarter" idx="35" hasCustomPrompt="1"/>
          </p:nvPr>
        </p:nvSpPr>
        <p:spPr>
          <a:xfrm>
            <a:off x="4206166" y="0"/>
            <a:ext cx="2582592" cy="6857999"/>
          </a:xfrm>
          <a:prstGeom prst="rect">
            <a:avLst/>
          </a:prstGeom>
          <a:pattFill prst="pct75">
            <a:fgClr>
              <a:schemeClr val="accent2"/>
            </a:fgClr>
            <a:bgClr>
              <a:schemeClr val="accent2">
                <a:lumMod val="40000"/>
                <a:lumOff val="60000"/>
              </a:schemeClr>
            </a:bgClr>
          </a:pattFill>
        </p:spPr>
        <p:txBody>
          <a:bodyPr vert="horz" wrap="square" lIns="0" tIns="0" rIns="0" bIns="0" rtlCol="0">
            <a:noAutofit/>
          </a:bodyPr>
          <a:lstStyle>
            <a:lvl1pPr>
              <a:defRPr lang="en-US" dirty="0"/>
            </a:lvl1pPr>
          </a:lstStyle>
          <a:p>
            <a:pPr lvl="0"/>
            <a:r>
              <a:rPr lang="en-US"/>
              <a:t>DRAG &amp; DROP IMAGE</a:t>
            </a:r>
          </a:p>
        </p:txBody>
      </p:sp>
      <p:sp>
        <p:nvSpPr>
          <p:cNvPr id="12" name="Picture Placeholder 2"/>
          <p:cNvSpPr>
            <a:spLocks noGrp="1"/>
          </p:cNvSpPr>
          <p:nvPr>
            <p:ph type="pic" sz="quarter" idx="37" hasCustomPrompt="1"/>
          </p:nvPr>
        </p:nvSpPr>
        <p:spPr>
          <a:xfrm>
            <a:off x="9582150" y="0"/>
            <a:ext cx="2609850" cy="6857999"/>
          </a:xfrm>
          <a:prstGeom prst="rect">
            <a:avLst/>
          </a:prstGeom>
          <a:pattFill prst="pct75">
            <a:fgClr>
              <a:schemeClr val="accent2"/>
            </a:fgClr>
            <a:bgClr>
              <a:schemeClr val="accent2">
                <a:lumMod val="40000"/>
                <a:lumOff val="60000"/>
              </a:schemeClr>
            </a:bgClr>
          </a:pattFill>
        </p:spPr>
        <p:txBody>
          <a:bodyPr vert="horz" wrap="square" lIns="0" tIns="0" rIns="0" bIns="0" rtlCol="0">
            <a:noAutofit/>
          </a:bodyPr>
          <a:lstStyle>
            <a:lvl1pPr>
              <a:defRPr lang="en-US" dirty="0"/>
            </a:lvl1pPr>
          </a:lstStyle>
          <a:p>
            <a:pPr lvl="0"/>
            <a:r>
              <a:rPr lang="en-US"/>
              <a:t>DRAG &amp; DROP IMAGE</a:t>
            </a:r>
          </a:p>
        </p:txBody>
      </p:sp>
      <p:sp>
        <p:nvSpPr>
          <p:cNvPr id="11" name="Picture Placeholder 2"/>
          <p:cNvSpPr>
            <a:spLocks noGrp="1"/>
          </p:cNvSpPr>
          <p:nvPr>
            <p:ph type="pic" sz="quarter" idx="36" hasCustomPrompt="1"/>
          </p:nvPr>
        </p:nvSpPr>
        <p:spPr>
          <a:xfrm>
            <a:off x="6894158" y="0"/>
            <a:ext cx="2582592" cy="6857999"/>
          </a:xfrm>
          <a:prstGeom prst="rect">
            <a:avLst/>
          </a:prstGeom>
          <a:pattFill prst="pct75">
            <a:fgClr>
              <a:schemeClr val="accent2"/>
            </a:fgClr>
            <a:bgClr>
              <a:schemeClr val="accent2">
                <a:lumMod val="40000"/>
                <a:lumOff val="60000"/>
              </a:schemeClr>
            </a:bgClr>
          </a:pattFill>
        </p:spPr>
        <p:txBody>
          <a:bodyPr vert="horz" wrap="square" lIns="0" tIns="0" rIns="0" bIns="0" rtlCol="0">
            <a:noAutofit/>
          </a:bodyPr>
          <a:lstStyle>
            <a:lvl1pPr>
              <a:defRPr lang="en-US" dirty="0"/>
            </a:lvl1pPr>
          </a:lstStyle>
          <a:p>
            <a:pPr lvl="0"/>
            <a:r>
              <a:rPr lang="en-US"/>
              <a:t>DRAG &amp; DROP IMAGE</a:t>
            </a:r>
          </a:p>
        </p:txBody>
      </p:sp>
      <p:sp>
        <p:nvSpPr>
          <p:cNvPr id="14" name="Text Placeholder 5">
            <a:extLst>
              <a:ext uri="{FF2B5EF4-FFF2-40B4-BE49-F238E27FC236}">
                <a16:creationId xmlns:a16="http://schemas.microsoft.com/office/drawing/2014/main" id="{6860C0ED-9C33-9A46-852E-FC0B4C9202F2}"/>
              </a:ext>
            </a:extLst>
          </p:cNvPr>
          <p:cNvSpPr>
            <a:spLocks noGrp="1"/>
          </p:cNvSpPr>
          <p:nvPr>
            <p:ph type="body" sz="quarter" idx="59" hasCustomPrompt="1"/>
          </p:nvPr>
        </p:nvSpPr>
        <p:spPr>
          <a:xfrm>
            <a:off x="6894158" y="6273677"/>
            <a:ext cx="1752600" cy="289048"/>
          </a:xfrm>
          <a:solidFill>
            <a:schemeClr val="tx1"/>
          </a:solidFill>
        </p:spPr>
        <p:txBody>
          <a:bodyPr vert="horz" lIns="36000" tIns="36000" rIns="0" bIns="0" rtlCol="0" anchor="ctr">
            <a:normAutofit/>
          </a:bodyPr>
          <a:lstStyle>
            <a:lvl1pPr>
              <a:defRPr lang="en-US" sz="900" b="1" dirty="0">
                <a:solidFill>
                  <a:schemeClr val="bg1"/>
                </a:solidFill>
                <a:latin typeface="Effra" panose="020B0603020203020204" pitchFamily="34" charset="0"/>
                <a:ea typeface="Helvetica Neue" charset="0"/>
                <a:cs typeface="Effra" panose="020B0603020203020204" pitchFamily="34" charset="0"/>
              </a:defRPr>
            </a:lvl1pPr>
          </a:lstStyle>
          <a:p>
            <a:pPr lvl="0">
              <a:lnSpc>
                <a:spcPts val="1080"/>
              </a:lnSpc>
            </a:pPr>
            <a:r>
              <a:rPr lang="en-US"/>
              <a:t>Insert image caption</a:t>
            </a:r>
          </a:p>
        </p:txBody>
      </p:sp>
      <p:sp>
        <p:nvSpPr>
          <p:cNvPr id="4" name="Title 3">
            <a:extLst>
              <a:ext uri="{FF2B5EF4-FFF2-40B4-BE49-F238E27FC236}">
                <a16:creationId xmlns:a16="http://schemas.microsoft.com/office/drawing/2014/main" id="{1ADCABC5-D1B2-8142-8F10-E43DE5A74699}"/>
              </a:ext>
            </a:extLst>
          </p:cNvPr>
          <p:cNvSpPr>
            <a:spLocks noGrp="1"/>
          </p:cNvSpPr>
          <p:nvPr>
            <p:ph type="title"/>
          </p:nvPr>
        </p:nvSpPr>
        <p:spPr>
          <a:xfrm>
            <a:off x="1092201" y="155738"/>
            <a:ext cx="2927350" cy="676463"/>
          </a:xfrm>
        </p:spPr>
        <p:txBody>
          <a:bodyPr/>
          <a:lstStyle/>
          <a:p>
            <a:r>
              <a:rPr lang="en-GB"/>
              <a:t>Click to edit Master title style</a:t>
            </a:r>
            <a:endParaRPr lang="en-US"/>
          </a:p>
        </p:txBody>
      </p:sp>
      <p:sp>
        <p:nvSpPr>
          <p:cNvPr id="13" name="Text Placeholder 5">
            <a:extLst>
              <a:ext uri="{FF2B5EF4-FFF2-40B4-BE49-F238E27FC236}">
                <a16:creationId xmlns:a16="http://schemas.microsoft.com/office/drawing/2014/main" id="{1E78354B-A212-4844-8962-4481017918C6}"/>
              </a:ext>
            </a:extLst>
          </p:cNvPr>
          <p:cNvSpPr>
            <a:spLocks noGrp="1"/>
          </p:cNvSpPr>
          <p:nvPr>
            <p:ph type="body" sz="quarter" idx="62" hasCustomPrompt="1"/>
          </p:nvPr>
        </p:nvSpPr>
        <p:spPr>
          <a:xfrm>
            <a:off x="4206166" y="6273677"/>
            <a:ext cx="1752600" cy="289048"/>
          </a:xfrm>
          <a:solidFill>
            <a:schemeClr val="tx1"/>
          </a:solidFill>
        </p:spPr>
        <p:txBody>
          <a:bodyPr vert="horz" lIns="36000" tIns="36000" rIns="0" bIns="0" rtlCol="0" anchor="ctr">
            <a:normAutofit/>
          </a:bodyPr>
          <a:lstStyle>
            <a:lvl1pPr>
              <a:defRPr lang="en-US" sz="900" b="1" dirty="0">
                <a:solidFill>
                  <a:schemeClr val="bg1"/>
                </a:solidFill>
                <a:latin typeface="Effra" panose="020B0603020203020204" pitchFamily="34" charset="0"/>
                <a:ea typeface="Helvetica Neue" charset="0"/>
                <a:cs typeface="Effra" panose="020B0603020203020204" pitchFamily="34" charset="0"/>
              </a:defRPr>
            </a:lvl1pPr>
          </a:lstStyle>
          <a:p>
            <a:pPr lvl="0">
              <a:lnSpc>
                <a:spcPts val="1080"/>
              </a:lnSpc>
            </a:pPr>
            <a:r>
              <a:rPr lang="en-US"/>
              <a:t>Insert image caption</a:t>
            </a:r>
          </a:p>
        </p:txBody>
      </p:sp>
      <p:sp>
        <p:nvSpPr>
          <p:cNvPr id="16" name="Text Placeholder 5">
            <a:extLst>
              <a:ext uri="{FF2B5EF4-FFF2-40B4-BE49-F238E27FC236}">
                <a16:creationId xmlns:a16="http://schemas.microsoft.com/office/drawing/2014/main" id="{0C909165-E804-E445-9D0C-17F74DA7062C}"/>
              </a:ext>
            </a:extLst>
          </p:cNvPr>
          <p:cNvSpPr>
            <a:spLocks noGrp="1"/>
          </p:cNvSpPr>
          <p:nvPr>
            <p:ph type="body" sz="quarter" idx="63" hasCustomPrompt="1"/>
          </p:nvPr>
        </p:nvSpPr>
        <p:spPr>
          <a:xfrm>
            <a:off x="9582150" y="6273677"/>
            <a:ext cx="1752600" cy="289048"/>
          </a:xfrm>
          <a:solidFill>
            <a:schemeClr val="tx1"/>
          </a:solidFill>
        </p:spPr>
        <p:txBody>
          <a:bodyPr vert="horz" lIns="36000" tIns="36000" rIns="0" bIns="0" rtlCol="0" anchor="ctr">
            <a:normAutofit/>
          </a:bodyPr>
          <a:lstStyle>
            <a:lvl1pPr>
              <a:defRPr lang="en-US" sz="900" b="1" dirty="0">
                <a:solidFill>
                  <a:schemeClr val="bg1"/>
                </a:solidFill>
                <a:latin typeface="Effra" panose="020B0603020203020204" pitchFamily="34" charset="0"/>
                <a:ea typeface="Helvetica Neue" charset="0"/>
                <a:cs typeface="Effra" panose="020B0603020203020204" pitchFamily="34" charset="0"/>
              </a:defRPr>
            </a:lvl1pPr>
          </a:lstStyle>
          <a:p>
            <a:pPr lvl="0">
              <a:lnSpc>
                <a:spcPts val="1080"/>
              </a:lnSpc>
            </a:pPr>
            <a:r>
              <a:rPr lang="en-US"/>
              <a:t>Insert image caption</a:t>
            </a:r>
          </a:p>
        </p:txBody>
      </p:sp>
      <p:sp>
        <p:nvSpPr>
          <p:cNvPr id="5" name="Footer Placeholder 4">
            <a:extLst>
              <a:ext uri="{FF2B5EF4-FFF2-40B4-BE49-F238E27FC236}">
                <a16:creationId xmlns:a16="http://schemas.microsoft.com/office/drawing/2014/main" id="{69AA84C5-DABB-0549-8419-BA6CF6CE1413}"/>
              </a:ext>
            </a:extLst>
          </p:cNvPr>
          <p:cNvSpPr>
            <a:spLocks noGrp="1"/>
          </p:cNvSpPr>
          <p:nvPr>
            <p:ph type="ftr" sz="quarter" idx="64"/>
          </p:nvPr>
        </p:nvSpPr>
        <p:spPr/>
        <p:txBody>
          <a:bodyPr/>
          <a:lstStyle/>
          <a:p>
            <a:r>
              <a:rPr lang="en-GB"/>
              <a:t>Flutter International — Confidential </a:t>
            </a:r>
          </a:p>
        </p:txBody>
      </p:sp>
      <p:sp>
        <p:nvSpPr>
          <p:cNvPr id="10" name="Text Placeholder 4">
            <a:extLst>
              <a:ext uri="{FF2B5EF4-FFF2-40B4-BE49-F238E27FC236}">
                <a16:creationId xmlns:a16="http://schemas.microsoft.com/office/drawing/2014/main" id="{BD904040-1264-8D4D-86EB-E40D64B4AA35}"/>
              </a:ext>
            </a:extLst>
          </p:cNvPr>
          <p:cNvSpPr>
            <a:spLocks noGrp="1"/>
          </p:cNvSpPr>
          <p:nvPr>
            <p:ph type="body" sz="quarter" idx="19"/>
          </p:nvPr>
        </p:nvSpPr>
        <p:spPr>
          <a:xfrm>
            <a:off x="1092200" y="1233488"/>
            <a:ext cx="2498726" cy="496728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25_Workflow">
    <p:bg>
      <p:bgPr>
        <a:solidFill>
          <a:schemeClr val="bg1"/>
        </a:solidFill>
        <a:effectLst/>
      </p:bgPr>
    </p:bg>
    <p:spTree>
      <p:nvGrpSpPr>
        <p:cNvPr id="1" name=""/>
        <p:cNvGrpSpPr/>
        <p:nvPr/>
      </p:nvGrpSpPr>
      <p:grpSpPr>
        <a:xfrm>
          <a:off x="0" y="0"/>
          <a:ext cx="0" cy="0"/>
          <a:chOff x="0" y="0"/>
          <a:chExt cx="0" cy="0"/>
        </a:xfrm>
      </p:grpSpPr>
      <p:sp>
        <p:nvSpPr>
          <p:cNvPr id="13" name="Picture Placeholder 2"/>
          <p:cNvSpPr>
            <a:spLocks noGrp="1"/>
          </p:cNvSpPr>
          <p:nvPr>
            <p:ph type="pic" sz="quarter" idx="47" hasCustomPrompt="1"/>
          </p:nvPr>
        </p:nvSpPr>
        <p:spPr>
          <a:xfrm>
            <a:off x="1097080" y="1268206"/>
            <a:ext cx="2970900" cy="2252230"/>
          </a:xfrm>
          <a:prstGeom prst="rect">
            <a:avLst/>
          </a:prstGeom>
          <a:pattFill prst="pct75">
            <a:fgClr>
              <a:schemeClr val="accent2"/>
            </a:fgClr>
            <a:bgClr>
              <a:schemeClr val="accent2">
                <a:lumMod val="40000"/>
                <a:lumOff val="60000"/>
              </a:schemeClr>
            </a:bgClr>
          </a:pattFill>
        </p:spPr>
        <p:txBody>
          <a:bodyPr vert="horz" wrap="square" lIns="0" tIns="0" rIns="0" bIns="0" rtlCol="0" anchor="ctr">
            <a:noAutofit/>
          </a:bodyPr>
          <a:lstStyle>
            <a:lvl1pPr>
              <a:defRPr lang="en-US" dirty="0">
                <a:solidFill>
                  <a:schemeClr val="bg1"/>
                </a:solidFill>
              </a:defRPr>
            </a:lvl1pPr>
          </a:lstStyle>
          <a:p>
            <a:pPr lvl="0" algn="ctr"/>
            <a:r>
              <a:rPr lang="en-US"/>
              <a:t>DRAG &amp; DROP IMAGE</a:t>
            </a:r>
          </a:p>
        </p:txBody>
      </p:sp>
      <p:sp>
        <p:nvSpPr>
          <p:cNvPr id="14" name="Picture Placeholder 2"/>
          <p:cNvSpPr>
            <a:spLocks noGrp="1"/>
          </p:cNvSpPr>
          <p:nvPr>
            <p:ph type="pic" sz="quarter" idx="48" hasCustomPrompt="1"/>
          </p:nvPr>
        </p:nvSpPr>
        <p:spPr>
          <a:xfrm>
            <a:off x="4203894" y="1268206"/>
            <a:ext cx="2970900" cy="2252230"/>
          </a:xfrm>
          <a:prstGeom prst="rect">
            <a:avLst/>
          </a:prstGeom>
          <a:pattFill prst="pct75">
            <a:fgClr>
              <a:schemeClr val="accent2"/>
            </a:fgClr>
            <a:bgClr>
              <a:schemeClr val="accent2">
                <a:lumMod val="40000"/>
                <a:lumOff val="60000"/>
              </a:schemeClr>
            </a:bgClr>
          </a:pattFill>
        </p:spPr>
        <p:txBody>
          <a:bodyPr vert="horz" wrap="square" lIns="0" tIns="0" rIns="0" bIns="0" rtlCol="0" anchor="ctr">
            <a:noAutofit/>
          </a:bodyPr>
          <a:lstStyle>
            <a:lvl1pPr>
              <a:defRPr lang="en-US" dirty="0">
                <a:solidFill>
                  <a:schemeClr val="bg1"/>
                </a:solidFill>
              </a:defRPr>
            </a:lvl1pPr>
          </a:lstStyle>
          <a:p>
            <a:pPr lvl="0" algn="ctr"/>
            <a:r>
              <a:rPr lang="en-US"/>
              <a:t>DRAG &amp; DROP IMAGE</a:t>
            </a:r>
          </a:p>
        </p:txBody>
      </p:sp>
      <p:sp>
        <p:nvSpPr>
          <p:cNvPr id="15" name="Picture Placeholder 2"/>
          <p:cNvSpPr>
            <a:spLocks noGrp="1"/>
          </p:cNvSpPr>
          <p:nvPr>
            <p:ph type="pic" sz="quarter" idx="49" hasCustomPrompt="1"/>
          </p:nvPr>
        </p:nvSpPr>
        <p:spPr>
          <a:xfrm>
            <a:off x="7310707" y="1268206"/>
            <a:ext cx="2970900" cy="2252230"/>
          </a:xfrm>
          <a:prstGeom prst="rect">
            <a:avLst/>
          </a:prstGeom>
          <a:pattFill prst="pct75">
            <a:fgClr>
              <a:schemeClr val="accent2"/>
            </a:fgClr>
            <a:bgClr>
              <a:schemeClr val="accent2">
                <a:lumMod val="40000"/>
                <a:lumOff val="60000"/>
              </a:schemeClr>
            </a:bgClr>
          </a:pattFill>
        </p:spPr>
        <p:txBody>
          <a:bodyPr vert="horz" wrap="square" lIns="0" tIns="0" rIns="0" bIns="0" rtlCol="0" anchor="ctr">
            <a:noAutofit/>
          </a:bodyPr>
          <a:lstStyle>
            <a:lvl1pPr>
              <a:defRPr lang="en-US" dirty="0">
                <a:solidFill>
                  <a:schemeClr val="bg1"/>
                </a:solidFill>
              </a:defRPr>
            </a:lvl1pPr>
          </a:lstStyle>
          <a:p>
            <a:pPr lvl="0" algn="ctr"/>
            <a:r>
              <a:rPr lang="en-US"/>
              <a:t>DRAG &amp; DROP IMAGE</a:t>
            </a:r>
          </a:p>
        </p:txBody>
      </p:sp>
      <p:sp>
        <p:nvSpPr>
          <p:cNvPr id="33" name="Picture Placeholder 2"/>
          <p:cNvSpPr>
            <a:spLocks noGrp="1"/>
          </p:cNvSpPr>
          <p:nvPr>
            <p:ph type="pic" sz="quarter" idx="51" hasCustomPrompt="1"/>
          </p:nvPr>
        </p:nvSpPr>
        <p:spPr>
          <a:xfrm>
            <a:off x="1097080" y="3679302"/>
            <a:ext cx="2970900" cy="2252230"/>
          </a:xfrm>
          <a:prstGeom prst="rect">
            <a:avLst/>
          </a:prstGeom>
          <a:pattFill prst="pct75">
            <a:fgClr>
              <a:schemeClr val="accent2"/>
            </a:fgClr>
            <a:bgClr>
              <a:schemeClr val="accent2">
                <a:lumMod val="40000"/>
                <a:lumOff val="60000"/>
              </a:schemeClr>
            </a:bgClr>
          </a:pattFill>
        </p:spPr>
        <p:txBody>
          <a:bodyPr vert="horz" wrap="square" lIns="0" tIns="0" rIns="0" bIns="0" rtlCol="0" anchor="ctr">
            <a:noAutofit/>
          </a:bodyPr>
          <a:lstStyle>
            <a:lvl1pPr>
              <a:defRPr lang="en-US" dirty="0">
                <a:solidFill>
                  <a:schemeClr val="bg1"/>
                </a:solidFill>
              </a:defRPr>
            </a:lvl1pPr>
          </a:lstStyle>
          <a:p>
            <a:pPr lvl="0" algn="ctr"/>
            <a:r>
              <a:rPr lang="en-US"/>
              <a:t>DRAG &amp; DROP IMAGE</a:t>
            </a:r>
          </a:p>
        </p:txBody>
      </p:sp>
      <p:sp>
        <p:nvSpPr>
          <p:cNvPr id="34" name="Picture Placeholder 2"/>
          <p:cNvSpPr>
            <a:spLocks noGrp="1"/>
          </p:cNvSpPr>
          <p:nvPr>
            <p:ph type="pic" sz="quarter" idx="52" hasCustomPrompt="1"/>
          </p:nvPr>
        </p:nvSpPr>
        <p:spPr>
          <a:xfrm>
            <a:off x="4203894" y="3679302"/>
            <a:ext cx="2970900" cy="2252230"/>
          </a:xfrm>
          <a:prstGeom prst="rect">
            <a:avLst/>
          </a:prstGeom>
          <a:pattFill prst="pct75">
            <a:fgClr>
              <a:schemeClr val="accent2"/>
            </a:fgClr>
            <a:bgClr>
              <a:schemeClr val="accent2">
                <a:lumMod val="40000"/>
                <a:lumOff val="60000"/>
              </a:schemeClr>
            </a:bgClr>
          </a:pattFill>
        </p:spPr>
        <p:txBody>
          <a:bodyPr vert="horz" wrap="square" lIns="0" tIns="0" rIns="0" bIns="0" rtlCol="0" anchor="ctr">
            <a:noAutofit/>
          </a:bodyPr>
          <a:lstStyle>
            <a:lvl1pPr>
              <a:defRPr lang="en-US" dirty="0">
                <a:solidFill>
                  <a:schemeClr val="bg1"/>
                </a:solidFill>
              </a:defRPr>
            </a:lvl1pPr>
          </a:lstStyle>
          <a:p>
            <a:pPr lvl="0" algn="ctr"/>
            <a:r>
              <a:rPr lang="en-US"/>
              <a:t>DRAG &amp; DROP IMAGE</a:t>
            </a:r>
          </a:p>
        </p:txBody>
      </p:sp>
      <p:sp>
        <p:nvSpPr>
          <p:cNvPr id="35" name="Picture Placeholder 2"/>
          <p:cNvSpPr>
            <a:spLocks noGrp="1"/>
          </p:cNvSpPr>
          <p:nvPr>
            <p:ph type="pic" sz="quarter" idx="53" hasCustomPrompt="1"/>
          </p:nvPr>
        </p:nvSpPr>
        <p:spPr>
          <a:xfrm>
            <a:off x="7310707" y="3679302"/>
            <a:ext cx="2970900" cy="2252230"/>
          </a:xfrm>
          <a:prstGeom prst="rect">
            <a:avLst/>
          </a:prstGeom>
          <a:pattFill prst="pct75">
            <a:fgClr>
              <a:schemeClr val="accent2"/>
            </a:fgClr>
            <a:bgClr>
              <a:schemeClr val="accent2">
                <a:lumMod val="40000"/>
                <a:lumOff val="60000"/>
              </a:schemeClr>
            </a:bgClr>
          </a:pattFill>
        </p:spPr>
        <p:txBody>
          <a:bodyPr vert="horz" wrap="square" lIns="0" tIns="0" rIns="0" bIns="0" rtlCol="0" anchor="ctr">
            <a:noAutofit/>
          </a:bodyPr>
          <a:lstStyle>
            <a:lvl1pPr>
              <a:defRPr lang="en-US" dirty="0">
                <a:solidFill>
                  <a:schemeClr val="bg1"/>
                </a:solidFill>
              </a:defRPr>
            </a:lvl1pPr>
          </a:lstStyle>
          <a:p>
            <a:pPr lvl="0" algn="ctr"/>
            <a:r>
              <a:rPr lang="en-US"/>
              <a:t>DRAG &amp; DROP IMAGE</a:t>
            </a:r>
          </a:p>
        </p:txBody>
      </p:sp>
      <p:sp>
        <p:nvSpPr>
          <p:cNvPr id="18" name="Text Placeholder 5">
            <a:extLst>
              <a:ext uri="{FF2B5EF4-FFF2-40B4-BE49-F238E27FC236}">
                <a16:creationId xmlns:a16="http://schemas.microsoft.com/office/drawing/2014/main" id="{9A9DE7A5-EAFE-B740-9098-653CF0D6DA05}"/>
              </a:ext>
            </a:extLst>
          </p:cNvPr>
          <p:cNvSpPr>
            <a:spLocks noGrp="1"/>
          </p:cNvSpPr>
          <p:nvPr>
            <p:ph type="body" sz="quarter" idx="54" hasCustomPrompt="1"/>
          </p:nvPr>
        </p:nvSpPr>
        <p:spPr>
          <a:xfrm>
            <a:off x="1097078" y="3231388"/>
            <a:ext cx="1752600" cy="289048"/>
          </a:xfrm>
          <a:solidFill>
            <a:schemeClr val="tx1"/>
          </a:solidFill>
        </p:spPr>
        <p:txBody>
          <a:bodyPr vert="horz" lIns="36000" tIns="36000" rIns="0" bIns="0" rtlCol="0" anchor="ctr">
            <a:normAutofit/>
          </a:bodyPr>
          <a:lstStyle>
            <a:lvl1pPr>
              <a:defRPr lang="en-US" sz="900" b="1" dirty="0">
                <a:solidFill>
                  <a:schemeClr val="bg1"/>
                </a:solidFill>
                <a:latin typeface="Effra" panose="020B0603020203020204" pitchFamily="34" charset="0"/>
                <a:ea typeface="Helvetica Neue" charset="0"/>
                <a:cs typeface="Effra" panose="020B0603020203020204" pitchFamily="34" charset="0"/>
              </a:defRPr>
            </a:lvl1pPr>
          </a:lstStyle>
          <a:p>
            <a:pPr lvl="0">
              <a:lnSpc>
                <a:spcPts val="1080"/>
              </a:lnSpc>
            </a:pPr>
            <a:r>
              <a:rPr lang="en-US"/>
              <a:t>Insert image caption</a:t>
            </a:r>
          </a:p>
        </p:txBody>
      </p:sp>
      <p:sp>
        <p:nvSpPr>
          <p:cNvPr id="19" name="Text Placeholder 5">
            <a:extLst>
              <a:ext uri="{FF2B5EF4-FFF2-40B4-BE49-F238E27FC236}">
                <a16:creationId xmlns:a16="http://schemas.microsoft.com/office/drawing/2014/main" id="{05B06098-0DDA-F640-A1FB-901A945E99BB}"/>
              </a:ext>
            </a:extLst>
          </p:cNvPr>
          <p:cNvSpPr>
            <a:spLocks noGrp="1"/>
          </p:cNvSpPr>
          <p:nvPr>
            <p:ph type="body" sz="quarter" idx="55" hasCustomPrompt="1"/>
          </p:nvPr>
        </p:nvSpPr>
        <p:spPr>
          <a:xfrm>
            <a:off x="4203893" y="3231388"/>
            <a:ext cx="1752600" cy="289048"/>
          </a:xfrm>
          <a:solidFill>
            <a:schemeClr val="tx1"/>
          </a:solidFill>
        </p:spPr>
        <p:txBody>
          <a:bodyPr vert="horz" lIns="36000" tIns="36000" rIns="0" bIns="0" rtlCol="0" anchor="ctr">
            <a:normAutofit/>
          </a:bodyPr>
          <a:lstStyle>
            <a:lvl1pPr>
              <a:defRPr lang="en-US" sz="900" b="1" dirty="0">
                <a:solidFill>
                  <a:schemeClr val="bg1"/>
                </a:solidFill>
                <a:latin typeface="Effra" panose="020B0603020203020204" pitchFamily="34" charset="0"/>
                <a:ea typeface="Helvetica Neue" charset="0"/>
                <a:cs typeface="Effra" panose="020B0603020203020204" pitchFamily="34" charset="0"/>
              </a:defRPr>
            </a:lvl1pPr>
          </a:lstStyle>
          <a:p>
            <a:pPr lvl="0">
              <a:lnSpc>
                <a:spcPts val="1080"/>
              </a:lnSpc>
            </a:pPr>
            <a:r>
              <a:rPr lang="en-US"/>
              <a:t>Insert image caption</a:t>
            </a:r>
          </a:p>
        </p:txBody>
      </p:sp>
      <p:sp>
        <p:nvSpPr>
          <p:cNvPr id="20" name="Text Placeholder 5">
            <a:extLst>
              <a:ext uri="{FF2B5EF4-FFF2-40B4-BE49-F238E27FC236}">
                <a16:creationId xmlns:a16="http://schemas.microsoft.com/office/drawing/2014/main" id="{8F40560D-D87B-3742-A196-B497BD78009B}"/>
              </a:ext>
            </a:extLst>
          </p:cNvPr>
          <p:cNvSpPr>
            <a:spLocks noGrp="1"/>
          </p:cNvSpPr>
          <p:nvPr>
            <p:ph type="body" sz="quarter" idx="56" hasCustomPrompt="1"/>
          </p:nvPr>
        </p:nvSpPr>
        <p:spPr>
          <a:xfrm>
            <a:off x="7310707" y="3231388"/>
            <a:ext cx="1752600" cy="289048"/>
          </a:xfrm>
          <a:solidFill>
            <a:schemeClr val="tx1"/>
          </a:solidFill>
        </p:spPr>
        <p:txBody>
          <a:bodyPr vert="horz" lIns="36000" tIns="36000" rIns="0" bIns="0" rtlCol="0" anchor="ctr">
            <a:normAutofit/>
          </a:bodyPr>
          <a:lstStyle>
            <a:lvl1pPr>
              <a:defRPr lang="en-US" sz="900" b="1" dirty="0">
                <a:solidFill>
                  <a:schemeClr val="bg1"/>
                </a:solidFill>
                <a:latin typeface="Effra" panose="020B0603020203020204" pitchFamily="34" charset="0"/>
                <a:ea typeface="Helvetica Neue" charset="0"/>
                <a:cs typeface="Effra" panose="020B0603020203020204" pitchFamily="34" charset="0"/>
              </a:defRPr>
            </a:lvl1pPr>
          </a:lstStyle>
          <a:p>
            <a:pPr lvl="0">
              <a:lnSpc>
                <a:spcPts val="1080"/>
              </a:lnSpc>
            </a:pPr>
            <a:r>
              <a:rPr lang="en-US"/>
              <a:t>Insert image caption</a:t>
            </a:r>
          </a:p>
        </p:txBody>
      </p:sp>
      <p:sp>
        <p:nvSpPr>
          <p:cNvPr id="22" name="Text Placeholder 5">
            <a:extLst>
              <a:ext uri="{FF2B5EF4-FFF2-40B4-BE49-F238E27FC236}">
                <a16:creationId xmlns:a16="http://schemas.microsoft.com/office/drawing/2014/main" id="{30B80C0A-25ED-6A41-A08F-5945FCFE8800}"/>
              </a:ext>
            </a:extLst>
          </p:cNvPr>
          <p:cNvSpPr>
            <a:spLocks noGrp="1"/>
          </p:cNvSpPr>
          <p:nvPr>
            <p:ph type="body" sz="quarter" idx="58" hasCustomPrompt="1"/>
          </p:nvPr>
        </p:nvSpPr>
        <p:spPr>
          <a:xfrm>
            <a:off x="1097078" y="5642484"/>
            <a:ext cx="1752600" cy="289048"/>
          </a:xfrm>
          <a:solidFill>
            <a:schemeClr val="tx1"/>
          </a:solidFill>
        </p:spPr>
        <p:txBody>
          <a:bodyPr vert="horz" lIns="36000" tIns="36000" rIns="0" bIns="0" rtlCol="0" anchor="ctr">
            <a:normAutofit/>
          </a:bodyPr>
          <a:lstStyle>
            <a:lvl1pPr>
              <a:defRPr lang="en-US" sz="900" b="1" dirty="0">
                <a:solidFill>
                  <a:schemeClr val="bg1"/>
                </a:solidFill>
                <a:latin typeface="Effra" panose="020B0603020203020204" pitchFamily="34" charset="0"/>
                <a:ea typeface="Helvetica Neue" charset="0"/>
                <a:cs typeface="Effra" panose="020B0603020203020204" pitchFamily="34" charset="0"/>
              </a:defRPr>
            </a:lvl1pPr>
          </a:lstStyle>
          <a:p>
            <a:pPr lvl="0">
              <a:lnSpc>
                <a:spcPts val="1080"/>
              </a:lnSpc>
            </a:pPr>
            <a:r>
              <a:rPr lang="en-US"/>
              <a:t>Insert image caption</a:t>
            </a:r>
          </a:p>
        </p:txBody>
      </p:sp>
      <p:sp>
        <p:nvSpPr>
          <p:cNvPr id="23" name="Text Placeholder 5">
            <a:extLst>
              <a:ext uri="{FF2B5EF4-FFF2-40B4-BE49-F238E27FC236}">
                <a16:creationId xmlns:a16="http://schemas.microsoft.com/office/drawing/2014/main" id="{46F2AD5A-A6B0-F642-8315-AB74AB8508A5}"/>
              </a:ext>
            </a:extLst>
          </p:cNvPr>
          <p:cNvSpPr>
            <a:spLocks noGrp="1"/>
          </p:cNvSpPr>
          <p:nvPr>
            <p:ph type="body" sz="quarter" idx="59" hasCustomPrompt="1"/>
          </p:nvPr>
        </p:nvSpPr>
        <p:spPr>
          <a:xfrm>
            <a:off x="4203893" y="5642484"/>
            <a:ext cx="1752600" cy="289048"/>
          </a:xfrm>
          <a:solidFill>
            <a:schemeClr val="tx1"/>
          </a:solidFill>
        </p:spPr>
        <p:txBody>
          <a:bodyPr vert="horz" lIns="36000" tIns="36000" rIns="0" bIns="0" rtlCol="0" anchor="ctr">
            <a:normAutofit/>
          </a:bodyPr>
          <a:lstStyle>
            <a:lvl1pPr>
              <a:defRPr lang="en-US" sz="900" b="1" dirty="0">
                <a:solidFill>
                  <a:schemeClr val="bg1"/>
                </a:solidFill>
                <a:latin typeface="Effra" panose="020B0603020203020204" pitchFamily="34" charset="0"/>
                <a:ea typeface="Helvetica Neue" charset="0"/>
                <a:cs typeface="Effra" panose="020B0603020203020204" pitchFamily="34" charset="0"/>
              </a:defRPr>
            </a:lvl1pPr>
          </a:lstStyle>
          <a:p>
            <a:pPr lvl="0">
              <a:lnSpc>
                <a:spcPts val="1080"/>
              </a:lnSpc>
            </a:pPr>
            <a:r>
              <a:rPr lang="en-US"/>
              <a:t>Insert image caption</a:t>
            </a:r>
          </a:p>
        </p:txBody>
      </p:sp>
      <p:sp>
        <p:nvSpPr>
          <p:cNvPr id="24" name="Text Placeholder 5">
            <a:extLst>
              <a:ext uri="{FF2B5EF4-FFF2-40B4-BE49-F238E27FC236}">
                <a16:creationId xmlns:a16="http://schemas.microsoft.com/office/drawing/2014/main" id="{6F0A488B-5310-044E-89E4-32DEDC2919F6}"/>
              </a:ext>
            </a:extLst>
          </p:cNvPr>
          <p:cNvSpPr>
            <a:spLocks noGrp="1"/>
          </p:cNvSpPr>
          <p:nvPr>
            <p:ph type="body" sz="quarter" idx="60" hasCustomPrompt="1"/>
          </p:nvPr>
        </p:nvSpPr>
        <p:spPr>
          <a:xfrm>
            <a:off x="7310707" y="5642484"/>
            <a:ext cx="1752600" cy="289048"/>
          </a:xfrm>
          <a:solidFill>
            <a:schemeClr val="tx1"/>
          </a:solidFill>
        </p:spPr>
        <p:txBody>
          <a:bodyPr vert="horz" lIns="36000" tIns="36000" rIns="0" bIns="0" rtlCol="0" anchor="ctr">
            <a:normAutofit/>
          </a:bodyPr>
          <a:lstStyle>
            <a:lvl1pPr>
              <a:defRPr lang="en-US" sz="900" b="1" dirty="0">
                <a:solidFill>
                  <a:schemeClr val="bg1"/>
                </a:solidFill>
                <a:latin typeface="Effra" panose="020B0603020203020204" pitchFamily="34" charset="0"/>
                <a:ea typeface="Helvetica Neue" charset="0"/>
                <a:cs typeface="Effra" panose="020B0603020203020204" pitchFamily="34" charset="0"/>
              </a:defRPr>
            </a:lvl1pPr>
          </a:lstStyle>
          <a:p>
            <a:pPr lvl="0">
              <a:lnSpc>
                <a:spcPts val="1080"/>
              </a:lnSpc>
            </a:pPr>
            <a:r>
              <a:rPr lang="en-US"/>
              <a:t>Insert image caption</a:t>
            </a:r>
          </a:p>
        </p:txBody>
      </p:sp>
      <p:sp>
        <p:nvSpPr>
          <p:cNvPr id="2" name="Title 1">
            <a:extLst>
              <a:ext uri="{FF2B5EF4-FFF2-40B4-BE49-F238E27FC236}">
                <a16:creationId xmlns:a16="http://schemas.microsoft.com/office/drawing/2014/main" id="{4BE0DA10-1E85-204F-B488-6469FD66F478}"/>
              </a:ext>
            </a:extLst>
          </p:cNvPr>
          <p:cNvSpPr>
            <a:spLocks noGrp="1"/>
          </p:cNvSpPr>
          <p:nvPr>
            <p:ph type="title"/>
          </p:nvPr>
        </p:nvSpPr>
        <p:spPr/>
        <p:txBody>
          <a:bodyPr/>
          <a:lstStyle/>
          <a:p>
            <a:r>
              <a:rPr lang="en-GB"/>
              <a:t>Click to edit Master title style</a:t>
            </a:r>
            <a:endParaRPr lang="en-US"/>
          </a:p>
        </p:txBody>
      </p:sp>
      <p:sp>
        <p:nvSpPr>
          <p:cNvPr id="4" name="Footer Placeholder 3">
            <a:extLst>
              <a:ext uri="{FF2B5EF4-FFF2-40B4-BE49-F238E27FC236}">
                <a16:creationId xmlns:a16="http://schemas.microsoft.com/office/drawing/2014/main" id="{51368474-D6F0-2242-8ED6-6EF154CF9E78}"/>
              </a:ext>
            </a:extLst>
          </p:cNvPr>
          <p:cNvSpPr>
            <a:spLocks noGrp="1"/>
          </p:cNvSpPr>
          <p:nvPr>
            <p:ph type="ftr" sz="quarter" idx="61"/>
          </p:nvPr>
        </p:nvSpPr>
        <p:spPr/>
        <p:txBody>
          <a:bodyPr/>
          <a:lstStyle/>
          <a:p>
            <a:r>
              <a:rPr lang="en-GB"/>
              <a:t>Flutter International — Confidential </a:t>
            </a: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18_Workflow">
    <p:bg>
      <p:bgPr>
        <a:solidFill>
          <a:schemeClr val="bg1"/>
        </a:solidFill>
        <a:effectLst/>
      </p:bgPr>
    </p:bg>
    <p:spTree>
      <p:nvGrpSpPr>
        <p:cNvPr id="1" name=""/>
        <p:cNvGrpSpPr/>
        <p:nvPr/>
      </p:nvGrpSpPr>
      <p:grpSpPr>
        <a:xfrm>
          <a:off x="0" y="0"/>
          <a:ext cx="0" cy="0"/>
          <a:chOff x="0" y="0"/>
          <a:chExt cx="0" cy="0"/>
        </a:xfrm>
      </p:grpSpPr>
      <p:sp>
        <p:nvSpPr>
          <p:cNvPr id="10" name="Picture Placeholder 2"/>
          <p:cNvSpPr>
            <a:spLocks noGrp="1"/>
          </p:cNvSpPr>
          <p:nvPr>
            <p:ph type="pic" sz="quarter" idx="35" hasCustomPrompt="1"/>
          </p:nvPr>
        </p:nvSpPr>
        <p:spPr>
          <a:xfrm>
            <a:off x="10349225" y="1540149"/>
            <a:ext cx="1829187" cy="1888851"/>
          </a:xfrm>
          <a:prstGeom prst="rect">
            <a:avLst/>
          </a:prstGeom>
          <a:pattFill prst="pct75">
            <a:fgClr>
              <a:schemeClr val="accent2"/>
            </a:fgClr>
            <a:bgClr>
              <a:schemeClr val="accent2">
                <a:lumMod val="40000"/>
                <a:lumOff val="60000"/>
              </a:schemeClr>
            </a:bgClr>
          </a:pattFill>
        </p:spPr>
        <p:txBody>
          <a:bodyPr vert="horz" wrap="square" lIns="0" tIns="0" rIns="0" bIns="0" rtlCol="0" anchor="ctr">
            <a:noAutofit/>
          </a:bodyPr>
          <a:lstStyle>
            <a:lvl1pPr>
              <a:defRPr lang="en-US" dirty="0">
                <a:solidFill>
                  <a:schemeClr val="bg1"/>
                </a:solidFill>
              </a:defRPr>
            </a:lvl1pPr>
          </a:lstStyle>
          <a:p>
            <a:pPr lvl="0" algn="ctr"/>
            <a:r>
              <a:rPr lang="en-US"/>
              <a:t>DRAG &amp; DROP IMAGE</a:t>
            </a:r>
          </a:p>
        </p:txBody>
      </p:sp>
      <p:sp>
        <p:nvSpPr>
          <p:cNvPr id="11" name="Picture Placeholder 2"/>
          <p:cNvSpPr>
            <a:spLocks noGrp="1"/>
          </p:cNvSpPr>
          <p:nvPr>
            <p:ph type="pic" sz="quarter" idx="36" hasCustomPrompt="1"/>
          </p:nvPr>
        </p:nvSpPr>
        <p:spPr>
          <a:xfrm>
            <a:off x="8373816" y="1540149"/>
            <a:ext cx="1871328" cy="1888851"/>
          </a:xfrm>
          <a:prstGeom prst="rect">
            <a:avLst/>
          </a:prstGeom>
          <a:pattFill prst="pct75">
            <a:fgClr>
              <a:schemeClr val="accent2"/>
            </a:fgClr>
            <a:bgClr>
              <a:schemeClr val="accent2">
                <a:lumMod val="40000"/>
                <a:lumOff val="60000"/>
              </a:schemeClr>
            </a:bgClr>
          </a:pattFill>
        </p:spPr>
        <p:txBody>
          <a:bodyPr vert="horz" wrap="square" lIns="0" tIns="0" rIns="0" bIns="0" rtlCol="0" anchor="ctr">
            <a:noAutofit/>
          </a:bodyPr>
          <a:lstStyle>
            <a:lvl1pPr>
              <a:defRPr lang="en-US" dirty="0">
                <a:solidFill>
                  <a:schemeClr val="bg1"/>
                </a:solidFill>
              </a:defRPr>
            </a:lvl1pPr>
          </a:lstStyle>
          <a:p>
            <a:pPr lvl="0" algn="ctr"/>
            <a:r>
              <a:rPr lang="en-US"/>
              <a:t>DRAG &amp; DROP IMAGE</a:t>
            </a:r>
          </a:p>
        </p:txBody>
      </p:sp>
      <p:sp>
        <p:nvSpPr>
          <p:cNvPr id="12" name="Picture Placeholder 2"/>
          <p:cNvSpPr>
            <a:spLocks noGrp="1"/>
          </p:cNvSpPr>
          <p:nvPr>
            <p:ph type="pic" sz="quarter" idx="37" hasCustomPrompt="1"/>
          </p:nvPr>
        </p:nvSpPr>
        <p:spPr>
          <a:xfrm>
            <a:off x="8373816" y="3547921"/>
            <a:ext cx="3804597" cy="3310078"/>
          </a:xfrm>
          <a:prstGeom prst="rect">
            <a:avLst/>
          </a:prstGeom>
          <a:pattFill prst="pct75">
            <a:fgClr>
              <a:schemeClr val="accent2"/>
            </a:fgClr>
            <a:bgClr>
              <a:schemeClr val="accent2">
                <a:lumMod val="40000"/>
                <a:lumOff val="60000"/>
              </a:schemeClr>
            </a:bgClr>
          </a:pattFill>
        </p:spPr>
        <p:txBody>
          <a:bodyPr vert="horz" wrap="square" lIns="0" tIns="0" rIns="0" bIns="0" rtlCol="0" anchor="ctr">
            <a:noAutofit/>
          </a:bodyPr>
          <a:lstStyle>
            <a:lvl1pPr>
              <a:defRPr lang="en-US" dirty="0">
                <a:solidFill>
                  <a:schemeClr val="bg1"/>
                </a:solidFill>
              </a:defRPr>
            </a:lvl1pPr>
          </a:lstStyle>
          <a:p>
            <a:pPr lvl="0" algn="ctr"/>
            <a:r>
              <a:rPr lang="en-US"/>
              <a:t>DRAG &amp; DROP IMAGE</a:t>
            </a:r>
          </a:p>
        </p:txBody>
      </p:sp>
      <p:sp>
        <p:nvSpPr>
          <p:cNvPr id="13" name="Picture Placeholder 2"/>
          <p:cNvSpPr>
            <a:spLocks noGrp="1"/>
          </p:cNvSpPr>
          <p:nvPr>
            <p:ph type="pic" sz="quarter" idx="40" hasCustomPrompt="1"/>
          </p:nvPr>
        </p:nvSpPr>
        <p:spPr>
          <a:xfrm>
            <a:off x="4471874" y="1540149"/>
            <a:ext cx="3791329" cy="1888851"/>
          </a:xfrm>
          <a:prstGeom prst="rect">
            <a:avLst/>
          </a:prstGeom>
          <a:pattFill prst="pct75">
            <a:fgClr>
              <a:schemeClr val="accent2"/>
            </a:fgClr>
            <a:bgClr>
              <a:schemeClr val="accent2">
                <a:lumMod val="40000"/>
                <a:lumOff val="60000"/>
              </a:schemeClr>
            </a:bgClr>
          </a:pattFill>
        </p:spPr>
        <p:txBody>
          <a:bodyPr vert="horz" wrap="square" lIns="0" tIns="0" rIns="0" bIns="0" rtlCol="0" anchor="ctr">
            <a:noAutofit/>
          </a:bodyPr>
          <a:lstStyle>
            <a:lvl1pPr>
              <a:defRPr lang="en-US" dirty="0">
                <a:solidFill>
                  <a:schemeClr val="bg1"/>
                </a:solidFill>
              </a:defRPr>
            </a:lvl1pPr>
          </a:lstStyle>
          <a:p>
            <a:pPr lvl="0" algn="ctr"/>
            <a:r>
              <a:rPr lang="en-US"/>
              <a:t>DRAG &amp; DROP IMAGE</a:t>
            </a:r>
          </a:p>
        </p:txBody>
      </p:sp>
      <p:sp>
        <p:nvSpPr>
          <p:cNvPr id="14" name="Picture Placeholder 2"/>
          <p:cNvSpPr>
            <a:spLocks noGrp="1"/>
          </p:cNvSpPr>
          <p:nvPr>
            <p:ph type="pic" sz="quarter" idx="41" hasCustomPrompt="1"/>
          </p:nvPr>
        </p:nvSpPr>
        <p:spPr>
          <a:xfrm>
            <a:off x="6453816" y="3547921"/>
            <a:ext cx="1802752" cy="1870542"/>
          </a:xfrm>
          <a:prstGeom prst="rect">
            <a:avLst/>
          </a:prstGeom>
          <a:pattFill prst="pct75">
            <a:fgClr>
              <a:schemeClr val="accent2"/>
            </a:fgClr>
            <a:bgClr>
              <a:schemeClr val="accent2">
                <a:lumMod val="40000"/>
                <a:lumOff val="60000"/>
              </a:schemeClr>
            </a:bgClr>
          </a:pattFill>
        </p:spPr>
        <p:txBody>
          <a:bodyPr vert="horz" wrap="square" lIns="0" tIns="0" rIns="0" bIns="0" rtlCol="0" anchor="ctr">
            <a:noAutofit/>
          </a:bodyPr>
          <a:lstStyle>
            <a:lvl1pPr>
              <a:defRPr lang="en-US" dirty="0">
                <a:solidFill>
                  <a:schemeClr val="bg1"/>
                </a:solidFill>
              </a:defRPr>
            </a:lvl1pPr>
          </a:lstStyle>
          <a:p>
            <a:pPr lvl="0" algn="ctr"/>
            <a:r>
              <a:rPr lang="en-US"/>
              <a:t>DRAG &amp; DROP IMAGE</a:t>
            </a:r>
          </a:p>
        </p:txBody>
      </p:sp>
      <p:sp>
        <p:nvSpPr>
          <p:cNvPr id="15" name="Picture Placeholder 2"/>
          <p:cNvSpPr>
            <a:spLocks noGrp="1"/>
          </p:cNvSpPr>
          <p:nvPr>
            <p:ph type="pic" sz="quarter" idx="42" hasCustomPrompt="1"/>
          </p:nvPr>
        </p:nvSpPr>
        <p:spPr>
          <a:xfrm>
            <a:off x="4471873" y="3547921"/>
            <a:ext cx="1871329" cy="1870542"/>
          </a:xfrm>
          <a:prstGeom prst="rect">
            <a:avLst/>
          </a:prstGeom>
          <a:pattFill prst="pct75">
            <a:fgClr>
              <a:schemeClr val="accent2"/>
            </a:fgClr>
            <a:bgClr>
              <a:schemeClr val="accent2">
                <a:lumMod val="40000"/>
                <a:lumOff val="60000"/>
              </a:schemeClr>
            </a:bgClr>
          </a:pattFill>
        </p:spPr>
        <p:txBody>
          <a:bodyPr vert="horz" wrap="square" lIns="0" tIns="0" rIns="0" bIns="0" rtlCol="0" anchor="ctr">
            <a:noAutofit/>
          </a:bodyPr>
          <a:lstStyle>
            <a:lvl1pPr>
              <a:defRPr lang="en-US" dirty="0">
                <a:solidFill>
                  <a:schemeClr val="bg1"/>
                </a:solidFill>
              </a:defRPr>
            </a:lvl1pPr>
          </a:lstStyle>
          <a:p>
            <a:pPr lvl="0" algn="ctr"/>
            <a:r>
              <a:rPr lang="en-US"/>
              <a:t>DRAG &amp; DROP IMAGE</a:t>
            </a:r>
          </a:p>
        </p:txBody>
      </p:sp>
      <p:sp>
        <p:nvSpPr>
          <p:cNvPr id="17" name="Picture Placeholder 2"/>
          <p:cNvSpPr>
            <a:spLocks noGrp="1"/>
          </p:cNvSpPr>
          <p:nvPr>
            <p:ph type="pic" sz="quarter" idx="45" hasCustomPrompt="1"/>
          </p:nvPr>
        </p:nvSpPr>
        <p:spPr>
          <a:xfrm>
            <a:off x="6453816" y="5529076"/>
            <a:ext cx="1802752" cy="1328924"/>
          </a:xfrm>
          <a:prstGeom prst="rect">
            <a:avLst/>
          </a:prstGeom>
          <a:pattFill prst="pct75">
            <a:fgClr>
              <a:schemeClr val="accent2"/>
            </a:fgClr>
            <a:bgClr>
              <a:schemeClr val="accent2">
                <a:lumMod val="40000"/>
                <a:lumOff val="60000"/>
              </a:schemeClr>
            </a:bgClr>
          </a:pattFill>
        </p:spPr>
        <p:txBody>
          <a:bodyPr vert="horz" wrap="square" lIns="0" tIns="0" rIns="0" bIns="0" rtlCol="0" anchor="ctr">
            <a:noAutofit/>
          </a:bodyPr>
          <a:lstStyle>
            <a:lvl1pPr>
              <a:defRPr lang="en-US" dirty="0">
                <a:solidFill>
                  <a:schemeClr val="bg1"/>
                </a:solidFill>
              </a:defRPr>
            </a:lvl1pPr>
          </a:lstStyle>
          <a:p>
            <a:pPr lvl="0" algn="ctr"/>
            <a:r>
              <a:rPr lang="en-US"/>
              <a:t>DRAG &amp; DROP IMAGE</a:t>
            </a:r>
          </a:p>
        </p:txBody>
      </p:sp>
      <p:sp>
        <p:nvSpPr>
          <p:cNvPr id="18" name="Picture Placeholder 2"/>
          <p:cNvSpPr>
            <a:spLocks noGrp="1"/>
          </p:cNvSpPr>
          <p:nvPr>
            <p:ph type="pic" sz="quarter" idx="46" hasCustomPrompt="1"/>
          </p:nvPr>
        </p:nvSpPr>
        <p:spPr>
          <a:xfrm>
            <a:off x="4458605" y="5529076"/>
            <a:ext cx="1884597" cy="1328924"/>
          </a:xfrm>
          <a:prstGeom prst="rect">
            <a:avLst/>
          </a:prstGeom>
          <a:pattFill prst="pct75">
            <a:fgClr>
              <a:schemeClr val="accent2"/>
            </a:fgClr>
            <a:bgClr>
              <a:schemeClr val="accent2">
                <a:lumMod val="40000"/>
                <a:lumOff val="60000"/>
              </a:schemeClr>
            </a:bgClr>
          </a:pattFill>
        </p:spPr>
        <p:txBody>
          <a:bodyPr vert="horz" wrap="square" lIns="0" tIns="0" rIns="0" bIns="0" rtlCol="0" anchor="ctr">
            <a:noAutofit/>
          </a:bodyPr>
          <a:lstStyle>
            <a:lvl1pPr>
              <a:defRPr lang="en-US" dirty="0">
                <a:solidFill>
                  <a:schemeClr val="bg1"/>
                </a:solidFill>
              </a:defRPr>
            </a:lvl1pPr>
          </a:lstStyle>
          <a:p>
            <a:pPr lvl="0" algn="ctr"/>
            <a:r>
              <a:rPr lang="en-US"/>
              <a:t>DRAG &amp; DROP IMAGE</a:t>
            </a:r>
          </a:p>
        </p:txBody>
      </p:sp>
      <p:sp>
        <p:nvSpPr>
          <p:cNvPr id="19" name="Picture Placeholder 2"/>
          <p:cNvSpPr>
            <a:spLocks noGrp="1"/>
          </p:cNvSpPr>
          <p:nvPr>
            <p:ph type="pic" sz="quarter" idx="47" hasCustomPrompt="1"/>
          </p:nvPr>
        </p:nvSpPr>
        <p:spPr>
          <a:xfrm>
            <a:off x="6495956" y="0"/>
            <a:ext cx="3749188" cy="1429536"/>
          </a:xfrm>
          <a:prstGeom prst="rect">
            <a:avLst/>
          </a:prstGeom>
          <a:pattFill prst="pct75">
            <a:fgClr>
              <a:schemeClr val="accent2"/>
            </a:fgClr>
            <a:bgClr>
              <a:schemeClr val="accent2">
                <a:lumMod val="40000"/>
                <a:lumOff val="60000"/>
              </a:schemeClr>
            </a:bgClr>
          </a:pattFill>
        </p:spPr>
        <p:txBody>
          <a:bodyPr vert="horz" wrap="square" lIns="0" tIns="0" rIns="0" bIns="0" rtlCol="0" anchor="ctr">
            <a:noAutofit/>
          </a:bodyPr>
          <a:lstStyle>
            <a:lvl1pPr>
              <a:defRPr lang="en-US" dirty="0">
                <a:solidFill>
                  <a:schemeClr val="bg1"/>
                </a:solidFill>
              </a:defRPr>
            </a:lvl1pPr>
          </a:lstStyle>
          <a:p>
            <a:pPr lvl="0" algn="ctr"/>
            <a:r>
              <a:rPr lang="en-US"/>
              <a:t>DRAG &amp; DROP IMAGE</a:t>
            </a:r>
          </a:p>
        </p:txBody>
      </p:sp>
      <p:sp>
        <p:nvSpPr>
          <p:cNvPr id="20" name="Picture Placeholder 2"/>
          <p:cNvSpPr>
            <a:spLocks noGrp="1"/>
          </p:cNvSpPr>
          <p:nvPr>
            <p:ph type="pic" sz="quarter" idx="48" hasCustomPrompt="1"/>
          </p:nvPr>
        </p:nvSpPr>
        <p:spPr>
          <a:xfrm>
            <a:off x="4471874" y="0"/>
            <a:ext cx="1920000" cy="1429536"/>
          </a:xfrm>
          <a:prstGeom prst="rect">
            <a:avLst/>
          </a:prstGeom>
          <a:pattFill prst="pct75">
            <a:fgClr>
              <a:schemeClr val="accent2"/>
            </a:fgClr>
            <a:bgClr>
              <a:schemeClr val="accent2">
                <a:lumMod val="40000"/>
                <a:lumOff val="60000"/>
              </a:schemeClr>
            </a:bgClr>
          </a:pattFill>
        </p:spPr>
        <p:txBody>
          <a:bodyPr vert="horz" wrap="square" lIns="0" tIns="0" rIns="0" bIns="0" rtlCol="0" anchor="ctr">
            <a:noAutofit/>
          </a:bodyPr>
          <a:lstStyle>
            <a:lvl1pPr>
              <a:defRPr lang="en-US" dirty="0">
                <a:solidFill>
                  <a:schemeClr val="bg1"/>
                </a:solidFill>
              </a:defRPr>
            </a:lvl1pPr>
          </a:lstStyle>
          <a:p>
            <a:pPr lvl="0" algn="ctr"/>
            <a:r>
              <a:rPr lang="en-US"/>
              <a:t>DRAG &amp; DROP IMAGE</a:t>
            </a:r>
          </a:p>
        </p:txBody>
      </p:sp>
      <p:sp>
        <p:nvSpPr>
          <p:cNvPr id="21" name="Picture Placeholder 2"/>
          <p:cNvSpPr>
            <a:spLocks noGrp="1"/>
          </p:cNvSpPr>
          <p:nvPr>
            <p:ph type="pic" sz="quarter" idx="49" hasCustomPrompt="1"/>
          </p:nvPr>
        </p:nvSpPr>
        <p:spPr>
          <a:xfrm>
            <a:off x="10349226" y="0"/>
            <a:ext cx="1815918" cy="1429536"/>
          </a:xfrm>
          <a:prstGeom prst="rect">
            <a:avLst/>
          </a:prstGeom>
          <a:pattFill prst="pct75">
            <a:fgClr>
              <a:schemeClr val="accent2"/>
            </a:fgClr>
            <a:bgClr>
              <a:schemeClr val="accent2">
                <a:lumMod val="40000"/>
                <a:lumOff val="60000"/>
              </a:schemeClr>
            </a:bgClr>
          </a:pattFill>
        </p:spPr>
        <p:txBody>
          <a:bodyPr vert="horz" wrap="square" lIns="0" tIns="0" rIns="0" bIns="0" rtlCol="0" anchor="ctr">
            <a:noAutofit/>
          </a:bodyPr>
          <a:lstStyle>
            <a:lvl1pPr>
              <a:defRPr lang="en-US" dirty="0">
                <a:solidFill>
                  <a:schemeClr val="bg1"/>
                </a:solidFill>
              </a:defRPr>
            </a:lvl1pPr>
          </a:lstStyle>
          <a:p>
            <a:pPr lvl="0" algn="ctr"/>
            <a:r>
              <a:rPr lang="en-US"/>
              <a:t>DRAG &amp; DROP IMAGE</a:t>
            </a:r>
          </a:p>
        </p:txBody>
      </p:sp>
      <p:sp>
        <p:nvSpPr>
          <p:cNvPr id="2" name="Title 1">
            <a:extLst>
              <a:ext uri="{FF2B5EF4-FFF2-40B4-BE49-F238E27FC236}">
                <a16:creationId xmlns:a16="http://schemas.microsoft.com/office/drawing/2014/main" id="{158A4BAA-57AB-1A40-BFF3-872B0D10C71F}"/>
              </a:ext>
            </a:extLst>
          </p:cNvPr>
          <p:cNvSpPr>
            <a:spLocks noGrp="1"/>
          </p:cNvSpPr>
          <p:nvPr>
            <p:ph type="title"/>
          </p:nvPr>
        </p:nvSpPr>
        <p:spPr>
          <a:xfrm>
            <a:off x="1092200" y="155738"/>
            <a:ext cx="2498725" cy="676463"/>
          </a:xfrm>
        </p:spPr>
        <p:txBody>
          <a:bodyPr/>
          <a:lstStyle/>
          <a:p>
            <a:r>
              <a:rPr lang="en-GB"/>
              <a:t>Click to edit Master title style</a:t>
            </a:r>
            <a:endParaRPr lang="en-US"/>
          </a:p>
        </p:txBody>
      </p:sp>
      <p:sp>
        <p:nvSpPr>
          <p:cNvPr id="4" name="Footer Placeholder 3">
            <a:extLst>
              <a:ext uri="{FF2B5EF4-FFF2-40B4-BE49-F238E27FC236}">
                <a16:creationId xmlns:a16="http://schemas.microsoft.com/office/drawing/2014/main" id="{83B31D7D-F2B2-8341-AB62-0C0ABCD8019C}"/>
              </a:ext>
            </a:extLst>
          </p:cNvPr>
          <p:cNvSpPr>
            <a:spLocks noGrp="1"/>
          </p:cNvSpPr>
          <p:nvPr>
            <p:ph type="ftr" sz="quarter" idx="50"/>
          </p:nvPr>
        </p:nvSpPr>
        <p:spPr/>
        <p:txBody>
          <a:bodyPr/>
          <a:lstStyle/>
          <a:p>
            <a:r>
              <a:rPr lang="en-GB"/>
              <a:t>Flutter International — Confidential </a:t>
            </a:r>
          </a:p>
        </p:txBody>
      </p:sp>
      <p:sp>
        <p:nvSpPr>
          <p:cNvPr id="16" name="Text Placeholder 4">
            <a:extLst>
              <a:ext uri="{FF2B5EF4-FFF2-40B4-BE49-F238E27FC236}">
                <a16:creationId xmlns:a16="http://schemas.microsoft.com/office/drawing/2014/main" id="{F47894AA-809F-8647-B9BF-C300DEBFE063}"/>
              </a:ext>
            </a:extLst>
          </p:cNvPr>
          <p:cNvSpPr>
            <a:spLocks noGrp="1"/>
          </p:cNvSpPr>
          <p:nvPr>
            <p:ph type="body" sz="quarter" idx="19"/>
          </p:nvPr>
        </p:nvSpPr>
        <p:spPr>
          <a:xfrm>
            <a:off x="1092200" y="1233488"/>
            <a:ext cx="2498726" cy="496728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showMasterSp="0" preserve="1" userDrawn="1">
  <p:cSld name="3_Bar Chart">
    <p:bg>
      <p:bgPr>
        <a:solidFill>
          <a:schemeClr val="bg1"/>
        </a:solidFill>
        <a:effectLst/>
      </p:bgPr>
    </p:bg>
    <p:spTree>
      <p:nvGrpSpPr>
        <p:cNvPr id="1" name=""/>
        <p:cNvGrpSpPr/>
        <p:nvPr/>
      </p:nvGrpSpPr>
      <p:grpSpPr>
        <a:xfrm>
          <a:off x="0" y="0"/>
          <a:ext cx="0" cy="0"/>
          <a:chOff x="0" y="0"/>
          <a:chExt cx="0" cy="0"/>
        </a:xfrm>
      </p:grpSpPr>
      <p:sp>
        <p:nvSpPr>
          <p:cNvPr id="6" name="Picture Placeholder 2"/>
          <p:cNvSpPr>
            <a:spLocks noGrp="1"/>
          </p:cNvSpPr>
          <p:nvPr>
            <p:ph type="pic" sz="quarter" idx="22" hasCustomPrompt="1"/>
          </p:nvPr>
        </p:nvSpPr>
        <p:spPr>
          <a:xfrm>
            <a:off x="1" y="-15433"/>
            <a:ext cx="4032000" cy="3391200"/>
          </a:xfrm>
          <a:prstGeom prst="rect">
            <a:avLst/>
          </a:prstGeom>
          <a:pattFill prst="pct75">
            <a:fgClr>
              <a:schemeClr val="accent2"/>
            </a:fgClr>
            <a:bgClr>
              <a:schemeClr val="accent2">
                <a:lumMod val="40000"/>
                <a:lumOff val="60000"/>
              </a:schemeClr>
            </a:bgClr>
          </a:pattFill>
        </p:spPr>
        <p:txBody>
          <a:bodyPr vert="horz" wrap="square" lIns="0" tIns="0" rIns="0" bIns="0" rtlCol="0" anchor="ctr">
            <a:noAutofit/>
          </a:bodyPr>
          <a:lstStyle>
            <a:lvl1pPr>
              <a:defRPr lang="en-US" dirty="0">
                <a:solidFill>
                  <a:schemeClr val="bg1"/>
                </a:solidFill>
              </a:defRPr>
            </a:lvl1pPr>
          </a:lstStyle>
          <a:p>
            <a:pPr lvl="0" algn="ctr"/>
            <a:r>
              <a:rPr lang="en-US"/>
              <a:t>DRAG &amp; DROP IMAGE</a:t>
            </a:r>
          </a:p>
        </p:txBody>
      </p:sp>
      <p:sp>
        <p:nvSpPr>
          <p:cNvPr id="7" name="Picture Placeholder 2"/>
          <p:cNvSpPr>
            <a:spLocks noGrp="1"/>
          </p:cNvSpPr>
          <p:nvPr>
            <p:ph type="pic" sz="quarter" idx="24" hasCustomPrompt="1"/>
          </p:nvPr>
        </p:nvSpPr>
        <p:spPr>
          <a:xfrm>
            <a:off x="4080000" y="-15433"/>
            <a:ext cx="4032000" cy="3391200"/>
          </a:xfrm>
          <a:prstGeom prst="rect">
            <a:avLst/>
          </a:prstGeom>
          <a:pattFill prst="pct75">
            <a:fgClr>
              <a:schemeClr val="accent2"/>
            </a:fgClr>
            <a:bgClr>
              <a:schemeClr val="accent2">
                <a:lumMod val="40000"/>
                <a:lumOff val="60000"/>
              </a:schemeClr>
            </a:bgClr>
          </a:pattFill>
        </p:spPr>
        <p:txBody>
          <a:bodyPr vert="horz" wrap="square" lIns="0" tIns="0" rIns="0" bIns="0" rtlCol="0" anchor="ctr">
            <a:noAutofit/>
          </a:bodyPr>
          <a:lstStyle>
            <a:lvl1pPr>
              <a:defRPr lang="en-US" dirty="0">
                <a:solidFill>
                  <a:schemeClr val="bg1"/>
                </a:solidFill>
              </a:defRPr>
            </a:lvl1pPr>
          </a:lstStyle>
          <a:p>
            <a:pPr lvl="0" algn="ctr"/>
            <a:r>
              <a:rPr lang="en-US"/>
              <a:t>DRAG &amp; DROP IMAGE</a:t>
            </a:r>
          </a:p>
        </p:txBody>
      </p:sp>
      <p:sp>
        <p:nvSpPr>
          <p:cNvPr id="8" name="Picture Placeholder 2"/>
          <p:cNvSpPr>
            <a:spLocks noGrp="1"/>
          </p:cNvSpPr>
          <p:nvPr>
            <p:ph type="pic" sz="quarter" idx="26" hasCustomPrompt="1"/>
          </p:nvPr>
        </p:nvSpPr>
        <p:spPr>
          <a:xfrm>
            <a:off x="8159999" y="-15433"/>
            <a:ext cx="4032000" cy="3391200"/>
          </a:xfrm>
          <a:prstGeom prst="rect">
            <a:avLst/>
          </a:prstGeom>
          <a:pattFill prst="pct75">
            <a:fgClr>
              <a:schemeClr val="accent2"/>
            </a:fgClr>
            <a:bgClr>
              <a:schemeClr val="accent2">
                <a:lumMod val="40000"/>
                <a:lumOff val="60000"/>
              </a:schemeClr>
            </a:bgClr>
          </a:pattFill>
        </p:spPr>
        <p:txBody>
          <a:bodyPr vert="horz" wrap="square" lIns="0" tIns="0" rIns="0" bIns="0" rtlCol="0" anchor="ctr">
            <a:noAutofit/>
          </a:bodyPr>
          <a:lstStyle>
            <a:lvl1pPr>
              <a:defRPr lang="en-US" dirty="0">
                <a:solidFill>
                  <a:schemeClr val="bg1"/>
                </a:solidFill>
              </a:defRPr>
            </a:lvl1pPr>
          </a:lstStyle>
          <a:p>
            <a:pPr lvl="0" algn="ctr"/>
            <a:r>
              <a:rPr lang="en-US"/>
              <a:t>DRAG &amp; DROP IMAGE</a:t>
            </a:r>
          </a:p>
        </p:txBody>
      </p:sp>
      <p:sp>
        <p:nvSpPr>
          <p:cNvPr id="61" name="Picture Placeholder 2">
            <a:extLst>
              <a:ext uri="{FF2B5EF4-FFF2-40B4-BE49-F238E27FC236}">
                <a16:creationId xmlns:a16="http://schemas.microsoft.com/office/drawing/2014/main" id="{DA495586-1AEB-314B-A58B-C91F3020F75B}"/>
              </a:ext>
            </a:extLst>
          </p:cNvPr>
          <p:cNvSpPr>
            <a:spLocks noGrp="1"/>
          </p:cNvSpPr>
          <p:nvPr>
            <p:ph type="pic" sz="quarter" idx="42" hasCustomPrompt="1"/>
          </p:nvPr>
        </p:nvSpPr>
        <p:spPr>
          <a:xfrm>
            <a:off x="0" y="3432919"/>
            <a:ext cx="4032000" cy="3391200"/>
          </a:xfrm>
          <a:prstGeom prst="rect">
            <a:avLst/>
          </a:prstGeom>
          <a:pattFill prst="pct75">
            <a:fgClr>
              <a:schemeClr val="accent2"/>
            </a:fgClr>
            <a:bgClr>
              <a:schemeClr val="accent2">
                <a:lumMod val="40000"/>
                <a:lumOff val="60000"/>
              </a:schemeClr>
            </a:bgClr>
          </a:pattFill>
        </p:spPr>
        <p:txBody>
          <a:bodyPr vert="horz" wrap="square" lIns="0" tIns="0" rIns="0" bIns="0" rtlCol="0" anchor="ctr">
            <a:noAutofit/>
          </a:bodyPr>
          <a:lstStyle>
            <a:lvl1pPr>
              <a:defRPr lang="en-US" dirty="0">
                <a:solidFill>
                  <a:schemeClr val="bg1"/>
                </a:solidFill>
              </a:defRPr>
            </a:lvl1pPr>
          </a:lstStyle>
          <a:p>
            <a:pPr lvl="0" algn="ctr"/>
            <a:r>
              <a:rPr lang="en-US"/>
              <a:t>DRAG &amp; DROP IMAGE</a:t>
            </a:r>
          </a:p>
        </p:txBody>
      </p:sp>
      <p:sp>
        <p:nvSpPr>
          <p:cNvPr id="62" name="Picture Placeholder 2">
            <a:extLst>
              <a:ext uri="{FF2B5EF4-FFF2-40B4-BE49-F238E27FC236}">
                <a16:creationId xmlns:a16="http://schemas.microsoft.com/office/drawing/2014/main" id="{A65A9821-8EA2-2E41-B77D-C67DEBD227A6}"/>
              </a:ext>
            </a:extLst>
          </p:cNvPr>
          <p:cNvSpPr>
            <a:spLocks noGrp="1"/>
          </p:cNvSpPr>
          <p:nvPr>
            <p:ph type="pic" sz="quarter" idx="43" hasCustomPrompt="1"/>
          </p:nvPr>
        </p:nvSpPr>
        <p:spPr>
          <a:xfrm>
            <a:off x="4080000" y="3432919"/>
            <a:ext cx="4032000" cy="3391200"/>
          </a:xfrm>
          <a:prstGeom prst="rect">
            <a:avLst/>
          </a:prstGeom>
          <a:pattFill prst="pct75">
            <a:fgClr>
              <a:schemeClr val="accent2"/>
            </a:fgClr>
            <a:bgClr>
              <a:schemeClr val="accent2">
                <a:lumMod val="40000"/>
                <a:lumOff val="60000"/>
              </a:schemeClr>
            </a:bgClr>
          </a:pattFill>
        </p:spPr>
        <p:txBody>
          <a:bodyPr vert="horz" wrap="square" lIns="0" tIns="0" rIns="0" bIns="0" rtlCol="0" anchor="ctr">
            <a:noAutofit/>
          </a:bodyPr>
          <a:lstStyle>
            <a:lvl1pPr>
              <a:defRPr lang="en-US" dirty="0">
                <a:solidFill>
                  <a:schemeClr val="bg1"/>
                </a:solidFill>
              </a:defRPr>
            </a:lvl1pPr>
          </a:lstStyle>
          <a:p>
            <a:pPr lvl="0" algn="ctr"/>
            <a:r>
              <a:rPr lang="en-US"/>
              <a:t>DRAG &amp; DROP IMAGE</a:t>
            </a:r>
          </a:p>
        </p:txBody>
      </p:sp>
      <p:sp>
        <p:nvSpPr>
          <p:cNvPr id="63" name="Picture Placeholder 2">
            <a:extLst>
              <a:ext uri="{FF2B5EF4-FFF2-40B4-BE49-F238E27FC236}">
                <a16:creationId xmlns:a16="http://schemas.microsoft.com/office/drawing/2014/main" id="{8E740DB8-3D6A-5A4C-ABDF-CB1D62D7DE72}"/>
              </a:ext>
            </a:extLst>
          </p:cNvPr>
          <p:cNvSpPr>
            <a:spLocks noGrp="1"/>
          </p:cNvSpPr>
          <p:nvPr>
            <p:ph type="pic" sz="quarter" idx="44" hasCustomPrompt="1"/>
          </p:nvPr>
        </p:nvSpPr>
        <p:spPr>
          <a:xfrm>
            <a:off x="8159999" y="3432919"/>
            <a:ext cx="4032000" cy="3391200"/>
          </a:xfrm>
          <a:prstGeom prst="rect">
            <a:avLst/>
          </a:prstGeom>
          <a:pattFill prst="pct75">
            <a:fgClr>
              <a:schemeClr val="accent2"/>
            </a:fgClr>
            <a:bgClr>
              <a:schemeClr val="accent2">
                <a:lumMod val="40000"/>
                <a:lumOff val="60000"/>
              </a:schemeClr>
            </a:bgClr>
          </a:pattFill>
        </p:spPr>
        <p:txBody>
          <a:bodyPr vert="horz" wrap="square" lIns="0" tIns="0" rIns="0" bIns="0" rtlCol="0" anchor="ctr">
            <a:noAutofit/>
          </a:bodyPr>
          <a:lstStyle>
            <a:lvl1pPr>
              <a:defRPr lang="en-US" dirty="0">
                <a:solidFill>
                  <a:schemeClr val="bg1"/>
                </a:solidFill>
              </a:defRPr>
            </a:lvl1pPr>
          </a:lstStyle>
          <a:p>
            <a:pPr lvl="0" algn="ctr"/>
            <a:r>
              <a:rPr lang="en-US"/>
              <a:t>DRAG &amp; DROP IMAGE</a:t>
            </a:r>
          </a:p>
        </p:txBody>
      </p:sp>
      <p:sp>
        <p:nvSpPr>
          <p:cNvPr id="10" name="Text Placeholder 5">
            <a:extLst>
              <a:ext uri="{FF2B5EF4-FFF2-40B4-BE49-F238E27FC236}">
                <a16:creationId xmlns:a16="http://schemas.microsoft.com/office/drawing/2014/main" id="{72768AA8-1114-B241-AA84-43C893C0AD8F}"/>
              </a:ext>
            </a:extLst>
          </p:cNvPr>
          <p:cNvSpPr>
            <a:spLocks noGrp="1"/>
          </p:cNvSpPr>
          <p:nvPr>
            <p:ph type="body" sz="quarter" idx="57" hasCustomPrompt="1"/>
          </p:nvPr>
        </p:nvSpPr>
        <p:spPr>
          <a:xfrm>
            <a:off x="0" y="3086719"/>
            <a:ext cx="1752600" cy="289048"/>
          </a:xfrm>
          <a:solidFill>
            <a:schemeClr val="tx1"/>
          </a:solidFill>
        </p:spPr>
        <p:txBody>
          <a:bodyPr vert="horz" lIns="36000" tIns="36000" rIns="0" bIns="0" rtlCol="0" anchor="ctr">
            <a:normAutofit/>
          </a:bodyPr>
          <a:lstStyle>
            <a:lvl1pPr>
              <a:defRPr lang="en-US" sz="900" b="1" dirty="0">
                <a:solidFill>
                  <a:schemeClr val="bg1"/>
                </a:solidFill>
                <a:latin typeface="Effra" panose="020B0603020203020204" pitchFamily="34" charset="0"/>
                <a:ea typeface="Helvetica Neue" charset="0"/>
                <a:cs typeface="Effra" panose="020B0603020203020204" pitchFamily="34" charset="0"/>
              </a:defRPr>
            </a:lvl1pPr>
          </a:lstStyle>
          <a:p>
            <a:pPr lvl="0">
              <a:lnSpc>
                <a:spcPts val="1080"/>
              </a:lnSpc>
            </a:pPr>
            <a:r>
              <a:rPr lang="en-US"/>
              <a:t>Insert image caption</a:t>
            </a:r>
          </a:p>
        </p:txBody>
      </p:sp>
      <p:sp>
        <p:nvSpPr>
          <p:cNvPr id="11" name="Text Placeholder 5">
            <a:extLst>
              <a:ext uri="{FF2B5EF4-FFF2-40B4-BE49-F238E27FC236}">
                <a16:creationId xmlns:a16="http://schemas.microsoft.com/office/drawing/2014/main" id="{99B8DDA9-EDFF-504D-9E20-4D920FF340F3}"/>
              </a:ext>
            </a:extLst>
          </p:cNvPr>
          <p:cNvSpPr>
            <a:spLocks noGrp="1"/>
          </p:cNvSpPr>
          <p:nvPr>
            <p:ph type="body" sz="quarter" idx="58" hasCustomPrompt="1"/>
          </p:nvPr>
        </p:nvSpPr>
        <p:spPr>
          <a:xfrm>
            <a:off x="4080000" y="3086719"/>
            <a:ext cx="1752600" cy="289048"/>
          </a:xfrm>
          <a:solidFill>
            <a:schemeClr val="tx1"/>
          </a:solidFill>
        </p:spPr>
        <p:txBody>
          <a:bodyPr vert="horz" lIns="36000" tIns="36000" rIns="0" bIns="0" rtlCol="0" anchor="ctr">
            <a:normAutofit/>
          </a:bodyPr>
          <a:lstStyle>
            <a:lvl1pPr>
              <a:defRPr lang="en-US" sz="900" b="1" dirty="0">
                <a:solidFill>
                  <a:schemeClr val="bg1"/>
                </a:solidFill>
                <a:latin typeface="Effra" panose="020B0603020203020204" pitchFamily="34" charset="0"/>
                <a:ea typeface="Helvetica Neue" charset="0"/>
                <a:cs typeface="Effra" panose="020B0603020203020204" pitchFamily="34" charset="0"/>
              </a:defRPr>
            </a:lvl1pPr>
          </a:lstStyle>
          <a:p>
            <a:pPr lvl="0">
              <a:lnSpc>
                <a:spcPts val="1080"/>
              </a:lnSpc>
            </a:pPr>
            <a:r>
              <a:rPr lang="en-US"/>
              <a:t>Insert image caption</a:t>
            </a:r>
          </a:p>
        </p:txBody>
      </p:sp>
      <p:sp>
        <p:nvSpPr>
          <p:cNvPr id="12" name="Text Placeholder 5">
            <a:extLst>
              <a:ext uri="{FF2B5EF4-FFF2-40B4-BE49-F238E27FC236}">
                <a16:creationId xmlns:a16="http://schemas.microsoft.com/office/drawing/2014/main" id="{FC7FB09D-9F18-0C49-B4B0-BD59CD4E6684}"/>
              </a:ext>
            </a:extLst>
          </p:cNvPr>
          <p:cNvSpPr>
            <a:spLocks noGrp="1"/>
          </p:cNvSpPr>
          <p:nvPr>
            <p:ph type="body" sz="quarter" idx="59" hasCustomPrompt="1"/>
          </p:nvPr>
        </p:nvSpPr>
        <p:spPr>
          <a:xfrm>
            <a:off x="8159999" y="3086719"/>
            <a:ext cx="1752600" cy="289048"/>
          </a:xfrm>
          <a:solidFill>
            <a:schemeClr val="tx1"/>
          </a:solidFill>
        </p:spPr>
        <p:txBody>
          <a:bodyPr vert="horz" lIns="36000" tIns="36000" rIns="0" bIns="0" rtlCol="0" anchor="ctr">
            <a:normAutofit/>
          </a:bodyPr>
          <a:lstStyle>
            <a:lvl1pPr>
              <a:defRPr lang="en-US" sz="900" b="1" dirty="0">
                <a:solidFill>
                  <a:schemeClr val="bg1"/>
                </a:solidFill>
                <a:latin typeface="Effra" panose="020B0603020203020204" pitchFamily="34" charset="0"/>
                <a:ea typeface="Helvetica Neue" charset="0"/>
                <a:cs typeface="Effra" panose="020B0603020203020204" pitchFamily="34" charset="0"/>
              </a:defRPr>
            </a:lvl1pPr>
          </a:lstStyle>
          <a:p>
            <a:pPr lvl="0">
              <a:lnSpc>
                <a:spcPts val="1080"/>
              </a:lnSpc>
            </a:pPr>
            <a:r>
              <a:rPr lang="en-US"/>
              <a:t>Insert image caption</a:t>
            </a:r>
          </a:p>
        </p:txBody>
      </p:sp>
      <p:sp>
        <p:nvSpPr>
          <p:cNvPr id="13" name="Text Placeholder 5">
            <a:extLst>
              <a:ext uri="{FF2B5EF4-FFF2-40B4-BE49-F238E27FC236}">
                <a16:creationId xmlns:a16="http://schemas.microsoft.com/office/drawing/2014/main" id="{009844F5-98FC-B746-915F-E332EF911510}"/>
              </a:ext>
            </a:extLst>
          </p:cNvPr>
          <p:cNvSpPr>
            <a:spLocks noGrp="1"/>
          </p:cNvSpPr>
          <p:nvPr>
            <p:ph type="body" sz="quarter" idx="60" hasCustomPrompt="1"/>
          </p:nvPr>
        </p:nvSpPr>
        <p:spPr>
          <a:xfrm>
            <a:off x="0" y="6527739"/>
            <a:ext cx="1752600" cy="289048"/>
          </a:xfrm>
          <a:solidFill>
            <a:schemeClr val="tx1"/>
          </a:solidFill>
        </p:spPr>
        <p:txBody>
          <a:bodyPr vert="horz" lIns="36000" tIns="36000" rIns="0" bIns="0" rtlCol="0" anchor="ctr">
            <a:normAutofit/>
          </a:bodyPr>
          <a:lstStyle>
            <a:lvl1pPr>
              <a:defRPr lang="en-US" sz="900" b="1" dirty="0">
                <a:solidFill>
                  <a:schemeClr val="bg1"/>
                </a:solidFill>
                <a:latin typeface="Effra" panose="020B0603020203020204" pitchFamily="34" charset="0"/>
                <a:ea typeface="Helvetica Neue" charset="0"/>
                <a:cs typeface="Effra" panose="020B0603020203020204" pitchFamily="34" charset="0"/>
              </a:defRPr>
            </a:lvl1pPr>
          </a:lstStyle>
          <a:p>
            <a:pPr lvl="0">
              <a:lnSpc>
                <a:spcPts val="1080"/>
              </a:lnSpc>
            </a:pPr>
            <a:r>
              <a:rPr lang="en-US"/>
              <a:t>Insert image caption</a:t>
            </a:r>
          </a:p>
        </p:txBody>
      </p:sp>
      <p:sp>
        <p:nvSpPr>
          <p:cNvPr id="14" name="Text Placeholder 5">
            <a:extLst>
              <a:ext uri="{FF2B5EF4-FFF2-40B4-BE49-F238E27FC236}">
                <a16:creationId xmlns:a16="http://schemas.microsoft.com/office/drawing/2014/main" id="{E0F0C2DD-B121-664B-BB2E-853E6328870D}"/>
              </a:ext>
            </a:extLst>
          </p:cNvPr>
          <p:cNvSpPr>
            <a:spLocks noGrp="1"/>
          </p:cNvSpPr>
          <p:nvPr>
            <p:ph type="body" sz="quarter" idx="61" hasCustomPrompt="1"/>
          </p:nvPr>
        </p:nvSpPr>
        <p:spPr>
          <a:xfrm>
            <a:off x="4080000" y="6527739"/>
            <a:ext cx="1752600" cy="289048"/>
          </a:xfrm>
          <a:solidFill>
            <a:schemeClr val="tx1"/>
          </a:solidFill>
        </p:spPr>
        <p:txBody>
          <a:bodyPr vert="horz" lIns="36000" tIns="36000" rIns="0" bIns="0" rtlCol="0" anchor="ctr">
            <a:normAutofit/>
          </a:bodyPr>
          <a:lstStyle>
            <a:lvl1pPr>
              <a:defRPr lang="en-US" sz="900" b="1" dirty="0">
                <a:solidFill>
                  <a:schemeClr val="bg1"/>
                </a:solidFill>
                <a:latin typeface="Effra" panose="020B0603020203020204" pitchFamily="34" charset="0"/>
                <a:ea typeface="Helvetica Neue" charset="0"/>
                <a:cs typeface="Effra" panose="020B0603020203020204" pitchFamily="34" charset="0"/>
              </a:defRPr>
            </a:lvl1pPr>
          </a:lstStyle>
          <a:p>
            <a:pPr lvl="0">
              <a:lnSpc>
                <a:spcPts val="1080"/>
              </a:lnSpc>
            </a:pPr>
            <a:r>
              <a:rPr lang="en-US"/>
              <a:t>Insert image caption</a:t>
            </a:r>
          </a:p>
        </p:txBody>
      </p:sp>
      <p:sp>
        <p:nvSpPr>
          <p:cNvPr id="15" name="Text Placeholder 5">
            <a:extLst>
              <a:ext uri="{FF2B5EF4-FFF2-40B4-BE49-F238E27FC236}">
                <a16:creationId xmlns:a16="http://schemas.microsoft.com/office/drawing/2014/main" id="{5EFF020E-1F7E-3B43-BD13-D266CCA0799E}"/>
              </a:ext>
            </a:extLst>
          </p:cNvPr>
          <p:cNvSpPr>
            <a:spLocks noGrp="1"/>
          </p:cNvSpPr>
          <p:nvPr>
            <p:ph type="body" sz="quarter" idx="62" hasCustomPrompt="1"/>
          </p:nvPr>
        </p:nvSpPr>
        <p:spPr>
          <a:xfrm>
            <a:off x="8159999" y="6527739"/>
            <a:ext cx="1752600" cy="289048"/>
          </a:xfrm>
          <a:solidFill>
            <a:schemeClr val="tx1"/>
          </a:solidFill>
        </p:spPr>
        <p:txBody>
          <a:bodyPr vert="horz" lIns="36000" tIns="36000" rIns="0" bIns="0" rtlCol="0" anchor="ctr">
            <a:normAutofit/>
          </a:bodyPr>
          <a:lstStyle>
            <a:lvl1pPr>
              <a:defRPr lang="en-US" sz="900" b="1" dirty="0">
                <a:solidFill>
                  <a:schemeClr val="bg1"/>
                </a:solidFill>
                <a:latin typeface="Effra" panose="020B0603020203020204" pitchFamily="34" charset="0"/>
                <a:ea typeface="Helvetica Neue" charset="0"/>
                <a:cs typeface="Effra" panose="020B0603020203020204" pitchFamily="34" charset="0"/>
              </a:defRPr>
            </a:lvl1pPr>
          </a:lstStyle>
          <a:p>
            <a:pPr lvl="0">
              <a:lnSpc>
                <a:spcPts val="1080"/>
              </a:lnSpc>
            </a:pPr>
            <a:r>
              <a:rPr lang="en-US"/>
              <a:t>Insert image caption</a:t>
            </a:r>
          </a:p>
        </p:txBody>
      </p:sp>
    </p:spTree>
    <p:extLst>
      <p:ext uri="{BB962C8B-B14F-4D97-AF65-F5344CB8AC3E}">
        <p14:creationId xmlns:p14="http://schemas.microsoft.com/office/powerpoint/2010/main" val="3004521876"/>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showMasterSp="0" preserve="1" userDrawn="1">
  <p:cSld name="Text">
    <p:bg>
      <p:bgPr>
        <a:solidFill>
          <a:schemeClr val="tx1"/>
        </a:solidFill>
        <a:effectLst/>
      </p:bgPr>
    </p:bg>
    <p:spTree>
      <p:nvGrpSpPr>
        <p:cNvPr id="1" name=""/>
        <p:cNvGrpSpPr/>
        <p:nvPr/>
      </p:nvGrpSpPr>
      <p:grpSpPr>
        <a:xfrm>
          <a:off x="0" y="0"/>
          <a:ext cx="0" cy="0"/>
          <a:chOff x="0" y="0"/>
          <a:chExt cx="0" cy="0"/>
        </a:xfrm>
      </p:grpSpPr>
      <p:sp>
        <p:nvSpPr>
          <p:cNvPr id="2" name="Picture Placeholder 9">
            <a:extLst>
              <a:ext uri="{FF2B5EF4-FFF2-40B4-BE49-F238E27FC236}">
                <a16:creationId xmlns:a16="http://schemas.microsoft.com/office/drawing/2014/main" id="{6356D5B0-A84F-3349-9867-1BE6933AF464}"/>
              </a:ext>
            </a:extLst>
          </p:cNvPr>
          <p:cNvSpPr>
            <a:spLocks noGrp="1"/>
          </p:cNvSpPr>
          <p:nvPr>
            <p:ph type="pic" sz="quarter" idx="11"/>
          </p:nvPr>
        </p:nvSpPr>
        <p:spPr>
          <a:xfrm>
            <a:off x="4276323" y="709613"/>
            <a:ext cx="3898948" cy="4471065"/>
          </a:xfrm>
          <a:custGeom>
            <a:avLst/>
            <a:gdLst>
              <a:gd name="connsiteX0" fmla="*/ 0 w 7503697"/>
              <a:gd name="connsiteY0" fmla="*/ 2112963 h 6859121"/>
              <a:gd name="connsiteX1" fmla="*/ 1254125 w 7503697"/>
              <a:gd name="connsiteY1" fmla="*/ 2112963 h 6859121"/>
              <a:gd name="connsiteX2" fmla="*/ 1254125 w 7503697"/>
              <a:gd name="connsiteY2" fmla="*/ 3365500 h 6859121"/>
              <a:gd name="connsiteX3" fmla="*/ 0 w 7503697"/>
              <a:gd name="connsiteY3" fmla="*/ 3365500 h 6859121"/>
              <a:gd name="connsiteX4" fmla="*/ 4513076 w 7503697"/>
              <a:gd name="connsiteY4" fmla="*/ 0 h 6859121"/>
              <a:gd name="connsiteX5" fmla="*/ 7503697 w 7503697"/>
              <a:gd name="connsiteY5" fmla="*/ 1715154 h 6859121"/>
              <a:gd name="connsiteX6" fmla="*/ 7503697 w 7503697"/>
              <a:gd name="connsiteY6" fmla="*/ 5143874 h 6859121"/>
              <a:gd name="connsiteX7" fmla="*/ 4513076 w 7503697"/>
              <a:gd name="connsiteY7" fmla="*/ 6859121 h 6859121"/>
              <a:gd name="connsiteX8" fmla="*/ 1522268 w 7503697"/>
              <a:gd name="connsiteY8" fmla="*/ 5141538 h 6859121"/>
              <a:gd name="connsiteX9" fmla="*/ 1522268 w 7503697"/>
              <a:gd name="connsiteY9" fmla="*/ 1715154 h 6859121"/>
              <a:gd name="connsiteX0" fmla="*/ 0 w 7503697"/>
              <a:gd name="connsiteY0" fmla="*/ 2112963 h 6859121"/>
              <a:gd name="connsiteX1" fmla="*/ 1254125 w 7503697"/>
              <a:gd name="connsiteY1" fmla="*/ 3365500 h 6859121"/>
              <a:gd name="connsiteX2" fmla="*/ 0 w 7503697"/>
              <a:gd name="connsiteY2" fmla="*/ 3365500 h 6859121"/>
              <a:gd name="connsiteX3" fmla="*/ 0 w 7503697"/>
              <a:gd name="connsiteY3" fmla="*/ 2112963 h 6859121"/>
              <a:gd name="connsiteX4" fmla="*/ 4513076 w 7503697"/>
              <a:gd name="connsiteY4" fmla="*/ 0 h 6859121"/>
              <a:gd name="connsiteX5" fmla="*/ 7503697 w 7503697"/>
              <a:gd name="connsiteY5" fmla="*/ 1715154 h 6859121"/>
              <a:gd name="connsiteX6" fmla="*/ 7503697 w 7503697"/>
              <a:gd name="connsiteY6" fmla="*/ 5143874 h 6859121"/>
              <a:gd name="connsiteX7" fmla="*/ 4513076 w 7503697"/>
              <a:gd name="connsiteY7" fmla="*/ 6859121 h 6859121"/>
              <a:gd name="connsiteX8" fmla="*/ 1522268 w 7503697"/>
              <a:gd name="connsiteY8" fmla="*/ 5141538 h 6859121"/>
              <a:gd name="connsiteX9" fmla="*/ 1522268 w 7503697"/>
              <a:gd name="connsiteY9" fmla="*/ 1715154 h 6859121"/>
              <a:gd name="connsiteX10" fmla="*/ 4513076 w 7503697"/>
              <a:gd name="connsiteY10" fmla="*/ 0 h 6859121"/>
              <a:gd name="connsiteX0" fmla="*/ 0 w 7503697"/>
              <a:gd name="connsiteY0" fmla="*/ 2112963 h 6859121"/>
              <a:gd name="connsiteX1" fmla="*/ 0 w 7503697"/>
              <a:gd name="connsiteY1" fmla="*/ 3365500 h 6859121"/>
              <a:gd name="connsiteX2" fmla="*/ 0 w 7503697"/>
              <a:gd name="connsiteY2" fmla="*/ 2112963 h 6859121"/>
              <a:gd name="connsiteX3" fmla="*/ 4513076 w 7503697"/>
              <a:gd name="connsiteY3" fmla="*/ 0 h 6859121"/>
              <a:gd name="connsiteX4" fmla="*/ 7503697 w 7503697"/>
              <a:gd name="connsiteY4" fmla="*/ 1715154 h 6859121"/>
              <a:gd name="connsiteX5" fmla="*/ 7503697 w 7503697"/>
              <a:gd name="connsiteY5" fmla="*/ 5143874 h 6859121"/>
              <a:gd name="connsiteX6" fmla="*/ 4513076 w 7503697"/>
              <a:gd name="connsiteY6" fmla="*/ 6859121 h 6859121"/>
              <a:gd name="connsiteX7" fmla="*/ 1522268 w 7503697"/>
              <a:gd name="connsiteY7" fmla="*/ 5141538 h 6859121"/>
              <a:gd name="connsiteX8" fmla="*/ 1522268 w 7503697"/>
              <a:gd name="connsiteY8" fmla="*/ 1715154 h 6859121"/>
              <a:gd name="connsiteX9" fmla="*/ 4513076 w 7503697"/>
              <a:gd name="connsiteY9" fmla="*/ 0 h 6859121"/>
              <a:gd name="connsiteX0" fmla="*/ 2990808 w 5981429"/>
              <a:gd name="connsiteY0" fmla="*/ 0 h 6859121"/>
              <a:gd name="connsiteX1" fmla="*/ 5981429 w 5981429"/>
              <a:gd name="connsiteY1" fmla="*/ 1715154 h 6859121"/>
              <a:gd name="connsiteX2" fmla="*/ 5981429 w 5981429"/>
              <a:gd name="connsiteY2" fmla="*/ 5143874 h 6859121"/>
              <a:gd name="connsiteX3" fmla="*/ 2990808 w 5981429"/>
              <a:gd name="connsiteY3" fmla="*/ 6859121 h 6859121"/>
              <a:gd name="connsiteX4" fmla="*/ 0 w 5981429"/>
              <a:gd name="connsiteY4" fmla="*/ 5141538 h 6859121"/>
              <a:gd name="connsiteX5" fmla="*/ 0 w 5981429"/>
              <a:gd name="connsiteY5" fmla="*/ 1715154 h 6859121"/>
              <a:gd name="connsiteX6" fmla="*/ 2990808 w 5981429"/>
              <a:gd name="connsiteY6" fmla="*/ 0 h 685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81429" h="6859121">
                <a:moveTo>
                  <a:pt x="2990808" y="0"/>
                </a:moveTo>
                <a:lnTo>
                  <a:pt x="5981429" y="1715154"/>
                </a:lnTo>
                <a:lnTo>
                  <a:pt x="5981429" y="5143874"/>
                </a:lnTo>
                <a:lnTo>
                  <a:pt x="2990808" y="6859121"/>
                </a:lnTo>
                <a:lnTo>
                  <a:pt x="0" y="5141538"/>
                </a:lnTo>
                <a:lnTo>
                  <a:pt x="0" y="1715154"/>
                </a:lnTo>
                <a:lnTo>
                  <a:pt x="2990808" y="0"/>
                </a:lnTo>
                <a:close/>
              </a:path>
            </a:pathLst>
          </a:custGeom>
          <a:pattFill prst="pct75">
            <a:fgClr>
              <a:schemeClr val="accent2"/>
            </a:fgClr>
            <a:bgClr>
              <a:schemeClr val="accent2">
                <a:lumMod val="40000"/>
                <a:lumOff val="60000"/>
              </a:schemeClr>
            </a:bgClr>
          </a:pattFill>
        </p:spPr>
        <p:txBody>
          <a:bodyPr wrap="square" anchor="ctr">
            <a:noAutofit/>
          </a:bodyPr>
          <a:lstStyle>
            <a:lvl1pPr algn="ctr">
              <a:defRPr>
                <a:solidFill>
                  <a:schemeClr val="bg1"/>
                </a:solidFill>
              </a:defRPr>
            </a:lvl1pPr>
          </a:lstStyle>
          <a:p>
            <a:endParaRPr lang="en-US"/>
          </a:p>
        </p:txBody>
      </p:sp>
      <p:grpSp>
        <p:nvGrpSpPr>
          <p:cNvPr id="3" name="Graphic 69">
            <a:extLst>
              <a:ext uri="{FF2B5EF4-FFF2-40B4-BE49-F238E27FC236}">
                <a16:creationId xmlns:a16="http://schemas.microsoft.com/office/drawing/2014/main" id="{B5055EC8-C1F9-C044-BF11-05638BB5FB16}"/>
              </a:ext>
            </a:extLst>
          </p:cNvPr>
          <p:cNvGrpSpPr/>
          <p:nvPr userDrawn="1"/>
        </p:nvGrpSpPr>
        <p:grpSpPr>
          <a:xfrm>
            <a:off x="247662" y="147319"/>
            <a:ext cx="3809331" cy="4680183"/>
            <a:chOff x="8163339" y="152398"/>
            <a:chExt cx="4028660" cy="4949653"/>
          </a:xfrm>
          <a:solidFill>
            <a:schemeClr val="accent6">
              <a:lumMod val="90000"/>
              <a:alpha val="47000"/>
            </a:schemeClr>
          </a:solidFill>
        </p:grpSpPr>
        <p:sp>
          <p:nvSpPr>
            <p:cNvPr id="4" name="Freeform 3">
              <a:extLst>
                <a:ext uri="{FF2B5EF4-FFF2-40B4-BE49-F238E27FC236}">
                  <a16:creationId xmlns:a16="http://schemas.microsoft.com/office/drawing/2014/main" id="{D8B260F6-9A6E-0F4B-8D12-22E137E319EA}"/>
                </a:ext>
              </a:extLst>
            </p:cNvPr>
            <p:cNvSpPr/>
            <p:nvPr/>
          </p:nvSpPr>
          <p:spPr>
            <a:xfrm>
              <a:off x="10127236" y="3627465"/>
              <a:ext cx="298419" cy="341458"/>
            </a:xfrm>
            <a:custGeom>
              <a:avLst/>
              <a:gdLst>
                <a:gd name="connsiteX0" fmla="*/ 0 w 298419"/>
                <a:gd name="connsiteY0" fmla="*/ 85514 h 341458"/>
                <a:gd name="connsiteX1" fmla="*/ 0 w 298419"/>
                <a:gd name="connsiteY1" fmla="*/ 255945 h 341458"/>
                <a:gd name="connsiteX2" fmla="*/ 149210 w 298419"/>
                <a:gd name="connsiteY2" fmla="*/ 341458 h 341458"/>
                <a:gd name="connsiteX3" fmla="*/ 298419 w 298419"/>
                <a:gd name="connsiteY3" fmla="*/ 255945 h 341458"/>
                <a:gd name="connsiteX4" fmla="*/ 298419 w 298419"/>
                <a:gd name="connsiteY4" fmla="*/ 85514 h 341458"/>
                <a:gd name="connsiteX5" fmla="*/ 149210 w 298419"/>
                <a:gd name="connsiteY5" fmla="*/ 0 h 341458"/>
                <a:gd name="connsiteX6" fmla="*/ 284692 w 298419"/>
                <a:gd name="connsiteY6" fmla="*/ 249390 h 341458"/>
                <a:gd name="connsiteX7" fmla="*/ 148016 w 298419"/>
                <a:gd name="connsiteY7" fmla="*/ 328348 h 341458"/>
                <a:gd name="connsiteX8" fmla="*/ 11340 w 298419"/>
                <a:gd name="connsiteY8" fmla="*/ 249390 h 341458"/>
                <a:gd name="connsiteX9" fmla="*/ 11340 w 298419"/>
                <a:gd name="connsiteY9" fmla="*/ 92069 h 341458"/>
                <a:gd name="connsiteX10" fmla="*/ 148016 w 298419"/>
                <a:gd name="connsiteY10" fmla="*/ 13110 h 341458"/>
                <a:gd name="connsiteX11" fmla="*/ 284692 w 298419"/>
                <a:gd name="connsiteY11" fmla="*/ 92069 h 341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8419" h="341458">
                  <a:moveTo>
                    <a:pt x="0" y="85514"/>
                  </a:moveTo>
                  <a:lnTo>
                    <a:pt x="0" y="255945"/>
                  </a:lnTo>
                  <a:lnTo>
                    <a:pt x="149210" y="341458"/>
                  </a:lnTo>
                  <a:lnTo>
                    <a:pt x="298419" y="255945"/>
                  </a:lnTo>
                  <a:lnTo>
                    <a:pt x="298419" y="85514"/>
                  </a:lnTo>
                  <a:lnTo>
                    <a:pt x="149210" y="0"/>
                  </a:lnTo>
                  <a:close/>
                  <a:moveTo>
                    <a:pt x="284692" y="249390"/>
                  </a:moveTo>
                  <a:lnTo>
                    <a:pt x="148016" y="328348"/>
                  </a:lnTo>
                  <a:lnTo>
                    <a:pt x="11340" y="249390"/>
                  </a:lnTo>
                  <a:lnTo>
                    <a:pt x="11340" y="92069"/>
                  </a:lnTo>
                  <a:lnTo>
                    <a:pt x="148016" y="13110"/>
                  </a:lnTo>
                  <a:lnTo>
                    <a:pt x="284692" y="92069"/>
                  </a:lnTo>
                  <a:close/>
                </a:path>
              </a:pathLst>
            </a:custGeom>
            <a:grpFill/>
            <a:ln w="29774" cap="flat">
              <a:noFill/>
              <a:prstDash val="solid"/>
              <a:miter/>
            </a:ln>
          </p:spPr>
          <p:txBody>
            <a:bodyPr rtlCol="0" anchor="ctr"/>
            <a:lstStyle/>
            <a:p>
              <a:endParaRPr lang="en-US"/>
            </a:p>
          </p:txBody>
        </p:sp>
        <p:sp>
          <p:nvSpPr>
            <p:cNvPr id="5" name="Freeform 4">
              <a:extLst>
                <a:ext uri="{FF2B5EF4-FFF2-40B4-BE49-F238E27FC236}">
                  <a16:creationId xmlns:a16="http://schemas.microsoft.com/office/drawing/2014/main" id="{21F4100E-BC68-2A42-8158-FB5231D677F4}"/>
                </a:ext>
              </a:extLst>
            </p:cNvPr>
            <p:cNvSpPr/>
            <p:nvPr/>
          </p:nvSpPr>
          <p:spPr>
            <a:xfrm>
              <a:off x="9733024" y="2797656"/>
              <a:ext cx="566698" cy="654312"/>
            </a:xfrm>
            <a:custGeom>
              <a:avLst/>
              <a:gdLst>
                <a:gd name="connsiteX0" fmla="*/ 566698 w 566698"/>
                <a:gd name="connsiteY0" fmla="*/ 163280 h 654312"/>
                <a:gd name="connsiteX1" fmla="*/ 283498 w 566698"/>
                <a:gd name="connsiteY1" fmla="*/ 0 h 654312"/>
                <a:gd name="connsiteX2" fmla="*/ 0 w 566698"/>
                <a:gd name="connsiteY2" fmla="*/ 163280 h 654312"/>
                <a:gd name="connsiteX3" fmla="*/ 0 w 566698"/>
                <a:gd name="connsiteY3" fmla="*/ 491033 h 654312"/>
                <a:gd name="connsiteX4" fmla="*/ 283498 w 566698"/>
                <a:gd name="connsiteY4" fmla="*/ 654313 h 654312"/>
                <a:gd name="connsiteX5" fmla="*/ 566698 w 566698"/>
                <a:gd name="connsiteY5" fmla="*/ 491033 h 654312"/>
                <a:gd name="connsiteX6" fmla="*/ 555358 w 566698"/>
                <a:gd name="connsiteY6" fmla="*/ 483286 h 654312"/>
                <a:gd name="connsiteX7" fmla="*/ 283498 w 566698"/>
                <a:gd name="connsiteY7" fmla="*/ 640011 h 654312"/>
                <a:gd name="connsiteX8" fmla="*/ 11937 w 566698"/>
                <a:gd name="connsiteY8" fmla="*/ 483286 h 654312"/>
                <a:gd name="connsiteX9" fmla="*/ 11937 w 566698"/>
                <a:gd name="connsiteY9" fmla="*/ 169835 h 654312"/>
                <a:gd name="connsiteX10" fmla="*/ 284095 w 566698"/>
                <a:gd name="connsiteY10" fmla="*/ 13110 h 654312"/>
                <a:gd name="connsiteX11" fmla="*/ 555955 w 566698"/>
                <a:gd name="connsiteY11" fmla="*/ 169835 h 654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66698" h="654312">
                  <a:moveTo>
                    <a:pt x="566698" y="163280"/>
                  </a:moveTo>
                  <a:lnTo>
                    <a:pt x="283498" y="0"/>
                  </a:lnTo>
                  <a:lnTo>
                    <a:pt x="0" y="163280"/>
                  </a:lnTo>
                  <a:lnTo>
                    <a:pt x="0" y="491033"/>
                  </a:lnTo>
                  <a:lnTo>
                    <a:pt x="283498" y="654313"/>
                  </a:lnTo>
                  <a:lnTo>
                    <a:pt x="566698" y="491033"/>
                  </a:lnTo>
                  <a:close/>
                  <a:moveTo>
                    <a:pt x="555358" y="483286"/>
                  </a:moveTo>
                  <a:lnTo>
                    <a:pt x="283498" y="640011"/>
                  </a:lnTo>
                  <a:lnTo>
                    <a:pt x="11937" y="483286"/>
                  </a:lnTo>
                  <a:lnTo>
                    <a:pt x="11937" y="169835"/>
                  </a:lnTo>
                  <a:lnTo>
                    <a:pt x="284095" y="13110"/>
                  </a:lnTo>
                  <a:lnTo>
                    <a:pt x="555955" y="169835"/>
                  </a:lnTo>
                  <a:close/>
                </a:path>
              </a:pathLst>
            </a:custGeom>
            <a:grpFill/>
            <a:ln w="29774" cap="flat">
              <a:noFill/>
              <a:prstDash val="solid"/>
              <a:miter/>
            </a:ln>
          </p:spPr>
          <p:txBody>
            <a:bodyPr rtlCol="0" anchor="ctr"/>
            <a:lstStyle/>
            <a:p>
              <a:endParaRPr lang="en-US"/>
            </a:p>
          </p:txBody>
        </p:sp>
        <p:sp>
          <p:nvSpPr>
            <p:cNvPr id="6" name="Freeform 5">
              <a:extLst>
                <a:ext uri="{FF2B5EF4-FFF2-40B4-BE49-F238E27FC236}">
                  <a16:creationId xmlns:a16="http://schemas.microsoft.com/office/drawing/2014/main" id="{17C4D64D-0622-544E-B700-E08FD3CC2BFA}"/>
                </a:ext>
              </a:extLst>
            </p:cNvPr>
            <p:cNvSpPr/>
            <p:nvPr/>
          </p:nvSpPr>
          <p:spPr>
            <a:xfrm>
              <a:off x="11633657" y="4186134"/>
              <a:ext cx="238735" cy="272927"/>
            </a:xfrm>
            <a:custGeom>
              <a:avLst/>
              <a:gdLst>
                <a:gd name="connsiteX0" fmla="*/ 119368 w 238735"/>
                <a:gd name="connsiteY0" fmla="*/ 0 h 272927"/>
                <a:gd name="connsiteX1" fmla="*/ 0 w 238735"/>
                <a:gd name="connsiteY1" fmla="*/ 68232 h 272927"/>
                <a:gd name="connsiteX2" fmla="*/ 0 w 238735"/>
                <a:gd name="connsiteY2" fmla="*/ 204696 h 272927"/>
                <a:gd name="connsiteX3" fmla="*/ 119368 w 238735"/>
                <a:gd name="connsiteY3" fmla="*/ 272928 h 272927"/>
                <a:gd name="connsiteX4" fmla="*/ 238735 w 238735"/>
                <a:gd name="connsiteY4" fmla="*/ 204696 h 272927"/>
                <a:gd name="connsiteX5" fmla="*/ 238735 w 238735"/>
                <a:gd name="connsiteY5" fmla="*/ 68232 h 272927"/>
                <a:gd name="connsiteX6" fmla="*/ 226500 w 238735"/>
                <a:gd name="connsiteY6" fmla="*/ 198141 h 272927"/>
                <a:gd name="connsiteX7" fmla="*/ 119368 w 238735"/>
                <a:gd name="connsiteY7" fmla="*/ 259818 h 272927"/>
                <a:gd name="connsiteX8" fmla="*/ 12235 w 238735"/>
                <a:gd name="connsiteY8" fmla="*/ 197247 h 272927"/>
                <a:gd name="connsiteX9" fmla="*/ 12235 w 238735"/>
                <a:gd name="connsiteY9" fmla="*/ 73893 h 272927"/>
                <a:gd name="connsiteX10" fmla="*/ 119368 w 238735"/>
                <a:gd name="connsiteY10" fmla="*/ 12216 h 272927"/>
                <a:gd name="connsiteX11" fmla="*/ 226500 w 238735"/>
                <a:gd name="connsiteY11" fmla="*/ 73893 h 272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735" h="272927">
                  <a:moveTo>
                    <a:pt x="119368" y="0"/>
                  </a:moveTo>
                  <a:lnTo>
                    <a:pt x="0" y="68232"/>
                  </a:lnTo>
                  <a:lnTo>
                    <a:pt x="0" y="204696"/>
                  </a:lnTo>
                  <a:lnTo>
                    <a:pt x="119368" y="272928"/>
                  </a:lnTo>
                  <a:lnTo>
                    <a:pt x="238735" y="204696"/>
                  </a:lnTo>
                  <a:lnTo>
                    <a:pt x="238735" y="68232"/>
                  </a:lnTo>
                  <a:close/>
                  <a:moveTo>
                    <a:pt x="226500" y="198141"/>
                  </a:moveTo>
                  <a:lnTo>
                    <a:pt x="119368" y="259818"/>
                  </a:lnTo>
                  <a:lnTo>
                    <a:pt x="12235" y="197247"/>
                  </a:lnTo>
                  <a:lnTo>
                    <a:pt x="12235" y="73893"/>
                  </a:lnTo>
                  <a:lnTo>
                    <a:pt x="119368" y="12216"/>
                  </a:lnTo>
                  <a:lnTo>
                    <a:pt x="226500" y="73893"/>
                  </a:lnTo>
                  <a:close/>
                </a:path>
              </a:pathLst>
            </a:custGeom>
            <a:grpFill/>
            <a:ln w="29774" cap="flat">
              <a:noFill/>
              <a:prstDash val="solid"/>
              <a:miter/>
            </a:ln>
          </p:spPr>
          <p:txBody>
            <a:bodyPr rtlCol="0" anchor="ctr"/>
            <a:lstStyle/>
            <a:p>
              <a:endParaRPr lang="en-US"/>
            </a:p>
          </p:txBody>
        </p:sp>
        <p:sp>
          <p:nvSpPr>
            <p:cNvPr id="7" name="Freeform 6">
              <a:extLst>
                <a:ext uri="{FF2B5EF4-FFF2-40B4-BE49-F238E27FC236}">
                  <a16:creationId xmlns:a16="http://schemas.microsoft.com/office/drawing/2014/main" id="{6C009215-74EA-E74B-B900-23B7EE92E958}"/>
                </a:ext>
              </a:extLst>
            </p:cNvPr>
            <p:cNvSpPr/>
            <p:nvPr/>
          </p:nvSpPr>
          <p:spPr>
            <a:xfrm>
              <a:off x="10995040" y="1711902"/>
              <a:ext cx="194271" cy="224957"/>
            </a:xfrm>
            <a:custGeom>
              <a:avLst/>
              <a:gdLst>
                <a:gd name="connsiteX0" fmla="*/ 0 w 194271"/>
                <a:gd name="connsiteY0" fmla="*/ 56016 h 224957"/>
                <a:gd name="connsiteX1" fmla="*/ 0 w 194271"/>
                <a:gd name="connsiteY1" fmla="*/ 168643 h 224957"/>
                <a:gd name="connsiteX2" fmla="*/ 97285 w 194271"/>
                <a:gd name="connsiteY2" fmla="*/ 224957 h 224957"/>
                <a:gd name="connsiteX3" fmla="*/ 194271 w 194271"/>
                <a:gd name="connsiteY3" fmla="*/ 168643 h 224957"/>
                <a:gd name="connsiteX4" fmla="*/ 194271 w 194271"/>
                <a:gd name="connsiteY4" fmla="*/ 56016 h 224957"/>
                <a:gd name="connsiteX5" fmla="*/ 97285 w 194271"/>
                <a:gd name="connsiteY5" fmla="*/ 0 h 224957"/>
                <a:gd name="connsiteX6" fmla="*/ 182334 w 194271"/>
                <a:gd name="connsiteY6" fmla="*/ 161492 h 224957"/>
                <a:gd name="connsiteX7" fmla="*/ 96688 w 194271"/>
                <a:gd name="connsiteY7" fmla="*/ 211251 h 224957"/>
                <a:gd name="connsiteX8" fmla="*/ 10743 w 194271"/>
                <a:gd name="connsiteY8" fmla="*/ 161492 h 224957"/>
                <a:gd name="connsiteX9" fmla="*/ 10743 w 194271"/>
                <a:gd name="connsiteY9" fmla="*/ 62571 h 224957"/>
                <a:gd name="connsiteX10" fmla="*/ 96688 w 194271"/>
                <a:gd name="connsiteY10" fmla="*/ 13110 h 224957"/>
                <a:gd name="connsiteX11" fmla="*/ 182334 w 194271"/>
                <a:gd name="connsiteY11" fmla="*/ 62571 h 224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4271" h="224957">
                  <a:moveTo>
                    <a:pt x="0" y="56016"/>
                  </a:moveTo>
                  <a:lnTo>
                    <a:pt x="0" y="168643"/>
                  </a:lnTo>
                  <a:lnTo>
                    <a:pt x="97285" y="224957"/>
                  </a:lnTo>
                  <a:lnTo>
                    <a:pt x="194271" y="168643"/>
                  </a:lnTo>
                  <a:lnTo>
                    <a:pt x="194271" y="56016"/>
                  </a:lnTo>
                  <a:lnTo>
                    <a:pt x="97285" y="0"/>
                  </a:lnTo>
                  <a:close/>
                  <a:moveTo>
                    <a:pt x="182334" y="161492"/>
                  </a:moveTo>
                  <a:lnTo>
                    <a:pt x="96688" y="211251"/>
                  </a:lnTo>
                  <a:lnTo>
                    <a:pt x="10743" y="161492"/>
                  </a:lnTo>
                  <a:lnTo>
                    <a:pt x="10743" y="62571"/>
                  </a:lnTo>
                  <a:lnTo>
                    <a:pt x="96688" y="13110"/>
                  </a:lnTo>
                  <a:lnTo>
                    <a:pt x="182334" y="62571"/>
                  </a:lnTo>
                  <a:close/>
                </a:path>
              </a:pathLst>
            </a:custGeom>
            <a:grpFill/>
            <a:ln w="29774" cap="flat">
              <a:noFill/>
              <a:prstDash val="solid"/>
              <a:miter/>
            </a:ln>
          </p:spPr>
          <p:txBody>
            <a:bodyPr rtlCol="0" anchor="ctr"/>
            <a:lstStyle/>
            <a:p>
              <a:endParaRPr lang="en-US"/>
            </a:p>
          </p:txBody>
        </p:sp>
        <p:sp>
          <p:nvSpPr>
            <p:cNvPr id="8" name="Freeform 7">
              <a:extLst>
                <a:ext uri="{FF2B5EF4-FFF2-40B4-BE49-F238E27FC236}">
                  <a16:creationId xmlns:a16="http://schemas.microsoft.com/office/drawing/2014/main" id="{C84D9D7E-D3D4-C34B-B827-B4FE4A0CEEC0}"/>
                </a:ext>
              </a:extLst>
            </p:cNvPr>
            <p:cNvSpPr/>
            <p:nvPr/>
          </p:nvSpPr>
          <p:spPr>
            <a:xfrm>
              <a:off x="9050539" y="1880546"/>
              <a:ext cx="558044" cy="643586"/>
            </a:xfrm>
            <a:custGeom>
              <a:avLst/>
              <a:gdLst>
                <a:gd name="connsiteX0" fmla="*/ 0 w 558044"/>
                <a:gd name="connsiteY0" fmla="*/ 160897 h 643586"/>
                <a:gd name="connsiteX1" fmla="*/ 0 w 558044"/>
                <a:gd name="connsiteY1" fmla="*/ 482690 h 643586"/>
                <a:gd name="connsiteX2" fmla="*/ 279022 w 558044"/>
                <a:gd name="connsiteY2" fmla="*/ 643586 h 643586"/>
                <a:gd name="connsiteX3" fmla="*/ 558044 w 558044"/>
                <a:gd name="connsiteY3" fmla="*/ 482690 h 643586"/>
                <a:gd name="connsiteX4" fmla="*/ 558044 w 558044"/>
                <a:gd name="connsiteY4" fmla="*/ 160897 h 643586"/>
                <a:gd name="connsiteX5" fmla="*/ 279022 w 558044"/>
                <a:gd name="connsiteY5" fmla="*/ 0 h 643586"/>
                <a:gd name="connsiteX6" fmla="*/ 546704 w 558044"/>
                <a:gd name="connsiteY6" fmla="*/ 476731 h 643586"/>
                <a:gd name="connsiteX7" fmla="*/ 278127 w 558044"/>
                <a:gd name="connsiteY7" fmla="*/ 631370 h 643586"/>
                <a:gd name="connsiteX8" fmla="*/ 9549 w 558044"/>
                <a:gd name="connsiteY8" fmla="*/ 476731 h 643586"/>
                <a:gd name="connsiteX9" fmla="*/ 9549 w 558044"/>
                <a:gd name="connsiteY9" fmla="*/ 167452 h 643586"/>
                <a:gd name="connsiteX10" fmla="*/ 278127 w 558044"/>
                <a:gd name="connsiteY10" fmla="*/ 13110 h 643586"/>
                <a:gd name="connsiteX11" fmla="*/ 546704 w 558044"/>
                <a:gd name="connsiteY11" fmla="*/ 167452 h 643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8044" h="643586">
                  <a:moveTo>
                    <a:pt x="0" y="160897"/>
                  </a:moveTo>
                  <a:lnTo>
                    <a:pt x="0" y="482690"/>
                  </a:lnTo>
                  <a:lnTo>
                    <a:pt x="279022" y="643586"/>
                  </a:lnTo>
                  <a:lnTo>
                    <a:pt x="558044" y="482690"/>
                  </a:lnTo>
                  <a:lnTo>
                    <a:pt x="558044" y="160897"/>
                  </a:lnTo>
                  <a:lnTo>
                    <a:pt x="279022" y="0"/>
                  </a:lnTo>
                  <a:close/>
                  <a:moveTo>
                    <a:pt x="546704" y="476731"/>
                  </a:moveTo>
                  <a:lnTo>
                    <a:pt x="278127" y="631370"/>
                  </a:lnTo>
                  <a:lnTo>
                    <a:pt x="9549" y="476731"/>
                  </a:lnTo>
                  <a:lnTo>
                    <a:pt x="9549" y="167452"/>
                  </a:lnTo>
                  <a:lnTo>
                    <a:pt x="278127" y="13110"/>
                  </a:lnTo>
                  <a:lnTo>
                    <a:pt x="546704" y="167452"/>
                  </a:lnTo>
                  <a:close/>
                </a:path>
              </a:pathLst>
            </a:custGeom>
            <a:grpFill/>
            <a:ln w="29774" cap="flat">
              <a:noFill/>
              <a:prstDash val="solid"/>
              <a:miter/>
            </a:ln>
          </p:spPr>
          <p:txBody>
            <a:bodyPr rtlCol="0" anchor="ctr"/>
            <a:lstStyle/>
            <a:p>
              <a:endParaRPr lang="en-US"/>
            </a:p>
          </p:txBody>
        </p:sp>
        <p:sp>
          <p:nvSpPr>
            <p:cNvPr id="9" name="Freeform 8">
              <a:extLst>
                <a:ext uri="{FF2B5EF4-FFF2-40B4-BE49-F238E27FC236}">
                  <a16:creationId xmlns:a16="http://schemas.microsoft.com/office/drawing/2014/main" id="{F53F4F94-7317-E741-B04D-10B8852DA06E}"/>
                </a:ext>
              </a:extLst>
            </p:cNvPr>
            <p:cNvSpPr/>
            <p:nvPr/>
          </p:nvSpPr>
          <p:spPr>
            <a:xfrm>
              <a:off x="8163339" y="4202521"/>
              <a:ext cx="600718" cy="692451"/>
            </a:xfrm>
            <a:custGeom>
              <a:avLst/>
              <a:gdLst>
                <a:gd name="connsiteX0" fmla="*/ 0 w 600718"/>
                <a:gd name="connsiteY0" fmla="*/ 173113 h 692451"/>
                <a:gd name="connsiteX1" fmla="*/ 0 w 600718"/>
                <a:gd name="connsiteY1" fmla="*/ 519339 h 692451"/>
                <a:gd name="connsiteX2" fmla="*/ 300210 w 600718"/>
                <a:gd name="connsiteY2" fmla="*/ 692451 h 692451"/>
                <a:gd name="connsiteX3" fmla="*/ 600718 w 600718"/>
                <a:gd name="connsiteY3" fmla="*/ 519339 h 692451"/>
                <a:gd name="connsiteX4" fmla="*/ 600718 w 600718"/>
                <a:gd name="connsiteY4" fmla="*/ 173113 h 692451"/>
                <a:gd name="connsiteX5" fmla="*/ 300210 w 600718"/>
                <a:gd name="connsiteY5" fmla="*/ 0 h 692451"/>
                <a:gd name="connsiteX6" fmla="*/ 592661 w 600718"/>
                <a:gd name="connsiteY6" fmla="*/ 514869 h 692451"/>
                <a:gd name="connsiteX7" fmla="*/ 300210 w 600718"/>
                <a:gd name="connsiteY7" fmla="*/ 683215 h 692451"/>
                <a:gd name="connsiteX8" fmla="*/ 8057 w 600718"/>
                <a:gd name="connsiteY8" fmla="*/ 514869 h 692451"/>
                <a:gd name="connsiteX9" fmla="*/ 8057 w 600718"/>
                <a:gd name="connsiteY9" fmla="*/ 177582 h 692451"/>
                <a:gd name="connsiteX10" fmla="*/ 300210 w 600718"/>
                <a:gd name="connsiteY10" fmla="*/ 9237 h 692451"/>
                <a:gd name="connsiteX11" fmla="*/ 592661 w 600718"/>
                <a:gd name="connsiteY11" fmla="*/ 177582 h 692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0718" h="692451">
                  <a:moveTo>
                    <a:pt x="0" y="173113"/>
                  </a:moveTo>
                  <a:lnTo>
                    <a:pt x="0" y="519339"/>
                  </a:lnTo>
                  <a:lnTo>
                    <a:pt x="300210" y="692451"/>
                  </a:lnTo>
                  <a:lnTo>
                    <a:pt x="600718" y="519339"/>
                  </a:lnTo>
                  <a:lnTo>
                    <a:pt x="600718" y="173113"/>
                  </a:lnTo>
                  <a:lnTo>
                    <a:pt x="300210" y="0"/>
                  </a:lnTo>
                  <a:close/>
                  <a:moveTo>
                    <a:pt x="592661" y="514869"/>
                  </a:moveTo>
                  <a:lnTo>
                    <a:pt x="300210" y="683215"/>
                  </a:lnTo>
                  <a:lnTo>
                    <a:pt x="8057" y="514869"/>
                  </a:lnTo>
                  <a:lnTo>
                    <a:pt x="8057" y="177582"/>
                  </a:lnTo>
                  <a:lnTo>
                    <a:pt x="300210" y="9237"/>
                  </a:lnTo>
                  <a:lnTo>
                    <a:pt x="592661" y="177582"/>
                  </a:lnTo>
                  <a:close/>
                </a:path>
              </a:pathLst>
            </a:custGeom>
            <a:grpFill/>
            <a:ln w="29774" cap="flat">
              <a:noFill/>
              <a:prstDash val="solid"/>
              <a:miter/>
            </a:ln>
          </p:spPr>
          <p:txBody>
            <a:bodyPr rtlCol="0" anchor="ctr"/>
            <a:lstStyle/>
            <a:p>
              <a:endParaRPr lang="en-US"/>
            </a:p>
          </p:txBody>
        </p:sp>
        <p:sp>
          <p:nvSpPr>
            <p:cNvPr id="10" name="Freeform 9">
              <a:extLst>
                <a:ext uri="{FF2B5EF4-FFF2-40B4-BE49-F238E27FC236}">
                  <a16:creationId xmlns:a16="http://schemas.microsoft.com/office/drawing/2014/main" id="{AFA0FC67-A80D-9749-A3B6-478C71522103}"/>
                </a:ext>
              </a:extLst>
            </p:cNvPr>
            <p:cNvSpPr/>
            <p:nvPr/>
          </p:nvSpPr>
          <p:spPr>
            <a:xfrm>
              <a:off x="9811210" y="152398"/>
              <a:ext cx="634439" cy="731483"/>
            </a:xfrm>
            <a:custGeom>
              <a:avLst/>
              <a:gdLst>
                <a:gd name="connsiteX0" fmla="*/ 634440 w 634439"/>
                <a:gd name="connsiteY0" fmla="*/ 548538 h 731483"/>
                <a:gd name="connsiteX1" fmla="*/ 634440 w 634439"/>
                <a:gd name="connsiteY1" fmla="*/ 182945 h 731483"/>
                <a:gd name="connsiteX2" fmla="*/ 317220 w 634439"/>
                <a:gd name="connsiteY2" fmla="*/ 0 h 731483"/>
                <a:gd name="connsiteX3" fmla="*/ 0 w 634439"/>
                <a:gd name="connsiteY3" fmla="*/ 182945 h 731483"/>
                <a:gd name="connsiteX4" fmla="*/ 0 w 634439"/>
                <a:gd name="connsiteY4" fmla="*/ 548538 h 731483"/>
                <a:gd name="connsiteX5" fmla="*/ 317220 w 634439"/>
                <a:gd name="connsiteY5" fmla="*/ 731483 h 731483"/>
                <a:gd name="connsiteX6" fmla="*/ 7759 w 634439"/>
                <a:gd name="connsiteY6" fmla="*/ 187415 h 731483"/>
                <a:gd name="connsiteX7" fmla="*/ 316921 w 634439"/>
                <a:gd name="connsiteY7" fmla="*/ 8641 h 731483"/>
                <a:gd name="connsiteX8" fmla="*/ 626382 w 634439"/>
                <a:gd name="connsiteY8" fmla="*/ 187415 h 731483"/>
                <a:gd name="connsiteX9" fmla="*/ 626382 w 634439"/>
                <a:gd name="connsiteY9" fmla="*/ 544963 h 731483"/>
                <a:gd name="connsiteX10" fmla="*/ 316921 w 634439"/>
                <a:gd name="connsiteY10" fmla="*/ 723737 h 731483"/>
                <a:gd name="connsiteX11" fmla="*/ 7759 w 634439"/>
                <a:gd name="connsiteY11" fmla="*/ 544963 h 731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34439" h="731483">
                  <a:moveTo>
                    <a:pt x="634440" y="548538"/>
                  </a:moveTo>
                  <a:lnTo>
                    <a:pt x="634440" y="182945"/>
                  </a:lnTo>
                  <a:lnTo>
                    <a:pt x="317220" y="0"/>
                  </a:lnTo>
                  <a:lnTo>
                    <a:pt x="0" y="182945"/>
                  </a:lnTo>
                  <a:lnTo>
                    <a:pt x="0" y="548538"/>
                  </a:lnTo>
                  <a:lnTo>
                    <a:pt x="317220" y="731483"/>
                  </a:lnTo>
                  <a:close/>
                  <a:moveTo>
                    <a:pt x="7759" y="187415"/>
                  </a:moveTo>
                  <a:lnTo>
                    <a:pt x="316921" y="8641"/>
                  </a:lnTo>
                  <a:lnTo>
                    <a:pt x="626382" y="187415"/>
                  </a:lnTo>
                  <a:lnTo>
                    <a:pt x="626382" y="544963"/>
                  </a:lnTo>
                  <a:lnTo>
                    <a:pt x="316921" y="723737"/>
                  </a:lnTo>
                  <a:lnTo>
                    <a:pt x="7759" y="544963"/>
                  </a:lnTo>
                  <a:close/>
                </a:path>
              </a:pathLst>
            </a:custGeom>
            <a:grpFill/>
            <a:ln w="29774" cap="flat">
              <a:noFill/>
              <a:prstDash val="solid"/>
              <a:miter/>
            </a:ln>
          </p:spPr>
          <p:txBody>
            <a:bodyPr rtlCol="0" anchor="ctr"/>
            <a:lstStyle/>
            <a:p>
              <a:endParaRPr lang="en-US"/>
            </a:p>
          </p:txBody>
        </p:sp>
        <p:sp>
          <p:nvSpPr>
            <p:cNvPr id="11" name="Freeform 10">
              <a:extLst>
                <a:ext uri="{FF2B5EF4-FFF2-40B4-BE49-F238E27FC236}">
                  <a16:creationId xmlns:a16="http://schemas.microsoft.com/office/drawing/2014/main" id="{DF2787FD-FFAF-5C41-B98B-89507A6A9780}"/>
                </a:ext>
              </a:extLst>
            </p:cNvPr>
            <p:cNvSpPr/>
            <p:nvPr/>
          </p:nvSpPr>
          <p:spPr>
            <a:xfrm>
              <a:off x="10821956" y="4270455"/>
              <a:ext cx="717698" cy="831596"/>
            </a:xfrm>
            <a:custGeom>
              <a:avLst/>
              <a:gdLst>
                <a:gd name="connsiteX0" fmla="*/ 0 w 717698"/>
                <a:gd name="connsiteY0" fmla="*/ 208570 h 831596"/>
                <a:gd name="connsiteX1" fmla="*/ 0 w 717698"/>
                <a:gd name="connsiteY1" fmla="*/ 623027 h 831596"/>
                <a:gd name="connsiteX2" fmla="*/ 358103 w 717698"/>
                <a:gd name="connsiteY2" fmla="*/ 831596 h 831596"/>
                <a:gd name="connsiteX3" fmla="*/ 717699 w 717698"/>
                <a:gd name="connsiteY3" fmla="*/ 623027 h 831596"/>
                <a:gd name="connsiteX4" fmla="*/ 717699 w 717698"/>
                <a:gd name="connsiteY4" fmla="*/ 208570 h 831596"/>
                <a:gd name="connsiteX5" fmla="*/ 358103 w 717698"/>
                <a:gd name="connsiteY5" fmla="*/ 0 h 831596"/>
                <a:gd name="connsiteX6" fmla="*/ 710835 w 717698"/>
                <a:gd name="connsiteY6" fmla="*/ 619452 h 831596"/>
                <a:gd name="connsiteX7" fmla="*/ 359297 w 717698"/>
                <a:gd name="connsiteY7" fmla="*/ 822062 h 831596"/>
                <a:gd name="connsiteX8" fmla="*/ 7759 w 717698"/>
                <a:gd name="connsiteY8" fmla="*/ 619452 h 831596"/>
                <a:gd name="connsiteX9" fmla="*/ 7759 w 717698"/>
                <a:gd name="connsiteY9" fmla="*/ 213039 h 831596"/>
                <a:gd name="connsiteX10" fmla="*/ 359297 w 717698"/>
                <a:gd name="connsiteY10" fmla="*/ 10428 h 831596"/>
                <a:gd name="connsiteX11" fmla="*/ 710835 w 717698"/>
                <a:gd name="connsiteY11" fmla="*/ 213039 h 831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17698" h="831596">
                  <a:moveTo>
                    <a:pt x="0" y="208570"/>
                  </a:moveTo>
                  <a:lnTo>
                    <a:pt x="0" y="623027"/>
                  </a:lnTo>
                  <a:lnTo>
                    <a:pt x="358103" y="831596"/>
                  </a:lnTo>
                  <a:lnTo>
                    <a:pt x="717699" y="623027"/>
                  </a:lnTo>
                  <a:lnTo>
                    <a:pt x="717699" y="208570"/>
                  </a:lnTo>
                  <a:lnTo>
                    <a:pt x="358103" y="0"/>
                  </a:lnTo>
                  <a:close/>
                  <a:moveTo>
                    <a:pt x="710835" y="619452"/>
                  </a:moveTo>
                  <a:lnTo>
                    <a:pt x="359297" y="822062"/>
                  </a:lnTo>
                  <a:lnTo>
                    <a:pt x="7759" y="619452"/>
                  </a:lnTo>
                  <a:lnTo>
                    <a:pt x="7759" y="213039"/>
                  </a:lnTo>
                  <a:lnTo>
                    <a:pt x="359297" y="10428"/>
                  </a:lnTo>
                  <a:lnTo>
                    <a:pt x="710835" y="213039"/>
                  </a:lnTo>
                  <a:close/>
                </a:path>
              </a:pathLst>
            </a:custGeom>
            <a:grpFill/>
            <a:ln w="29774" cap="flat">
              <a:noFill/>
              <a:prstDash val="solid"/>
              <a:miter/>
            </a:ln>
          </p:spPr>
          <p:txBody>
            <a:bodyPr rtlCol="0" anchor="ctr"/>
            <a:lstStyle/>
            <a:p>
              <a:endParaRPr lang="en-US"/>
            </a:p>
          </p:txBody>
        </p:sp>
        <p:sp>
          <p:nvSpPr>
            <p:cNvPr id="12" name="Freeform 11">
              <a:extLst>
                <a:ext uri="{FF2B5EF4-FFF2-40B4-BE49-F238E27FC236}">
                  <a16:creationId xmlns:a16="http://schemas.microsoft.com/office/drawing/2014/main" id="{034B96EC-1EDB-9B47-862C-752292187B36}"/>
                </a:ext>
              </a:extLst>
            </p:cNvPr>
            <p:cNvSpPr/>
            <p:nvPr/>
          </p:nvSpPr>
          <p:spPr>
            <a:xfrm>
              <a:off x="11380896" y="1195245"/>
              <a:ext cx="634439" cy="729993"/>
            </a:xfrm>
            <a:custGeom>
              <a:avLst/>
              <a:gdLst>
                <a:gd name="connsiteX0" fmla="*/ 634440 w 634439"/>
                <a:gd name="connsiteY0" fmla="*/ 547346 h 729993"/>
                <a:gd name="connsiteX1" fmla="*/ 634440 w 634439"/>
                <a:gd name="connsiteY1" fmla="*/ 181456 h 729993"/>
                <a:gd name="connsiteX2" fmla="*/ 317220 w 634439"/>
                <a:gd name="connsiteY2" fmla="*/ 0 h 729993"/>
                <a:gd name="connsiteX3" fmla="*/ 0 w 634439"/>
                <a:gd name="connsiteY3" fmla="*/ 182647 h 729993"/>
                <a:gd name="connsiteX4" fmla="*/ 0 w 634439"/>
                <a:gd name="connsiteY4" fmla="*/ 547346 h 729993"/>
                <a:gd name="connsiteX5" fmla="*/ 317220 w 634439"/>
                <a:gd name="connsiteY5" fmla="*/ 729994 h 729993"/>
                <a:gd name="connsiteX6" fmla="*/ 7759 w 634439"/>
                <a:gd name="connsiteY6" fmla="*/ 186223 h 729993"/>
                <a:gd name="connsiteX7" fmla="*/ 316921 w 634439"/>
                <a:gd name="connsiteY7" fmla="*/ 7449 h 729993"/>
                <a:gd name="connsiteX8" fmla="*/ 626382 w 634439"/>
                <a:gd name="connsiteY8" fmla="*/ 186223 h 729993"/>
                <a:gd name="connsiteX9" fmla="*/ 626382 w 634439"/>
                <a:gd name="connsiteY9" fmla="*/ 543771 h 729993"/>
                <a:gd name="connsiteX10" fmla="*/ 316921 w 634439"/>
                <a:gd name="connsiteY10" fmla="*/ 722545 h 729993"/>
                <a:gd name="connsiteX11" fmla="*/ 7759 w 634439"/>
                <a:gd name="connsiteY11" fmla="*/ 543771 h 729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34439" h="729993">
                  <a:moveTo>
                    <a:pt x="634440" y="547346"/>
                  </a:moveTo>
                  <a:lnTo>
                    <a:pt x="634440" y="181456"/>
                  </a:lnTo>
                  <a:lnTo>
                    <a:pt x="317220" y="0"/>
                  </a:lnTo>
                  <a:lnTo>
                    <a:pt x="0" y="182647"/>
                  </a:lnTo>
                  <a:lnTo>
                    <a:pt x="0" y="547346"/>
                  </a:lnTo>
                  <a:lnTo>
                    <a:pt x="317220" y="729994"/>
                  </a:lnTo>
                  <a:close/>
                  <a:moveTo>
                    <a:pt x="7759" y="186223"/>
                  </a:moveTo>
                  <a:lnTo>
                    <a:pt x="316921" y="7449"/>
                  </a:lnTo>
                  <a:lnTo>
                    <a:pt x="626382" y="186223"/>
                  </a:lnTo>
                  <a:lnTo>
                    <a:pt x="626382" y="543771"/>
                  </a:lnTo>
                  <a:lnTo>
                    <a:pt x="316921" y="722545"/>
                  </a:lnTo>
                  <a:lnTo>
                    <a:pt x="7759" y="543771"/>
                  </a:lnTo>
                  <a:close/>
                </a:path>
              </a:pathLst>
            </a:custGeom>
            <a:grpFill/>
            <a:ln w="29774" cap="flat">
              <a:noFill/>
              <a:prstDash val="solid"/>
              <a:miter/>
            </a:ln>
          </p:spPr>
          <p:txBody>
            <a:bodyPr rtlCol="0" anchor="ctr"/>
            <a:lstStyle/>
            <a:p>
              <a:endParaRPr lang="en-US"/>
            </a:p>
          </p:txBody>
        </p:sp>
        <p:sp>
          <p:nvSpPr>
            <p:cNvPr id="13" name="Freeform 12">
              <a:extLst>
                <a:ext uri="{FF2B5EF4-FFF2-40B4-BE49-F238E27FC236}">
                  <a16:creationId xmlns:a16="http://schemas.microsoft.com/office/drawing/2014/main" id="{3EB7FD32-D842-2143-B79B-CA7C3D064255}"/>
                </a:ext>
              </a:extLst>
            </p:cNvPr>
            <p:cNvSpPr/>
            <p:nvPr/>
          </p:nvSpPr>
          <p:spPr>
            <a:xfrm>
              <a:off x="11278836" y="1925835"/>
              <a:ext cx="329753" cy="380192"/>
            </a:xfrm>
            <a:custGeom>
              <a:avLst/>
              <a:gdLst>
                <a:gd name="connsiteX0" fmla="*/ 329753 w 329753"/>
                <a:gd name="connsiteY0" fmla="*/ 285144 h 380192"/>
                <a:gd name="connsiteX1" fmla="*/ 329753 w 329753"/>
                <a:gd name="connsiteY1" fmla="*/ 95048 h 380192"/>
                <a:gd name="connsiteX2" fmla="*/ 165026 w 329753"/>
                <a:gd name="connsiteY2" fmla="*/ 0 h 380192"/>
                <a:gd name="connsiteX3" fmla="*/ 0 w 329753"/>
                <a:gd name="connsiteY3" fmla="*/ 95048 h 380192"/>
                <a:gd name="connsiteX4" fmla="*/ 0 w 329753"/>
                <a:gd name="connsiteY4" fmla="*/ 285144 h 380192"/>
                <a:gd name="connsiteX5" fmla="*/ 165026 w 329753"/>
                <a:gd name="connsiteY5" fmla="*/ 380193 h 380192"/>
                <a:gd name="connsiteX6" fmla="*/ 1492 w 329753"/>
                <a:gd name="connsiteY6" fmla="*/ 95644 h 380192"/>
                <a:gd name="connsiteX7" fmla="*/ 165324 w 329753"/>
                <a:gd name="connsiteY7" fmla="*/ 1192 h 380192"/>
                <a:gd name="connsiteX8" fmla="*/ 329157 w 329753"/>
                <a:gd name="connsiteY8" fmla="*/ 95644 h 380192"/>
                <a:gd name="connsiteX9" fmla="*/ 329157 w 329753"/>
                <a:gd name="connsiteY9" fmla="*/ 284549 h 380192"/>
                <a:gd name="connsiteX10" fmla="*/ 165324 w 329753"/>
                <a:gd name="connsiteY10" fmla="*/ 379001 h 380192"/>
                <a:gd name="connsiteX11" fmla="*/ 1492 w 329753"/>
                <a:gd name="connsiteY11" fmla="*/ 284549 h 380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9753" h="380192">
                  <a:moveTo>
                    <a:pt x="329753" y="285144"/>
                  </a:moveTo>
                  <a:lnTo>
                    <a:pt x="329753" y="95048"/>
                  </a:lnTo>
                  <a:lnTo>
                    <a:pt x="165026" y="0"/>
                  </a:lnTo>
                  <a:lnTo>
                    <a:pt x="0" y="95048"/>
                  </a:lnTo>
                  <a:lnTo>
                    <a:pt x="0" y="285144"/>
                  </a:lnTo>
                  <a:lnTo>
                    <a:pt x="165026" y="380193"/>
                  </a:lnTo>
                  <a:close/>
                  <a:moveTo>
                    <a:pt x="1492" y="95644"/>
                  </a:moveTo>
                  <a:lnTo>
                    <a:pt x="165324" y="1192"/>
                  </a:lnTo>
                  <a:lnTo>
                    <a:pt x="329157" y="95644"/>
                  </a:lnTo>
                  <a:lnTo>
                    <a:pt x="329157" y="284549"/>
                  </a:lnTo>
                  <a:lnTo>
                    <a:pt x="165324" y="379001"/>
                  </a:lnTo>
                  <a:lnTo>
                    <a:pt x="1492" y="284549"/>
                  </a:lnTo>
                  <a:close/>
                </a:path>
              </a:pathLst>
            </a:custGeom>
            <a:grpFill/>
            <a:ln w="29774" cap="flat">
              <a:noFill/>
              <a:prstDash val="solid"/>
              <a:miter/>
            </a:ln>
          </p:spPr>
          <p:txBody>
            <a:bodyPr rtlCol="0" anchor="ctr"/>
            <a:lstStyle/>
            <a:p>
              <a:endParaRPr lang="en-US"/>
            </a:p>
          </p:txBody>
        </p:sp>
        <p:sp>
          <p:nvSpPr>
            <p:cNvPr id="14" name="Freeform 13">
              <a:extLst>
                <a:ext uri="{FF2B5EF4-FFF2-40B4-BE49-F238E27FC236}">
                  <a16:creationId xmlns:a16="http://schemas.microsoft.com/office/drawing/2014/main" id="{E0B8C7AC-DA86-654C-9BE5-9FBBCA90C7D0}"/>
                </a:ext>
              </a:extLst>
            </p:cNvPr>
            <p:cNvSpPr/>
            <p:nvPr/>
          </p:nvSpPr>
          <p:spPr>
            <a:xfrm>
              <a:off x="11540252" y="2540817"/>
              <a:ext cx="651747" cy="750850"/>
            </a:xfrm>
            <a:custGeom>
              <a:avLst/>
              <a:gdLst>
                <a:gd name="connsiteX0" fmla="*/ 325575 w 651747"/>
                <a:gd name="connsiteY0" fmla="*/ 0 h 750850"/>
                <a:gd name="connsiteX1" fmla="*/ 0 w 651747"/>
                <a:gd name="connsiteY1" fmla="*/ 187713 h 750850"/>
                <a:gd name="connsiteX2" fmla="*/ 0 w 651747"/>
                <a:gd name="connsiteY2" fmla="*/ 563138 h 750850"/>
                <a:gd name="connsiteX3" fmla="*/ 325575 w 651747"/>
                <a:gd name="connsiteY3" fmla="*/ 750850 h 750850"/>
                <a:gd name="connsiteX4" fmla="*/ 651748 w 651747"/>
                <a:gd name="connsiteY4" fmla="*/ 563138 h 750850"/>
                <a:gd name="connsiteX5" fmla="*/ 651748 w 651747"/>
                <a:gd name="connsiteY5" fmla="*/ 187713 h 750850"/>
                <a:gd name="connsiteX6" fmla="*/ 651748 w 651747"/>
                <a:gd name="connsiteY6" fmla="*/ 561350 h 750850"/>
                <a:gd name="connsiteX7" fmla="*/ 327068 w 651747"/>
                <a:gd name="connsiteY7" fmla="*/ 748467 h 750850"/>
                <a:gd name="connsiteX8" fmla="*/ 1193 w 651747"/>
                <a:gd name="connsiteY8" fmla="*/ 561350 h 750850"/>
                <a:gd name="connsiteX9" fmla="*/ 1193 w 651747"/>
                <a:gd name="connsiteY9" fmla="*/ 188309 h 750850"/>
                <a:gd name="connsiteX10" fmla="*/ 325575 w 651747"/>
                <a:gd name="connsiteY10" fmla="*/ 1192 h 750850"/>
                <a:gd name="connsiteX11" fmla="*/ 651748 w 651747"/>
                <a:gd name="connsiteY11" fmla="*/ 188309 h 750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51747" h="750850">
                  <a:moveTo>
                    <a:pt x="325575" y="0"/>
                  </a:moveTo>
                  <a:lnTo>
                    <a:pt x="0" y="187713"/>
                  </a:lnTo>
                  <a:lnTo>
                    <a:pt x="0" y="563138"/>
                  </a:lnTo>
                  <a:lnTo>
                    <a:pt x="325575" y="750850"/>
                  </a:lnTo>
                  <a:lnTo>
                    <a:pt x="651748" y="563138"/>
                  </a:lnTo>
                  <a:lnTo>
                    <a:pt x="651748" y="187713"/>
                  </a:lnTo>
                  <a:close/>
                  <a:moveTo>
                    <a:pt x="651748" y="561350"/>
                  </a:moveTo>
                  <a:lnTo>
                    <a:pt x="327068" y="748467"/>
                  </a:lnTo>
                  <a:lnTo>
                    <a:pt x="1193" y="561350"/>
                  </a:lnTo>
                  <a:lnTo>
                    <a:pt x="1193" y="188309"/>
                  </a:lnTo>
                  <a:lnTo>
                    <a:pt x="325575" y="1192"/>
                  </a:lnTo>
                  <a:lnTo>
                    <a:pt x="651748" y="188309"/>
                  </a:lnTo>
                  <a:close/>
                </a:path>
              </a:pathLst>
            </a:custGeom>
            <a:grpFill/>
            <a:ln w="29774" cap="flat">
              <a:noFill/>
              <a:prstDash val="solid"/>
              <a:miter/>
            </a:ln>
          </p:spPr>
          <p:txBody>
            <a:bodyPr rtlCol="0" anchor="ctr"/>
            <a:lstStyle/>
            <a:p>
              <a:endParaRPr lang="en-US"/>
            </a:p>
          </p:txBody>
        </p:sp>
        <p:sp>
          <p:nvSpPr>
            <p:cNvPr id="15" name="Freeform 14">
              <a:extLst>
                <a:ext uri="{FF2B5EF4-FFF2-40B4-BE49-F238E27FC236}">
                  <a16:creationId xmlns:a16="http://schemas.microsoft.com/office/drawing/2014/main" id="{4EF1C2B7-5663-EC49-9594-A20BAD33BA23}"/>
                </a:ext>
              </a:extLst>
            </p:cNvPr>
            <p:cNvSpPr/>
            <p:nvPr/>
          </p:nvSpPr>
          <p:spPr>
            <a:xfrm>
              <a:off x="9185118" y="784994"/>
              <a:ext cx="634439" cy="730887"/>
            </a:xfrm>
            <a:custGeom>
              <a:avLst/>
              <a:gdLst>
                <a:gd name="connsiteX0" fmla="*/ 0 w 634439"/>
                <a:gd name="connsiteY0" fmla="*/ 182051 h 730887"/>
                <a:gd name="connsiteX1" fmla="*/ 0 w 634439"/>
                <a:gd name="connsiteY1" fmla="*/ 547942 h 730887"/>
                <a:gd name="connsiteX2" fmla="*/ 317220 w 634439"/>
                <a:gd name="connsiteY2" fmla="*/ 730888 h 730887"/>
                <a:gd name="connsiteX3" fmla="*/ 634440 w 634439"/>
                <a:gd name="connsiteY3" fmla="*/ 547942 h 730887"/>
                <a:gd name="connsiteX4" fmla="*/ 634440 w 634439"/>
                <a:gd name="connsiteY4" fmla="*/ 182051 h 730887"/>
                <a:gd name="connsiteX5" fmla="*/ 317220 w 634439"/>
                <a:gd name="connsiteY5" fmla="*/ 0 h 730887"/>
                <a:gd name="connsiteX6" fmla="*/ 623100 w 634439"/>
                <a:gd name="connsiteY6" fmla="*/ 541387 h 730887"/>
                <a:gd name="connsiteX7" fmla="*/ 317220 w 634439"/>
                <a:gd name="connsiteY7" fmla="*/ 717777 h 730887"/>
                <a:gd name="connsiteX8" fmla="*/ 11340 w 634439"/>
                <a:gd name="connsiteY8" fmla="*/ 541387 h 730887"/>
                <a:gd name="connsiteX9" fmla="*/ 11340 w 634439"/>
                <a:gd name="connsiteY9" fmla="*/ 188607 h 730887"/>
                <a:gd name="connsiteX10" fmla="*/ 317220 w 634439"/>
                <a:gd name="connsiteY10" fmla="*/ 12514 h 730887"/>
                <a:gd name="connsiteX11" fmla="*/ 623100 w 634439"/>
                <a:gd name="connsiteY11" fmla="*/ 188607 h 730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34439" h="730887">
                  <a:moveTo>
                    <a:pt x="0" y="182051"/>
                  </a:moveTo>
                  <a:lnTo>
                    <a:pt x="0" y="547942"/>
                  </a:lnTo>
                  <a:lnTo>
                    <a:pt x="317220" y="730888"/>
                  </a:lnTo>
                  <a:lnTo>
                    <a:pt x="634440" y="547942"/>
                  </a:lnTo>
                  <a:lnTo>
                    <a:pt x="634440" y="182051"/>
                  </a:lnTo>
                  <a:lnTo>
                    <a:pt x="317220" y="0"/>
                  </a:lnTo>
                  <a:close/>
                  <a:moveTo>
                    <a:pt x="623100" y="541387"/>
                  </a:moveTo>
                  <a:lnTo>
                    <a:pt x="317220" y="717777"/>
                  </a:lnTo>
                  <a:lnTo>
                    <a:pt x="11340" y="541387"/>
                  </a:lnTo>
                  <a:lnTo>
                    <a:pt x="11340" y="188607"/>
                  </a:lnTo>
                  <a:lnTo>
                    <a:pt x="317220" y="12514"/>
                  </a:lnTo>
                  <a:lnTo>
                    <a:pt x="623100" y="188607"/>
                  </a:lnTo>
                  <a:close/>
                </a:path>
              </a:pathLst>
            </a:custGeom>
            <a:grpFill/>
            <a:ln w="29774" cap="flat">
              <a:noFill/>
              <a:prstDash val="solid"/>
              <a:miter/>
            </a:ln>
          </p:spPr>
          <p:txBody>
            <a:bodyPr rtlCol="0" anchor="ctr"/>
            <a:lstStyle/>
            <a:p>
              <a:endParaRPr lang="en-US"/>
            </a:p>
          </p:txBody>
        </p:sp>
        <p:sp>
          <p:nvSpPr>
            <p:cNvPr id="16" name="Freeform 15">
              <a:extLst>
                <a:ext uri="{FF2B5EF4-FFF2-40B4-BE49-F238E27FC236}">
                  <a16:creationId xmlns:a16="http://schemas.microsoft.com/office/drawing/2014/main" id="{C4202992-581E-B848-A67F-0AF9231D63B0}"/>
                </a:ext>
              </a:extLst>
            </p:cNvPr>
            <p:cNvSpPr/>
            <p:nvPr/>
          </p:nvSpPr>
          <p:spPr>
            <a:xfrm>
              <a:off x="10823448" y="615720"/>
              <a:ext cx="389138" cy="448722"/>
            </a:xfrm>
            <a:custGeom>
              <a:avLst/>
              <a:gdLst>
                <a:gd name="connsiteX0" fmla="*/ 389139 w 389138"/>
                <a:gd name="connsiteY0" fmla="*/ 336691 h 448722"/>
                <a:gd name="connsiteX1" fmla="*/ 389139 w 389138"/>
                <a:gd name="connsiteY1" fmla="*/ 112330 h 448722"/>
                <a:gd name="connsiteX2" fmla="*/ 194570 w 389138"/>
                <a:gd name="connsiteY2" fmla="*/ 0 h 448722"/>
                <a:gd name="connsiteX3" fmla="*/ 0 w 389138"/>
                <a:gd name="connsiteY3" fmla="*/ 112330 h 448722"/>
                <a:gd name="connsiteX4" fmla="*/ 0 w 389138"/>
                <a:gd name="connsiteY4" fmla="*/ 336691 h 448722"/>
                <a:gd name="connsiteX5" fmla="*/ 194570 w 389138"/>
                <a:gd name="connsiteY5" fmla="*/ 448723 h 448722"/>
                <a:gd name="connsiteX6" fmla="*/ 8057 w 389138"/>
                <a:gd name="connsiteY6" fmla="*/ 116799 h 448722"/>
                <a:gd name="connsiteX7" fmla="*/ 194570 w 389138"/>
                <a:gd name="connsiteY7" fmla="*/ 9237 h 448722"/>
                <a:gd name="connsiteX8" fmla="*/ 381380 w 389138"/>
                <a:gd name="connsiteY8" fmla="*/ 116799 h 448722"/>
                <a:gd name="connsiteX9" fmla="*/ 381380 w 389138"/>
                <a:gd name="connsiteY9" fmla="*/ 331924 h 448722"/>
                <a:gd name="connsiteX10" fmla="*/ 194570 w 389138"/>
                <a:gd name="connsiteY10" fmla="*/ 439486 h 448722"/>
                <a:gd name="connsiteX11" fmla="*/ 8057 w 389138"/>
                <a:gd name="connsiteY11" fmla="*/ 331924 h 448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9138" h="448722">
                  <a:moveTo>
                    <a:pt x="389139" y="336691"/>
                  </a:moveTo>
                  <a:lnTo>
                    <a:pt x="389139" y="112330"/>
                  </a:lnTo>
                  <a:lnTo>
                    <a:pt x="194570" y="0"/>
                  </a:lnTo>
                  <a:lnTo>
                    <a:pt x="0" y="112330"/>
                  </a:lnTo>
                  <a:lnTo>
                    <a:pt x="0" y="336691"/>
                  </a:lnTo>
                  <a:lnTo>
                    <a:pt x="194570" y="448723"/>
                  </a:lnTo>
                  <a:close/>
                  <a:moveTo>
                    <a:pt x="8057" y="116799"/>
                  </a:moveTo>
                  <a:lnTo>
                    <a:pt x="194570" y="9237"/>
                  </a:lnTo>
                  <a:lnTo>
                    <a:pt x="381380" y="116799"/>
                  </a:lnTo>
                  <a:lnTo>
                    <a:pt x="381380" y="331924"/>
                  </a:lnTo>
                  <a:lnTo>
                    <a:pt x="194570" y="439486"/>
                  </a:lnTo>
                  <a:lnTo>
                    <a:pt x="8057" y="331924"/>
                  </a:lnTo>
                  <a:close/>
                </a:path>
              </a:pathLst>
            </a:custGeom>
            <a:grpFill/>
            <a:ln w="29774"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D1F8B2B6-C0FE-C64D-9044-1391ECB9F45D}"/>
                </a:ext>
              </a:extLst>
            </p:cNvPr>
            <p:cNvSpPr/>
            <p:nvPr/>
          </p:nvSpPr>
          <p:spPr>
            <a:xfrm>
              <a:off x="10232859" y="1071925"/>
              <a:ext cx="385592" cy="443956"/>
            </a:xfrm>
            <a:custGeom>
              <a:avLst/>
              <a:gdLst>
                <a:gd name="connsiteX0" fmla="*/ 559238 w 559237"/>
                <a:gd name="connsiteY0" fmla="*/ 482988 h 643884"/>
                <a:gd name="connsiteX1" fmla="*/ 559238 w 559237"/>
                <a:gd name="connsiteY1" fmla="*/ 160897 h 643884"/>
                <a:gd name="connsiteX2" fmla="*/ 279022 w 559237"/>
                <a:gd name="connsiteY2" fmla="*/ 0 h 643884"/>
                <a:gd name="connsiteX3" fmla="*/ 0 w 559237"/>
                <a:gd name="connsiteY3" fmla="*/ 160897 h 643884"/>
                <a:gd name="connsiteX4" fmla="*/ 0 w 559237"/>
                <a:gd name="connsiteY4" fmla="*/ 482988 h 643884"/>
                <a:gd name="connsiteX5" fmla="*/ 279022 w 559237"/>
                <a:gd name="connsiteY5" fmla="*/ 643884 h 643884"/>
                <a:gd name="connsiteX6" fmla="*/ 12235 w 559237"/>
                <a:gd name="connsiteY6" fmla="*/ 167452 h 643884"/>
                <a:gd name="connsiteX7" fmla="*/ 280812 w 559237"/>
                <a:gd name="connsiteY7" fmla="*/ 13110 h 643884"/>
                <a:gd name="connsiteX8" fmla="*/ 549390 w 559237"/>
                <a:gd name="connsiteY8" fmla="*/ 167452 h 643884"/>
                <a:gd name="connsiteX9" fmla="*/ 549390 w 559237"/>
                <a:gd name="connsiteY9" fmla="*/ 476433 h 643884"/>
                <a:gd name="connsiteX10" fmla="*/ 280812 w 559237"/>
                <a:gd name="connsiteY10" fmla="*/ 630774 h 643884"/>
                <a:gd name="connsiteX11" fmla="*/ 12235 w 559237"/>
                <a:gd name="connsiteY11" fmla="*/ 476433 h 643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9237" h="643884">
                  <a:moveTo>
                    <a:pt x="559238" y="482988"/>
                  </a:moveTo>
                  <a:lnTo>
                    <a:pt x="559238" y="160897"/>
                  </a:lnTo>
                  <a:lnTo>
                    <a:pt x="279022" y="0"/>
                  </a:lnTo>
                  <a:lnTo>
                    <a:pt x="0" y="160897"/>
                  </a:lnTo>
                  <a:lnTo>
                    <a:pt x="0" y="482988"/>
                  </a:lnTo>
                  <a:lnTo>
                    <a:pt x="279022" y="643884"/>
                  </a:lnTo>
                  <a:close/>
                  <a:moveTo>
                    <a:pt x="12235" y="167452"/>
                  </a:moveTo>
                  <a:lnTo>
                    <a:pt x="280812" y="13110"/>
                  </a:lnTo>
                  <a:lnTo>
                    <a:pt x="549390" y="167452"/>
                  </a:lnTo>
                  <a:lnTo>
                    <a:pt x="549390" y="476433"/>
                  </a:lnTo>
                  <a:lnTo>
                    <a:pt x="280812" y="630774"/>
                  </a:lnTo>
                  <a:lnTo>
                    <a:pt x="12235" y="476433"/>
                  </a:lnTo>
                  <a:close/>
                </a:path>
              </a:pathLst>
            </a:custGeom>
            <a:grpFill/>
            <a:ln w="29774"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1C731543-BD60-9E44-9159-19ABFF64D3F8}"/>
                </a:ext>
              </a:extLst>
            </p:cNvPr>
            <p:cNvSpPr/>
            <p:nvPr/>
          </p:nvSpPr>
          <p:spPr>
            <a:xfrm>
              <a:off x="8342390" y="2517577"/>
              <a:ext cx="786633" cy="907277"/>
            </a:xfrm>
            <a:custGeom>
              <a:avLst/>
              <a:gdLst>
                <a:gd name="connsiteX0" fmla="*/ 0 w 786633"/>
                <a:gd name="connsiteY0" fmla="*/ 227043 h 907277"/>
                <a:gd name="connsiteX1" fmla="*/ 0 w 786633"/>
                <a:gd name="connsiteY1" fmla="*/ 680533 h 907277"/>
                <a:gd name="connsiteX2" fmla="*/ 393317 w 786633"/>
                <a:gd name="connsiteY2" fmla="*/ 907278 h 907277"/>
                <a:gd name="connsiteX3" fmla="*/ 786633 w 786633"/>
                <a:gd name="connsiteY3" fmla="*/ 680533 h 907277"/>
                <a:gd name="connsiteX4" fmla="*/ 786633 w 786633"/>
                <a:gd name="connsiteY4" fmla="*/ 227043 h 907277"/>
                <a:gd name="connsiteX5" fmla="*/ 393615 w 786633"/>
                <a:gd name="connsiteY5" fmla="*/ 0 h 907277"/>
                <a:gd name="connsiteX6" fmla="*/ 775890 w 786633"/>
                <a:gd name="connsiteY6" fmla="*/ 673978 h 907277"/>
                <a:gd name="connsiteX7" fmla="*/ 393914 w 786633"/>
                <a:gd name="connsiteY7" fmla="*/ 894168 h 907277"/>
                <a:gd name="connsiteX8" fmla="*/ 11638 w 786633"/>
                <a:gd name="connsiteY8" fmla="*/ 673978 h 907277"/>
                <a:gd name="connsiteX9" fmla="*/ 11638 w 786633"/>
                <a:gd name="connsiteY9" fmla="*/ 233300 h 907277"/>
                <a:gd name="connsiteX10" fmla="*/ 393615 w 786633"/>
                <a:gd name="connsiteY10" fmla="*/ 13110 h 907277"/>
                <a:gd name="connsiteX11" fmla="*/ 775890 w 786633"/>
                <a:gd name="connsiteY11" fmla="*/ 233300 h 907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6633" h="907277">
                  <a:moveTo>
                    <a:pt x="0" y="227043"/>
                  </a:moveTo>
                  <a:lnTo>
                    <a:pt x="0" y="680533"/>
                  </a:lnTo>
                  <a:lnTo>
                    <a:pt x="393317" y="907278"/>
                  </a:lnTo>
                  <a:lnTo>
                    <a:pt x="786633" y="680533"/>
                  </a:lnTo>
                  <a:lnTo>
                    <a:pt x="786633" y="227043"/>
                  </a:lnTo>
                  <a:lnTo>
                    <a:pt x="393615" y="0"/>
                  </a:lnTo>
                  <a:close/>
                  <a:moveTo>
                    <a:pt x="775890" y="673978"/>
                  </a:moveTo>
                  <a:lnTo>
                    <a:pt x="393914" y="894168"/>
                  </a:lnTo>
                  <a:lnTo>
                    <a:pt x="11638" y="673978"/>
                  </a:lnTo>
                  <a:lnTo>
                    <a:pt x="11638" y="233300"/>
                  </a:lnTo>
                  <a:lnTo>
                    <a:pt x="393615" y="13110"/>
                  </a:lnTo>
                  <a:lnTo>
                    <a:pt x="775890" y="233300"/>
                  </a:lnTo>
                  <a:close/>
                </a:path>
              </a:pathLst>
            </a:custGeom>
            <a:grpFill/>
            <a:ln w="29774" cap="flat">
              <a:noFill/>
              <a:prstDash val="solid"/>
              <a:miter/>
            </a:ln>
          </p:spPr>
          <p:txBody>
            <a:bodyPr rtlCol="0" anchor="ctr"/>
            <a:lstStyle/>
            <a:p>
              <a:endParaRPr lang="en-US"/>
            </a:p>
          </p:txBody>
        </p:sp>
      </p:grpSp>
      <p:grpSp>
        <p:nvGrpSpPr>
          <p:cNvPr id="19" name="Graphic 69">
            <a:extLst>
              <a:ext uri="{FF2B5EF4-FFF2-40B4-BE49-F238E27FC236}">
                <a16:creationId xmlns:a16="http://schemas.microsoft.com/office/drawing/2014/main" id="{E6FA5AA7-BCAE-9642-B1B0-59D919628229}"/>
              </a:ext>
            </a:extLst>
          </p:cNvPr>
          <p:cNvGrpSpPr/>
          <p:nvPr userDrawn="1"/>
        </p:nvGrpSpPr>
        <p:grpSpPr>
          <a:xfrm rot="10800000">
            <a:off x="8382669" y="121681"/>
            <a:ext cx="3640028" cy="4826974"/>
            <a:chOff x="8342390" y="-1652927"/>
            <a:chExt cx="3849609" cy="5104895"/>
          </a:xfrm>
          <a:solidFill>
            <a:schemeClr val="accent6">
              <a:lumMod val="90000"/>
              <a:alpha val="47000"/>
            </a:schemeClr>
          </a:solidFill>
        </p:grpSpPr>
        <p:sp>
          <p:nvSpPr>
            <p:cNvPr id="20" name="Freeform 19">
              <a:extLst>
                <a:ext uri="{FF2B5EF4-FFF2-40B4-BE49-F238E27FC236}">
                  <a16:creationId xmlns:a16="http://schemas.microsoft.com/office/drawing/2014/main" id="{334985EE-CA37-BA4F-8B18-C36A6E146524}"/>
                </a:ext>
              </a:extLst>
            </p:cNvPr>
            <p:cNvSpPr/>
            <p:nvPr/>
          </p:nvSpPr>
          <p:spPr>
            <a:xfrm>
              <a:off x="8752460" y="370023"/>
              <a:ext cx="278659" cy="318848"/>
            </a:xfrm>
            <a:custGeom>
              <a:avLst/>
              <a:gdLst>
                <a:gd name="connsiteX0" fmla="*/ 0 w 298419"/>
                <a:gd name="connsiteY0" fmla="*/ 85514 h 341458"/>
                <a:gd name="connsiteX1" fmla="*/ 0 w 298419"/>
                <a:gd name="connsiteY1" fmla="*/ 255945 h 341458"/>
                <a:gd name="connsiteX2" fmla="*/ 149210 w 298419"/>
                <a:gd name="connsiteY2" fmla="*/ 341458 h 341458"/>
                <a:gd name="connsiteX3" fmla="*/ 298419 w 298419"/>
                <a:gd name="connsiteY3" fmla="*/ 255945 h 341458"/>
                <a:gd name="connsiteX4" fmla="*/ 298419 w 298419"/>
                <a:gd name="connsiteY4" fmla="*/ 85514 h 341458"/>
                <a:gd name="connsiteX5" fmla="*/ 149210 w 298419"/>
                <a:gd name="connsiteY5" fmla="*/ 0 h 341458"/>
                <a:gd name="connsiteX6" fmla="*/ 284692 w 298419"/>
                <a:gd name="connsiteY6" fmla="*/ 249390 h 341458"/>
                <a:gd name="connsiteX7" fmla="*/ 148016 w 298419"/>
                <a:gd name="connsiteY7" fmla="*/ 328348 h 341458"/>
                <a:gd name="connsiteX8" fmla="*/ 11340 w 298419"/>
                <a:gd name="connsiteY8" fmla="*/ 249390 h 341458"/>
                <a:gd name="connsiteX9" fmla="*/ 11340 w 298419"/>
                <a:gd name="connsiteY9" fmla="*/ 92069 h 341458"/>
                <a:gd name="connsiteX10" fmla="*/ 148016 w 298419"/>
                <a:gd name="connsiteY10" fmla="*/ 13110 h 341458"/>
                <a:gd name="connsiteX11" fmla="*/ 284692 w 298419"/>
                <a:gd name="connsiteY11" fmla="*/ 92069 h 341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8419" h="341458">
                  <a:moveTo>
                    <a:pt x="0" y="85514"/>
                  </a:moveTo>
                  <a:lnTo>
                    <a:pt x="0" y="255945"/>
                  </a:lnTo>
                  <a:lnTo>
                    <a:pt x="149210" y="341458"/>
                  </a:lnTo>
                  <a:lnTo>
                    <a:pt x="298419" y="255945"/>
                  </a:lnTo>
                  <a:lnTo>
                    <a:pt x="298419" y="85514"/>
                  </a:lnTo>
                  <a:lnTo>
                    <a:pt x="149210" y="0"/>
                  </a:lnTo>
                  <a:close/>
                  <a:moveTo>
                    <a:pt x="284692" y="249390"/>
                  </a:moveTo>
                  <a:lnTo>
                    <a:pt x="148016" y="328348"/>
                  </a:lnTo>
                  <a:lnTo>
                    <a:pt x="11340" y="249390"/>
                  </a:lnTo>
                  <a:lnTo>
                    <a:pt x="11340" y="92069"/>
                  </a:lnTo>
                  <a:lnTo>
                    <a:pt x="148016" y="13110"/>
                  </a:lnTo>
                  <a:lnTo>
                    <a:pt x="284692" y="92069"/>
                  </a:lnTo>
                  <a:close/>
                </a:path>
              </a:pathLst>
            </a:custGeom>
            <a:grpFill/>
            <a:ln w="29774"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0F330C4F-9F56-924F-A490-B3D3AA2F8DBB}"/>
                </a:ext>
              </a:extLst>
            </p:cNvPr>
            <p:cNvSpPr/>
            <p:nvPr/>
          </p:nvSpPr>
          <p:spPr>
            <a:xfrm>
              <a:off x="9733024" y="2797656"/>
              <a:ext cx="566698" cy="654312"/>
            </a:xfrm>
            <a:custGeom>
              <a:avLst/>
              <a:gdLst>
                <a:gd name="connsiteX0" fmla="*/ 566698 w 566698"/>
                <a:gd name="connsiteY0" fmla="*/ 163280 h 654312"/>
                <a:gd name="connsiteX1" fmla="*/ 283498 w 566698"/>
                <a:gd name="connsiteY1" fmla="*/ 0 h 654312"/>
                <a:gd name="connsiteX2" fmla="*/ 0 w 566698"/>
                <a:gd name="connsiteY2" fmla="*/ 163280 h 654312"/>
                <a:gd name="connsiteX3" fmla="*/ 0 w 566698"/>
                <a:gd name="connsiteY3" fmla="*/ 491033 h 654312"/>
                <a:gd name="connsiteX4" fmla="*/ 283498 w 566698"/>
                <a:gd name="connsiteY4" fmla="*/ 654313 h 654312"/>
                <a:gd name="connsiteX5" fmla="*/ 566698 w 566698"/>
                <a:gd name="connsiteY5" fmla="*/ 491033 h 654312"/>
                <a:gd name="connsiteX6" fmla="*/ 555358 w 566698"/>
                <a:gd name="connsiteY6" fmla="*/ 483286 h 654312"/>
                <a:gd name="connsiteX7" fmla="*/ 283498 w 566698"/>
                <a:gd name="connsiteY7" fmla="*/ 640011 h 654312"/>
                <a:gd name="connsiteX8" fmla="*/ 11937 w 566698"/>
                <a:gd name="connsiteY8" fmla="*/ 483286 h 654312"/>
                <a:gd name="connsiteX9" fmla="*/ 11937 w 566698"/>
                <a:gd name="connsiteY9" fmla="*/ 169835 h 654312"/>
                <a:gd name="connsiteX10" fmla="*/ 284095 w 566698"/>
                <a:gd name="connsiteY10" fmla="*/ 13110 h 654312"/>
                <a:gd name="connsiteX11" fmla="*/ 555955 w 566698"/>
                <a:gd name="connsiteY11" fmla="*/ 169835 h 654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66698" h="654312">
                  <a:moveTo>
                    <a:pt x="566698" y="163280"/>
                  </a:moveTo>
                  <a:lnTo>
                    <a:pt x="283498" y="0"/>
                  </a:lnTo>
                  <a:lnTo>
                    <a:pt x="0" y="163280"/>
                  </a:lnTo>
                  <a:lnTo>
                    <a:pt x="0" y="491033"/>
                  </a:lnTo>
                  <a:lnTo>
                    <a:pt x="283498" y="654313"/>
                  </a:lnTo>
                  <a:lnTo>
                    <a:pt x="566698" y="491033"/>
                  </a:lnTo>
                  <a:close/>
                  <a:moveTo>
                    <a:pt x="555358" y="483286"/>
                  </a:moveTo>
                  <a:lnTo>
                    <a:pt x="283498" y="640011"/>
                  </a:lnTo>
                  <a:lnTo>
                    <a:pt x="11937" y="483286"/>
                  </a:lnTo>
                  <a:lnTo>
                    <a:pt x="11937" y="169835"/>
                  </a:lnTo>
                  <a:lnTo>
                    <a:pt x="284095" y="13110"/>
                  </a:lnTo>
                  <a:lnTo>
                    <a:pt x="555955" y="169835"/>
                  </a:lnTo>
                  <a:close/>
                </a:path>
              </a:pathLst>
            </a:custGeom>
            <a:grpFill/>
            <a:ln w="29774"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FDFD549B-47C8-C040-AE78-33190BCB782E}"/>
                </a:ext>
              </a:extLst>
            </p:cNvPr>
            <p:cNvSpPr/>
            <p:nvPr/>
          </p:nvSpPr>
          <p:spPr>
            <a:xfrm>
              <a:off x="11633657" y="3143196"/>
              <a:ext cx="238735" cy="272927"/>
            </a:xfrm>
            <a:custGeom>
              <a:avLst/>
              <a:gdLst>
                <a:gd name="connsiteX0" fmla="*/ 119368 w 238735"/>
                <a:gd name="connsiteY0" fmla="*/ 0 h 272927"/>
                <a:gd name="connsiteX1" fmla="*/ 0 w 238735"/>
                <a:gd name="connsiteY1" fmla="*/ 68232 h 272927"/>
                <a:gd name="connsiteX2" fmla="*/ 0 w 238735"/>
                <a:gd name="connsiteY2" fmla="*/ 204696 h 272927"/>
                <a:gd name="connsiteX3" fmla="*/ 119368 w 238735"/>
                <a:gd name="connsiteY3" fmla="*/ 272928 h 272927"/>
                <a:gd name="connsiteX4" fmla="*/ 238735 w 238735"/>
                <a:gd name="connsiteY4" fmla="*/ 204696 h 272927"/>
                <a:gd name="connsiteX5" fmla="*/ 238735 w 238735"/>
                <a:gd name="connsiteY5" fmla="*/ 68232 h 272927"/>
                <a:gd name="connsiteX6" fmla="*/ 226500 w 238735"/>
                <a:gd name="connsiteY6" fmla="*/ 198141 h 272927"/>
                <a:gd name="connsiteX7" fmla="*/ 119368 w 238735"/>
                <a:gd name="connsiteY7" fmla="*/ 259818 h 272927"/>
                <a:gd name="connsiteX8" fmla="*/ 12235 w 238735"/>
                <a:gd name="connsiteY8" fmla="*/ 197247 h 272927"/>
                <a:gd name="connsiteX9" fmla="*/ 12235 w 238735"/>
                <a:gd name="connsiteY9" fmla="*/ 73893 h 272927"/>
                <a:gd name="connsiteX10" fmla="*/ 119368 w 238735"/>
                <a:gd name="connsiteY10" fmla="*/ 12216 h 272927"/>
                <a:gd name="connsiteX11" fmla="*/ 226500 w 238735"/>
                <a:gd name="connsiteY11" fmla="*/ 73893 h 272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735" h="272927">
                  <a:moveTo>
                    <a:pt x="119368" y="0"/>
                  </a:moveTo>
                  <a:lnTo>
                    <a:pt x="0" y="68232"/>
                  </a:lnTo>
                  <a:lnTo>
                    <a:pt x="0" y="204696"/>
                  </a:lnTo>
                  <a:lnTo>
                    <a:pt x="119368" y="272928"/>
                  </a:lnTo>
                  <a:lnTo>
                    <a:pt x="238735" y="204696"/>
                  </a:lnTo>
                  <a:lnTo>
                    <a:pt x="238735" y="68232"/>
                  </a:lnTo>
                  <a:close/>
                  <a:moveTo>
                    <a:pt x="226500" y="198141"/>
                  </a:moveTo>
                  <a:lnTo>
                    <a:pt x="119368" y="259818"/>
                  </a:lnTo>
                  <a:lnTo>
                    <a:pt x="12235" y="197247"/>
                  </a:lnTo>
                  <a:lnTo>
                    <a:pt x="12235" y="73893"/>
                  </a:lnTo>
                  <a:lnTo>
                    <a:pt x="119368" y="12216"/>
                  </a:lnTo>
                  <a:lnTo>
                    <a:pt x="226500" y="73893"/>
                  </a:lnTo>
                  <a:close/>
                </a:path>
              </a:pathLst>
            </a:custGeom>
            <a:grpFill/>
            <a:ln w="29774"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73F26864-849B-C240-8BA7-A823CF85A784}"/>
                </a:ext>
              </a:extLst>
            </p:cNvPr>
            <p:cNvSpPr/>
            <p:nvPr/>
          </p:nvSpPr>
          <p:spPr>
            <a:xfrm>
              <a:off x="10995040" y="1711902"/>
              <a:ext cx="194271" cy="224957"/>
            </a:xfrm>
            <a:custGeom>
              <a:avLst/>
              <a:gdLst>
                <a:gd name="connsiteX0" fmla="*/ 0 w 194271"/>
                <a:gd name="connsiteY0" fmla="*/ 56016 h 224957"/>
                <a:gd name="connsiteX1" fmla="*/ 0 w 194271"/>
                <a:gd name="connsiteY1" fmla="*/ 168643 h 224957"/>
                <a:gd name="connsiteX2" fmla="*/ 97285 w 194271"/>
                <a:gd name="connsiteY2" fmla="*/ 224957 h 224957"/>
                <a:gd name="connsiteX3" fmla="*/ 194271 w 194271"/>
                <a:gd name="connsiteY3" fmla="*/ 168643 h 224957"/>
                <a:gd name="connsiteX4" fmla="*/ 194271 w 194271"/>
                <a:gd name="connsiteY4" fmla="*/ 56016 h 224957"/>
                <a:gd name="connsiteX5" fmla="*/ 97285 w 194271"/>
                <a:gd name="connsiteY5" fmla="*/ 0 h 224957"/>
                <a:gd name="connsiteX6" fmla="*/ 182334 w 194271"/>
                <a:gd name="connsiteY6" fmla="*/ 161492 h 224957"/>
                <a:gd name="connsiteX7" fmla="*/ 96688 w 194271"/>
                <a:gd name="connsiteY7" fmla="*/ 211251 h 224957"/>
                <a:gd name="connsiteX8" fmla="*/ 10743 w 194271"/>
                <a:gd name="connsiteY8" fmla="*/ 161492 h 224957"/>
                <a:gd name="connsiteX9" fmla="*/ 10743 w 194271"/>
                <a:gd name="connsiteY9" fmla="*/ 62571 h 224957"/>
                <a:gd name="connsiteX10" fmla="*/ 96688 w 194271"/>
                <a:gd name="connsiteY10" fmla="*/ 13110 h 224957"/>
                <a:gd name="connsiteX11" fmla="*/ 182334 w 194271"/>
                <a:gd name="connsiteY11" fmla="*/ 62571 h 224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4271" h="224957">
                  <a:moveTo>
                    <a:pt x="0" y="56016"/>
                  </a:moveTo>
                  <a:lnTo>
                    <a:pt x="0" y="168643"/>
                  </a:lnTo>
                  <a:lnTo>
                    <a:pt x="97285" y="224957"/>
                  </a:lnTo>
                  <a:lnTo>
                    <a:pt x="194271" y="168643"/>
                  </a:lnTo>
                  <a:lnTo>
                    <a:pt x="194271" y="56016"/>
                  </a:lnTo>
                  <a:lnTo>
                    <a:pt x="97285" y="0"/>
                  </a:lnTo>
                  <a:close/>
                  <a:moveTo>
                    <a:pt x="182334" y="161492"/>
                  </a:moveTo>
                  <a:lnTo>
                    <a:pt x="96688" y="211251"/>
                  </a:lnTo>
                  <a:lnTo>
                    <a:pt x="10743" y="161492"/>
                  </a:lnTo>
                  <a:lnTo>
                    <a:pt x="10743" y="62571"/>
                  </a:lnTo>
                  <a:lnTo>
                    <a:pt x="96688" y="13110"/>
                  </a:lnTo>
                  <a:lnTo>
                    <a:pt x="182334" y="62571"/>
                  </a:lnTo>
                  <a:close/>
                </a:path>
              </a:pathLst>
            </a:custGeom>
            <a:grpFill/>
            <a:ln w="29774"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3198EBE1-AA9E-5340-BCBB-DF23C4C9E85E}"/>
                </a:ext>
              </a:extLst>
            </p:cNvPr>
            <p:cNvSpPr/>
            <p:nvPr/>
          </p:nvSpPr>
          <p:spPr>
            <a:xfrm>
              <a:off x="9050539" y="1352683"/>
              <a:ext cx="558044" cy="643586"/>
            </a:xfrm>
            <a:custGeom>
              <a:avLst/>
              <a:gdLst>
                <a:gd name="connsiteX0" fmla="*/ 0 w 558044"/>
                <a:gd name="connsiteY0" fmla="*/ 160897 h 643586"/>
                <a:gd name="connsiteX1" fmla="*/ 0 w 558044"/>
                <a:gd name="connsiteY1" fmla="*/ 482690 h 643586"/>
                <a:gd name="connsiteX2" fmla="*/ 279022 w 558044"/>
                <a:gd name="connsiteY2" fmla="*/ 643586 h 643586"/>
                <a:gd name="connsiteX3" fmla="*/ 558044 w 558044"/>
                <a:gd name="connsiteY3" fmla="*/ 482690 h 643586"/>
                <a:gd name="connsiteX4" fmla="*/ 558044 w 558044"/>
                <a:gd name="connsiteY4" fmla="*/ 160897 h 643586"/>
                <a:gd name="connsiteX5" fmla="*/ 279022 w 558044"/>
                <a:gd name="connsiteY5" fmla="*/ 0 h 643586"/>
                <a:gd name="connsiteX6" fmla="*/ 546704 w 558044"/>
                <a:gd name="connsiteY6" fmla="*/ 476731 h 643586"/>
                <a:gd name="connsiteX7" fmla="*/ 278127 w 558044"/>
                <a:gd name="connsiteY7" fmla="*/ 631370 h 643586"/>
                <a:gd name="connsiteX8" fmla="*/ 9549 w 558044"/>
                <a:gd name="connsiteY8" fmla="*/ 476731 h 643586"/>
                <a:gd name="connsiteX9" fmla="*/ 9549 w 558044"/>
                <a:gd name="connsiteY9" fmla="*/ 167452 h 643586"/>
                <a:gd name="connsiteX10" fmla="*/ 278127 w 558044"/>
                <a:gd name="connsiteY10" fmla="*/ 13110 h 643586"/>
                <a:gd name="connsiteX11" fmla="*/ 546704 w 558044"/>
                <a:gd name="connsiteY11" fmla="*/ 167452 h 643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8044" h="643586">
                  <a:moveTo>
                    <a:pt x="0" y="160897"/>
                  </a:moveTo>
                  <a:lnTo>
                    <a:pt x="0" y="482690"/>
                  </a:lnTo>
                  <a:lnTo>
                    <a:pt x="279022" y="643586"/>
                  </a:lnTo>
                  <a:lnTo>
                    <a:pt x="558044" y="482690"/>
                  </a:lnTo>
                  <a:lnTo>
                    <a:pt x="558044" y="160897"/>
                  </a:lnTo>
                  <a:lnTo>
                    <a:pt x="279022" y="0"/>
                  </a:lnTo>
                  <a:close/>
                  <a:moveTo>
                    <a:pt x="546704" y="476731"/>
                  </a:moveTo>
                  <a:lnTo>
                    <a:pt x="278127" y="631370"/>
                  </a:lnTo>
                  <a:lnTo>
                    <a:pt x="9549" y="476731"/>
                  </a:lnTo>
                  <a:lnTo>
                    <a:pt x="9549" y="167452"/>
                  </a:lnTo>
                  <a:lnTo>
                    <a:pt x="278127" y="13110"/>
                  </a:lnTo>
                  <a:lnTo>
                    <a:pt x="546704" y="167452"/>
                  </a:lnTo>
                  <a:close/>
                </a:path>
              </a:pathLst>
            </a:custGeom>
            <a:grpFill/>
            <a:ln w="29774"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8F441EA8-3A87-B243-A848-DEE48D60E0BE}"/>
                </a:ext>
              </a:extLst>
            </p:cNvPr>
            <p:cNvSpPr/>
            <p:nvPr/>
          </p:nvSpPr>
          <p:spPr>
            <a:xfrm>
              <a:off x="8964226" y="-1652927"/>
              <a:ext cx="600718" cy="692452"/>
            </a:xfrm>
            <a:custGeom>
              <a:avLst/>
              <a:gdLst>
                <a:gd name="connsiteX0" fmla="*/ 0 w 600718"/>
                <a:gd name="connsiteY0" fmla="*/ 173113 h 692451"/>
                <a:gd name="connsiteX1" fmla="*/ 0 w 600718"/>
                <a:gd name="connsiteY1" fmla="*/ 519339 h 692451"/>
                <a:gd name="connsiteX2" fmla="*/ 300210 w 600718"/>
                <a:gd name="connsiteY2" fmla="*/ 692451 h 692451"/>
                <a:gd name="connsiteX3" fmla="*/ 600718 w 600718"/>
                <a:gd name="connsiteY3" fmla="*/ 519339 h 692451"/>
                <a:gd name="connsiteX4" fmla="*/ 600718 w 600718"/>
                <a:gd name="connsiteY4" fmla="*/ 173113 h 692451"/>
                <a:gd name="connsiteX5" fmla="*/ 300210 w 600718"/>
                <a:gd name="connsiteY5" fmla="*/ 0 h 692451"/>
                <a:gd name="connsiteX6" fmla="*/ 592661 w 600718"/>
                <a:gd name="connsiteY6" fmla="*/ 514869 h 692451"/>
                <a:gd name="connsiteX7" fmla="*/ 300210 w 600718"/>
                <a:gd name="connsiteY7" fmla="*/ 683215 h 692451"/>
                <a:gd name="connsiteX8" fmla="*/ 8057 w 600718"/>
                <a:gd name="connsiteY8" fmla="*/ 514869 h 692451"/>
                <a:gd name="connsiteX9" fmla="*/ 8057 w 600718"/>
                <a:gd name="connsiteY9" fmla="*/ 177582 h 692451"/>
                <a:gd name="connsiteX10" fmla="*/ 300210 w 600718"/>
                <a:gd name="connsiteY10" fmla="*/ 9237 h 692451"/>
                <a:gd name="connsiteX11" fmla="*/ 592661 w 600718"/>
                <a:gd name="connsiteY11" fmla="*/ 177582 h 692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0718" h="692451">
                  <a:moveTo>
                    <a:pt x="0" y="173113"/>
                  </a:moveTo>
                  <a:lnTo>
                    <a:pt x="0" y="519339"/>
                  </a:lnTo>
                  <a:lnTo>
                    <a:pt x="300210" y="692451"/>
                  </a:lnTo>
                  <a:lnTo>
                    <a:pt x="600718" y="519339"/>
                  </a:lnTo>
                  <a:lnTo>
                    <a:pt x="600718" y="173113"/>
                  </a:lnTo>
                  <a:lnTo>
                    <a:pt x="300210" y="0"/>
                  </a:lnTo>
                  <a:close/>
                  <a:moveTo>
                    <a:pt x="592661" y="514869"/>
                  </a:moveTo>
                  <a:lnTo>
                    <a:pt x="300210" y="683215"/>
                  </a:lnTo>
                  <a:lnTo>
                    <a:pt x="8057" y="514869"/>
                  </a:lnTo>
                  <a:lnTo>
                    <a:pt x="8057" y="177582"/>
                  </a:lnTo>
                  <a:lnTo>
                    <a:pt x="300210" y="9237"/>
                  </a:lnTo>
                  <a:lnTo>
                    <a:pt x="592661" y="177582"/>
                  </a:lnTo>
                  <a:close/>
                </a:path>
              </a:pathLst>
            </a:custGeom>
            <a:grpFill/>
            <a:ln w="29774" cap="flat">
              <a:noFill/>
              <a:prstDash val="solid"/>
              <a:miter/>
            </a:ln>
          </p:spPr>
          <p:txBody>
            <a:bodyPr rtlCol="0" anchor="ctr"/>
            <a:lstStyle/>
            <a:p>
              <a:endParaRPr lang="en-US"/>
            </a:p>
          </p:txBody>
        </p:sp>
        <p:sp>
          <p:nvSpPr>
            <p:cNvPr id="26" name="Freeform 25">
              <a:extLst>
                <a:ext uri="{FF2B5EF4-FFF2-40B4-BE49-F238E27FC236}">
                  <a16:creationId xmlns:a16="http://schemas.microsoft.com/office/drawing/2014/main" id="{A974DB6F-1265-D44F-B795-20F67512BBC6}"/>
                </a:ext>
              </a:extLst>
            </p:cNvPr>
            <p:cNvSpPr/>
            <p:nvPr/>
          </p:nvSpPr>
          <p:spPr>
            <a:xfrm>
              <a:off x="9811210" y="152398"/>
              <a:ext cx="634439" cy="731483"/>
            </a:xfrm>
            <a:custGeom>
              <a:avLst/>
              <a:gdLst>
                <a:gd name="connsiteX0" fmla="*/ 634440 w 634439"/>
                <a:gd name="connsiteY0" fmla="*/ 548538 h 731483"/>
                <a:gd name="connsiteX1" fmla="*/ 634440 w 634439"/>
                <a:gd name="connsiteY1" fmla="*/ 182945 h 731483"/>
                <a:gd name="connsiteX2" fmla="*/ 317220 w 634439"/>
                <a:gd name="connsiteY2" fmla="*/ 0 h 731483"/>
                <a:gd name="connsiteX3" fmla="*/ 0 w 634439"/>
                <a:gd name="connsiteY3" fmla="*/ 182945 h 731483"/>
                <a:gd name="connsiteX4" fmla="*/ 0 w 634439"/>
                <a:gd name="connsiteY4" fmla="*/ 548538 h 731483"/>
                <a:gd name="connsiteX5" fmla="*/ 317220 w 634439"/>
                <a:gd name="connsiteY5" fmla="*/ 731483 h 731483"/>
                <a:gd name="connsiteX6" fmla="*/ 7759 w 634439"/>
                <a:gd name="connsiteY6" fmla="*/ 187415 h 731483"/>
                <a:gd name="connsiteX7" fmla="*/ 316921 w 634439"/>
                <a:gd name="connsiteY7" fmla="*/ 8641 h 731483"/>
                <a:gd name="connsiteX8" fmla="*/ 626382 w 634439"/>
                <a:gd name="connsiteY8" fmla="*/ 187415 h 731483"/>
                <a:gd name="connsiteX9" fmla="*/ 626382 w 634439"/>
                <a:gd name="connsiteY9" fmla="*/ 544963 h 731483"/>
                <a:gd name="connsiteX10" fmla="*/ 316921 w 634439"/>
                <a:gd name="connsiteY10" fmla="*/ 723737 h 731483"/>
                <a:gd name="connsiteX11" fmla="*/ 7759 w 634439"/>
                <a:gd name="connsiteY11" fmla="*/ 544963 h 731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34439" h="731483">
                  <a:moveTo>
                    <a:pt x="634440" y="548538"/>
                  </a:moveTo>
                  <a:lnTo>
                    <a:pt x="634440" y="182945"/>
                  </a:lnTo>
                  <a:lnTo>
                    <a:pt x="317220" y="0"/>
                  </a:lnTo>
                  <a:lnTo>
                    <a:pt x="0" y="182945"/>
                  </a:lnTo>
                  <a:lnTo>
                    <a:pt x="0" y="548538"/>
                  </a:lnTo>
                  <a:lnTo>
                    <a:pt x="317220" y="731483"/>
                  </a:lnTo>
                  <a:close/>
                  <a:moveTo>
                    <a:pt x="7759" y="187415"/>
                  </a:moveTo>
                  <a:lnTo>
                    <a:pt x="316921" y="8641"/>
                  </a:lnTo>
                  <a:lnTo>
                    <a:pt x="626382" y="187415"/>
                  </a:lnTo>
                  <a:lnTo>
                    <a:pt x="626382" y="544963"/>
                  </a:lnTo>
                  <a:lnTo>
                    <a:pt x="316921" y="723737"/>
                  </a:lnTo>
                  <a:lnTo>
                    <a:pt x="7759" y="544963"/>
                  </a:lnTo>
                  <a:close/>
                </a:path>
              </a:pathLst>
            </a:custGeom>
            <a:grpFill/>
            <a:ln w="29774" cap="flat">
              <a:no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32A184FA-FD1D-1448-B04C-8D748A13B04F}"/>
                </a:ext>
              </a:extLst>
            </p:cNvPr>
            <p:cNvSpPr/>
            <p:nvPr/>
          </p:nvSpPr>
          <p:spPr>
            <a:xfrm>
              <a:off x="10821956" y="2180390"/>
              <a:ext cx="717698" cy="831596"/>
            </a:xfrm>
            <a:custGeom>
              <a:avLst/>
              <a:gdLst>
                <a:gd name="connsiteX0" fmla="*/ 0 w 717698"/>
                <a:gd name="connsiteY0" fmla="*/ 208570 h 831596"/>
                <a:gd name="connsiteX1" fmla="*/ 0 w 717698"/>
                <a:gd name="connsiteY1" fmla="*/ 623027 h 831596"/>
                <a:gd name="connsiteX2" fmla="*/ 358103 w 717698"/>
                <a:gd name="connsiteY2" fmla="*/ 831596 h 831596"/>
                <a:gd name="connsiteX3" fmla="*/ 717699 w 717698"/>
                <a:gd name="connsiteY3" fmla="*/ 623027 h 831596"/>
                <a:gd name="connsiteX4" fmla="*/ 717699 w 717698"/>
                <a:gd name="connsiteY4" fmla="*/ 208570 h 831596"/>
                <a:gd name="connsiteX5" fmla="*/ 358103 w 717698"/>
                <a:gd name="connsiteY5" fmla="*/ 0 h 831596"/>
                <a:gd name="connsiteX6" fmla="*/ 710835 w 717698"/>
                <a:gd name="connsiteY6" fmla="*/ 619452 h 831596"/>
                <a:gd name="connsiteX7" fmla="*/ 359297 w 717698"/>
                <a:gd name="connsiteY7" fmla="*/ 822062 h 831596"/>
                <a:gd name="connsiteX8" fmla="*/ 7759 w 717698"/>
                <a:gd name="connsiteY8" fmla="*/ 619452 h 831596"/>
                <a:gd name="connsiteX9" fmla="*/ 7759 w 717698"/>
                <a:gd name="connsiteY9" fmla="*/ 213039 h 831596"/>
                <a:gd name="connsiteX10" fmla="*/ 359297 w 717698"/>
                <a:gd name="connsiteY10" fmla="*/ 10428 h 831596"/>
                <a:gd name="connsiteX11" fmla="*/ 710835 w 717698"/>
                <a:gd name="connsiteY11" fmla="*/ 213039 h 831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17698" h="831596">
                  <a:moveTo>
                    <a:pt x="0" y="208570"/>
                  </a:moveTo>
                  <a:lnTo>
                    <a:pt x="0" y="623027"/>
                  </a:lnTo>
                  <a:lnTo>
                    <a:pt x="358103" y="831596"/>
                  </a:lnTo>
                  <a:lnTo>
                    <a:pt x="717699" y="623027"/>
                  </a:lnTo>
                  <a:lnTo>
                    <a:pt x="717699" y="208570"/>
                  </a:lnTo>
                  <a:lnTo>
                    <a:pt x="358103" y="0"/>
                  </a:lnTo>
                  <a:close/>
                  <a:moveTo>
                    <a:pt x="710835" y="619452"/>
                  </a:moveTo>
                  <a:lnTo>
                    <a:pt x="359297" y="822062"/>
                  </a:lnTo>
                  <a:lnTo>
                    <a:pt x="7759" y="619452"/>
                  </a:lnTo>
                  <a:lnTo>
                    <a:pt x="7759" y="213039"/>
                  </a:lnTo>
                  <a:lnTo>
                    <a:pt x="359297" y="10428"/>
                  </a:lnTo>
                  <a:lnTo>
                    <a:pt x="710835" y="213039"/>
                  </a:lnTo>
                  <a:close/>
                </a:path>
              </a:pathLst>
            </a:custGeom>
            <a:grpFill/>
            <a:ln w="29774"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7F8DB691-5D5E-924D-921C-9A4507AF5E21}"/>
                </a:ext>
              </a:extLst>
            </p:cNvPr>
            <p:cNvSpPr/>
            <p:nvPr/>
          </p:nvSpPr>
          <p:spPr>
            <a:xfrm>
              <a:off x="11380896" y="1195245"/>
              <a:ext cx="634439" cy="729993"/>
            </a:xfrm>
            <a:custGeom>
              <a:avLst/>
              <a:gdLst>
                <a:gd name="connsiteX0" fmla="*/ 634440 w 634439"/>
                <a:gd name="connsiteY0" fmla="*/ 547346 h 729993"/>
                <a:gd name="connsiteX1" fmla="*/ 634440 w 634439"/>
                <a:gd name="connsiteY1" fmla="*/ 181456 h 729993"/>
                <a:gd name="connsiteX2" fmla="*/ 317220 w 634439"/>
                <a:gd name="connsiteY2" fmla="*/ 0 h 729993"/>
                <a:gd name="connsiteX3" fmla="*/ 0 w 634439"/>
                <a:gd name="connsiteY3" fmla="*/ 182647 h 729993"/>
                <a:gd name="connsiteX4" fmla="*/ 0 w 634439"/>
                <a:gd name="connsiteY4" fmla="*/ 547346 h 729993"/>
                <a:gd name="connsiteX5" fmla="*/ 317220 w 634439"/>
                <a:gd name="connsiteY5" fmla="*/ 729994 h 729993"/>
                <a:gd name="connsiteX6" fmla="*/ 7759 w 634439"/>
                <a:gd name="connsiteY6" fmla="*/ 186223 h 729993"/>
                <a:gd name="connsiteX7" fmla="*/ 316921 w 634439"/>
                <a:gd name="connsiteY7" fmla="*/ 7449 h 729993"/>
                <a:gd name="connsiteX8" fmla="*/ 626382 w 634439"/>
                <a:gd name="connsiteY8" fmla="*/ 186223 h 729993"/>
                <a:gd name="connsiteX9" fmla="*/ 626382 w 634439"/>
                <a:gd name="connsiteY9" fmla="*/ 543771 h 729993"/>
                <a:gd name="connsiteX10" fmla="*/ 316921 w 634439"/>
                <a:gd name="connsiteY10" fmla="*/ 722545 h 729993"/>
                <a:gd name="connsiteX11" fmla="*/ 7759 w 634439"/>
                <a:gd name="connsiteY11" fmla="*/ 543771 h 729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34439" h="729993">
                  <a:moveTo>
                    <a:pt x="634440" y="547346"/>
                  </a:moveTo>
                  <a:lnTo>
                    <a:pt x="634440" y="181456"/>
                  </a:lnTo>
                  <a:lnTo>
                    <a:pt x="317220" y="0"/>
                  </a:lnTo>
                  <a:lnTo>
                    <a:pt x="0" y="182647"/>
                  </a:lnTo>
                  <a:lnTo>
                    <a:pt x="0" y="547346"/>
                  </a:lnTo>
                  <a:lnTo>
                    <a:pt x="317220" y="729994"/>
                  </a:lnTo>
                  <a:close/>
                  <a:moveTo>
                    <a:pt x="7759" y="186223"/>
                  </a:moveTo>
                  <a:lnTo>
                    <a:pt x="316921" y="7449"/>
                  </a:lnTo>
                  <a:lnTo>
                    <a:pt x="626382" y="186223"/>
                  </a:lnTo>
                  <a:lnTo>
                    <a:pt x="626382" y="543771"/>
                  </a:lnTo>
                  <a:lnTo>
                    <a:pt x="316921" y="722545"/>
                  </a:lnTo>
                  <a:lnTo>
                    <a:pt x="7759" y="543771"/>
                  </a:lnTo>
                  <a:close/>
                </a:path>
              </a:pathLst>
            </a:custGeom>
            <a:grpFill/>
            <a:ln w="29774" cap="flat">
              <a:noFill/>
              <a:prstDash val="solid"/>
              <a:miter/>
            </a:ln>
          </p:spPr>
          <p:txBody>
            <a:bodyPr rtlCol="0" anchor="ctr"/>
            <a:lstStyle/>
            <a:p>
              <a:endParaRPr lang="en-US"/>
            </a:p>
          </p:txBody>
        </p:sp>
        <p:sp>
          <p:nvSpPr>
            <p:cNvPr id="29" name="Freeform 28">
              <a:extLst>
                <a:ext uri="{FF2B5EF4-FFF2-40B4-BE49-F238E27FC236}">
                  <a16:creationId xmlns:a16="http://schemas.microsoft.com/office/drawing/2014/main" id="{30C8DE6C-F239-CA41-8D98-ABD1A017E6C7}"/>
                </a:ext>
              </a:extLst>
            </p:cNvPr>
            <p:cNvSpPr/>
            <p:nvPr/>
          </p:nvSpPr>
          <p:spPr>
            <a:xfrm>
              <a:off x="11278836" y="1925835"/>
              <a:ext cx="329753" cy="380192"/>
            </a:xfrm>
            <a:custGeom>
              <a:avLst/>
              <a:gdLst>
                <a:gd name="connsiteX0" fmla="*/ 329753 w 329753"/>
                <a:gd name="connsiteY0" fmla="*/ 285144 h 380192"/>
                <a:gd name="connsiteX1" fmla="*/ 329753 w 329753"/>
                <a:gd name="connsiteY1" fmla="*/ 95048 h 380192"/>
                <a:gd name="connsiteX2" fmla="*/ 165026 w 329753"/>
                <a:gd name="connsiteY2" fmla="*/ 0 h 380192"/>
                <a:gd name="connsiteX3" fmla="*/ 0 w 329753"/>
                <a:gd name="connsiteY3" fmla="*/ 95048 h 380192"/>
                <a:gd name="connsiteX4" fmla="*/ 0 w 329753"/>
                <a:gd name="connsiteY4" fmla="*/ 285144 h 380192"/>
                <a:gd name="connsiteX5" fmla="*/ 165026 w 329753"/>
                <a:gd name="connsiteY5" fmla="*/ 380193 h 380192"/>
                <a:gd name="connsiteX6" fmla="*/ 1492 w 329753"/>
                <a:gd name="connsiteY6" fmla="*/ 95644 h 380192"/>
                <a:gd name="connsiteX7" fmla="*/ 165324 w 329753"/>
                <a:gd name="connsiteY7" fmla="*/ 1192 h 380192"/>
                <a:gd name="connsiteX8" fmla="*/ 329157 w 329753"/>
                <a:gd name="connsiteY8" fmla="*/ 95644 h 380192"/>
                <a:gd name="connsiteX9" fmla="*/ 329157 w 329753"/>
                <a:gd name="connsiteY9" fmla="*/ 284549 h 380192"/>
                <a:gd name="connsiteX10" fmla="*/ 165324 w 329753"/>
                <a:gd name="connsiteY10" fmla="*/ 379001 h 380192"/>
                <a:gd name="connsiteX11" fmla="*/ 1492 w 329753"/>
                <a:gd name="connsiteY11" fmla="*/ 284549 h 380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9753" h="380192">
                  <a:moveTo>
                    <a:pt x="329753" y="285144"/>
                  </a:moveTo>
                  <a:lnTo>
                    <a:pt x="329753" y="95048"/>
                  </a:lnTo>
                  <a:lnTo>
                    <a:pt x="165026" y="0"/>
                  </a:lnTo>
                  <a:lnTo>
                    <a:pt x="0" y="95048"/>
                  </a:lnTo>
                  <a:lnTo>
                    <a:pt x="0" y="285144"/>
                  </a:lnTo>
                  <a:lnTo>
                    <a:pt x="165026" y="380193"/>
                  </a:lnTo>
                  <a:close/>
                  <a:moveTo>
                    <a:pt x="1492" y="95644"/>
                  </a:moveTo>
                  <a:lnTo>
                    <a:pt x="165324" y="1192"/>
                  </a:lnTo>
                  <a:lnTo>
                    <a:pt x="329157" y="95644"/>
                  </a:lnTo>
                  <a:lnTo>
                    <a:pt x="329157" y="284549"/>
                  </a:lnTo>
                  <a:lnTo>
                    <a:pt x="165324" y="379001"/>
                  </a:lnTo>
                  <a:lnTo>
                    <a:pt x="1492" y="284549"/>
                  </a:lnTo>
                  <a:close/>
                </a:path>
              </a:pathLst>
            </a:custGeom>
            <a:grpFill/>
            <a:ln w="29774" cap="flat">
              <a:noFill/>
              <a:prstDash val="solid"/>
              <a:miter/>
            </a:ln>
          </p:spPr>
          <p:txBody>
            <a:bodyPr rtlCol="0" anchor="ctr"/>
            <a:lstStyle/>
            <a:p>
              <a:endParaRPr lang="en-US"/>
            </a:p>
          </p:txBody>
        </p:sp>
        <p:sp>
          <p:nvSpPr>
            <p:cNvPr id="30" name="Freeform 29">
              <a:extLst>
                <a:ext uri="{FF2B5EF4-FFF2-40B4-BE49-F238E27FC236}">
                  <a16:creationId xmlns:a16="http://schemas.microsoft.com/office/drawing/2014/main" id="{DEE804C6-97B2-D948-961C-D0CBF83C79CC}"/>
                </a:ext>
              </a:extLst>
            </p:cNvPr>
            <p:cNvSpPr/>
            <p:nvPr/>
          </p:nvSpPr>
          <p:spPr>
            <a:xfrm>
              <a:off x="11540252" y="2540817"/>
              <a:ext cx="651747" cy="750850"/>
            </a:xfrm>
            <a:custGeom>
              <a:avLst/>
              <a:gdLst>
                <a:gd name="connsiteX0" fmla="*/ 325575 w 651747"/>
                <a:gd name="connsiteY0" fmla="*/ 0 h 750850"/>
                <a:gd name="connsiteX1" fmla="*/ 0 w 651747"/>
                <a:gd name="connsiteY1" fmla="*/ 187713 h 750850"/>
                <a:gd name="connsiteX2" fmla="*/ 0 w 651747"/>
                <a:gd name="connsiteY2" fmla="*/ 563138 h 750850"/>
                <a:gd name="connsiteX3" fmla="*/ 325575 w 651747"/>
                <a:gd name="connsiteY3" fmla="*/ 750850 h 750850"/>
                <a:gd name="connsiteX4" fmla="*/ 651748 w 651747"/>
                <a:gd name="connsiteY4" fmla="*/ 563138 h 750850"/>
                <a:gd name="connsiteX5" fmla="*/ 651748 w 651747"/>
                <a:gd name="connsiteY5" fmla="*/ 187713 h 750850"/>
                <a:gd name="connsiteX6" fmla="*/ 651748 w 651747"/>
                <a:gd name="connsiteY6" fmla="*/ 561350 h 750850"/>
                <a:gd name="connsiteX7" fmla="*/ 327068 w 651747"/>
                <a:gd name="connsiteY7" fmla="*/ 748467 h 750850"/>
                <a:gd name="connsiteX8" fmla="*/ 1193 w 651747"/>
                <a:gd name="connsiteY8" fmla="*/ 561350 h 750850"/>
                <a:gd name="connsiteX9" fmla="*/ 1193 w 651747"/>
                <a:gd name="connsiteY9" fmla="*/ 188309 h 750850"/>
                <a:gd name="connsiteX10" fmla="*/ 325575 w 651747"/>
                <a:gd name="connsiteY10" fmla="*/ 1192 h 750850"/>
                <a:gd name="connsiteX11" fmla="*/ 651748 w 651747"/>
                <a:gd name="connsiteY11" fmla="*/ 188309 h 750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51747" h="750850">
                  <a:moveTo>
                    <a:pt x="325575" y="0"/>
                  </a:moveTo>
                  <a:lnTo>
                    <a:pt x="0" y="187713"/>
                  </a:lnTo>
                  <a:lnTo>
                    <a:pt x="0" y="563138"/>
                  </a:lnTo>
                  <a:lnTo>
                    <a:pt x="325575" y="750850"/>
                  </a:lnTo>
                  <a:lnTo>
                    <a:pt x="651748" y="563138"/>
                  </a:lnTo>
                  <a:lnTo>
                    <a:pt x="651748" y="187713"/>
                  </a:lnTo>
                  <a:close/>
                  <a:moveTo>
                    <a:pt x="651748" y="561350"/>
                  </a:moveTo>
                  <a:lnTo>
                    <a:pt x="327068" y="748467"/>
                  </a:lnTo>
                  <a:lnTo>
                    <a:pt x="1193" y="561350"/>
                  </a:lnTo>
                  <a:lnTo>
                    <a:pt x="1193" y="188309"/>
                  </a:lnTo>
                  <a:lnTo>
                    <a:pt x="325575" y="1192"/>
                  </a:lnTo>
                  <a:lnTo>
                    <a:pt x="651748" y="188309"/>
                  </a:lnTo>
                  <a:close/>
                </a:path>
              </a:pathLst>
            </a:custGeom>
            <a:grpFill/>
            <a:ln w="29774" cap="flat">
              <a:noFill/>
              <a:prstDash val="solid"/>
              <a:miter/>
            </a:ln>
          </p:spPr>
          <p:txBody>
            <a:bodyPr rtlCol="0" anchor="ctr"/>
            <a:lstStyle/>
            <a:p>
              <a:endParaRPr lang="en-US"/>
            </a:p>
          </p:txBody>
        </p:sp>
        <p:sp>
          <p:nvSpPr>
            <p:cNvPr id="32" name="Freeform 31">
              <a:extLst>
                <a:ext uri="{FF2B5EF4-FFF2-40B4-BE49-F238E27FC236}">
                  <a16:creationId xmlns:a16="http://schemas.microsoft.com/office/drawing/2014/main" id="{DF8C1AAA-4193-2D4F-8FBF-0A7C532A5F9A}"/>
                </a:ext>
              </a:extLst>
            </p:cNvPr>
            <p:cNvSpPr/>
            <p:nvPr/>
          </p:nvSpPr>
          <p:spPr>
            <a:xfrm>
              <a:off x="10823448" y="615720"/>
              <a:ext cx="389138" cy="448722"/>
            </a:xfrm>
            <a:custGeom>
              <a:avLst/>
              <a:gdLst>
                <a:gd name="connsiteX0" fmla="*/ 389139 w 389138"/>
                <a:gd name="connsiteY0" fmla="*/ 336691 h 448722"/>
                <a:gd name="connsiteX1" fmla="*/ 389139 w 389138"/>
                <a:gd name="connsiteY1" fmla="*/ 112330 h 448722"/>
                <a:gd name="connsiteX2" fmla="*/ 194570 w 389138"/>
                <a:gd name="connsiteY2" fmla="*/ 0 h 448722"/>
                <a:gd name="connsiteX3" fmla="*/ 0 w 389138"/>
                <a:gd name="connsiteY3" fmla="*/ 112330 h 448722"/>
                <a:gd name="connsiteX4" fmla="*/ 0 w 389138"/>
                <a:gd name="connsiteY4" fmla="*/ 336691 h 448722"/>
                <a:gd name="connsiteX5" fmla="*/ 194570 w 389138"/>
                <a:gd name="connsiteY5" fmla="*/ 448723 h 448722"/>
                <a:gd name="connsiteX6" fmla="*/ 8057 w 389138"/>
                <a:gd name="connsiteY6" fmla="*/ 116799 h 448722"/>
                <a:gd name="connsiteX7" fmla="*/ 194570 w 389138"/>
                <a:gd name="connsiteY7" fmla="*/ 9237 h 448722"/>
                <a:gd name="connsiteX8" fmla="*/ 381380 w 389138"/>
                <a:gd name="connsiteY8" fmla="*/ 116799 h 448722"/>
                <a:gd name="connsiteX9" fmla="*/ 381380 w 389138"/>
                <a:gd name="connsiteY9" fmla="*/ 331924 h 448722"/>
                <a:gd name="connsiteX10" fmla="*/ 194570 w 389138"/>
                <a:gd name="connsiteY10" fmla="*/ 439486 h 448722"/>
                <a:gd name="connsiteX11" fmla="*/ 8057 w 389138"/>
                <a:gd name="connsiteY11" fmla="*/ 331924 h 448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9138" h="448722">
                  <a:moveTo>
                    <a:pt x="389139" y="336691"/>
                  </a:moveTo>
                  <a:lnTo>
                    <a:pt x="389139" y="112330"/>
                  </a:lnTo>
                  <a:lnTo>
                    <a:pt x="194570" y="0"/>
                  </a:lnTo>
                  <a:lnTo>
                    <a:pt x="0" y="112330"/>
                  </a:lnTo>
                  <a:lnTo>
                    <a:pt x="0" y="336691"/>
                  </a:lnTo>
                  <a:lnTo>
                    <a:pt x="194570" y="448723"/>
                  </a:lnTo>
                  <a:close/>
                  <a:moveTo>
                    <a:pt x="8057" y="116799"/>
                  </a:moveTo>
                  <a:lnTo>
                    <a:pt x="194570" y="9237"/>
                  </a:lnTo>
                  <a:lnTo>
                    <a:pt x="381380" y="116799"/>
                  </a:lnTo>
                  <a:lnTo>
                    <a:pt x="381380" y="331924"/>
                  </a:lnTo>
                  <a:lnTo>
                    <a:pt x="194570" y="439486"/>
                  </a:lnTo>
                  <a:lnTo>
                    <a:pt x="8057" y="331924"/>
                  </a:lnTo>
                  <a:close/>
                </a:path>
              </a:pathLst>
            </a:custGeom>
            <a:grpFill/>
            <a:ln w="29774" cap="flat">
              <a:noFill/>
              <a:prstDash val="solid"/>
              <a:miter/>
            </a:ln>
          </p:spPr>
          <p:txBody>
            <a:bodyPr rtlCol="0" anchor="ctr"/>
            <a:lstStyle/>
            <a:p>
              <a:endParaRPr lang="en-US"/>
            </a:p>
          </p:txBody>
        </p:sp>
        <p:sp>
          <p:nvSpPr>
            <p:cNvPr id="33" name="Freeform 32">
              <a:extLst>
                <a:ext uri="{FF2B5EF4-FFF2-40B4-BE49-F238E27FC236}">
                  <a16:creationId xmlns:a16="http://schemas.microsoft.com/office/drawing/2014/main" id="{F950FEA1-D33F-8844-A2BA-89EF773F5EC9}"/>
                </a:ext>
              </a:extLst>
            </p:cNvPr>
            <p:cNvSpPr/>
            <p:nvPr/>
          </p:nvSpPr>
          <p:spPr>
            <a:xfrm>
              <a:off x="10232859" y="1071925"/>
              <a:ext cx="385592" cy="443956"/>
            </a:xfrm>
            <a:custGeom>
              <a:avLst/>
              <a:gdLst>
                <a:gd name="connsiteX0" fmla="*/ 559238 w 559237"/>
                <a:gd name="connsiteY0" fmla="*/ 482988 h 643884"/>
                <a:gd name="connsiteX1" fmla="*/ 559238 w 559237"/>
                <a:gd name="connsiteY1" fmla="*/ 160897 h 643884"/>
                <a:gd name="connsiteX2" fmla="*/ 279022 w 559237"/>
                <a:gd name="connsiteY2" fmla="*/ 0 h 643884"/>
                <a:gd name="connsiteX3" fmla="*/ 0 w 559237"/>
                <a:gd name="connsiteY3" fmla="*/ 160897 h 643884"/>
                <a:gd name="connsiteX4" fmla="*/ 0 w 559237"/>
                <a:gd name="connsiteY4" fmla="*/ 482988 h 643884"/>
                <a:gd name="connsiteX5" fmla="*/ 279022 w 559237"/>
                <a:gd name="connsiteY5" fmla="*/ 643884 h 643884"/>
                <a:gd name="connsiteX6" fmla="*/ 12235 w 559237"/>
                <a:gd name="connsiteY6" fmla="*/ 167452 h 643884"/>
                <a:gd name="connsiteX7" fmla="*/ 280812 w 559237"/>
                <a:gd name="connsiteY7" fmla="*/ 13110 h 643884"/>
                <a:gd name="connsiteX8" fmla="*/ 549390 w 559237"/>
                <a:gd name="connsiteY8" fmla="*/ 167452 h 643884"/>
                <a:gd name="connsiteX9" fmla="*/ 549390 w 559237"/>
                <a:gd name="connsiteY9" fmla="*/ 476433 h 643884"/>
                <a:gd name="connsiteX10" fmla="*/ 280812 w 559237"/>
                <a:gd name="connsiteY10" fmla="*/ 630774 h 643884"/>
                <a:gd name="connsiteX11" fmla="*/ 12235 w 559237"/>
                <a:gd name="connsiteY11" fmla="*/ 476433 h 643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9237" h="643884">
                  <a:moveTo>
                    <a:pt x="559238" y="482988"/>
                  </a:moveTo>
                  <a:lnTo>
                    <a:pt x="559238" y="160897"/>
                  </a:lnTo>
                  <a:lnTo>
                    <a:pt x="279022" y="0"/>
                  </a:lnTo>
                  <a:lnTo>
                    <a:pt x="0" y="160897"/>
                  </a:lnTo>
                  <a:lnTo>
                    <a:pt x="0" y="482988"/>
                  </a:lnTo>
                  <a:lnTo>
                    <a:pt x="279022" y="643884"/>
                  </a:lnTo>
                  <a:close/>
                  <a:moveTo>
                    <a:pt x="12235" y="167452"/>
                  </a:moveTo>
                  <a:lnTo>
                    <a:pt x="280812" y="13110"/>
                  </a:lnTo>
                  <a:lnTo>
                    <a:pt x="549390" y="167452"/>
                  </a:lnTo>
                  <a:lnTo>
                    <a:pt x="549390" y="476433"/>
                  </a:lnTo>
                  <a:lnTo>
                    <a:pt x="280812" y="630774"/>
                  </a:lnTo>
                  <a:lnTo>
                    <a:pt x="12235" y="476433"/>
                  </a:lnTo>
                  <a:close/>
                </a:path>
              </a:pathLst>
            </a:custGeom>
            <a:grpFill/>
            <a:ln w="29774" cap="flat">
              <a:noFill/>
              <a:prstDash val="solid"/>
              <a:miter/>
            </a:ln>
          </p:spPr>
          <p:txBody>
            <a:bodyPr rtlCol="0" anchor="ctr"/>
            <a:lstStyle/>
            <a:p>
              <a:endParaRPr lang="en-US"/>
            </a:p>
          </p:txBody>
        </p:sp>
        <p:sp>
          <p:nvSpPr>
            <p:cNvPr id="34" name="Freeform 33">
              <a:extLst>
                <a:ext uri="{FF2B5EF4-FFF2-40B4-BE49-F238E27FC236}">
                  <a16:creationId xmlns:a16="http://schemas.microsoft.com/office/drawing/2014/main" id="{D8CC61A3-A98B-5B48-BEC1-B4543FE7B9C1}"/>
                </a:ext>
              </a:extLst>
            </p:cNvPr>
            <p:cNvSpPr/>
            <p:nvPr/>
          </p:nvSpPr>
          <p:spPr>
            <a:xfrm>
              <a:off x="8342390" y="2517577"/>
              <a:ext cx="786633" cy="907277"/>
            </a:xfrm>
            <a:custGeom>
              <a:avLst/>
              <a:gdLst>
                <a:gd name="connsiteX0" fmla="*/ 0 w 786633"/>
                <a:gd name="connsiteY0" fmla="*/ 227043 h 907277"/>
                <a:gd name="connsiteX1" fmla="*/ 0 w 786633"/>
                <a:gd name="connsiteY1" fmla="*/ 680533 h 907277"/>
                <a:gd name="connsiteX2" fmla="*/ 393317 w 786633"/>
                <a:gd name="connsiteY2" fmla="*/ 907278 h 907277"/>
                <a:gd name="connsiteX3" fmla="*/ 786633 w 786633"/>
                <a:gd name="connsiteY3" fmla="*/ 680533 h 907277"/>
                <a:gd name="connsiteX4" fmla="*/ 786633 w 786633"/>
                <a:gd name="connsiteY4" fmla="*/ 227043 h 907277"/>
                <a:gd name="connsiteX5" fmla="*/ 393615 w 786633"/>
                <a:gd name="connsiteY5" fmla="*/ 0 h 907277"/>
                <a:gd name="connsiteX6" fmla="*/ 775890 w 786633"/>
                <a:gd name="connsiteY6" fmla="*/ 673978 h 907277"/>
                <a:gd name="connsiteX7" fmla="*/ 393914 w 786633"/>
                <a:gd name="connsiteY7" fmla="*/ 894168 h 907277"/>
                <a:gd name="connsiteX8" fmla="*/ 11638 w 786633"/>
                <a:gd name="connsiteY8" fmla="*/ 673978 h 907277"/>
                <a:gd name="connsiteX9" fmla="*/ 11638 w 786633"/>
                <a:gd name="connsiteY9" fmla="*/ 233300 h 907277"/>
                <a:gd name="connsiteX10" fmla="*/ 393615 w 786633"/>
                <a:gd name="connsiteY10" fmla="*/ 13110 h 907277"/>
                <a:gd name="connsiteX11" fmla="*/ 775890 w 786633"/>
                <a:gd name="connsiteY11" fmla="*/ 233300 h 907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6633" h="907277">
                  <a:moveTo>
                    <a:pt x="0" y="227043"/>
                  </a:moveTo>
                  <a:lnTo>
                    <a:pt x="0" y="680533"/>
                  </a:lnTo>
                  <a:lnTo>
                    <a:pt x="393317" y="907278"/>
                  </a:lnTo>
                  <a:lnTo>
                    <a:pt x="786633" y="680533"/>
                  </a:lnTo>
                  <a:lnTo>
                    <a:pt x="786633" y="227043"/>
                  </a:lnTo>
                  <a:lnTo>
                    <a:pt x="393615" y="0"/>
                  </a:lnTo>
                  <a:close/>
                  <a:moveTo>
                    <a:pt x="775890" y="673978"/>
                  </a:moveTo>
                  <a:lnTo>
                    <a:pt x="393914" y="894168"/>
                  </a:lnTo>
                  <a:lnTo>
                    <a:pt x="11638" y="673978"/>
                  </a:lnTo>
                  <a:lnTo>
                    <a:pt x="11638" y="233300"/>
                  </a:lnTo>
                  <a:lnTo>
                    <a:pt x="393615" y="13110"/>
                  </a:lnTo>
                  <a:lnTo>
                    <a:pt x="775890" y="233300"/>
                  </a:lnTo>
                  <a:close/>
                </a:path>
              </a:pathLst>
            </a:custGeom>
            <a:grpFill/>
            <a:ln w="29774" cap="flat">
              <a:noFill/>
              <a:prstDash val="solid"/>
              <a:miter/>
            </a:ln>
          </p:spPr>
          <p:txBody>
            <a:bodyPr rtlCol="0" anchor="ctr"/>
            <a:lstStyle/>
            <a:p>
              <a:endParaRPr lang="en-US"/>
            </a:p>
          </p:txBody>
        </p:sp>
      </p:grpSp>
      <p:pic>
        <p:nvPicPr>
          <p:cNvPr id="37" name="Graphic 36">
            <a:extLst>
              <a:ext uri="{FF2B5EF4-FFF2-40B4-BE49-F238E27FC236}">
                <a16:creationId xmlns:a16="http://schemas.microsoft.com/office/drawing/2014/main" id="{20104305-BA26-DD4A-9013-286BCC5568F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234843" y="5584621"/>
            <a:ext cx="1981908" cy="553091"/>
          </a:xfrm>
          <a:prstGeom prst="rect">
            <a:avLst/>
          </a:prstGeom>
        </p:spPr>
      </p:pic>
    </p:spTree>
    <p:extLst>
      <p:ext uri="{BB962C8B-B14F-4D97-AF65-F5344CB8AC3E}">
        <p14:creationId xmlns:p14="http://schemas.microsoft.com/office/powerpoint/2010/main" val="120662917"/>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showMasterSp="0" preserve="1" userDrawn="1">
  <p:cSld name="1_Text">
    <p:bg>
      <p:bgPr>
        <a:solidFill>
          <a:schemeClr val="tx1"/>
        </a:solidFill>
        <a:effectLst/>
      </p:bgPr>
    </p:bg>
    <p:spTree>
      <p:nvGrpSpPr>
        <p:cNvPr id="1" name=""/>
        <p:cNvGrpSpPr/>
        <p:nvPr/>
      </p:nvGrpSpPr>
      <p:grpSpPr>
        <a:xfrm>
          <a:off x="0" y="0"/>
          <a:ext cx="0" cy="0"/>
          <a:chOff x="0" y="0"/>
          <a:chExt cx="0" cy="0"/>
        </a:xfrm>
      </p:grpSpPr>
      <p:sp>
        <p:nvSpPr>
          <p:cNvPr id="14" name="Freeform 13">
            <a:extLst>
              <a:ext uri="{FF2B5EF4-FFF2-40B4-BE49-F238E27FC236}">
                <a16:creationId xmlns:a16="http://schemas.microsoft.com/office/drawing/2014/main" id="{E0B8C7AC-DA86-654C-9BE5-9FBBCA90C7D0}"/>
              </a:ext>
            </a:extLst>
          </p:cNvPr>
          <p:cNvSpPr/>
          <p:nvPr/>
        </p:nvSpPr>
        <p:spPr>
          <a:xfrm rot="10800000" flipH="1">
            <a:off x="3750115" y="2142849"/>
            <a:ext cx="616264" cy="709972"/>
          </a:xfrm>
          <a:custGeom>
            <a:avLst/>
            <a:gdLst>
              <a:gd name="connsiteX0" fmla="*/ 325575 w 651747"/>
              <a:gd name="connsiteY0" fmla="*/ 0 h 750850"/>
              <a:gd name="connsiteX1" fmla="*/ 0 w 651747"/>
              <a:gd name="connsiteY1" fmla="*/ 187713 h 750850"/>
              <a:gd name="connsiteX2" fmla="*/ 0 w 651747"/>
              <a:gd name="connsiteY2" fmla="*/ 563138 h 750850"/>
              <a:gd name="connsiteX3" fmla="*/ 325575 w 651747"/>
              <a:gd name="connsiteY3" fmla="*/ 750850 h 750850"/>
              <a:gd name="connsiteX4" fmla="*/ 651748 w 651747"/>
              <a:gd name="connsiteY4" fmla="*/ 563138 h 750850"/>
              <a:gd name="connsiteX5" fmla="*/ 651748 w 651747"/>
              <a:gd name="connsiteY5" fmla="*/ 187713 h 750850"/>
              <a:gd name="connsiteX6" fmla="*/ 651748 w 651747"/>
              <a:gd name="connsiteY6" fmla="*/ 561350 h 750850"/>
              <a:gd name="connsiteX7" fmla="*/ 327068 w 651747"/>
              <a:gd name="connsiteY7" fmla="*/ 748467 h 750850"/>
              <a:gd name="connsiteX8" fmla="*/ 1193 w 651747"/>
              <a:gd name="connsiteY8" fmla="*/ 561350 h 750850"/>
              <a:gd name="connsiteX9" fmla="*/ 1193 w 651747"/>
              <a:gd name="connsiteY9" fmla="*/ 188309 h 750850"/>
              <a:gd name="connsiteX10" fmla="*/ 325575 w 651747"/>
              <a:gd name="connsiteY10" fmla="*/ 1192 h 750850"/>
              <a:gd name="connsiteX11" fmla="*/ 651748 w 651747"/>
              <a:gd name="connsiteY11" fmla="*/ 188309 h 750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51747" h="750850">
                <a:moveTo>
                  <a:pt x="325575" y="0"/>
                </a:moveTo>
                <a:lnTo>
                  <a:pt x="0" y="187713"/>
                </a:lnTo>
                <a:lnTo>
                  <a:pt x="0" y="563138"/>
                </a:lnTo>
                <a:lnTo>
                  <a:pt x="325575" y="750850"/>
                </a:lnTo>
                <a:lnTo>
                  <a:pt x="651748" y="563138"/>
                </a:lnTo>
                <a:lnTo>
                  <a:pt x="651748" y="187713"/>
                </a:lnTo>
                <a:close/>
                <a:moveTo>
                  <a:pt x="651748" y="561350"/>
                </a:moveTo>
                <a:lnTo>
                  <a:pt x="327068" y="748467"/>
                </a:lnTo>
                <a:lnTo>
                  <a:pt x="1193" y="561350"/>
                </a:lnTo>
                <a:lnTo>
                  <a:pt x="1193" y="188309"/>
                </a:lnTo>
                <a:lnTo>
                  <a:pt x="325575" y="1192"/>
                </a:lnTo>
                <a:lnTo>
                  <a:pt x="651748" y="188309"/>
                </a:lnTo>
                <a:close/>
              </a:path>
            </a:pathLst>
          </a:custGeom>
          <a:solidFill>
            <a:schemeClr val="accent6">
              <a:lumMod val="90000"/>
              <a:alpha val="47000"/>
            </a:schemeClr>
          </a:solidFill>
          <a:ln w="29774" cap="flat">
            <a:noFill/>
            <a:prstDash val="solid"/>
            <a:miter/>
          </a:ln>
        </p:spPr>
        <p:txBody>
          <a:bodyPr rtlCol="0" anchor="ctr"/>
          <a:lstStyle/>
          <a:p>
            <a:endParaRPr lang="en-US"/>
          </a:p>
        </p:txBody>
      </p:sp>
      <p:pic>
        <p:nvPicPr>
          <p:cNvPr id="37" name="Graphic 36">
            <a:extLst>
              <a:ext uri="{FF2B5EF4-FFF2-40B4-BE49-F238E27FC236}">
                <a16:creationId xmlns:a16="http://schemas.microsoft.com/office/drawing/2014/main" id="{20104305-BA26-DD4A-9013-286BCC5568F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69925" y="3808831"/>
            <a:ext cx="2921000" cy="815163"/>
          </a:xfrm>
          <a:prstGeom prst="rect">
            <a:avLst/>
          </a:prstGeom>
        </p:spPr>
      </p:pic>
      <p:grpSp>
        <p:nvGrpSpPr>
          <p:cNvPr id="55" name="Group 54">
            <a:extLst>
              <a:ext uri="{FF2B5EF4-FFF2-40B4-BE49-F238E27FC236}">
                <a16:creationId xmlns:a16="http://schemas.microsoft.com/office/drawing/2014/main" id="{F017EB19-1616-E544-94A4-D831A2866710}"/>
              </a:ext>
            </a:extLst>
          </p:cNvPr>
          <p:cNvGrpSpPr/>
          <p:nvPr userDrawn="1"/>
        </p:nvGrpSpPr>
        <p:grpSpPr>
          <a:xfrm>
            <a:off x="6096000" y="214746"/>
            <a:ext cx="5895094" cy="3856205"/>
            <a:chOff x="5493484" y="804064"/>
            <a:chExt cx="5895094" cy="3856205"/>
          </a:xfrm>
        </p:grpSpPr>
        <p:sp>
          <p:nvSpPr>
            <p:cNvPr id="7" name="Freeform 6">
              <a:extLst>
                <a:ext uri="{FF2B5EF4-FFF2-40B4-BE49-F238E27FC236}">
                  <a16:creationId xmlns:a16="http://schemas.microsoft.com/office/drawing/2014/main" id="{6C009215-74EA-E74B-B900-23B7EE92E958}"/>
                </a:ext>
              </a:extLst>
            </p:cNvPr>
            <p:cNvSpPr/>
            <p:nvPr/>
          </p:nvSpPr>
          <p:spPr>
            <a:xfrm flipH="1">
              <a:off x="5601635" y="3200338"/>
              <a:ext cx="177760" cy="205838"/>
            </a:xfrm>
            <a:custGeom>
              <a:avLst/>
              <a:gdLst>
                <a:gd name="connsiteX0" fmla="*/ 0 w 194271"/>
                <a:gd name="connsiteY0" fmla="*/ 56016 h 224957"/>
                <a:gd name="connsiteX1" fmla="*/ 0 w 194271"/>
                <a:gd name="connsiteY1" fmla="*/ 168643 h 224957"/>
                <a:gd name="connsiteX2" fmla="*/ 97285 w 194271"/>
                <a:gd name="connsiteY2" fmla="*/ 224957 h 224957"/>
                <a:gd name="connsiteX3" fmla="*/ 194271 w 194271"/>
                <a:gd name="connsiteY3" fmla="*/ 168643 h 224957"/>
                <a:gd name="connsiteX4" fmla="*/ 194271 w 194271"/>
                <a:gd name="connsiteY4" fmla="*/ 56016 h 224957"/>
                <a:gd name="connsiteX5" fmla="*/ 97285 w 194271"/>
                <a:gd name="connsiteY5" fmla="*/ 0 h 224957"/>
                <a:gd name="connsiteX6" fmla="*/ 182334 w 194271"/>
                <a:gd name="connsiteY6" fmla="*/ 161492 h 224957"/>
                <a:gd name="connsiteX7" fmla="*/ 96688 w 194271"/>
                <a:gd name="connsiteY7" fmla="*/ 211251 h 224957"/>
                <a:gd name="connsiteX8" fmla="*/ 10743 w 194271"/>
                <a:gd name="connsiteY8" fmla="*/ 161492 h 224957"/>
                <a:gd name="connsiteX9" fmla="*/ 10743 w 194271"/>
                <a:gd name="connsiteY9" fmla="*/ 62571 h 224957"/>
                <a:gd name="connsiteX10" fmla="*/ 96688 w 194271"/>
                <a:gd name="connsiteY10" fmla="*/ 13110 h 224957"/>
                <a:gd name="connsiteX11" fmla="*/ 182334 w 194271"/>
                <a:gd name="connsiteY11" fmla="*/ 62571 h 224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4271" h="224957">
                  <a:moveTo>
                    <a:pt x="0" y="56016"/>
                  </a:moveTo>
                  <a:lnTo>
                    <a:pt x="0" y="168643"/>
                  </a:lnTo>
                  <a:lnTo>
                    <a:pt x="97285" y="224957"/>
                  </a:lnTo>
                  <a:lnTo>
                    <a:pt x="194271" y="168643"/>
                  </a:lnTo>
                  <a:lnTo>
                    <a:pt x="194271" y="56016"/>
                  </a:lnTo>
                  <a:lnTo>
                    <a:pt x="97285" y="0"/>
                  </a:lnTo>
                  <a:close/>
                  <a:moveTo>
                    <a:pt x="182334" y="161492"/>
                  </a:moveTo>
                  <a:lnTo>
                    <a:pt x="96688" y="211251"/>
                  </a:lnTo>
                  <a:lnTo>
                    <a:pt x="10743" y="161492"/>
                  </a:lnTo>
                  <a:lnTo>
                    <a:pt x="10743" y="62571"/>
                  </a:lnTo>
                  <a:lnTo>
                    <a:pt x="96688" y="13110"/>
                  </a:lnTo>
                  <a:lnTo>
                    <a:pt x="182334" y="62571"/>
                  </a:lnTo>
                  <a:close/>
                </a:path>
              </a:pathLst>
            </a:custGeom>
            <a:solidFill>
              <a:schemeClr val="accent6">
                <a:lumMod val="90000"/>
                <a:alpha val="47000"/>
              </a:schemeClr>
            </a:solidFill>
            <a:ln w="29774" cap="flat">
              <a:noFill/>
              <a:prstDash val="solid"/>
              <a:miter/>
            </a:ln>
          </p:spPr>
          <p:txBody>
            <a:bodyPr rtlCol="0" anchor="ctr"/>
            <a:lstStyle/>
            <a:p>
              <a:endParaRPr lang="en-US"/>
            </a:p>
          </p:txBody>
        </p:sp>
        <p:sp>
          <p:nvSpPr>
            <p:cNvPr id="8" name="Freeform 7">
              <a:extLst>
                <a:ext uri="{FF2B5EF4-FFF2-40B4-BE49-F238E27FC236}">
                  <a16:creationId xmlns:a16="http://schemas.microsoft.com/office/drawing/2014/main" id="{C84D9D7E-D3D4-C34B-B827-B4FE4A0CEEC0}"/>
                </a:ext>
              </a:extLst>
            </p:cNvPr>
            <p:cNvSpPr/>
            <p:nvPr/>
          </p:nvSpPr>
          <p:spPr>
            <a:xfrm flipH="1">
              <a:off x="7741959" y="1575141"/>
              <a:ext cx="527663" cy="608548"/>
            </a:xfrm>
            <a:custGeom>
              <a:avLst/>
              <a:gdLst>
                <a:gd name="connsiteX0" fmla="*/ 0 w 558044"/>
                <a:gd name="connsiteY0" fmla="*/ 160897 h 643586"/>
                <a:gd name="connsiteX1" fmla="*/ 0 w 558044"/>
                <a:gd name="connsiteY1" fmla="*/ 482690 h 643586"/>
                <a:gd name="connsiteX2" fmla="*/ 279022 w 558044"/>
                <a:gd name="connsiteY2" fmla="*/ 643586 h 643586"/>
                <a:gd name="connsiteX3" fmla="*/ 558044 w 558044"/>
                <a:gd name="connsiteY3" fmla="*/ 482690 h 643586"/>
                <a:gd name="connsiteX4" fmla="*/ 558044 w 558044"/>
                <a:gd name="connsiteY4" fmla="*/ 160897 h 643586"/>
                <a:gd name="connsiteX5" fmla="*/ 279022 w 558044"/>
                <a:gd name="connsiteY5" fmla="*/ 0 h 643586"/>
                <a:gd name="connsiteX6" fmla="*/ 546704 w 558044"/>
                <a:gd name="connsiteY6" fmla="*/ 476731 h 643586"/>
                <a:gd name="connsiteX7" fmla="*/ 278127 w 558044"/>
                <a:gd name="connsiteY7" fmla="*/ 631370 h 643586"/>
                <a:gd name="connsiteX8" fmla="*/ 9549 w 558044"/>
                <a:gd name="connsiteY8" fmla="*/ 476731 h 643586"/>
                <a:gd name="connsiteX9" fmla="*/ 9549 w 558044"/>
                <a:gd name="connsiteY9" fmla="*/ 167452 h 643586"/>
                <a:gd name="connsiteX10" fmla="*/ 278127 w 558044"/>
                <a:gd name="connsiteY10" fmla="*/ 13110 h 643586"/>
                <a:gd name="connsiteX11" fmla="*/ 546704 w 558044"/>
                <a:gd name="connsiteY11" fmla="*/ 167452 h 643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8044" h="643586">
                  <a:moveTo>
                    <a:pt x="0" y="160897"/>
                  </a:moveTo>
                  <a:lnTo>
                    <a:pt x="0" y="482690"/>
                  </a:lnTo>
                  <a:lnTo>
                    <a:pt x="279022" y="643586"/>
                  </a:lnTo>
                  <a:lnTo>
                    <a:pt x="558044" y="482690"/>
                  </a:lnTo>
                  <a:lnTo>
                    <a:pt x="558044" y="160897"/>
                  </a:lnTo>
                  <a:lnTo>
                    <a:pt x="279022" y="0"/>
                  </a:lnTo>
                  <a:close/>
                  <a:moveTo>
                    <a:pt x="546704" y="476731"/>
                  </a:moveTo>
                  <a:lnTo>
                    <a:pt x="278127" y="631370"/>
                  </a:lnTo>
                  <a:lnTo>
                    <a:pt x="9549" y="476731"/>
                  </a:lnTo>
                  <a:lnTo>
                    <a:pt x="9549" y="167452"/>
                  </a:lnTo>
                  <a:lnTo>
                    <a:pt x="278127" y="13110"/>
                  </a:lnTo>
                  <a:lnTo>
                    <a:pt x="546704" y="167452"/>
                  </a:lnTo>
                  <a:close/>
                </a:path>
              </a:pathLst>
            </a:custGeom>
            <a:solidFill>
              <a:schemeClr val="accent6">
                <a:lumMod val="90000"/>
                <a:alpha val="47000"/>
              </a:schemeClr>
            </a:solidFill>
            <a:ln w="29774" cap="flat">
              <a:noFill/>
              <a:prstDash val="solid"/>
              <a:miter/>
            </a:ln>
          </p:spPr>
          <p:txBody>
            <a:bodyPr rtlCol="0" anchor="ctr"/>
            <a:lstStyle/>
            <a:p>
              <a:endParaRPr lang="en-US"/>
            </a:p>
          </p:txBody>
        </p:sp>
        <p:sp>
          <p:nvSpPr>
            <p:cNvPr id="10" name="Freeform 9">
              <a:extLst>
                <a:ext uri="{FF2B5EF4-FFF2-40B4-BE49-F238E27FC236}">
                  <a16:creationId xmlns:a16="http://schemas.microsoft.com/office/drawing/2014/main" id="{AFA0FC67-A80D-9749-A3B6-478C71522103}"/>
                </a:ext>
              </a:extLst>
            </p:cNvPr>
            <p:cNvSpPr/>
            <p:nvPr/>
          </p:nvSpPr>
          <p:spPr>
            <a:xfrm flipH="1">
              <a:off x="6545795" y="2686988"/>
              <a:ext cx="458911" cy="529106"/>
            </a:xfrm>
            <a:custGeom>
              <a:avLst/>
              <a:gdLst>
                <a:gd name="connsiteX0" fmla="*/ 634440 w 634439"/>
                <a:gd name="connsiteY0" fmla="*/ 548538 h 731483"/>
                <a:gd name="connsiteX1" fmla="*/ 634440 w 634439"/>
                <a:gd name="connsiteY1" fmla="*/ 182945 h 731483"/>
                <a:gd name="connsiteX2" fmla="*/ 317220 w 634439"/>
                <a:gd name="connsiteY2" fmla="*/ 0 h 731483"/>
                <a:gd name="connsiteX3" fmla="*/ 0 w 634439"/>
                <a:gd name="connsiteY3" fmla="*/ 182945 h 731483"/>
                <a:gd name="connsiteX4" fmla="*/ 0 w 634439"/>
                <a:gd name="connsiteY4" fmla="*/ 548538 h 731483"/>
                <a:gd name="connsiteX5" fmla="*/ 317220 w 634439"/>
                <a:gd name="connsiteY5" fmla="*/ 731483 h 731483"/>
                <a:gd name="connsiteX6" fmla="*/ 7759 w 634439"/>
                <a:gd name="connsiteY6" fmla="*/ 187415 h 731483"/>
                <a:gd name="connsiteX7" fmla="*/ 316921 w 634439"/>
                <a:gd name="connsiteY7" fmla="*/ 8641 h 731483"/>
                <a:gd name="connsiteX8" fmla="*/ 626382 w 634439"/>
                <a:gd name="connsiteY8" fmla="*/ 187415 h 731483"/>
                <a:gd name="connsiteX9" fmla="*/ 626382 w 634439"/>
                <a:gd name="connsiteY9" fmla="*/ 544963 h 731483"/>
                <a:gd name="connsiteX10" fmla="*/ 316921 w 634439"/>
                <a:gd name="connsiteY10" fmla="*/ 723737 h 731483"/>
                <a:gd name="connsiteX11" fmla="*/ 7759 w 634439"/>
                <a:gd name="connsiteY11" fmla="*/ 544963 h 731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34439" h="731483">
                  <a:moveTo>
                    <a:pt x="634440" y="548538"/>
                  </a:moveTo>
                  <a:lnTo>
                    <a:pt x="634440" y="182945"/>
                  </a:lnTo>
                  <a:lnTo>
                    <a:pt x="317220" y="0"/>
                  </a:lnTo>
                  <a:lnTo>
                    <a:pt x="0" y="182945"/>
                  </a:lnTo>
                  <a:lnTo>
                    <a:pt x="0" y="548538"/>
                  </a:lnTo>
                  <a:lnTo>
                    <a:pt x="317220" y="731483"/>
                  </a:lnTo>
                  <a:close/>
                  <a:moveTo>
                    <a:pt x="7759" y="187415"/>
                  </a:moveTo>
                  <a:lnTo>
                    <a:pt x="316921" y="8641"/>
                  </a:lnTo>
                  <a:lnTo>
                    <a:pt x="626382" y="187415"/>
                  </a:lnTo>
                  <a:lnTo>
                    <a:pt x="626382" y="544963"/>
                  </a:lnTo>
                  <a:lnTo>
                    <a:pt x="316921" y="723737"/>
                  </a:lnTo>
                  <a:lnTo>
                    <a:pt x="7759" y="544963"/>
                  </a:lnTo>
                  <a:close/>
                </a:path>
              </a:pathLst>
            </a:custGeom>
            <a:solidFill>
              <a:schemeClr val="accent6">
                <a:lumMod val="90000"/>
                <a:alpha val="47000"/>
              </a:schemeClr>
            </a:solidFill>
            <a:ln w="29774" cap="flat">
              <a:noFill/>
              <a:prstDash val="solid"/>
              <a:miter/>
            </a:ln>
          </p:spPr>
          <p:txBody>
            <a:bodyPr rtlCol="0" anchor="ctr"/>
            <a:lstStyle/>
            <a:p>
              <a:endParaRPr lang="en-US"/>
            </a:p>
          </p:txBody>
        </p:sp>
        <p:sp>
          <p:nvSpPr>
            <p:cNvPr id="12" name="Freeform 11">
              <a:extLst>
                <a:ext uri="{FF2B5EF4-FFF2-40B4-BE49-F238E27FC236}">
                  <a16:creationId xmlns:a16="http://schemas.microsoft.com/office/drawing/2014/main" id="{034B96EC-1EDB-9B47-862C-752292187B36}"/>
                </a:ext>
              </a:extLst>
            </p:cNvPr>
            <p:cNvSpPr/>
            <p:nvPr/>
          </p:nvSpPr>
          <p:spPr>
            <a:xfrm flipH="1">
              <a:off x="6884075" y="1160141"/>
              <a:ext cx="459847" cy="529106"/>
            </a:xfrm>
            <a:custGeom>
              <a:avLst/>
              <a:gdLst>
                <a:gd name="connsiteX0" fmla="*/ 634440 w 634439"/>
                <a:gd name="connsiteY0" fmla="*/ 547346 h 729993"/>
                <a:gd name="connsiteX1" fmla="*/ 634440 w 634439"/>
                <a:gd name="connsiteY1" fmla="*/ 181456 h 729993"/>
                <a:gd name="connsiteX2" fmla="*/ 317220 w 634439"/>
                <a:gd name="connsiteY2" fmla="*/ 0 h 729993"/>
                <a:gd name="connsiteX3" fmla="*/ 0 w 634439"/>
                <a:gd name="connsiteY3" fmla="*/ 182647 h 729993"/>
                <a:gd name="connsiteX4" fmla="*/ 0 w 634439"/>
                <a:gd name="connsiteY4" fmla="*/ 547346 h 729993"/>
                <a:gd name="connsiteX5" fmla="*/ 317220 w 634439"/>
                <a:gd name="connsiteY5" fmla="*/ 729994 h 729993"/>
                <a:gd name="connsiteX6" fmla="*/ 7759 w 634439"/>
                <a:gd name="connsiteY6" fmla="*/ 186223 h 729993"/>
                <a:gd name="connsiteX7" fmla="*/ 316921 w 634439"/>
                <a:gd name="connsiteY7" fmla="*/ 7449 h 729993"/>
                <a:gd name="connsiteX8" fmla="*/ 626382 w 634439"/>
                <a:gd name="connsiteY8" fmla="*/ 186223 h 729993"/>
                <a:gd name="connsiteX9" fmla="*/ 626382 w 634439"/>
                <a:gd name="connsiteY9" fmla="*/ 543771 h 729993"/>
                <a:gd name="connsiteX10" fmla="*/ 316921 w 634439"/>
                <a:gd name="connsiteY10" fmla="*/ 722545 h 729993"/>
                <a:gd name="connsiteX11" fmla="*/ 7759 w 634439"/>
                <a:gd name="connsiteY11" fmla="*/ 543771 h 729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34439" h="729993">
                  <a:moveTo>
                    <a:pt x="634440" y="547346"/>
                  </a:moveTo>
                  <a:lnTo>
                    <a:pt x="634440" y="181456"/>
                  </a:lnTo>
                  <a:lnTo>
                    <a:pt x="317220" y="0"/>
                  </a:lnTo>
                  <a:lnTo>
                    <a:pt x="0" y="182647"/>
                  </a:lnTo>
                  <a:lnTo>
                    <a:pt x="0" y="547346"/>
                  </a:lnTo>
                  <a:lnTo>
                    <a:pt x="317220" y="729994"/>
                  </a:lnTo>
                  <a:close/>
                  <a:moveTo>
                    <a:pt x="7759" y="186223"/>
                  </a:moveTo>
                  <a:lnTo>
                    <a:pt x="316921" y="7449"/>
                  </a:lnTo>
                  <a:lnTo>
                    <a:pt x="626382" y="186223"/>
                  </a:lnTo>
                  <a:lnTo>
                    <a:pt x="626382" y="543771"/>
                  </a:lnTo>
                  <a:lnTo>
                    <a:pt x="316921" y="722545"/>
                  </a:lnTo>
                  <a:lnTo>
                    <a:pt x="7759" y="543771"/>
                  </a:lnTo>
                  <a:close/>
                </a:path>
              </a:pathLst>
            </a:custGeom>
            <a:solidFill>
              <a:schemeClr val="accent6">
                <a:lumMod val="90000"/>
                <a:alpha val="47000"/>
              </a:schemeClr>
            </a:solidFill>
            <a:ln w="29774" cap="flat">
              <a:noFill/>
              <a:prstDash val="solid"/>
              <a:miter/>
            </a:ln>
          </p:spPr>
          <p:txBody>
            <a:bodyPr rtlCol="0" anchor="ctr"/>
            <a:lstStyle/>
            <a:p>
              <a:endParaRPr lang="en-US"/>
            </a:p>
          </p:txBody>
        </p:sp>
        <p:sp>
          <p:nvSpPr>
            <p:cNvPr id="13" name="Freeform 12">
              <a:extLst>
                <a:ext uri="{FF2B5EF4-FFF2-40B4-BE49-F238E27FC236}">
                  <a16:creationId xmlns:a16="http://schemas.microsoft.com/office/drawing/2014/main" id="{3EB7FD32-D842-2143-B79B-CA7C3D064255}"/>
                </a:ext>
              </a:extLst>
            </p:cNvPr>
            <p:cNvSpPr/>
            <p:nvPr/>
          </p:nvSpPr>
          <p:spPr>
            <a:xfrm flipH="1">
              <a:off x="7481322" y="1079989"/>
              <a:ext cx="239008" cy="275567"/>
            </a:xfrm>
            <a:custGeom>
              <a:avLst/>
              <a:gdLst>
                <a:gd name="connsiteX0" fmla="*/ 329753 w 329753"/>
                <a:gd name="connsiteY0" fmla="*/ 285144 h 380192"/>
                <a:gd name="connsiteX1" fmla="*/ 329753 w 329753"/>
                <a:gd name="connsiteY1" fmla="*/ 95048 h 380192"/>
                <a:gd name="connsiteX2" fmla="*/ 165026 w 329753"/>
                <a:gd name="connsiteY2" fmla="*/ 0 h 380192"/>
                <a:gd name="connsiteX3" fmla="*/ 0 w 329753"/>
                <a:gd name="connsiteY3" fmla="*/ 95048 h 380192"/>
                <a:gd name="connsiteX4" fmla="*/ 0 w 329753"/>
                <a:gd name="connsiteY4" fmla="*/ 285144 h 380192"/>
                <a:gd name="connsiteX5" fmla="*/ 165026 w 329753"/>
                <a:gd name="connsiteY5" fmla="*/ 380193 h 380192"/>
                <a:gd name="connsiteX6" fmla="*/ 1492 w 329753"/>
                <a:gd name="connsiteY6" fmla="*/ 95644 h 380192"/>
                <a:gd name="connsiteX7" fmla="*/ 165324 w 329753"/>
                <a:gd name="connsiteY7" fmla="*/ 1192 h 380192"/>
                <a:gd name="connsiteX8" fmla="*/ 329157 w 329753"/>
                <a:gd name="connsiteY8" fmla="*/ 95644 h 380192"/>
                <a:gd name="connsiteX9" fmla="*/ 329157 w 329753"/>
                <a:gd name="connsiteY9" fmla="*/ 284549 h 380192"/>
                <a:gd name="connsiteX10" fmla="*/ 165324 w 329753"/>
                <a:gd name="connsiteY10" fmla="*/ 379001 h 380192"/>
                <a:gd name="connsiteX11" fmla="*/ 1492 w 329753"/>
                <a:gd name="connsiteY11" fmla="*/ 284549 h 380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9753" h="380192">
                  <a:moveTo>
                    <a:pt x="329753" y="285144"/>
                  </a:moveTo>
                  <a:lnTo>
                    <a:pt x="329753" y="95048"/>
                  </a:lnTo>
                  <a:lnTo>
                    <a:pt x="165026" y="0"/>
                  </a:lnTo>
                  <a:lnTo>
                    <a:pt x="0" y="95048"/>
                  </a:lnTo>
                  <a:lnTo>
                    <a:pt x="0" y="285144"/>
                  </a:lnTo>
                  <a:lnTo>
                    <a:pt x="165026" y="380193"/>
                  </a:lnTo>
                  <a:close/>
                  <a:moveTo>
                    <a:pt x="1492" y="95644"/>
                  </a:moveTo>
                  <a:lnTo>
                    <a:pt x="165324" y="1192"/>
                  </a:lnTo>
                  <a:lnTo>
                    <a:pt x="329157" y="95644"/>
                  </a:lnTo>
                  <a:lnTo>
                    <a:pt x="329157" y="284549"/>
                  </a:lnTo>
                  <a:lnTo>
                    <a:pt x="165324" y="379001"/>
                  </a:lnTo>
                  <a:lnTo>
                    <a:pt x="1492" y="284549"/>
                  </a:lnTo>
                  <a:close/>
                </a:path>
              </a:pathLst>
            </a:custGeom>
            <a:solidFill>
              <a:schemeClr val="accent6">
                <a:lumMod val="90000"/>
                <a:alpha val="47000"/>
              </a:schemeClr>
            </a:solidFill>
            <a:ln w="29774" cap="flat">
              <a:noFill/>
              <a:prstDash val="solid"/>
              <a:miter/>
            </a:ln>
          </p:spPr>
          <p:txBody>
            <a:bodyPr rtlCol="0" anchor="ctr"/>
            <a:lstStyle/>
            <a:p>
              <a:endParaRPr lang="en-US"/>
            </a:p>
          </p:txBody>
        </p:sp>
        <p:sp>
          <p:nvSpPr>
            <p:cNvPr id="15" name="Freeform 14">
              <a:extLst>
                <a:ext uri="{FF2B5EF4-FFF2-40B4-BE49-F238E27FC236}">
                  <a16:creationId xmlns:a16="http://schemas.microsoft.com/office/drawing/2014/main" id="{4EF1C2B7-5663-EC49-9594-A20BAD33BA23}"/>
                </a:ext>
              </a:extLst>
            </p:cNvPr>
            <p:cNvSpPr/>
            <p:nvPr/>
          </p:nvSpPr>
          <p:spPr>
            <a:xfrm flipH="1">
              <a:off x="5493484" y="854753"/>
              <a:ext cx="599899" cy="691096"/>
            </a:xfrm>
            <a:custGeom>
              <a:avLst/>
              <a:gdLst>
                <a:gd name="connsiteX0" fmla="*/ 0 w 634439"/>
                <a:gd name="connsiteY0" fmla="*/ 182051 h 730887"/>
                <a:gd name="connsiteX1" fmla="*/ 0 w 634439"/>
                <a:gd name="connsiteY1" fmla="*/ 547942 h 730887"/>
                <a:gd name="connsiteX2" fmla="*/ 317220 w 634439"/>
                <a:gd name="connsiteY2" fmla="*/ 730888 h 730887"/>
                <a:gd name="connsiteX3" fmla="*/ 634440 w 634439"/>
                <a:gd name="connsiteY3" fmla="*/ 547942 h 730887"/>
                <a:gd name="connsiteX4" fmla="*/ 634440 w 634439"/>
                <a:gd name="connsiteY4" fmla="*/ 182051 h 730887"/>
                <a:gd name="connsiteX5" fmla="*/ 317220 w 634439"/>
                <a:gd name="connsiteY5" fmla="*/ 0 h 730887"/>
                <a:gd name="connsiteX6" fmla="*/ 623100 w 634439"/>
                <a:gd name="connsiteY6" fmla="*/ 541387 h 730887"/>
                <a:gd name="connsiteX7" fmla="*/ 317220 w 634439"/>
                <a:gd name="connsiteY7" fmla="*/ 717777 h 730887"/>
                <a:gd name="connsiteX8" fmla="*/ 11340 w 634439"/>
                <a:gd name="connsiteY8" fmla="*/ 541387 h 730887"/>
                <a:gd name="connsiteX9" fmla="*/ 11340 w 634439"/>
                <a:gd name="connsiteY9" fmla="*/ 188607 h 730887"/>
                <a:gd name="connsiteX10" fmla="*/ 317220 w 634439"/>
                <a:gd name="connsiteY10" fmla="*/ 12514 h 730887"/>
                <a:gd name="connsiteX11" fmla="*/ 623100 w 634439"/>
                <a:gd name="connsiteY11" fmla="*/ 188607 h 730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34439" h="730887">
                  <a:moveTo>
                    <a:pt x="0" y="182051"/>
                  </a:moveTo>
                  <a:lnTo>
                    <a:pt x="0" y="547942"/>
                  </a:lnTo>
                  <a:lnTo>
                    <a:pt x="317220" y="730888"/>
                  </a:lnTo>
                  <a:lnTo>
                    <a:pt x="634440" y="547942"/>
                  </a:lnTo>
                  <a:lnTo>
                    <a:pt x="634440" y="182051"/>
                  </a:lnTo>
                  <a:lnTo>
                    <a:pt x="317220" y="0"/>
                  </a:lnTo>
                  <a:close/>
                  <a:moveTo>
                    <a:pt x="623100" y="541387"/>
                  </a:moveTo>
                  <a:lnTo>
                    <a:pt x="317220" y="717777"/>
                  </a:lnTo>
                  <a:lnTo>
                    <a:pt x="11340" y="541387"/>
                  </a:lnTo>
                  <a:lnTo>
                    <a:pt x="11340" y="188607"/>
                  </a:lnTo>
                  <a:lnTo>
                    <a:pt x="317220" y="12514"/>
                  </a:lnTo>
                  <a:lnTo>
                    <a:pt x="623100" y="188607"/>
                  </a:lnTo>
                  <a:close/>
                </a:path>
              </a:pathLst>
            </a:custGeom>
            <a:solidFill>
              <a:schemeClr val="accent6">
                <a:lumMod val="90000"/>
                <a:alpha val="47000"/>
              </a:schemeClr>
            </a:solidFill>
            <a:ln w="29774"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D1F8B2B6-C0FE-C64D-9044-1391ECB9F45D}"/>
                </a:ext>
              </a:extLst>
            </p:cNvPr>
            <p:cNvSpPr/>
            <p:nvPr/>
          </p:nvSpPr>
          <p:spPr>
            <a:xfrm flipH="1">
              <a:off x="7119556" y="2059098"/>
              <a:ext cx="364600" cy="419786"/>
            </a:xfrm>
            <a:custGeom>
              <a:avLst/>
              <a:gdLst>
                <a:gd name="connsiteX0" fmla="*/ 559238 w 559237"/>
                <a:gd name="connsiteY0" fmla="*/ 482988 h 643884"/>
                <a:gd name="connsiteX1" fmla="*/ 559238 w 559237"/>
                <a:gd name="connsiteY1" fmla="*/ 160897 h 643884"/>
                <a:gd name="connsiteX2" fmla="*/ 279022 w 559237"/>
                <a:gd name="connsiteY2" fmla="*/ 0 h 643884"/>
                <a:gd name="connsiteX3" fmla="*/ 0 w 559237"/>
                <a:gd name="connsiteY3" fmla="*/ 160897 h 643884"/>
                <a:gd name="connsiteX4" fmla="*/ 0 w 559237"/>
                <a:gd name="connsiteY4" fmla="*/ 482988 h 643884"/>
                <a:gd name="connsiteX5" fmla="*/ 279022 w 559237"/>
                <a:gd name="connsiteY5" fmla="*/ 643884 h 643884"/>
                <a:gd name="connsiteX6" fmla="*/ 12235 w 559237"/>
                <a:gd name="connsiteY6" fmla="*/ 167452 h 643884"/>
                <a:gd name="connsiteX7" fmla="*/ 280812 w 559237"/>
                <a:gd name="connsiteY7" fmla="*/ 13110 h 643884"/>
                <a:gd name="connsiteX8" fmla="*/ 549390 w 559237"/>
                <a:gd name="connsiteY8" fmla="*/ 167452 h 643884"/>
                <a:gd name="connsiteX9" fmla="*/ 549390 w 559237"/>
                <a:gd name="connsiteY9" fmla="*/ 476433 h 643884"/>
                <a:gd name="connsiteX10" fmla="*/ 280812 w 559237"/>
                <a:gd name="connsiteY10" fmla="*/ 630774 h 643884"/>
                <a:gd name="connsiteX11" fmla="*/ 12235 w 559237"/>
                <a:gd name="connsiteY11" fmla="*/ 476433 h 643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9237" h="643884">
                  <a:moveTo>
                    <a:pt x="559238" y="482988"/>
                  </a:moveTo>
                  <a:lnTo>
                    <a:pt x="559238" y="160897"/>
                  </a:lnTo>
                  <a:lnTo>
                    <a:pt x="279022" y="0"/>
                  </a:lnTo>
                  <a:lnTo>
                    <a:pt x="0" y="160897"/>
                  </a:lnTo>
                  <a:lnTo>
                    <a:pt x="0" y="482988"/>
                  </a:lnTo>
                  <a:lnTo>
                    <a:pt x="279022" y="643884"/>
                  </a:lnTo>
                  <a:close/>
                  <a:moveTo>
                    <a:pt x="12235" y="167452"/>
                  </a:moveTo>
                  <a:lnTo>
                    <a:pt x="280812" y="13110"/>
                  </a:lnTo>
                  <a:lnTo>
                    <a:pt x="549390" y="167452"/>
                  </a:lnTo>
                  <a:lnTo>
                    <a:pt x="549390" y="476433"/>
                  </a:lnTo>
                  <a:lnTo>
                    <a:pt x="280812" y="630774"/>
                  </a:lnTo>
                  <a:lnTo>
                    <a:pt x="12235" y="476433"/>
                  </a:lnTo>
                  <a:close/>
                </a:path>
              </a:pathLst>
            </a:custGeom>
            <a:solidFill>
              <a:schemeClr val="accent6">
                <a:lumMod val="90000"/>
                <a:alpha val="47000"/>
              </a:schemeClr>
            </a:solidFill>
            <a:ln w="29774"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334985EE-CA37-BA4F-8B18-C36A6E146524}"/>
                </a:ext>
              </a:extLst>
            </p:cNvPr>
            <p:cNvSpPr/>
            <p:nvPr/>
          </p:nvSpPr>
          <p:spPr>
            <a:xfrm>
              <a:off x="8534843" y="3932997"/>
              <a:ext cx="263488" cy="301489"/>
            </a:xfrm>
            <a:custGeom>
              <a:avLst/>
              <a:gdLst>
                <a:gd name="connsiteX0" fmla="*/ 0 w 298419"/>
                <a:gd name="connsiteY0" fmla="*/ 85514 h 341458"/>
                <a:gd name="connsiteX1" fmla="*/ 0 w 298419"/>
                <a:gd name="connsiteY1" fmla="*/ 255945 h 341458"/>
                <a:gd name="connsiteX2" fmla="*/ 149210 w 298419"/>
                <a:gd name="connsiteY2" fmla="*/ 341458 h 341458"/>
                <a:gd name="connsiteX3" fmla="*/ 298419 w 298419"/>
                <a:gd name="connsiteY3" fmla="*/ 255945 h 341458"/>
                <a:gd name="connsiteX4" fmla="*/ 298419 w 298419"/>
                <a:gd name="connsiteY4" fmla="*/ 85514 h 341458"/>
                <a:gd name="connsiteX5" fmla="*/ 149210 w 298419"/>
                <a:gd name="connsiteY5" fmla="*/ 0 h 341458"/>
                <a:gd name="connsiteX6" fmla="*/ 284692 w 298419"/>
                <a:gd name="connsiteY6" fmla="*/ 249390 h 341458"/>
                <a:gd name="connsiteX7" fmla="*/ 148016 w 298419"/>
                <a:gd name="connsiteY7" fmla="*/ 328348 h 341458"/>
                <a:gd name="connsiteX8" fmla="*/ 11340 w 298419"/>
                <a:gd name="connsiteY8" fmla="*/ 249390 h 341458"/>
                <a:gd name="connsiteX9" fmla="*/ 11340 w 298419"/>
                <a:gd name="connsiteY9" fmla="*/ 92069 h 341458"/>
                <a:gd name="connsiteX10" fmla="*/ 148016 w 298419"/>
                <a:gd name="connsiteY10" fmla="*/ 13110 h 341458"/>
                <a:gd name="connsiteX11" fmla="*/ 284692 w 298419"/>
                <a:gd name="connsiteY11" fmla="*/ 92069 h 341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8419" h="341458">
                  <a:moveTo>
                    <a:pt x="0" y="85514"/>
                  </a:moveTo>
                  <a:lnTo>
                    <a:pt x="0" y="255945"/>
                  </a:lnTo>
                  <a:lnTo>
                    <a:pt x="149210" y="341458"/>
                  </a:lnTo>
                  <a:lnTo>
                    <a:pt x="298419" y="255945"/>
                  </a:lnTo>
                  <a:lnTo>
                    <a:pt x="298419" y="85514"/>
                  </a:lnTo>
                  <a:lnTo>
                    <a:pt x="149210" y="0"/>
                  </a:lnTo>
                  <a:close/>
                  <a:moveTo>
                    <a:pt x="284692" y="249390"/>
                  </a:moveTo>
                  <a:lnTo>
                    <a:pt x="148016" y="328348"/>
                  </a:lnTo>
                  <a:lnTo>
                    <a:pt x="11340" y="249390"/>
                  </a:lnTo>
                  <a:lnTo>
                    <a:pt x="11340" y="92069"/>
                  </a:lnTo>
                  <a:lnTo>
                    <a:pt x="148016" y="13110"/>
                  </a:lnTo>
                  <a:lnTo>
                    <a:pt x="284692" y="92069"/>
                  </a:lnTo>
                  <a:close/>
                </a:path>
              </a:pathLst>
            </a:custGeom>
            <a:solidFill>
              <a:schemeClr val="accent6">
                <a:lumMod val="90000"/>
                <a:alpha val="47000"/>
              </a:schemeClr>
            </a:solidFill>
            <a:ln w="29774"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0F330C4F-9F56-924F-A490-B3D3AA2F8DBB}"/>
                </a:ext>
              </a:extLst>
            </p:cNvPr>
            <p:cNvSpPr/>
            <p:nvPr/>
          </p:nvSpPr>
          <p:spPr>
            <a:xfrm>
              <a:off x="10852732" y="2711038"/>
              <a:ext cx="535846" cy="618690"/>
            </a:xfrm>
            <a:custGeom>
              <a:avLst/>
              <a:gdLst>
                <a:gd name="connsiteX0" fmla="*/ 566698 w 566698"/>
                <a:gd name="connsiteY0" fmla="*/ 163280 h 654312"/>
                <a:gd name="connsiteX1" fmla="*/ 283498 w 566698"/>
                <a:gd name="connsiteY1" fmla="*/ 0 h 654312"/>
                <a:gd name="connsiteX2" fmla="*/ 0 w 566698"/>
                <a:gd name="connsiteY2" fmla="*/ 163280 h 654312"/>
                <a:gd name="connsiteX3" fmla="*/ 0 w 566698"/>
                <a:gd name="connsiteY3" fmla="*/ 491033 h 654312"/>
                <a:gd name="connsiteX4" fmla="*/ 283498 w 566698"/>
                <a:gd name="connsiteY4" fmla="*/ 654313 h 654312"/>
                <a:gd name="connsiteX5" fmla="*/ 566698 w 566698"/>
                <a:gd name="connsiteY5" fmla="*/ 491033 h 654312"/>
                <a:gd name="connsiteX6" fmla="*/ 555358 w 566698"/>
                <a:gd name="connsiteY6" fmla="*/ 483286 h 654312"/>
                <a:gd name="connsiteX7" fmla="*/ 283498 w 566698"/>
                <a:gd name="connsiteY7" fmla="*/ 640011 h 654312"/>
                <a:gd name="connsiteX8" fmla="*/ 11937 w 566698"/>
                <a:gd name="connsiteY8" fmla="*/ 483286 h 654312"/>
                <a:gd name="connsiteX9" fmla="*/ 11937 w 566698"/>
                <a:gd name="connsiteY9" fmla="*/ 169835 h 654312"/>
                <a:gd name="connsiteX10" fmla="*/ 284095 w 566698"/>
                <a:gd name="connsiteY10" fmla="*/ 13110 h 654312"/>
                <a:gd name="connsiteX11" fmla="*/ 555955 w 566698"/>
                <a:gd name="connsiteY11" fmla="*/ 169835 h 654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66698" h="654312">
                  <a:moveTo>
                    <a:pt x="566698" y="163280"/>
                  </a:moveTo>
                  <a:lnTo>
                    <a:pt x="283498" y="0"/>
                  </a:lnTo>
                  <a:lnTo>
                    <a:pt x="0" y="163280"/>
                  </a:lnTo>
                  <a:lnTo>
                    <a:pt x="0" y="491033"/>
                  </a:lnTo>
                  <a:lnTo>
                    <a:pt x="283498" y="654313"/>
                  </a:lnTo>
                  <a:lnTo>
                    <a:pt x="566698" y="491033"/>
                  </a:lnTo>
                  <a:close/>
                  <a:moveTo>
                    <a:pt x="555358" y="483286"/>
                  </a:moveTo>
                  <a:lnTo>
                    <a:pt x="283498" y="640011"/>
                  </a:lnTo>
                  <a:lnTo>
                    <a:pt x="11937" y="483286"/>
                  </a:lnTo>
                  <a:lnTo>
                    <a:pt x="11937" y="169835"/>
                  </a:lnTo>
                  <a:lnTo>
                    <a:pt x="284095" y="13110"/>
                  </a:lnTo>
                  <a:lnTo>
                    <a:pt x="555955" y="169835"/>
                  </a:lnTo>
                  <a:close/>
                </a:path>
              </a:pathLst>
            </a:custGeom>
            <a:solidFill>
              <a:schemeClr val="accent6">
                <a:lumMod val="90000"/>
                <a:alpha val="47000"/>
              </a:schemeClr>
            </a:solidFill>
            <a:ln w="29774"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FDFD549B-47C8-C040-AE78-33190BCB782E}"/>
                </a:ext>
              </a:extLst>
            </p:cNvPr>
            <p:cNvSpPr/>
            <p:nvPr/>
          </p:nvSpPr>
          <p:spPr>
            <a:xfrm>
              <a:off x="11154203" y="1249245"/>
              <a:ext cx="225738" cy="258068"/>
            </a:xfrm>
            <a:custGeom>
              <a:avLst/>
              <a:gdLst>
                <a:gd name="connsiteX0" fmla="*/ 119368 w 238735"/>
                <a:gd name="connsiteY0" fmla="*/ 0 h 272927"/>
                <a:gd name="connsiteX1" fmla="*/ 0 w 238735"/>
                <a:gd name="connsiteY1" fmla="*/ 68232 h 272927"/>
                <a:gd name="connsiteX2" fmla="*/ 0 w 238735"/>
                <a:gd name="connsiteY2" fmla="*/ 204696 h 272927"/>
                <a:gd name="connsiteX3" fmla="*/ 119368 w 238735"/>
                <a:gd name="connsiteY3" fmla="*/ 272928 h 272927"/>
                <a:gd name="connsiteX4" fmla="*/ 238735 w 238735"/>
                <a:gd name="connsiteY4" fmla="*/ 204696 h 272927"/>
                <a:gd name="connsiteX5" fmla="*/ 238735 w 238735"/>
                <a:gd name="connsiteY5" fmla="*/ 68232 h 272927"/>
                <a:gd name="connsiteX6" fmla="*/ 226500 w 238735"/>
                <a:gd name="connsiteY6" fmla="*/ 198141 h 272927"/>
                <a:gd name="connsiteX7" fmla="*/ 119368 w 238735"/>
                <a:gd name="connsiteY7" fmla="*/ 259818 h 272927"/>
                <a:gd name="connsiteX8" fmla="*/ 12235 w 238735"/>
                <a:gd name="connsiteY8" fmla="*/ 197247 h 272927"/>
                <a:gd name="connsiteX9" fmla="*/ 12235 w 238735"/>
                <a:gd name="connsiteY9" fmla="*/ 73893 h 272927"/>
                <a:gd name="connsiteX10" fmla="*/ 119368 w 238735"/>
                <a:gd name="connsiteY10" fmla="*/ 12216 h 272927"/>
                <a:gd name="connsiteX11" fmla="*/ 226500 w 238735"/>
                <a:gd name="connsiteY11" fmla="*/ 73893 h 272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735" h="272927">
                  <a:moveTo>
                    <a:pt x="119368" y="0"/>
                  </a:moveTo>
                  <a:lnTo>
                    <a:pt x="0" y="68232"/>
                  </a:lnTo>
                  <a:lnTo>
                    <a:pt x="0" y="204696"/>
                  </a:lnTo>
                  <a:lnTo>
                    <a:pt x="119368" y="272928"/>
                  </a:lnTo>
                  <a:lnTo>
                    <a:pt x="238735" y="204696"/>
                  </a:lnTo>
                  <a:lnTo>
                    <a:pt x="238735" y="68232"/>
                  </a:lnTo>
                  <a:close/>
                  <a:moveTo>
                    <a:pt x="226500" y="198141"/>
                  </a:moveTo>
                  <a:lnTo>
                    <a:pt x="119368" y="259818"/>
                  </a:lnTo>
                  <a:lnTo>
                    <a:pt x="12235" y="197247"/>
                  </a:lnTo>
                  <a:lnTo>
                    <a:pt x="12235" y="73893"/>
                  </a:lnTo>
                  <a:lnTo>
                    <a:pt x="119368" y="12216"/>
                  </a:lnTo>
                  <a:lnTo>
                    <a:pt x="226500" y="73893"/>
                  </a:lnTo>
                  <a:close/>
                </a:path>
              </a:pathLst>
            </a:custGeom>
            <a:solidFill>
              <a:schemeClr val="accent6">
                <a:lumMod val="90000"/>
                <a:alpha val="47000"/>
              </a:schemeClr>
            </a:solidFill>
            <a:ln w="29774"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73F26864-849B-C240-8BA7-A823CF85A784}"/>
                </a:ext>
              </a:extLst>
            </p:cNvPr>
            <p:cNvSpPr/>
            <p:nvPr/>
          </p:nvSpPr>
          <p:spPr>
            <a:xfrm>
              <a:off x="9799175" y="1896795"/>
              <a:ext cx="183694" cy="212710"/>
            </a:xfrm>
            <a:custGeom>
              <a:avLst/>
              <a:gdLst>
                <a:gd name="connsiteX0" fmla="*/ 0 w 194271"/>
                <a:gd name="connsiteY0" fmla="*/ 56016 h 224957"/>
                <a:gd name="connsiteX1" fmla="*/ 0 w 194271"/>
                <a:gd name="connsiteY1" fmla="*/ 168643 h 224957"/>
                <a:gd name="connsiteX2" fmla="*/ 97285 w 194271"/>
                <a:gd name="connsiteY2" fmla="*/ 224957 h 224957"/>
                <a:gd name="connsiteX3" fmla="*/ 194271 w 194271"/>
                <a:gd name="connsiteY3" fmla="*/ 168643 h 224957"/>
                <a:gd name="connsiteX4" fmla="*/ 194271 w 194271"/>
                <a:gd name="connsiteY4" fmla="*/ 56016 h 224957"/>
                <a:gd name="connsiteX5" fmla="*/ 97285 w 194271"/>
                <a:gd name="connsiteY5" fmla="*/ 0 h 224957"/>
                <a:gd name="connsiteX6" fmla="*/ 182334 w 194271"/>
                <a:gd name="connsiteY6" fmla="*/ 161492 h 224957"/>
                <a:gd name="connsiteX7" fmla="*/ 96688 w 194271"/>
                <a:gd name="connsiteY7" fmla="*/ 211251 h 224957"/>
                <a:gd name="connsiteX8" fmla="*/ 10743 w 194271"/>
                <a:gd name="connsiteY8" fmla="*/ 161492 h 224957"/>
                <a:gd name="connsiteX9" fmla="*/ 10743 w 194271"/>
                <a:gd name="connsiteY9" fmla="*/ 62571 h 224957"/>
                <a:gd name="connsiteX10" fmla="*/ 96688 w 194271"/>
                <a:gd name="connsiteY10" fmla="*/ 13110 h 224957"/>
                <a:gd name="connsiteX11" fmla="*/ 182334 w 194271"/>
                <a:gd name="connsiteY11" fmla="*/ 62571 h 224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4271" h="224957">
                  <a:moveTo>
                    <a:pt x="0" y="56016"/>
                  </a:moveTo>
                  <a:lnTo>
                    <a:pt x="0" y="168643"/>
                  </a:lnTo>
                  <a:lnTo>
                    <a:pt x="97285" y="224957"/>
                  </a:lnTo>
                  <a:lnTo>
                    <a:pt x="194271" y="168643"/>
                  </a:lnTo>
                  <a:lnTo>
                    <a:pt x="194271" y="56016"/>
                  </a:lnTo>
                  <a:lnTo>
                    <a:pt x="97285" y="0"/>
                  </a:lnTo>
                  <a:close/>
                  <a:moveTo>
                    <a:pt x="182334" y="161492"/>
                  </a:moveTo>
                  <a:lnTo>
                    <a:pt x="96688" y="211251"/>
                  </a:lnTo>
                  <a:lnTo>
                    <a:pt x="10743" y="161492"/>
                  </a:lnTo>
                  <a:lnTo>
                    <a:pt x="10743" y="62571"/>
                  </a:lnTo>
                  <a:lnTo>
                    <a:pt x="96688" y="13110"/>
                  </a:lnTo>
                  <a:lnTo>
                    <a:pt x="182334" y="62571"/>
                  </a:lnTo>
                  <a:close/>
                </a:path>
              </a:pathLst>
            </a:custGeom>
            <a:solidFill>
              <a:schemeClr val="accent6">
                <a:lumMod val="90000"/>
                <a:alpha val="47000"/>
              </a:schemeClr>
            </a:solidFill>
            <a:ln w="29774"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3198EBE1-AA9E-5340-BCBB-DF23C4C9E85E}"/>
                </a:ext>
              </a:extLst>
            </p:cNvPr>
            <p:cNvSpPr/>
            <p:nvPr/>
          </p:nvSpPr>
          <p:spPr>
            <a:xfrm>
              <a:off x="9485446" y="3365529"/>
              <a:ext cx="527663" cy="608548"/>
            </a:xfrm>
            <a:custGeom>
              <a:avLst/>
              <a:gdLst>
                <a:gd name="connsiteX0" fmla="*/ 0 w 558044"/>
                <a:gd name="connsiteY0" fmla="*/ 160897 h 643586"/>
                <a:gd name="connsiteX1" fmla="*/ 0 w 558044"/>
                <a:gd name="connsiteY1" fmla="*/ 482690 h 643586"/>
                <a:gd name="connsiteX2" fmla="*/ 279022 w 558044"/>
                <a:gd name="connsiteY2" fmla="*/ 643586 h 643586"/>
                <a:gd name="connsiteX3" fmla="*/ 558044 w 558044"/>
                <a:gd name="connsiteY3" fmla="*/ 482690 h 643586"/>
                <a:gd name="connsiteX4" fmla="*/ 558044 w 558044"/>
                <a:gd name="connsiteY4" fmla="*/ 160897 h 643586"/>
                <a:gd name="connsiteX5" fmla="*/ 279022 w 558044"/>
                <a:gd name="connsiteY5" fmla="*/ 0 h 643586"/>
                <a:gd name="connsiteX6" fmla="*/ 546704 w 558044"/>
                <a:gd name="connsiteY6" fmla="*/ 476731 h 643586"/>
                <a:gd name="connsiteX7" fmla="*/ 278127 w 558044"/>
                <a:gd name="connsiteY7" fmla="*/ 631370 h 643586"/>
                <a:gd name="connsiteX8" fmla="*/ 9549 w 558044"/>
                <a:gd name="connsiteY8" fmla="*/ 476731 h 643586"/>
                <a:gd name="connsiteX9" fmla="*/ 9549 w 558044"/>
                <a:gd name="connsiteY9" fmla="*/ 167452 h 643586"/>
                <a:gd name="connsiteX10" fmla="*/ 278127 w 558044"/>
                <a:gd name="connsiteY10" fmla="*/ 13110 h 643586"/>
                <a:gd name="connsiteX11" fmla="*/ 546704 w 558044"/>
                <a:gd name="connsiteY11" fmla="*/ 167452 h 643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8044" h="643586">
                  <a:moveTo>
                    <a:pt x="0" y="160897"/>
                  </a:moveTo>
                  <a:lnTo>
                    <a:pt x="0" y="482690"/>
                  </a:lnTo>
                  <a:lnTo>
                    <a:pt x="279022" y="643586"/>
                  </a:lnTo>
                  <a:lnTo>
                    <a:pt x="558044" y="482690"/>
                  </a:lnTo>
                  <a:lnTo>
                    <a:pt x="558044" y="160897"/>
                  </a:lnTo>
                  <a:lnTo>
                    <a:pt x="279022" y="0"/>
                  </a:lnTo>
                  <a:close/>
                  <a:moveTo>
                    <a:pt x="546704" y="476731"/>
                  </a:moveTo>
                  <a:lnTo>
                    <a:pt x="278127" y="631370"/>
                  </a:lnTo>
                  <a:lnTo>
                    <a:pt x="9549" y="476731"/>
                  </a:lnTo>
                  <a:lnTo>
                    <a:pt x="9549" y="167452"/>
                  </a:lnTo>
                  <a:lnTo>
                    <a:pt x="278127" y="13110"/>
                  </a:lnTo>
                  <a:lnTo>
                    <a:pt x="546704" y="167452"/>
                  </a:lnTo>
                  <a:close/>
                </a:path>
              </a:pathLst>
            </a:custGeom>
            <a:solidFill>
              <a:schemeClr val="accent6">
                <a:lumMod val="90000"/>
                <a:alpha val="47000"/>
              </a:schemeClr>
            </a:solidFill>
            <a:ln w="29774"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8F441EA8-3A87-B243-A848-DEE48D60E0BE}"/>
                </a:ext>
              </a:extLst>
            </p:cNvPr>
            <p:cNvSpPr/>
            <p:nvPr/>
          </p:nvSpPr>
          <p:spPr>
            <a:xfrm>
              <a:off x="7698681" y="3403865"/>
              <a:ext cx="568014" cy="654753"/>
            </a:xfrm>
            <a:custGeom>
              <a:avLst/>
              <a:gdLst>
                <a:gd name="connsiteX0" fmla="*/ 0 w 600718"/>
                <a:gd name="connsiteY0" fmla="*/ 173113 h 692451"/>
                <a:gd name="connsiteX1" fmla="*/ 0 w 600718"/>
                <a:gd name="connsiteY1" fmla="*/ 519339 h 692451"/>
                <a:gd name="connsiteX2" fmla="*/ 300210 w 600718"/>
                <a:gd name="connsiteY2" fmla="*/ 692451 h 692451"/>
                <a:gd name="connsiteX3" fmla="*/ 600718 w 600718"/>
                <a:gd name="connsiteY3" fmla="*/ 519339 h 692451"/>
                <a:gd name="connsiteX4" fmla="*/ 600718 w 600718"/>
                <a:gd name="connsiteY4" fmla="*/ 173113 h 692451"/>
                <a:gd name="connsiteX5" fmla="*/ 300210 w 600718"/>
                <a:gd name="connsiteY5" fmla="*/ 0 h 692451"/>
                <a:gd name="connsiteX6" fmla="*/ 592661 w 600718"/>
                <a:gd name="connsiteY6" fmla="*/ 514869 h 692451"/>
                <a:gd name="connsiteX7" fmla="*/ 300210 w 600718"/>
                <a:gd name="connsiteY7" fmla="*/ 683215 h 692451"/>
                <a:gd name="connsiteX8" fmla="*/ 8057 w 600718"/>
                <a:gd name="connsiteY8" fmla="*/ 514869 h 692451"/>
                <a:gd name="connsiteX9" fmla="*/ 8057 w 600718"/>
                <a:gd name="connsiteY9" fmla="*/ 177582 h 692451"/>
                <a:gd name="connsiteX10" fmla="*/ 300210 w 600718"/>
                <a:gd name="connsiteY10" fmla="*/ 9237 h 692451"/>
                <a:gd name="connsiteX11" fmla="*/ 592661 w 600718"/>
                <a:gd name="connsiteY11" fmla="*/ 177582 h 692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0718" h="692451">
                  <a:moveTo>
                    <a:pt x="0" y="173113"/>
                  </a:moveTo>
                  <a:lnTo>
                    <a:pt x="0" y="519339"/>
                  </a:lnTo>
                  <a:lnTo>
                    <a:pt x="300210" y="692451"/>
                  </a:lnTo>
                  <a:lnTo>
                    <a:pt x="600718" y="519339"/>
                  </a:lnTo>
                  <a:lnTo>
                    <a:pt x="600718" y="173113"/>
                  </a:lnTo>
                  <a:lnTo>
                    <a:pt x="300210" y="0"/>
                  </a:lnTo>
                  <a:close/>
                  <a:moveTo>
                    <a:pt x="592661" y="514869"/>
                  </a:moveTo>
                  <a:lnTo>
                    <a:pt x="300210" y="683215"/>
                  </a:lnTo>
                  <a:lnTo>
                    <a:pt x="8057" y="514869"/>
                  </a:lnTo>
                  <a:lnTo>
                    <a:pt x="8057" y="177582"/>
                  </a:lnTo>
                  <a:lnTo>
                    <a:pt x="300210" y="9237"/>
                  </a:lnTo>
                  <a:lnTo>
                    <a:pt x="592661" y="177582"/>
                  </a:lnTo>
                  <a:close/>
                </a:path>
              </a:pathLst>
            </a:custGeom>
            <a:solidFill>
              <a:schemeClr val="accent6">
                <a:lumMod val="90000"/>
                <a:alpha val="47000"/>
              </a:schemeClr>
            </a:solidFill>
            <a:ln w="29774" cap="flat">
              <a:noFill/>
              <a:prstDash val="solid"/>
              <a:miter/>
            </a:ln>
          </p:spPr>
          <p:txBody>
            <a:bodyPr rtlCol="0" anchor="ctr"/>
            <a:lstStyle/>
            <a:p>
              <a:endParaRPr lang="en-US"/>
            </a:p>
          </p:txBody>
        </p:sp>
        <p:sp>
          <p:nvSpPr>
            <p:cNvPr id="26" name="Freeform 25">
              <a:extLst>
                <a:ext uri="{FF2B5EF4-FFF2-40B4-BE49-F238E27FC236}">
                  <a16:creationId xmlns:a16="http://schemas.microsoft.com/office/drawing/2014/main" id="{A974DB6F-1265-D44F-B795-20F67512BBC6}"/>
                </a:ext>
              </a:extLst>
            </p:cNvPr>
            <p:cNvSpPr/>
            <p:nvPr/>
          </p:nvSpPr>
          <p:spPr>
            <a:xfrm>
              <a:off x="8168561" y="2657477"/>
              <a:ext cx="599899" cy="691660"/>
            </a:xfrm>
            <a:custGeom>
              <a:avLst/>
              <a:gdLst>
                <a:gd name="connsiteX0" fmla="*/ 634440 w 634439"/>
                <a:gd name="connsiteY0" fmla="*/ 548538 h 731483"/>
                <a:gd name="connsiteX1" fmla="*/ 634440 w 634439"/>
                <a:gd name="connsiteY1" fmla="*/ 182945 h 731483"/>
                <a:gd name="connsiteX2" fmla="*/ 317220 w 634439"/>
                <a:gd name="connsiteY2" fmla="*/ 0 h 731483"/>
                <a:gd name="connsiteX3" fmla="*/ 0 w 634439"/>
                <a:gd name="connsiteY3" fmla="*/ 182945 h 731483"/>
                <a:gd name="connsiteX4" fmla="*/ 0 w 634439"/>
                <a:gd name="connsiteY4" fmla="*/ 548538 h 731483"/>
                <a:gd name="connsiteX5" fmla="*/ 317220 w 634439"/>
                <a:gd name="connsiteY5" fmla="*/ 731483 h 731483"/>
                <a:gd name="connsiteX6" fmla="*/ 7759 w 634439"/>
                <a:gd name="connsiteY6" fmla="*/ 187415 h 731483"/>
                <a:gd name="connsiteX7" fmla="*/ 316921 w 634439"/>
                <a:gd name="connsiteY7" fmla="*/ 8641 h 731483"/>
                <a:gd name="connsiteX8" fmla="*/ 626382 w 634439"/>
                <a:gd name="connsiteY8" fmla="*/ 187415 h 731483"/>
                <a:gd name="connsiteX9" fmla="*/ 626382 w 634439"/>
                <a:gd name="connsiteY9" fmla="*/ 544963 h 731483"/>
                <a:gd name="connsiteX10" fmla="*/ 316921 w 634439"/>
                <a:gd name="connsiteY10" fmla="*/ 723737 h 731483"/>
                <a:gd name="connsiteX11" fmla="*/ 7759 w 634439"/>
                <a:gd name="connsiteY11" fmla="*/ 544963 h 731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34439" h="731483">
                  <a:moveTo>
                    <a:pt x="634440" y="548538"/>
                  </a:moveTo>
                  <a:lnTo>
                    <a:pt x="634440" y="182945"/>
                  </a:lnTo>
                  <a:lnTo>
                    <a:pt x="317220" y="0"/>
                  </a:lnTo>
                  <a:lnTo>
                    <a:pt x="0" y="182945"/>
                  </a:lnTo>
                  <a:lnTo>
                    <a:pt x="0" y="548538"/>
                  </a:lnTo>
                  <a:lnTo>
                    <a:pt x="317220" y="731483"/>
                  </a:lnTo>
                  <a:close/>
                  <a:moveTo>
                    <a:pt x="7759" y="187415"/>
                  </a:moveTo>
                  <a:lnTo>
                    <a:pt x="316921" y="8641"/>
                  </a:lnTo>
                  <a:lnTo>
                    <a:pt x="626382" y="187415"/>
                  </a:lnTo>
                  <a:lnTo>
                    <a:pt x="626382" y="544963"/>
                  </a:lnTo>
                  <a:lnTo>
                    <a:pt x="316921" y="723737"/>
                  </a:lnTo>
                  <a:lnTo>
                    <a:pt x="7759" y="544963"/>
                  </a:lnTo>
                  <a:close/>
                </a:path>
              </a:pathLst>
            </a:custGeom>
            <a:solidFill>
              <a:schemeClr val="accent6">
                <a:lumMod val="90000"/>
                <a:alpha val="47000"/>
              </a:schemeClr>
            </a:solidFill>
            <a:ln w="29774" cap="flat">
              <a:no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32A184FA-FD1D-1448-B04C-8D748A13B04F}"/>
                </a:ext>
              </a:extLst>
            </p:cNvPr>
            <p:cNvSpPr/>
            <p:nvPr/>
          </p:nvSpPr>
          <p:spPr>
            <a:xfrm>
              <a:off x="10281498" y="1526184"/>
              <a:ext cx="678625" cy="786322"/>
            </a:xfrm>
            <a:custGeom>
              <a:avLst/>
              <a:gdLst>
                <a:gd name="connsiteX0" fmla="*/ 0 w 717698"/>
                <a:gd name="connsiteY0" fmla="*/ 208570 h 831596"/>
                <a:gd name="connsiteX1" fmla="*/ 0 w 717698"/>
                <a:gd name="connsiteY1" fmla="*/ 623027 h 831596"/>
                <a:gd name="connsiteX2" fmla="*/ 358103 w 717698"/>
                <a:gd name="connsiteY2" fmla="*/ 831596 h 831596"/>
                <a:gd name="connsiteX3" fmla="*/ 717699 w 717698"/>
                <a:gd name="connsiteY3" fmla="*/ 623027 h 831596"/>
                <a:gd name="connsiteX4" fmla="*/ 717699 w 717698"/>
                <a:gd name="connsiteY4" fmla="*/ 208570 h 831596"/>
                <a:gd name="connsiteX5" fmla="*/ 358103 w 717698"/>
                <a:gd name="connsiteY5" fmla="*/ 0 h 831596"/>
                <a:gd name="connsiteX6" fmla="*/ 710835 w 717698"/>
                <a:gd name="connsiteY6" fmla="*/ 619452 h 831596"/>
                <a:gd name="connsiteX7" fmla="*/ 359297 w 717698"/>
                <a:gd name="connsiteY7" fmla="*/ 822062 h 831596"/>
                <a:gd name="connsiteX8" fmla="*/ 7759 w 717698"/>
                <a:gd name="connsiteY8" fmla="*/ 619452 h 831596"/>
                <a:gd name="connsiteX9" fmla="*/ 7759 w 717698"/>
                <a:gd name="connsiteY9" fmla="*/ 213039 h 831596"/>
                <a:gd name="connsiteX10" fmla="*/ 359297 w 717698"/>
                <a:gd name="connsiteY10" fmla="*/ 10428 h 831596"/>
                <a:gd name="connsiteX11" fmla="*/ 710835 w 717698"/>
                <a:gd name="connsiteY11" fmla="*/ 213039 h 831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17698" h="831596">
                  <a:moveTo>
                    <a:pt x="0" y="208570"/>
                  </a:moveTo>
                  <a:lnTo>
                    <a:pt x="0" y="623027"/>
                  </a:lnTo>
                  <a:lnTo>
                    <a:pt x="358103" y="831596"/>
                  </a:lnTo>
                  <a:lnTo>
                    <a:pt x="717699" y="623027"/>
                  </a:lnTo>
                  <a:lnTo>
                    <a:pt x="717699" y="208570"/>
                  </a:lnTo>
                  <a:lnTo>
                    <a:pt x="358103" y="0"/>
                  </a:lnTo>
                  <a:close/>
                  <a:moveTo>
                    <a:pt x="710835" y="619452"/>
                  </a:moveTo>
                  <a:lnTo>
                    <a:pt x="359297" y="822062"/>
                  </a:lnTo>
                  <a:lnTo>
                    <a:pt x="7759" y="619452"/>
                  </a:lnTo>
                  <a:lnTo>
                    <a:pt x="7759" y="213039"/>
                  </a:lnTo>
                  <a:lnTo>
                    <a:pt x="359297" y="10428"/>
                  </a:lnTo>
                  <a:lnTo>
                    <a:pt x="710835" y="213039"/>
                  </a:lnTo>
                  <a:close/>
                </a:path>
              </a:pathLst>
            </a:custGeom>
            <a:solidFill>
              <a:schemeClr val="accent6">
                <a:lumMod val="90000"/>
                <a:alpha val="47000"/>
              </a:schemeClr>
            </a:solidFill>
            <a:ln w="29774"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7F8DB691-5D5E-924D-921C-9A4507AF5E21}"/>
                </a:ext>
              </a:extLst>
            </p:cNvPr>
            <p:cNvSpPr/>
            <p:nvPr/>
          </p:nvSpPr>
          <p:spPr>
            <a:xfrm>
              <a:off x="9341313" y="1085073"/>
              <a:ext cx="599899" cy="690251"/>
            </a:xfrm>
            <a:custGeom>
              <a:avLst/>
              <a:gdLst>
                <a:gd name="connsiteX0" fmla="*/ 634440 w 634439"/>
                <a:gd name="connsiteY0" fmla="*/ 547346 h 729993"/>
                <a:gd name="connsiteX1" fmla="*/ 634440 w 634439"/>
                <a:gd name="connsiteY1" fmla="*/ 181456 h 729993"/>
                <a:gd name="connsiteX2" fmla="*/ 317220 w 634439"/>
                <a:gd name="connsiteY2" fmla="*/ 0 h 729993"/>
                <a:gd name="connsiteX3" fmla="*/ 0 w 634439"/>
                <a:gd name="connsiteY3" fmla="*/ 182647 h 729993"/>
                <a:gd name="connsiteX4" fmla="*/ 0 w 634439"/>
                <a:gd name="connsiteY4" fmla="*/ 547346 h 729993"/>
                <a:gd name="connsiteX5" fmla="*/ 317220 w 634439"/>
                <a:gd name="connsiteY5" fmla="*/ 729994 h 729993"/>
                <a:gd name="connsiteX6" fmla="*/ 7759 w 634439"/>
                <a:gd name="connsiteY6" fmla="*/ 186223 h 729993"/>
                <a:gd name="connsiteX7" fmla="*/ 316921 w 634439"/>
                <a:gd name="connsiteY7" fmla="*/ 7449 h 729993"/>
                <a:gd name="connsiteX8" fmla="*/ 626382 w 634439"/>
                <a:gd name="connsiteY8" fmla="*/ 186223 h 729993"/>
                <a:gd name="connsiteX9" fmla="*/ 626382 w 634439"/>
                <a:gd name="connsiteY9" fmla="*/ 543771 h 729993"/>
                <a:gd name="connsiteX10" fmla="*/ 316921 w 634439"/>
                <a:gd name="connsiteY10" fmla="*/ 722545 h 729993"/>
                <a:gd name="connsiteX11" fmla="*/ 7759 w 634439"/>
                <a:gd name="connsiteY11" fmla="*/ 543771 h 729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34439" h="729993">
                  <a:moveTo>
                    <a:pt x="634440" y="547346"/>
                  </a:moveTo>
                  <a:lnTo>
                    <a:pt x="634440" y="181456"/>
                  </a:lnTo>
                  <a:lnTo>
                    <a:pt x="317220" y="0"/>
                  </a:lnTo>
                  <a:lnTo>
                    <a:pt x="0" y="182647"/>
                  </a:lnTo>
                  <a:lnTo>
                    <a:pt x="0" y="547346"/>
                  </a:lnTo>
                  <a:lnTo>
                    <a:pt x="317220" y="729994"/>
                  </a:lnTo>
                  <a:close/>
                  <a:moveTo>
                    <a:pt x="7759" y="186223"/>
                  </a:moveTo>
                  <a:lnTo>
                    <a:pt x="316921" y="7449"/>
                  </a:lnTo>
                  <a:lnTo>
                    <a:pt x="626382" y="186223"/>
                  </a:lnTo>
                  <a:lnTo>
                    <a:pt x="626382" y="543771"/>
                  </a:lnTo>
                  <a:lnTo>
                    <a:pt x="316921" y="722545"/>
                  </a:lnTo>
                  <a:lnTo>
                    <a:pt x="7759" y="543771"/>
                  </a:lnTo>
                  <a:close/>
                </a:path>
              </a:pathLst>
            </a:custGeom>
            <a:solidFill>
              <a:schemeClr val="accent6">
                <a:lumMod val="90000"/>
                <a:alpha val="47000"/>
              </a:schemeClr>
            </a:solidFill>
            <a:ln w="29774" cap="flat">
              <a:noFill/>
              <a:prstDash val="solid"/>
              <a:miter/>
            </a:ln>
          </p:spPr>
          <p:txBody>
            <a:bodyPr rtlCol="0" anchor="ctr"/>
            <a:lstStyle/>
            <a:p>
              <a:endParaRPr lang="en-US"/>
            </a:p>
          </p:txBody>
        </p:sp>
        <p:sp>
          <p:nvSpPr>
            <p:cNvPr id="29" name="Freeform 28">
              <a:extLst>
                <a:ext uri="{FF2B5EF4-FFF2-40B4-BE49-F238E27FC236}">
                  <a16:creationId xmlns:a16="http://schemas.microsoft.com/office/drawing/2014/main" id="{30C8DE6C-F239-CA41-8D98-ABD1A017E6C7}"/>
                </a:ext>
              </a:extLst>
            </p:cNvPr>
            <p:cNvSpPr/>
            <p:nvPr/>
          </p:nvSpPr>
          <p:spPr>
            <a:xfrm>
              <a:off x="10010798" y="1491004"/>
              <a:ext cx="311801" cy="359494"/>
            </a:xfrm>
            <a:custGeom>
              <a:avLst/>
              <a:gdLst>
                <a:gd name="connsiteX0" fmla="*/ 329753 w 329753"/>
                <a:gd name="connsiteY0" fmla="*/ 285144 h 380192"/>
                <a:gd name="connsiteX1" fmla="*/ 329753 w 329753"/>
                <a:gd name="connsiteY1" fmla="*/ 95048 h 380192"/>
                <a:gd name="connsiteX2" fmla="*/ 165026 w 329753"/>
                <a:gd name="connsiteY2" fmla="*/ 0 h 380192"/>
                <a:gd name="connsiteX3" fmla="*/ 0 w 329753"/>
                <a:gd name="connsiteY3" fmla="*/ 95048 h 380192"/>
                <a:gd name="connsiteX4" fmla="*/ 0 w 329753"/>
                <a:gd name="connsiteY4" fmla="*/ 285144 h 380192"/>
                <a:gd name="connsiteX5" fmla="*/ 165026 w 329753"/>
                <a:gd name="connsiteY5" fmla="*/ 380193 h 380192"/>
                <a:gd name="connsiteX6" fmla="*/ 1492 w 329753"/>
                <a:gd name="connsiteY6" fmla="*/ 95644 h 380192"/>
                <a:gd name="connsiteX7" fmla="*/ 165324 w 329753"/>
                <a:gd name="connsiteY7" fmla="*/ 1192 h 380192"/>
                <a:gd name="connsiteX8" fmla="*/ 329157 w 329753"/>
                <a:gd name="connsiteY8" fmla="*/ 95644 h 380192"/>
                <a:gd name="connsiteX9" fmla="*/ 329157 w 329753"/>
                <a:gd name="connsiteY9" fmla="*/ 284549 h 380192"/>
                <a:gd name="connsiteX10" fmla="*/ 165324 w 329753"/>
                <a:gd name="connsiteY10" fmla="*/ 379001 h 380192"/>
                <a:gd name="connsiteX11" fmla="*/ 1492 w 329753"/>
                <a:gd name="connsiteY11" fmla="*/ 284549 h 380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9753" h="380192">
                  <a:moveTo>
                    <a:pt x="329753" y="285144"/>
                  </a:moveTo>
                  <a:lnTo>
                    <a:pt x="329753" y="95048"/>
                  </a:lnTo>
                  <a:lnTo>
                    <a:pt x="165026" y="0"/>
                  </a:lnTo>
                  <a:lnTo>
                    <a:pt x="0" y="95048"/>
                  </a:lnTo>
                  <a:lnTo>
                    <a:pt x="0" y="285144"/>
                  </a:lnTo>
                  <a:lnTo>
                    <a:pt x="165026" y="380193"/>
                  </a:lnTo>
                  <a:close/>
                  <a:moveTo>
                    <a:pt x="1492" y="95644"/>
                  </a:moveTo>
                  <a:lnTo>
                    <a:pt x="165324" y="1192"/>
                  </a:lnTo>
                  <a:lnTo>
                    <a:pt x="329157" y="95644"/>
                  </a:lnTo>
                  <a:lnTo>
                    <a:pt x="329157" y="284549"/>
                  </a:lnTo>
                  <a:lnTo>
                    <a:pt x="165324" y="379001"/>
                  </a:lnTo>
                  <a:lnTo>
                    <a:pt x="1492" y="284549"/>
                  </a:lnTo>
                  <a:close/>
                </a:path>
              </a:pathLst>
            </a:custGeom>
            <a:solidFill>
              <a:schemeClr val="accent6">
                <a:lumMod val="90000"/>
                <a:alpha val="47000"/>
              </a:schemeClr>
            </a:solidFill>
            <a:ln w="29774" cap="flat">
              <a:noFill/>
              <a:prstDash val="solid"/>
              <a:miter/>
            </a:ln>
          </p:spPr>
          <p:txBody>
            <a:bodyPr rtlCol="0" anchor="ctr"/>
            <a:lstStyle/>
            <a:p>
              <a:endParaRPr lang="en-US"/>
            </a:p>
          </p:txBody>
        </p:sp>
        <p:sp>
          <p:nvSpPr>
            <p:cNvPr id="30" name="Freeform 29">
              <a:extLst>
                <a:ext uri="{FF2B5EF4-FFF2-40B4-BE49-F238E27FC236}">
                  <a16:creationId xmlns:a16="http://schemas.microsoft.com/office/drawing/2014/main" id="{DEE804C6-97B2-D948-961C-D0CBF83C79CC}"/>
                </a:ext>
              </a:extLst>
            </p:cNvPr>
            <p:cNvSpPr/>
            <p:nvPr/>
          </p:nvSpPr>
          <p:spPr>
            <a:xfrm>
              <a:off x="10615308" y="916349"/>
              <a:ext cx="616264" cy="709972"/>
            </a:xfrm>
            <a:custGeom>
              <a:avLst/>
              <a:gdLst>
                <a:gd name="connsiteX0" fmla="*/ 325575 w 651747"/>
                <a:gd name="connsiteY0" fmla="*/ 0 h 750850"/>
                <a:gd name="connsiteX1" fmla="*/ 0 w 651747"/>
                <a:gd name="connsiteY1" fmla="*/ 187713 h 750850"/>
                <a:gd name="connsiteX2" fmla="*/ 0 w 651747"/>
                <a:gd name="connsiteY2" fmla="*/ 563138 h 750850"/>
                <a:gd name="connsiteX3" fmla="*/ 325575 w 651747"/>
                <a:gd name="connsiteY3" fmla="*/ 750850 h 750850"/>
                <a:gd name="connsiteX4" fmla="*/ 651748 w 651747"/>
                <a:gd name="connsiteY4" fmla="*/ 563138 h 750850"/>
                <a:gd name="connsiteX5" fmla="*/ 651748 w 651747"/>
                <a:gd name="connsiteY5" fmla="*/ 187713 h 750850"/>
                <a:gd name="connsiteX6" fmla="*/ 651748 w 651747"/>
                <a:gd name="connsiteY6" fmla="*/ 561350 h 750850"/>
                <a:gd name="connsiteX7" fmla="*/ 327068 w 651747"/>
                <a:gd name="connsiteY7" fmla="*/ 748467 h 750850"/>
                <a:gd name="connsiteX8" fmla="*/ 1193 w 651747"/>
                <a:gd name="connsiteY8" fmla="*/ 561350 h 750850"/>
                <a:gd name="connsiteX9" fmla="*/ 1193 w 651747"/>
                <a:gd name="connsiteY9" fmla="*/ 188309 h 750850"/>
                <a:gd name="connsiteX10" fmla="*/ 325575 w 651747"/>
                <a:gd name="connsiteY10" fmla="*/ 1192 h 750850"/>
                <a:gd name="connsiteX11" fmla="*/ 651748 w 651747"/>
                <a:gd name="connsiteY11" fmla="*/ 188309 h 750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51747" h="750850">
                  <a:moveTo>
                    <a:pt x="325575" y="0"/>
                  </a:moveTo>
                  <a:lnTo>
                    <a:pt x="0" y="187713"/>
                  </a:lnTo>
                  <a:lnTo>
                    <a:pt x="0" y="563138"/>
                  </a:lnTo>
                  <a:lnTo>
                    <a:pt x="325575" y="750850"/>
                  </a:lnTo>
                  <a:lnTo>
                    <a:pt x="651748" y="563138"/>
                  </a:lnTo>
                  <a:lnTo>
                    <a:pt x="651748" y="187713"/>
                  </a:lnTo>
                  <a:close/>
                  <a:moveTo>
                    <a:pt x="651748" y="561350"/>
                  </a:moveTo>
                  <a:lnTo>
                    <a:pt x="327068" y="748467"/>
                  </a:lnTo>
                  <a:lnTo>
                    <a:pt x="1193" y="561350"/>
                  </a:lnTo>
                  <a:lnTo>
                    <a:pt x="1193" y="188309"/>
                  </a:lnTo>
                  <a:lnTo>
                    <a:pt x="325575" y="1192"/>
                  </a:lnTo>
                  <a:lnTo>
                    <a:pt x="651748" y="188309"/>
                  </a:lnTo>
                  <a:close/>
                </a:path>
              </a:pathLst>
            </a:custGeom>
            <a:solidFill>
              <a:schemeClr val="accent6">
                <a:lumMod val="90000"/>
                <a:alpha val="47000"/>
              </a:schemeClr>
            </a:solidFill>
            <a:ln w="29774" cap="flat">
              <a:noFill/>
              <a:prstDash val="solid"/>
              <a:miter/>
            </a:ln>
          </p:spPr>
          <p:txBody>
            <a:bodyPr rtlCol="0" anchor="ctr"/>
            <a:lstStyle/>
            <a:p>
              <a:endParaRPr lang="en-US"/>
            </a:p>
          </p:txBody>
        </p:sp>
        <p:sp>
          <p:nvSpPr>
            <p:cNvPr id="32" name="Freeform 31">
              <a:extLst>
                <a:ext uri="{FF2B5EF4-FFF2-40B4-BE49-F238E27FC236}">
                  <a16:creationId xmlns:a16="http://schemas.microsoft.com/office/drawing/2014/main" id="{DF8C1AAA-4193-2D4F-8FBF-0A7C532A5F9A}"/>
                </a:ext>
              </a:extLst>
            </p:cNvPr>
            <p:cNvSpPr/>
            <p:nvPr/>
          </p:nvSpPr>
          <p:spPr>
            <a:xfrm>
              <a:off x="8776333" y="1861124"/>
              <a:ext cx="367952" cy="424293"/>
            </a:xfrm>
            <a:custGeom>
              <a:avLst/>
              <a:gdLst>
                <a:gd name="connsiteX0" fmla="*/ 389139 w 389138"/>
                <a:gd name="connsiteY0" fmla="*/ 336691 h 448722"/>
                <a:gd name="connsiteX1" fmla="*/ 389139 w 389138"/>
                <a:gd name="connsiteY1" fmla="*/ 112330 h 448722"/>
                <a:gd name="connsiteX2" fmla="*/ 194570 w 389138"/>
                <a:gd name="connsiteY2" fmla="*/ 0 h 448722"/>
                <a:gd name="connsiteX3" fmla="*/ 0 w 389138"/>
                <a:gd name="connsiteY3" fmla="*/ 112330 h 448722"/>
                <a:gd name="connsiteX4" fmla="*/ 0 w 389138"/>
                <a:gd name="connsiteY4" fmla="*/ 336691 h 448722"/>
                <a:gd name="connsiteX5" fmla="*/ 194570 w 389138"/>
                <a:gd name="connsiteY5" fmla="*/ 448723 h 448722"/>
                <a:gd name="connsiteX6" fmla="*/ 8057 w 389138"/>
                <a:gd name="connsiteY6" fmla="*/ 116799 h 448722"/>
                <a:gd name="connsiteX7" fmla="*/ 194570 w 389138"/>
                <a:gd name="connsiteY7" fmla="*/ 9237 h 448722"/>
                <a:gd name="connsiteX8" fmla="*/ 381380 w 389138"/>
                <a:gd name="connsiteY8" fmla="*/ 116799 h 448722"/>
                <a:gd name="connsiteX9" fmla="*/ 381380 w 389138"/>
                <a:gd name="connsiteY9" fmla="*/ 331924 h 448722"/>
                <a:gd name="connsiteX10" fmla="*/ 194570 w 389138"/>
                <a:gd name="connsiteY10" fmla="*/ 439486 h 448722"/>
                <a:gd name="connsiteX11" fmla="*/ 8057 w 389138"/>
                <a:gd name="connsiteY11" fmla="*/ 331924 h 448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9138" h="448722">
                  <a:moveTo>
                    <a:pt x="389139" y="336691"/>
                  </a:moveTo>
                  <a:lnTo>
                    <a:pt x="389139" y="112330"/>
                  </a:lnTo>
                  <a:lnTo>
                    <a:pt x="194570" y="0"/>
                  </a:lnTo>
                  <a:lnTo>
                    <a:pt x="0" y="112330"/>
                  </a:lnTo>
                  <a:lnTo>
                    <a:pt x="0" y="336691"/>
                  </a:lnTo>
                  <a:lnTo>
                    <a:pt x="194570" y="448723"/>
                  </a:lnTo>
                  <a:close/>
                  <a:moveTo>
                    <a:pt x="8057" y="116799"/>
                  </a:moveTo>
                  <a:lnTo>
                    <a:pt x="194570" y="9237"/>
                  </a:lnTo>
                  <a:lnTo>
                    <a:pt x="381380" y="116799"/>
                  </a:lnTo>
                  <a:lnTo>
                    <a:pt x="381380" y="331924"/>
                  </a:lnTo>
                  <a:lnTo>
                    <a:pt x="194570" y="439486"/>
                  </a:lnTo>
                  <a:lnTo>
                    <a:pt x="8057" y="331924"/>
                  </a:lnTo>
                  <a:close/>
                </a:path>
              </a:pathLst>
            </a:custGeom>
            <a:solidFill>
              <a:schemeClr val="accent6">
                <a:lumMod val="90000"/>
                <a:alpha val="47000"/>
              </a:schemeClr>
            </a:solidFill>
            <a:ln w="29774" cap="flat">
              <a:noFill/>
              <a:prstDash val="solid"/>
              <a:miter/>
            </a:ln>
          </p:spPr>
          <p:txBody>
            <a:bodyPr rtlCol="0" anchor="ctr"/>
            <a:lstStyle/>
            <a:p>
              <a:endParaRPr lang="en-US"/>
            </a:p>
          </p:txBody>
        </p:sp>
        <p:sp>
          <p:nvSpPr>
            <p:cNvPr id="33" name="Freeform 32">
              <a:extLst>
                <a:ext uri="{FF2B5EF4-FFF2-40B4-BE49-F238E27FC236}">
                  <a16:creationId xmlns:a16="http://schemas.microsoft.com/office/drawing/2014/main" id="{F950FEA1-D33F-8844-A2BA-89EF773F5EC9}"/>
                </a:ext>
              </a:extLst>
            </p:cNvPr>
            <p:cNvSpPr/>
            <p:nvPr/>
          </p:nvSpPr>
          <p:spPr>
            <a:xfrm>
              <a:off x="9207125" y="2423491"/>
              <a:ext cx="364600" cy="419786"/>
            </a:xfrm>
            <a:custGeom>
              <a:avLst/>
              <a:gdLst>
                <a:gd name="connsiteX0" fmla="*/ 559238 w 559237"/>
                <a:gd name="connsiteY0" fmla="*/ 482988 h 643884"/>
                <a:gd name="connsiteX1" fmla="*/ 559238 w 559237"/>
                <a:gd name="connsiteY1" fmla="*/ 160897 h 643884"/>
                <a:gd name="connsiteX2" fmla="*/ 279022 w 559237"/>
                <a:gd name="connsiteY2" fmla="*/ 0 h 643884"/>
                <a:gd name="connsiteX3" fmla="*/ 0 w 559237"/>
                <a:gd name="connsiteY3" fmla="*/ 160897 h 643884"/>
                <a:gd name="connsiteX4" fmla="*/ 0 w 559237"/>
                <a:gd name="connsiteY4" fmla="*/ 482988 h 643884"/>
                <a:gd name="connsiteX5" fmla="*/ 279022 w 559237"/>
                <a:gd name="connsiteY5" fmla="*/ 643884 h 643884"/>
                <a:gd name="connsiteX6" fmla="*/ 12235 w 559237"/>
                <a:gd name="connsiteY6" fmla="*/ 167452 h 643884"/>
                <a:gd name="connsiteX7" fmla="*/ 280812 w 559237"/>
                <a:gd name="connsiteY7" fmla="*/ 13110 h 643884"/>
                <a:gd name="connsiteX8" fmla="*/ 549390 w 559237"/>
                <a:gd name="connsiteY8" fmla="*/ 167452 h 643884"/>
                <a:gd name="connsiteX9" fmla="*/ 549390 w 559237"/>
                <a:gd name="connsiteY9" fmla="*/ 476433 h 643884"/>
                <a:gd name="connsiteX10" fmla="*/ 280812 w 559237"/>
                <a:gd name="connsiteY10" fmla="*/ 630774 h 643884"/>
                <a:gd name="connsiteX11" fmla="*/ 12235 w 559237"/>
                <a:gd name="connsiteY11" fmla="*/ 476433 h 643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9237" h="643884">
                  <a:moveTo>
                    <a:pt x="559238" y="482988"/>
                  </a:moveTo>
                  <a:lnTo>
                    <a:pt x="559238" y="160897"/>
                  </a:lnTo>
                  <a:lnTo>
                    <a:pt x="279022" y="0"/>
                  </a:lnTo>
                  <a:lnTo>
                    <a:pt x="0" y="160897"/>
                  </a:lnTo>
                  <a:lnTo>
                    <a:pt x="0" y="482988"/>
                  </a:lnTo>
                  <a:lnTo>
                    <a:pt x="279022" y="643884"/>
                  </a:lnTo>
                  <a:close/>
                  <a:moveTo>
                    <a:pt x="12235" y="167452"/>
                  </a:moveTo>
                  <a:lnTo>
                    <a:pt x="280812" y="13110"/>
                  </a:lnTo>
                  <a:lnTo>
                    <a:pt x="549390" y="167452"/>
                  </a:lnTo>
                  <a:lnTo>
                    <a:pt x="549390" y="476433"/>
                  </a:lnTo>
                  <a:lnTo>
                    <a:pt x="280812" y="630774"/>
                  </a:lnTo>
                  <a:lnTo>
                    <a:pt x="12235" y="476433"/>
                  </a:lnTo>
                  <a:close/>
                </a:path>
              </a:pathLst>
            </a:custGeom>
            <a:solidFill>
              <a:schemeClr val="accent6">
                <a:lumMod val="90000"/>
                <a:alpha val="47000"/>
              </a:schemeClr>
            </a:solidFill>
            <a:ln w="29774" cap="flat">
              <a:noFill/>
              <a:prstDash val="solid"/>
              <a:miter/>
            </a:ln>
          </p:spPr>
          <p:txBody>
            <a:bodyPr rtlCol="0" anchor="ctr"/>
            <a:lstStyle/>
            <a:p>
              <a:endParaRPr lang="en-US"/>
            </a:p>
          </p:txBody>
        </p:sp>
        <p:sp>
          <p:nvSpPr>
            <p:cNvPr id="34" name="Freeform 33">
              <a:extLst>
                <a:ext uri="{FF2B5EF4-FFF2-40B4-BE49-F238E27FC236}">
                  <a16:creationId xmlns:a16="http://schemas.microsoft.com/office/drawing/2014/main" id="{D8CC61A3-A98B-5B48-BEC1-B4543FE7B9C1}"/>
                </a:ext>
              </a:extLst>
            </p:cNvPr>
            <p:cNvSpPr/>
            <p:nvPr/>
          </p:nvSpPr>
          <p:spPr>
            <a:xfrm>
              <a:off x="10603517" y="3802386"/>
              <a:ext cx="743807" cy="857883"/>
            </a:xfrm>
            <a:custGeom>
              <a:avLst/>
              <a:gdLst>
                <a:gd name="connsiteX0" fmla="*/ 0 w 786633"/>
                <a:gd name="connsiteY0" fmla="*/ 227043 h 907277"/>
                <a:gd name="connsiteX1" fmla="*/ 0 w 786633"/>
                <a:gd name="connsiteY1" fmla="*/ 680533 h 907277"/>
                <a:gd name="connsiteX2" fmla="*/ 393317 w 786633"/>
                <a:gd name="connsiteY2" fmla="*/ 907278 h 907277"/>
                <a:gd name="connsiteX3" fmla="*/ 786633 w 786633"/>
                <a:gd name="connsiteY3" fmla="*/ 680533 h 907277"/>
                <a:gd name="connsiteX4" fmla="*/ 786633 w 786633"/>
                <a:gd name="connsiteY4" fmla="*/ 227043 h 907277"/>
                <a:gd name="connsiteX5" fmla="*/ 393615 w 786633"/>
                <a:gd name="connsiteY5" fmla="*/ 0 h 907277"/>
                <a:gd name="connsiteX6" fmla="*/ 775890 w 786633"/>
                <a:gd name="connsiteY6" fmla="*/ 673978 h 907277"/>
                <a:gd name="connsiteX7" fmla="*/ 393914 w 786633"/>
                <a:gd name="connsiteY7" fmla="*/ 894168 h 907277"/>
                <a:gd name="connsiteX8" fmla="*/ 11638 w 786633"/>
                <a:gd name="connsiteY8" fmla="*/ 673978 h 907277"/>
                <a:gd name="connsiteX9" fmla="*/ 11638 w 786633"/>
                <a:gd name="connsiteY9" fmla="*/ 233300 h 907277"/>
                <a:gd name="connsiteX10" fmla="*/ 393615 w 786633"/>
                <a:gd name="connsiteY10" fmla="*/ 13110 h 907277"/>
                <a:gd name="connsiteX11" fmla="*/ 775890 w 786633"/>
                <a:gd name="connsiteY11" fmla="*/ 233300 h 907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6633" h="907277">
                  <a:moveTo>
                    <a:pt x="0" y="227043"/>
                  </a:moveTo>
                  <a:lnTo>
                    <a:pt x="0" y="680533"/>
                  </a:lnTo>
                  <a:lnTo>
                    <a:pt x="393317" y="907278"/>
                  </a:lnTo>
                  <a:lnTo>
                    <a:pt x="786633" y="680533"/>
                  </a:lnTo>
                  <a:lnTo>
                    <a:pt x="786633" y="227043"/>
                  </a:lnTo>
                  <a:lnTo>
                    <a:pt x="393615" y="0"/>
                  </a:lnTo>
                  <a:close/>
                  <a:moveTo>
                    <a:pt x="775890" y="673978"/>
                  </a:moveTo>
                  <a:lnTo>
                    <a:pt x="393914" y="894168"/>
                  </a:lnTo>
                  <a:lnTo>
                    <a:pt x="11638" y="673978"/>
                  </a:lnTo>
                  <a:lnTo>
                    <a:pt x="11638" y="233300"/>
                  </a:lnTo>
                  <a:lnTo>
                    <a:pt x="393615" y="13110"/>
                  </a:lnTo>
                  <a:lnTo>
                    <a:pt x="775890" y="233300"/>
                  </a:lnTo>
                  <a:close/>
                </a:path>
              </a:pathLst>
            </a:custGeom>
            <a:solidFill>
              <a:schemeClr val="accent6">
                <a:lumMod val="90000"/>
                <a:alpha val="47000"/>
              </a:schemeClr>
            </a:solidFill>
            <a:ln w="29774" cap="flat">
              <a:noFill/>
              <a:prstDash val="solid"/>
              <a:miter/>
            </a:ln>
          </p:spPr>
          <p:txBody>
            <a:bodyPr rtlCol="0" anchor="ctr"/>
            <a:lstStyle/>
            <a:p>
              <a:endParaRPr lang="en-US"/>
            </a:p>
          </p:txBody>
        </p:sp>
        <p:sp>
          <p:nvSpPr>
            <p:cNvPr id="38" name="Freeform 37">
              <a:extLst>
                <a:ext uri="{FF2B5EF4-FFF2-40B4-BE49-F238E27FC236}">
                  <a16:creationId xmlns:a16="http://schemas.microsoft.com/office/drawing/2014/main" id="{2D1776FB-0763-164F-AFCE-40FFC8E2644B}"/>
                </a:ext>
              </a:extLst>
            </p:cNvPr>
            <p:cNvSpPr/>
            <p:nvPr userDrawn="1"/>
          </p:nvSpPr>
          <p:spPr>
            <a:xfrm>
              <a:off x="8547997" y="1136960"/>
              <a:ext cx="225738" cy="258068"/>
            </a:xfrm>
            <a:custGeom>
              <a:avLst/>
              <a:gdLst>
                <a:gd name="connsiteX0" fmla="*/ 119368 w 238735"/>
                <a:gd name="connsiteY0" fmla="*/ 0 h 272927"/>
                <a:gd name="connsiteX1" fmla="*/ 0 w 238735"/>
                <a:gd name="connsiteY1" fmla="*/ 68232 h 272927"/>
                <a:gd name="connsiteX2" fmla="*/ 0 w 238735"/>
                <a:gd name="connsiteY2" fmla="*/ 204696 h 272927"/>
                <a:gd name="connsiteX3" fmla="*/ 119368 w 238735"/>
                <a:gd name="connsiteY3" fmla="*/ 272928 h 272927"/>
                <a:gd name="connsiteX4" fmla="*/ 238735 w 238735"/>
                <a:gd name="connsiteY4" fmla="*/ 204696 h 272927"/>
                <a:gd name="connsiteX5" fmla="*/ 238735 w 238735"/>
                <a:gd name="connsiteY5" fmla="*/ 68232 h 272927"/>
                <a:gd name="connsiteX6" fmla="*/ 226500 w 238735"/>
                <a:gd name="connsiteY6" fmla="*/ 198141 h 272927"/>
                <a:gd name="connsiteX7" fmla="*/ 119368 w 238735"/>
                <a:gd name="connsiteY7" fmla="*/ 259818 h 272927"/>
                <a:gd name="connsiteX8" fmla="*/ 12235 w 238735"/>
                <a:gd name="connsiteY8" fmla="*/ 197247 h 272927"/>
                <a:gd name="connsiteX9" fmla="*/ 12235 w 238735"/>
                <a:gd name="connsiteY9" fmla="*/ 73893 h 272927"/>
                <a:gd name="connsiteX10" fmla="*/ 119368 w 238735"/>
                <a:gd name="connsiteY10" fmla="*/ 12216 h 272927"/>
                <a:gd name="connsiteX11" fmla="*/ 226500 w 238735"/>
                <a:gd name="connsiteY11" fmla="*/ 73893 h 272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735" h="272927">
                  <a:moveTo>
                    <a:pt x="119368" y="0"/>
                  </a:moveTo>
                  <a:lnTo>
                    <a:pt x="0" y="68232"/>
                  </a:lnTo>
                  <a:lnTo>
                    <a:pt x="0" y="204696"/>
                  </a:lnTo>
                  <a:lnTo>
                    <a:pt x="119368" y="272928"/>
                  </a:lnTo>
                  <a:lnTo>
                    <a:pt x="238735" y="204696"/>
                  </a:lnTo>
                  <a:lnTo>
                    <a:pt x="238735" y="68232"/>
                  </a:lnTo>
                  <a:close/>
                  <a:moveTo>
                    <a:pt x="226500" y="198141"/>
                  </a:moveTo>
                  <a:lnTo>
                    <a:pt x="119368" y="259818"/>
                  </a:lnTo>
                  <a:lnTo>
                    <a:pt x="12235" y="197247"/>
                  </a:lnTo>
                  <a:lnTo>
                    <a:pt x="12235" y="73893"/>
                  </a:lnTo>
                  <a:lnTo>
                    <a:pt x="119368" y="12216"/>
                  </a:lnTo>
                  <a:lnTo>
                    <a:pt x="226500" y="73893"/>
                  </a:lnTo>
                  <a:close/>
                </a:path>
              </a:pathLst>
            </a:custGeom>
            <a:solidFill>
              <a:schemeClr val="accent6">
                <a:lumMod val="90000"/>
                <a:alpha val="47000"/>
              </a:schemeClr>
            </a:solidFill>
            <a:ln w="29774" cap="flat">
              <a:noFill/>
              <a:prstDash val="solid"/>
              <a:miter/>
            </a:ln>
          </p:spPr>
          <p:txBody>
            <a:bodyPr rtlCol="0" anchor="ctr"/>
            <a:lstStyle/>
            <a:p>
              <a:endParaRPr lang="en-US"/>
            </a:p>
          </p:txBody>
        </p:sp>
        <p:sp>
          <p:nvSpPr>
            <p:cNvPr id="39" name="Freeform 38">
              <a:extLst>
                <a:ext uri="{FF2B5EF4-FFF2-40B4-BE49-F238E27FC236}">
                  <a16:creationId xmlns:a16="http://schemas.microsoft.com/office/drawing/2014/main" id="{FEAD7156-6778-2541-81F6-6A4798F9C7E5}"/>
                </a:ext>
              </a:extLst>
            </p:cNvPr>
            <p:cNvSpPr/>
            <p:nvPr userDrawn="1"/>
          </p:nvSpPr>
          <p:spPr>
            <a:xfrm>
              <a:off x="8009102" y="804064"/>
              <a:ext cx="616264" cy="709972"/>
            </a:xfrm>
            <a:custGeom>
              <a:avLst/>
              <a:gdLst>
                <a:gd name="connsiteX0" fmla="*/ 325575 w 651747"/>
                <a:gd name="connsiteY0" fmla="*/ 0 h 750850"/>
                <a:gd name="connsiteX1" fmla="*/ 0 w 651747"/>
                <a:gd name="connsiteY1" fmla="*/ 187713 h 750850"/>
                <a:gd name="connsiteX2" fmla="*/ 0 w 651747"/>
                <a:gd name="connsiteY2" fmla="*/ 563138 h 750850"/>
                <a:gd name="connsiteX3" fmla="*/ 325575 w 651747"/>
                <a:gd name="connsiteY3" fmla="*/ 750850 h 750850"/>
                <a:gd name="connsiteX4" fmla="*/ 651748 w 651747"/>
                <a:gd name="connsiteY4" fmla="*/ 563138 h 750850"/>
                <a:gd name="connsiteX5" fmla="*/ 651748 w 651747"/>
                <a:gd name="connsiteY5" fmla="*/ 187713 h 750850"/>
                <a:gd name="connsiteX6" fmla="*/ 651748 w 651747"/>
                <a:gd name="connsiteY6" fmla="*/ 561350 h 750850"/>
                <a:gd name="connsiteX7" fmla="*/ 327068 w 651747"/>
                <a:gd name="connsiteY7" fmla="*/ 748467 h 750850"/>
                <a:gd name="connsiteX8" fmla="*/ 1193 w 651747"/>
                <a:gd name="connsiteY8" fmla="*/ 561350 h 750850"/>
                <a:gd name="connsiteX9" fmla="*/ 1193 w 651747"/>
                <a:gd name="connsiteY9" fmla="*/ 188309 h 750850"/>
                <a:gd name="connsiteX10" fmla="*/ 325575 w 651747"/>
                <a:gd name="connsiteY10" fmla="*/ 1192 h 750850"/>
                <a:gd name="connsiteX11" fmla="*/ 651748 w 651747"/>
                <a:gd name="connsiteY11" fmla="*/ 188309 h 750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51747" h="750850">
                  <a:moveTo>
                    <a:pt x="325575" y="0"/>
                  </a:moveTo>
                  <a:lnTo>
                    <a:pt x="0" y="187713"/>
                  </a:lnTo>
                  <a:lnTo>
                    <a:pt x="0" y="563138"/>
                  </a:lnTo>
                  <a:lnTo>
                    <a:pt x="325575" y="750850"/>
                  </a:lnTo>
                  <a:lnTo>
                    <a:pt x="651748" y="563138"/>
                  </a:lnTo>
                  <a:lnTo>
                    <a:pt x="651748" y="187713"/>
                  </a:lnTo>
                  <a:close/>
                  <a:moveTo>
                    <a:pt x="651748" y="561350"/>
                  </a:moveTo>
                  <a:lnTo>
                    <a:pt x="327068" y="748467"/>
                  </a:lnTo>
                  <a:lnTo>
                    <a:pt x="1193" y="561350"/>
                  </a:lnTo>
                  <a:lnTo>
                    <a:pt x="1193" y="188309"/>
                  </a:lnTo>
                  <a:lnTo>
                    <a:pt x="325575" y="1192"/>
                  </a:lnTo>
                  <a:lnTo>
                    <a:pt x="651748" y="188309"/>
                  </a:lnTo>
                  <a:close/>
                </a:path>
              </a:pathLst>
            </a:custGeom>
            <a:solidFill>
              <a:schemeClr val="accent6">
                <a:lumMod val="90000"/>
                <a:alpha val="47000"/>
              </a:schemeClr>
            </a:solidFill>
            <a:ln w="29774" cap="flat">
              <a:noFill/>
              <a:prstDash val="solid"/>
              <a:miter/>
            </a:ln>
          </p:spPr>
          <p:txBody>
            <a:bodyPr rtlCol="0" anchor="ctr"/>
            <a:lstStyle/>
            <a:p>
              <a:endParaRPr lang="en-US"/>
            </a:p>
          </p:txBody>
        </p:sp>
        <p:sp>
          <p:nvSpPr>
            <p:cNvPr id="40" name="Freeform 39">
              <a:extLst>
                <a:ext uri="{FF2B5EF4-FFF2-40B4-BE49-F238E27FC236}">
                  <a16:creationId xmlns:a16="http://schemas.microsoft.com/office/drawing/2014/main" id="{F73AEB0F-2CD0-7541-924A-92091AEA993F}"/>
                </a:ext>
              </a:extLst>
            </p:cNvPr>
            <p:cNvSpPr/>
            <p:nvPr userDrawn="1"/>
          </p:nvSpPr>
          <p:spPr>
            <a:xfrm>
              <a:off x="10155167" y="2963054"/>
              <a:ext cx="233641" cy="269005"/>
            </a:xfrm>
            <a:custGeom>
              <a:avLst/>
              <a:gdLst>
                <a:gd name="connsiteX0" fmla="*/ 559238 w 559237"/>
                <a:gd name="connsiteY0" fmla="*/ 482988 h 643884"/>
                <a:gd name="connsiteX1" fmla="*/ 559238 w 559237"/>
                <a:gd name="connsiteY1" fmla="*/ 160897 h 643884"/>
                <a:gd name="connsiteX2" fmla="*/ 279022 w 559237"/>
                <a:gd name="connsiteY2" fmla="*/ 0 h 643884"/>
                <a:gd name="connsiteX3" fmla="*/ 0 w 559237"/>
                <a:gd name="connsiteY3" fmla="*/ 160897 h 643884"/>
                <a:gd name="connsiteX4" fmla="*/ 0 w 559237"/>
                <a:gd name="connsiteY4" fmla="*/ 482988 h 643884"/>
                <a:gd name="connsiteX5" fmla="*/ 279022 w 559237"/>
                <a:gd name="connsiteY5" fmla="*/ 643884 h 643884"/>
                <a:gd name="connsiteX6" fmla="*/ 12235 w 559237"/>
                <a:gd name="connsiteY6" fmla="*/ 167452 h 643884"/>
                <a:gd name="connsiteX7" fmla="*/ 280812 w 559237"/>
                <a:gd name="connsiteY7" fmla="*/ 13110 h 643884"/>
                <a:gd name="connsiteX8" fmla="*/ 549390 w 559237"/>
                <a:gd name="connsiteY8" fmla="*/ 167452 h 643884"/>
                <a:gd name="connsiteX9" fmla="*/ 549390 w 559237"/>
                <a:gd name="connsiteY9" fmla="*/ 476433 h 643884"/>
                <a:gd name="connsiteX10" fmla="*/ 280812 w 559237"/>
                <a:gd name="connsiteY10" fmla="*/ 630774 h 643884"/>
                <a:gd name="connsiteX11" fmla="*/ 12235 w 559237"/>
                <a:gd name="connsiteY11" fmla="*/ 476433 h 643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9237" h="643884">
                  <a:moveTo>
                    <a:pt x="559238" y="482988"/>
                  </a:moveTo>
                  <a:lnTo>
                    <a:pt x="559238" y="160897"/>
                  </a:lnTo>
                  <a:lnTo>
                    <a:pt x="279022" y="0"/>
                  </a:lnTo>
                  <a:lnTo>
                    <a:pt x="0" y="160897"/>
                  </a:lnTo>
                  <a:lnTo>
                    <a:pt x="0" y="482988"/>
                  </a:lnTo>
                  <a:lnTo>
                    <a:pt x="279022" y="643884"/>
                  </a:lnTo>
                  <a:close/>
                  <a:moveTo>
                    <a:pt x="12235" y="167452"/>
                  </a:moveTo>
                  <a:lnTo>
                    <a:pt x="280812" y="13110"/>
                  </a:lnTo>
                  <a:lnTo>
                    <a:pt x="549390" y="167452"/>
                  </a:lnTo>
                  <a:lnTo>
                    <a:pt x="549390" y="476433"/>
                  </a:lnTo>
                  <a:lnTo>
                    <a:pt x="280812" y="630774"/>
                  </a:lnTo>
                  <a:lnTo>
                    <a:pt x="12235" y="476433"/>
                  </a:lnTo>
                  <a:close/>
                </a:path>
              </a:pathLst>
            </a:custGeom>
            <a:solidFill>
              <a:schemeClr val="accent6">
                <a:lumMod val="90000"/>
                <a:alpha val="47000"/>
              </a:schemeClr>
            </a:solidFill>
            <a:ln w="29774" cap="flat">
              <a:noFill/>
              <a:prstDash val="solid"/>
              <a:miter/>
            </a:ln>
          </p:spPr>
          <p:txBody>
            <a:bodyPr rtlCol="0" anchor="ctr"/>
            <a:lstStyle/>
            <a:p>
              <a:endParaRPr lang="en-US"/>
            </a:p>
          </p:txBody>
        </p:sp>
      </p:grpSp>
      <p:sp>
        <p:nvSpPr>
          <p:cNvPr id="42" name="Title 41">
            <a:extLst>
              <a:ext uri="{FF2B5EF4-FFF2-40B4-BE49-F238E27FC236}">
                <a16:creationId xmlns:a16="http://schemas.microsoft.com/office/drawing/2014/main" id="{253E8AF1-EDC6-3547-B854-9E6A2CC23138}"/>
              </a:ext>
            </a:extLst>
          </p:cNvPr>
          <p:cNvSpPr>
            <a:spLocks noGrp="1"/>
          </p:cNvSpPr>
          <p:nvPr>
            <p:ph type="title" hasCustomPrompt="1"/>
          </p:nvPr>
        </p:nvSpPr>
        <p:spPr>
          <a:xfrm>
            <a:off x="669925" y="651704"/>
            <a:ext cx="10760075" cy="676463"/>
          </a:xfrm>
        </p:spPr>
        <p:txBody>
          <a:bodyPr/>
          <a:lstStyle>
            <a:lvl1pPr>
              <a:defRPr>
                <a:solidFill>
                  <a:schemeClr val="bg1"/>
                </a:solidFill>
              </a:defRPr>
            </a:lvl1pPr>
          </a:lstStyle>
          <a:p>
            <a:r>
              <a:rPr lang="en-GB"/>
              <a:t>Thank you</a:t>
            </a:r>
            <a:endParaRPr lang="en-US"/>
          </a:p>
        </p:txBody>
      </p:sp>
      <p:sp>
        <p:nvSpPr>
          <p:cNvPr id="43" name="Text Placeholder 4">
            <a:extLst>
              <a:ext uri="{FF2B5EF4-FFF2-40B4-BE49-F238E27FC236}">
                <a16:creationId xmlns:a16="http://schemas.microsoft.com/office/drawing/2014/main" id="{B18256FE-58D6-C94A-91D0-F267A33110FA}"/>
              </a:ext>
            </a:extLst>
          </p:cNvPr>
          <p:cNvSpPr>
            <a:spLocks noGrp="1"/>
          </p:cNvSpPr>
          <p:nvPr>
            <p:ph type="body" sz="quarter" idx="19" hasCustomPrompt="1"/>
          </p:nvPr>
        </p:nvSpPr>
        <p:spPr>
          <a:xfrm>
            <a:off x="669925" y="5742985"/>
            <a:ext cx="5965825" cy="676463"/>
          </a:xfrm>
        </p:spPr>
        <p:txBody>
          <a:bodyPr anchor="b"/>
          <a:lstStyle>
            <a:lvl1pPr>
              <a:defRPr sz="1000">
                <a:solidFill>
                  <a:schemeClr val="bg1">
                    <a:lumMod val="65000"/>
                  </a:schemeClr>
                </a:solidFill>
              </a:defRPr>
            </a:lvl1pPr>
            <a:lvl2pPr>
              <a:defRPr>
                <a:solidFill>
                  <a:schemeClr val="bg1">
                    <a:lumMod val="65000"/>
                  </a:schemeClr>
                </a:solidFill>
              </a:defRPr>
            </a:lvl2pPr>
            <a:lvl3pPr>
              <a:defRPr>
                <a:solidFill>
                  <a:schemeClr val="bg1">
                    <a:lumMod val="65000"/>
                  </a:schemeClr>
                </a:solidFill>
              </a:defRPr>
            </a:lvl3pPr>
            <a:lvl4pPr>
              <a:defRPr>
                <a:solidFill>
                  <a:schemeClr val="bg1">
                    <a:lumMod val="65000"/>
                  </a:schemeClr>
                </a:solidFill>
              </a:defRPr>
            </a:lvl4pPr>
            <a:lvl5pPr>
              <a:defRPr>
                <a:solidFill>
                  <a:schemeClr val="bg1">
                    <a:lumMod val="65000"/>
                  </a:schemeClr>
                </a:solidFill>
              </a:defRPr>
            </a:lvl5pPr>
          </a:lstStyle>
          <a:p>
            <a:pPr lvl="0"/>
            <a:r>
              <a:rPr lang="en-GB"/>
              <a:t>Locations </a:t>
            </a:r>
            <a:endParaRPr lang="en-US"/>
          </a:p>
        </p:txBody>
      </p:sp>
      <p:grpSp>
        <p:nvGrpSpPr>
          <p:cNvPr id="52" name="Group 51">
            <a:extLst>
              <a:ext uri="{FF2B5EF4-FFF2-40B4-BE49-F238E27FC236}">
                <a16:creationId xmlns:a16="http://schemas.microsoft.com/office/drawing/2014/main" id="{9E5B2769-35CE-E746-ABD9-164E6E33BBF3}"/>
              </a:ext>
            </a:extLst>
          </p:cNvPr>
          <p:cNvGrpSpPr/>
          <p:nvPr userDrawn="1"/>
        </p:nvGrpSpPr>
        <p:grpSpPr>
          <a:xfrm>
            <a:off x="669925" y="5040984"/>
            <a:ext cx="5965825" cy="271152"/>
            <a:chOff x="622163" y="4575674"/>
            <a:chExt cx="9376841" cy="426186"/>
          </a:xfrm>
        </p:grpSpPr>
        <p:pic>
          <p:nvPicPr>
            <p:cNvPr id="45" name="Graphic 44">
              <a:extLst>
                <a:ext uri="{FF2B5EF4-FFF2-40B4-BE49-F238E27FC236}">
                  <a16:creationId xmlns:a16="http://schemas.microsoft.com/office/drawing/2014/main" id="{D6F64BDE-4C24-5841-B5A4-613B24EF8745}"/>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3470527" y="4599734"/>
              <a:ext cx="1642880" cy="378068"/>
            </a:xfrm>
            <a:prstGeom prst="rect">
              <a:avLst/>
            </a:prstGeom>
          </p:spPr>
        </p:pic>
        <p:pic>
          <p:nvPicPr>
            <p:cNvPr id="47" name="Graphic 46">
              <a:extLst>
                <a:ext uri="{FF2B5EF4-FFF2-40B4-BE49-F238E27FC236}">
                  <a16:creationId xmlns:a16="http://schemas.microsoft.com/office/drawing/2014/main" id="{0A04AF1C-97B8-2546-87BD-819DF766D115}"/>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622163" y="4575674"/>
              <a:ext cx="2220294" cy="426186"/>
            </a:xfrm>
            <a:prstGeom prst="rect">
              <a:avLst/>
            </a:prstGeom>
          </p:spPr>
        </p:pic>
        <p:pic>
          <p:nvPicPr>
            <p:cNvPr id="49" name="Graphic 48">
              <a:extLst>
                <a:ext uri="{FF2B5EF4-FFF2-40B4-BE49-F238E27FC236}">
                  <a16:creationId xmlns:a16="http://schemas.microsoft.com/office/drawing/2014/main" id="{962CEE05-85CC-5F41-8631-2E79C7C12131}"/>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7833702" y="4603170"/>
              <a:ext cx="2165302" cy="371195"/>
            </a:xfrm>
            <a:prstGeom prst="rect">
              <a:avLst/>
            </a:prstGeom>
          </p:spPr>
        </p:pic>
        <p:pic>
          <p:nvPicPr>
            <p:cNvPr id="51" name="Graphic 50">
              <a:extLst>
                <a:ext uri="{FF2B5EF4-FFF2-40B4-BE49-F238E27FC236}">
                  <a16:creationId xmlns:a16="http://schemas.microsoft.com/office/drawing/2014/main" id="{C066CD92-B665-524B-A983-55BA1CEF973A}"/>
                </a:ext>
              </a:extLst>
            </p:cNvPr>
            <p:cNvPicPr>
              <a:picLocks noChangeAspect="1"/>
            </p:cNvPicPr>
            <p:nvPr userDrawn="1"/>
          </p:nvPicPr>
          <p:blipFill>
            <a:blip r:embed="rId10">
              <a:extLst>
                <a:ext uri="{96DAC541-7B7A-43D3-8B79-37D633B846F1}">
                  <asvg:svgBlip xmlns:asvg="http://schemas.microsoft.com/office/drawing/2016/SVG/main" r:embed="rId11"/>
                </a:ext>
              </a:extLst>
            </a:blip>
            <a:stretch>
              <a:fillRect/>
            </a:stretch>
          </p:blipFill>
          <p:spPr>
            <a:xfrm>
              <a:off x="5741476" y="4582547"/>
              <a:ext cx="1464157" cy="412439"/>
            </a:xfrm>
            <a:prstGeom prst="rect">
              <a:avLst/>
            </a:prstGeom>
          </p:spPr>
        </p:pic>
      </p:grpSp>
      <p:cxnSp>
        <p:nvCxnSpPr>
          <p:cNvPr id="53" name="Straight Connector 52">
            <a:extLst>
              <a:ext uri="{FF2B5EF4-FFF2-40B4-BE49-F238E27FC236}">
                <a16:creationId xmlns:a16="http://schemas.microsoft.com/office/drawing/2014/main" id="{E8BA6013-EB32-5E45-BE8D-6B182E9BB20D}"/>
              </a:ext>
            </a:extLst>
          </p:cNvPr>
          <p:cNvCxnSpPr>
            <a:cxnSpLocks/>
          </p:cNvCxnSpPr>
          <p:nvPr userDrawn="1"/>
        </p:nvCxnSpPr>
        <p:spPr>
          <a:xfrm>
            <a:off x="669925" y="4832490"/>
            <a:ext cx="5965825"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2850564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Section Divider 4">
    <p:bg>
      <p:bgPr>
        <a:solidFill>
          <a:schemeClr val="tx1"/>
        </a:solidFill>
        <a:effectLst/>
      </p:bgPr>
    </p:bg>
    <p:spTree>
      <p:nvGrpSpPr>
        <p:cNvPr id="1" name=""/>
        <p:cNvGrpSpPr/>
        <p:nvPr/>
      </p:nvGrpSpPr>
      <p:grpSpPr>
        <a:xfrm>
          <a:off x="0" y="0"/>
          <a:ext cx="0" cy="0"/>
          <a:chOff x="0" y="0"/>
          <a:chExt cx="0" cy="0"/>
        </a:xfrm>
      </p:grpSpPr>
      <p:sp>
        <p:nvSpPr>
          <p:cNvPr id="7" name="Content Placeholder 4">
            <a:extLst>
              <a:ext uri="{FF2B5EF4-FFF2-40B4-BE49-F238E27FC236}">
                <a16:creationId xmlns:a16="http://schemas.microsoft.com/office/drawing/2014/main" id="{A695CB42-8940-8641-9846-ED3C94CF3390}"/>
              </a:ext>
            </a:extLst>
          </p:cNvPr>
          <p:cNvSpPr>
            <a:spLocks noGrp="1"/>
          </p:cNvSpPr>
          <p:nvPr>
            <p:ph sz="quarter" idx="13" hasCustomPrompt="1"/>
          </p:nvPr>
        </p:nvSpPr>
        <p:spPr>
          <a:xfrm>
            <a:off x="1092200" y="3213743"/>
            <a:ext cx="10296526" cy="2983374"/>
          </a:xfrm>
          <a:noFill/>
        </p:spPr>
        <p:txBody>
          <a:bodyPr wrap="square" lIns="0" numCol="1" spcCol="274320" anchor="t"/>
          <a:lstStyle>
            <a:lvl1pPr marL="0" indent="0" algn="l" defTabSz="914377" rtl="0" eaLnBrk="1" latinLnBrk="0" hangingPunct="1">
              <a:lnSpc>
                <a:spcPts val="6200"/>
              </a:lnSpc>
              <a:spcBef>
                <a:spcPts val="0"/>
              </a:spcBef>
              <a:spcAft>
                <a:spcPts val="600"/>
              </a:spcAft>
              <a:buClr>
                <a:schemeClr val="accent1"/>
              </a:buClr>
              <a:buSzPct val="100000"/>
              <a:buFont typeface="+mj-lt"/>
              <a:buNone/>
              <a:defRPr lang="en-US" sz="6000" b="0" i="0" kern="1200" dirty="0" smtClean="0">
                <a:solidFill>
                  <a:schemeClr val="bg1"/>
                </a:solidFill>
                <a:latin typeface="Effra Medium" panose="020B0603020203020204" pitchFamily="34" charset="0"/>
                <a:ea typeface="+mn-ea"/>
                <a:cs typeface="Effra Medium" panose="020B0603020203020204" pitchFamily="34" charset="0"/>
              </a:defRPr>
            </a:lvl1pPr>
            <a:lvl2pPr marL="0" indent="0" algn="l" defTabSz="914377" rtl="0" eaLnBrk="1" latinLnBrk="0" hangingPunct="1">
              <a:lnSpc>
                <a:spcPct val="100000"/>
              </a:lnSpc>
              <a:spcBef>
                <a:spcPts val="0"/>
              </a:spcBef>
              <a:spcAft>
                <a:spcPts val="600"/>
              </a:spcAft>
              <a:buClr>
                <a:schemeClr val="accent1"/>
              </a:buClr>
              <a:buFont typeface="+mj-lt"/>
              <a:buNone/>
              <a:tabLst/>
              <a:defRPr lang="en-US" sz="2800" b="1" kern="1200" dirty="0" smtClean="0">
                <a:solidFill>
                  <a:schemeClr val="bg1"/>
                </a:solidFill>
                <a:latin typeface="Arial" panose="020B0604020202020204" pitchFamily="34" charset="0"/>
                <a:ea typeface="+mn-ea"/>
                <a:cs typeface="Arial" panose="020B0604020202020204" pitchFamily="34" charset="0"/>
              </a:defRPr>
            </a:lvl2pPr>
            <a:lvl3pPr marL="566724" indent="-219069">
              <a:buClr>
                <a:schemeClr val="bg1"/>
              </a:buClr>
              <a:buFont typeface="Arial" panose="020B0604020202020204" pitchFamily="34" charset="0"/>
              <a:buChar char="•"/>
              <a:defRPr sz="1600" baseline="0">
                <a:solidFill>
                  <a:schemeClr val="bg1"/>
                </a:solidFill>
                <a:latin typeface="+mn-lt"/>
              </a:defRPr>
            </a:lvl3pPr>
            <a:lvl4pPr>
              <a:defRPr>
                <a:solidFill>
                  <a:schemeClr val="bg1"/>
                </a:solidFill>
              </a:defRPr>
            </a:lvl4pPr>
            <a:lvl5pPr>
              <a:defRPr baseline="0">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a:t>Section</a:t>
            </a:r>
          </a:p>
        </p:txBody>
      </p:sp>
      <p:sp>
        <p:nvSpPr>
          <p:cNvPr id="12" name="Hexagon 11">
            <a:extLst>
              <a:ext uri="{FF2B5EF4-FFF2-40B4-BE49-F238E27FC236}">
                <a16:creationId xmlns:a16="http://schemas.microsoft.com/office/drawing/2014/main" id="{E1F813FC-D0E6-D147-B4A6-15E39594806B}"/>
              </a:ext>
            </a:extLst>
          </p:cNvPr>
          <p:cNvSpPr/>
          <p:nvPr userDrawn="1"/>
        </p:nvSpPr>
        <p:spPr>
          <a:xfrm rot="5400000">
            <a:off x="976764" y="1007427"/>
            <a:ext cx="1984348" cy="1730429"/>
          </a:xfrm>
          <a:prstGeom prst="hexagon">
            <a:avLst>
              <a:gd name="adj" fmla="val 28644"/>
              <a:gd name="vf" fmla="val 11547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1">
            <a:extLst>
              <a:ext uri="{FF2B5EF4-FFF2-40B4-BE49-F238E27FC236}">
                <a16:creationId xmlns:a16="http://schemas.microsoft.com/office/drawing/2014/main" id="{2B7C365B-7128-2146-8A88-AED78EB34920}"/>
              </a:ext>
            </a:extLst>
          </p:cNvPr>
          <p:cNvSpPr>
            <a:spLocks noGrp="1"/>
          </p:cNvSpPr>
          <p:nvPr>
            <p:ph type="title" hasCustomPrompt="1"/>
          </p:nvPr>
        </p:nvSpPr>
        <p:spPr>
          <a:xfrm>
            <a:off x="1417706" y="977649"/>
            <a:ext cx="1102464" cy="1882579"/>
          </a:xfrm>
        </p:spPr>
        <p:txBody>
          <a:bodyPr lIns="0" tIns="216000" rIns="0" anchor="ctr">
            <a:noAutofit/>
          </a:bodyPr>
          <a:lstStyle>
            <a:lvl1pPr marL="0" algn="ctr" defTabSz="914377" rtl="0" eaLnBrk="1" latinLnBrk="0" hangingPunct="1">
              <a:lnSpc>
                <a:spcPts val="7400"/>
              </a:lnSpc>
              <a:defRPr lang="en-US" sz="7200" b="1" kern="1200" dirty="0">
                <a:solidFill>
                  <a:schemeClr val="bg1"/>
                </a:solidFill>
                <a:latin typeface="Effra" panose="020B0603020203020204" pitchFamily="34" charset="0"/>
                <a:ea typeface="Effra" panose="020B0603020203020204" pitchFamily="34" charset="0"/>
                <a:cs typeface="Effra" panose="020B0603020203020204" pitchFamily="34" charset="0"/>
              </a:defRPr>
            </a:lvl1pPr>
          </a:lstStyle>
          <a:p>
            <a:r>
              <a:rPr lang="en-US"/>
              <a:t>01</a:t>
            </a:r>
          </a:p>
        </p:txBody>
      </p:sp>
      <p:grpSp>
        <p:nvGrpSpPr>
          <p:cNvPr id="62" name="Group 61">
            <a:extLst>
              <a:ext uri="{FF2B5EF4-FFF2-40B4-BE49-F238E27FC236}">
                <a16:creationId xmlns:a16="http://schemas.microsoft.com/office/drawing/2014/main" id="{B3E9BBB3-A933-584C-8F88-9C16B949D832}"/>
              </a:ext>
            </a:extLst>
          </p:cNvPr>
          <p:cNvGrpSpPr/>
          <p:nvPr userDrawn="1"/>
        </p:nvGrpSpPr>
        <p:grpSpPr>
          <a:xfrm flipV="1">
            <a:off x="6096000" y="144870"/>
            <a:ext cx="5942178" cy="2177236"/>
            <a:chOff x="4788551" y="89220"/>
            <a:chExt cx="7394090" cy="2709222"/>
          </a:xfrm>
        </p:grpSpPr>
        <p:sp>
          <p:nvSpPr>
            <p:cNvPr id="63" name="Freeform 62">
              <a:extLst>
                <a:ext uri="{FF2B5EF4-FFF2-40B4-BE49-F238E27FC236}">
                  <a16:creationId xmlns:a16="http://schemas.microsoft.com/office/drawing/2014/main" id="{4AD51D78-DDF6-9647-B432-12E9EE375602}"/>
                </a:ext>
              </a:extLst>
            </p:cNvPr>
            <p:cNvSpPr/>
            <p:nvPr/>
          </p:nvSpPr>
          <p:spPr>
            <a:xfrm>
              <a:off x="7098502" y="497095"/>
              <a:ext cx="298419" cy="341458"/>
            </a:xfrm>
            <a:custGeom>
              <a:avLst/>
              <a:gdLst>
                <a:gd name="connsiteX0" fmla="*/ 0 w 298419"/>
                <a:gd name="connsiteY0" fmla="*/ 85514 h 341458"/>
                <a:gd name="connsiteX1" fmla="*/ 0 w 298419"/>
                <a:gd name="connsiteY1" fmla="*/ 255945 h 341458"/>
                <a:gd name="connsiteX2" fmla="*/ 149210 w 298419"/>
                <a:gd name="connsiteY2" fmla="*/ 341458 h 341458"/>
                <a:gd name="connsiteX3" fmla="*/ 298419 w 298419"/>
                <a:gd name="connsiteY3" fmla="*/ 255945 h 341458"/>
                <a:gd name="connsiteX4" fmla="*/ 298419 w 298419"/>
                <a:gd name="connsiteY4" fmla="*/ 85514 h 341458"/>
                <a:gd name="connsiteX5" fmla="*/ 149210 w 298419"/>
                <a:gd name="connsiteY5" fmla="*/ 0 h 341458"/>
                <a:gd name="connsiteX6" fmla="*/ 284692 w 298419"/>
                <a:gd name="connsiteY6" fmla="*/ 249390 h 341458"/>
                <a:gd name="connsiteX7" fmla="*/ 148016 w 298419"/>
                <a:gd name="connsiteY7" fmla="*/ 328348 h 341458"/>
                <a:gd name="connsiteX8" fmla="*/ 11340 w 298419"/>
                <a:gd name="connsiteY8" fmla="*/ 249390 h 341458"/>
                <a:gd name="connsiteX9" fmla="*/ 11340 w 298419"/>
                <a:gd name="connsiteY9" fmla="*/ 92069 h 341458"/>
                <a:gd name="connsiteX10" fmla="*/ 148016 w 298419"/>
                <a:gd name="connsiteY10" fmla="*/ 13110 h 341458"/>
                <a:gd name="connsiteX11" fmla="*/ 284692 w 298419"/>
                <a:gd name="connsiteY11" fmla="*/ 92069 h 341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8419" h="341458">
                  <a:moveTo>
                    <a:pt x="0" y="85514"/>
                  </a:moveTo>
                  <a:lnTo>
                    <a:pt x="0" y="255945"/>
                  </a:lnTo>
                  <a:lnTo>
                    <a:pt x="149210" y="341458"/>
                  </a:lnTo>
                  <a:lnTo>
                    <a:pt x="298419" y="255945"/>
                  </a:lnTo>
                  <a:lnTo>
                    <a:pt x="298419" y="85514"/>
                  </a:lnTo>
                  <a:lnTo>
                    <a:pt x="149210" y="0"/>
                  </a:lnTo>
                  <a:close/>
                  <a:moveTo>
                    <a:pt x="284692" y="249390"/>
                  </a:moveTo>
                  <a:lnTo>
                    <a:pt x="148016" y="328348"/>
                  </a:lnTo>
                  <a:lnTo>
                    <a:pt x="11340" y="249390"/>
                  </a:lnTo>
                  <a:lnTo>
                    <a:pt x="11340" y="92069"/>
                  </a:lnTo>
                  <a:lnTo>
                    <a:pt x="148016" y="13110"/>
                  </a:lnTo>
                  <a:lnTo>
                    <a:pt x="284692" y="92069"/>
                  </a:lnTo>
                  <a:close/>
                </a:path>
              </a:pathLst>
            </a:custGeom>
            <a:solidFill>
              <a:schemeClr val="accent6">
                <a:lumMod val="90000"/>
              </a:schemeClr>
            </a:solidFill>
            <a:ln w="29774" cap="flat">
              <a:noFill/>
              <a:prstDash val="solid"/>
              <a:miter/>
            </a:ln>
          </p:spPr>
          <p:txBody>
            <a:bodyPr rtlCol="0" anchor="ctr"/>
            <a:lstStyle/>
            <a:p>
              <a:endParaRPr lang="en-US"/>
            </a:p>
          </p:txBody>
        </p:sp>
        <p:sp>
          <p:nvSpPr>
            <p:cNvPr id="64" name="Freeform 63">
              <a:extLst>
                <a:ext uri="{FF2B5EF4-FFF2-40B4-BE49-F238E27FC236}">
                  <a16:creationId xmlns:a16="http://schemas.microsoft.com/office/drawing/2014/main" id="{3A16BDA6-87E0-0A45-900E-DB766BDE7789}"/>
                </a:ext>
              </a:extLst>
            </p:cNvPr>
            <p:cNvSpPr/>
            <p:nvPr/>
          </p:nvSpPr>
          <p:spPr>
            <a:xfrm>
              <a:off x="7635694" y="1067715"/>
              <a:ext cx="507680" cy="586170"/>
            </a:xfrm>
            <a:custGeom>
              <a:avLst/>
              <a:gdLst>
                <a:gd name="connsiteX0" fmla="*/ 566698 w 566698"/>
                <a:gd name="connsiteY0" fmla="*/ 163280 h 654312"/>
                <a:gd name="connsiteX1" fmla="*/ 283498 w 566698"/>
                <a:gd name="connsiteY1" fmla="*/ 0 h 654312"/>
                <a:gd name="connsiteX2" fmla="*/ 0 w 566698"/>
                <a:gd name="connsiteY2" fmla="*/ 163280 h 654312"/>
                <a:gd name="connsiteX3" fmla="*/ 0 w 566698"/>
                <a:gd name="connsiteY3" fmla="*/ 491033 h 654312"/>
                <a:gd name="connsiteX4" fmla="*/ 283498 w 566698"/>
                <a:gd name="connsiteY4" fmla="*/ 654313 h 654312"/>
                <a:gd name="connsiteX5" fmla="*/ 566698 w 566698"/>
                <a:gd name="connsiteY5" fmla="*/ 491033 h 654312"/>
                <a:gd name="connsiteX6" fmla="*/ 555358 w 566698"/>
                <a:gd name="connsiteY6" fmla="*/ 483286 h 654312"/>
                <a:gd name="connsiteX7" fmla="*/ 283498 w 566698"/>
                <a:gd name="connsiteY7" fmla="*/ 640011 h 654312"/>
                <a:gd name="connsiteX8" fmla="*/ 11937 w 566698"/>
                <a:gd name="connsiteY8" fmla="*/ 483286 h 654312"/>
                <a:gd name="connsiteX9" fmla="*/ 11937 w 566698"/>
                <a:gd name="connsiteY9" fmla="*/ 169835 h 654312"/>
                <a:gd name="connsiteX10" fmla="*/ 284095 w 566698"/>
                <a:gd name="connsiteY10" fmla="*/ 13110 h 654312"/>
                <a:gd name="connsiteX11" fmla="*/ 555955 w 566698"/>
                <a:gd name="connsiteY11" fmla="*/ 169835 h 654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66698" h="654312">
                  <a:moveTo>
                    <a:pt x="566698" y="163280"/>
                  </a:moveTo>
                  <a:lnTo>
                    <a:pt x="283498" y="0"/>
                  </a:lnTo>
                  <a:lnTo>
                    <a:pt x="0" y="163280"/>
                  </a:lnTo>
                  <a:lnTo>
                    <a:pt x="0" y="491033"/>
                  </a:lnTo>
                  <a:lnTo>
                    <a:pt x="283498" y="654313"/>
                  </a:lnTo>
                  <a:lnTo>
                    <a:pt x="566698" y="491033"/>
                  </a:lnTo>
                  <a:close/>
                  <a:moveTo>
                    <a:pt x="555358" y="483286"/>
                  </a:moveTo>
                  <a:lnTo>
                    <a:pt x="283498" y="640011"/>
                  </a:lnTo>
                  <a:lnTo>
                    <a:pt x="11937" y="483286"/>
                  </a:lnTo>
                  <a:lnTo>
                    <a:pt x="11937" y="169835"/>
                  </a:lnTo>
                  <a:lnTo>
                    <a:pt x="284095" y="13110"/>
                  </a:lnTo>
                  <a:lnTo>
                    <a:pt x="555955" y="169835"/>
                  </a:lnTo>
                  <a:close/>
                </a:path>
              </a:pathLst>
            </a:custGeom>
            <a:solidFill>
              <a:schemeClr val="accent6">
                <a:lumMod val="90000"/>
              </a:schemeClr>
            </a:solidFill>
            <a:ln w="29774" cap="flat">
              <a:noFill/>
              <a:prstDash val="solid"/>
              <a:miter/>
            </a:ln>
          </p:spPr>
          <p:txBody>
            <a:bodyPr rtlCol="0" anchor="ctr"/>
            <a:lstStyle/>
            <a:p>
              <a:endParaRPr lang="en-US"/>
            </a:p>
          </p:txBody>
        </p:sp>
        <p:sp>
          <p:nvSpPr>
            <p:cNvPr id="65" name="Freeform 64">
              <a:extLst>
                <a:ext uri="{FF2B5EF4-FFF2-40B4-BE49-F238E27FC236}">
                  <a16:creationId xmlns:a16="http://schemas.microsoft.com/office/drawing/2014/main" id="{45882FCF-1BCB-514B-90C3-14F55A4D2007}"/>
                </a:ext>
              </a:extLst>
            </p:cNvPr>
            <p:cNvSpPr/>
            <p:nvPr/>
          </p:nvSpPr>
          <p:spPr>
            <a:xfrm>
              <a:off x="8555506" y="907763"/>
              <a:ext cx="238735" cy="272927"/>
            </a:xfrm>
            <a:custGeom>
              <a:avLst/>
              <a:gdLst>
                <a:gd name="connsiteX0" fmla="*/ 119368 w 238735"/>
                <a:gd name="connsiteY0" fmla="*/ 0 h 272927"/>
                <a:gd name="connsiteX1" fmla="*/ 0 w 238735"/>
                <a:gd name="connsiteY1" fmla="*/ 68232 h 272927"/>
                <a:gd name="connsiteX2" fmla="*/ 0 w 238735"/>
                <a:gd name="connsiteY2" fmla="*/ 204696 h 272927"/>
                <a:gd name="connsiteX3" fmla="*/ 119368 w 238735"/>
                <a:gd name="connsiteY3" fmla="*/ 272928 h 272927"/>
                <a:gd name="connsiteX4" fmla="*/ 238735 w 238735"/>
                <a:gd name="connsiteY4" fmla="*/ 204696 h 272927"/>
                <a:gd name="connsiteX5" fmla="*/ 238735 w 238735"/>
                <a:gd name="connsiteY5" fmla="*/ 68232 h 272927"/>
                <a:gd name="connsiteX6" fmla="*/ 226500 w 238735"/>
                <a:gd name="connsiteY6" fmla="*/ 198141 h 272927"/>
                <a:gd name="connsiteX7" fmla="*/ 119368 w 238735"/>
                <a:gd name="connsiteY7" fmla="*/ 259818 h 272927"/>
                <a:gd name="connsiteX8" fmla="*/ 12235 w 238735"/>
                <a:gd name="connsiteY8" fmla="*/ 197247 h 272927"/>
                <a:gd name="connsiteX9" fmla="*/ 12235 w 238735"/>
                <a:gd name="connsiteY9" fmla="*/ 73893 h 272927"/>
                <a:gd name="connsiteX10" fmla="*/ 119368 w 238735"/>
                <a:gd name="connsiteY10" fmla="*/ 12216 h 272927"/>
                <a:gd name="connsiteX11" fmla="*/ 226500 w 238735"/>
                <a:gd name="connsiteY11" fmla="*/ 73893 h 272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735" h="272927">
                  <a:moveTo>
                    <a:pt x="119368" y="0"/>
                  </a:moveTo>
                  <a:lnTo>
                    <a:pt x="0" y="68232"/>
                  </a:lnTo>
                  <a:lnTo>
                    <a:pt x="0" y="204696"/>
                  </a:lnTo>
                  <a:lnTo>
                    <a:pt x="119368" y="272928"/>
                  </a:lnTo>
                  <a:lnTo>
                    <a:pt x="238735" y="204696"/>
                  </a:lnTo>
                  <a:lnTo>
                    <a:pt x="238735" y="68232"/>
                  </a:lnTo>
                  <a:close/>
                  <a:moveTo>
                    <a:pt x="226500" y="198141"/>
                  </a:moveTo>
                  <a:lnTo>
                    <a:pt x="119368" y="259818"/>
                  </a:lnTo>
                  <a:lnTo>
                    <a:pt x="12235" y="197247"/>
                  </a:lnTo>
                  <a:lnTo>
                    <a:pt x="12235" y="73893"/>
                  </a:lnTo>
                  <a:lnTo>
                    <a:pt x="119368" y="12216"/>
                  </a:lnTo>
                  <a:lnTo>
                    <a:pt x="226500" y="73893"/>
                  </a:lnTo>
                  <a:close/>
                </a:path>
              </a:pathLst>
            </a:custGeom>
            <a:solidFill>
              <a:schemeClr val="accent6">
                <a:lumMod val="90000"/>
              </a:schemeClr>
            </a:solidFill>
            <a:ln w="29774" cap="flat">
              <a:noFill/>
              <a:prstDash val="solid"/>
              <a:miter/>
            </a:ln>
          </p:spPr>
          <p:txBody>
            <a:bodyPr rtlCol="0" anchor="ctr"/>
            <a:lstStyle/>
            <a:p>
              <a:endParaRPr lang="en-US"/>
            </a:p>
          </p:txBody>
        </p:sp>
        <p:sp>
          <p:nvSpPr>
            <p:cNvPr id="66" name="Freeform 65">
              <a:extLst>
                <a:ext uri="{FF2B5EF4-FFF2-40B4-BE49-F238E27FC236}">
                  <a16:creationId xmlns:a16="http://schemas.microsoft.com/office/drawing/2014/main" id="{EAC67A8B-D496-8A40-819E-A49D4A29B6A0}"/>
                </a:ext>
              </a:extLst>
            </p:cNvPr>
            <p:cNvSpPr/>
            <p:nvPr/>
          </p:nvSpPr>
          <p:spPr>
            <a:xfrm>
              <a:off x="9352424" y="2059067"/>
              <a:ext cx="194271" cy="224957"/>
            </a:xfrm>
            <a:custGeom>
              <a:avLst/>
              <a:gdLst>
                <a:gd name="connsiteX0" fmla="*/ 0 w 194271"/>
                <a:gd name="connsiteY0" fmla="*/ 56016 h 224957"/>
                <a:gd name="connsiteX1" fmla="*/ 0 w 194271"/>
                <a:gd name="connsiteY1" fmla="*/ 168643 h 224957"/>
                <a:gd name="connsiteX2" fmla="*/ 97285 w 194271"/>
                <a:gd name="connsiteY2" fmla="*/ 224957 h 224957"/>
                <a:gd name="connsiteX3" fmla="*/ 194271 w 194271"/>
                <a:gd name="connsiteY3" fmla="*/ 168643 h 224957"/>
                <a:gd name="connsiteX4" fmla="*/ 194271 w 194271"/>
                <a:gd name="connsiteY4" fmla="*/ 56016 h 224957"/>
                <a:gd name="connsiteX5" fmla="*/ 97285 w 194271"/>
                <a:gd name="connsiteY5" fmla="*/ 0 h 224957"/>
                <a:gd name="connsiteX6" fmla="*/ 182334 w 194271"/>
                <a:gd name="connsiteY6" fmla="*/ 161492 h 224957"/>
                <a:gd name="connsiteX7" fmla="*/ 96688 w 194271"/>
                <a:gd name="connsiteY7" fmla="*/ 211251 h 224957"/>
                <a:gd name="connsiteX8" fmla="*/ 10743 w 194271"/>
                <a:gd name="connsiteY8" fmla="*/ 161492 h 224957"/>
                <a:gd name="connsiteX9" fmla="*/ 10743 w 194271"/>
                <a:gd name="connsiteY9" fmla="*/ 62571 h 224957"/>
                <a:gd name="connsiteX10" fmla="*/ 96688 w 194271"/>
                <a:gd name="connsiteY10" fmla="*/ 13110 h 224957"/>
                <a:gd name="connsiteX11" fmla="*/ 182334 w 194271"/>
                <a:gd name="connsiteY11" fmla="*/ 62571 h 224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4271" h="224957">
                  <a:moveTo>
                    <a:pt x="0" y="56016"/>
                  </a:moveTo>
                  <a:lnTo>
                    <a:pt x="0" y="168643"/>
                  </a:lnTo>
                  <a:lnTo>
                    <a:pt x="97285" y="224957"/>
                  </a:lnTo>
                  <a:lnTo>
                    <a:pt x="194271" y="168643"/>
                  </a:lnTo>
                  <a:lnTo>
                    <a:pt x="194271" y="56016"/>
                  </a:lnTo>
                  <a:lnTo>
                    <a:pt x="97285" y="0"/>
                  </a:lnTo>
                  <a:close/>
                  <a:moveTo>
                    <a:pt x="182334" y="161492"/>
                  </a:moveTo>
                  <a:lnTo>
                    <a:pt x="96688" y="211251"/>
                  </a:lnTo>
                  <a:lnTo>
                    <a:pt x="10743" y="161492"/>
                  </a:lnTo>
                  <a:lnTo>
                    <a:pt x="10743" y="62571"/>
                  </a:lnTo>
                  <a:lnTo>
                    <a:pt x="96688" y="13110"/>
                  </a:lnTo>
                  <a:lnTo>
                    <a:pt x="182334" y="62571"/>
                  </a:lnTo>
                  <a:close/>
                </a:path>
              </a:pathLst>
            </a:custGeom>
            <a:solidFill>
              <a:schemeClr val="accent6">
                <a:lumMod val="90000"/>
              </a:schemeClr>
            </a:solidFill>
            <a:ln w="29774" cap="flat">
              <a:noFill/>
              <a:prstDash val="solid"/>
              <a:miter/>
            </a:ln>
          </p:spPr>
          <p:txBody>
            <a:bodyPr rtlCol="0" anchor="ctr"/>
            <a:lstStyle/>
            <a:p>
              <a:endParaRPr lang="en-US"/>
            </a:p>
          </p:txBody>
        </p:sp>
        <p:sp>
          <p:nvSpPr>
            <p:cNvPr id="67" name="Freeform 66">
              <a:extLst>
                <a:ext uri="{FF2B5EF4-FFF2-40B4-BE49-F238E27FC236}">
                  <a16:creationId xmlns:a16="http://schemas.microsoft.com/office/drawing/2014/main" id="{42F9E09A-5F57-F947-B58D-0BAC34102E37}"/>
                </a:ext>
              </a:extLst>
            </p:cNvPr>
            <p:cNvSpPr/>
            <p:nvPr/>
          </p:nvSpPr>
          <p:spPr>
            <a:xfrm>
              <a:off x="10072259" y="1640747"/>
              <a:ext cx="329753" cy="380301"/>
            </a:xfrm>
            <a:custGeom>
              <a:avLst/>
              <a:gdLst>
                <a:gd name="connsiteX0" fmla="*/ 0 w 558044"/>
                <a:gd name="connsiteY0" fmla="*/ 160897 h 643586"/>
                <a:gd name="connsiteX1" fmla="*/ 0 w 558044"/>
                <a:gd name="connsiteY1" fmla="*/ 482690 h 643586"/>
                <a:gd name="connsiteX2" fmla="*/ 279022 w 558044"/>
                <a:gd name="connsiteY2" fmla="*/ 643586 h 643586"/>
                <a:gd name="connsiteX3" fmla="*/ 558044 w 558044"/>
                <a:gd name="connsiteY3" fmla="*/ 482690 h 643586"/>
                <a:gd name="connsiteX4" fmla="*/ 558044 w 558044"/>
                <a:gd name="connsiteY4" fmla="*/ 160897 h 643586"/>
                <a:gd name="connsiteX5" fmla="*/ 279022 w 558044"/>
                <a:gd name="connsiteY5" fmla="*/ 0 h 643586"/>
                <a:gd name="connsiteX6" fmla="*/ 546704 w 558044"/>
                <a:gd name="connsiteY6" fmla="*/ 476731 h 643586"/>
                <a:gd name="connsiteX7" fmla="*/ 278127 w 558044"/>
                <a:gd name="connsiteY7" fmla="*/ 631370 h 643586"/>
                <a:gd name="connsiteX8" fmla="*/ 9549 w 558044"/>
                <a:gd name="connsiteY8" fmla="*/ 476731 h 643586"/>
                <a:gd name="connsiteX9" fmla="*/ 9549 w 558044"/>
                <a:gd name="connsiteY9" fmla="*/ 167452 h 643586"/>
                <a:gd name="connsiteX10" fmla="*/ 278127 w 558044"/>
                <a:gd name="connsiteY10" fmla="*/ 13110 h 643586"/>
                <a:gd name="connsiteX11" fmla="*/ 546704 w 558044"/>
                <a:gd name="connsiteY11" fmla="*/ 167452 h 643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8044" h="643586">
                  <a:moveTo>
                    <a:pt x="0" y="160897"/>
                  </a:moveTo>
                  <a:lnTo>
                    <a:pt x="0" y="482690"/>
                  </a:lnTo>
                  <a:lnTo>
                    <a:pt x="279022" y="643586"/>
                  </a:lnTo>
                  <a:lnTo>
                    <a:pt x="558044" y="482690"/>
                  </a:lnTo>
                  <a:lnTo>
                    <a:pt x="558044" y="160897"/>
                  </a:lnTo>
                  <a:lnTo>
                    <a:pt x="279022" y="0"/>
                  </a:lnTo>
                  <a:close/>
                  <a:moveTo>
                    <a:pt x="546704" y="476731"/>
                  </a:moveTo>
                  <a:lnTo>
                    <a:pt x="278127" y="631370"/>
                  </a:lnTo>
                  <a:lnTo>
                    <a:pt x="9549" y="476731"/>
                  </a:lnTo>
                  <a:lnTo>
                    <a:pt x="9549" y="167452"/>
                  </a:lnTo>
                  <a:lnTo>
                    <a:pt x="278127" y="13110"/>
                  </a:lnTo>
                  <a:lnTo>
                    <a:pt x="546704" y="167452"/>
                  </a:lnTo>
                  <a:close/>
                </a:path>
              </a:pathLst>
            </a:custGeom>
            <a:solidFill>
              <a:schemeClr val="accent6">
                <a:lumMod val="90000"/>
              </a:schemeClr>
            </a:solidFill>
            <a:ln w="29774" cap="flat">
              <a:noFill/>
              <a:prstDash val="solid"/>
              <a:miter/>
            </a:ln>
          </p:spPr>
          <p:txBody>
            <a:bodyPr rtlCol="0" anchor="ctr"/>
            <a:lstStyle/>
            <a:p>
              <a:endParaRPr lang="en-US"/>
            </a:p>
          </p:txBody>
        </p:sp>
        <p:sp>
          <p:nvSpPr>
            <p:cNvPr id="68" name="Freeform 67">
              <a:extLst>
                <a:ext uri="{FF2B5EF4-FFF2-40B4-BE49-F238E27FC236}">
                  <a16:creationId xmlns:a16="http://schemas.microsoft.com/office/drawing/2014/main" id="{DA4EBC93-B8C7-0A48-B9C5-64204CD310CC}"/>
                </a:ext>
              </a:extLst>
            </p:cNvPr>
            <p:cNvSpPr/>
            <p:nvPr/>
          </p:nvSpPr>
          <p:spPr>
            <a:xfrm>
              <a:off x="4788551" y="220990"/>
              <a:ext cx="600718" cy="692451"/>
            </a:xfrm>
            <a:custGeom>
              <a:avLst/>
              <a:gdLst>
                <a:gd name="connsiteX0" fmla="*/ 0 w 600718"/>
                <a:gd name="connsiteY0" fmla="*/ 173113 h 692451"/>
                <a:gd name="connsiteX1" fmla="*/ 0 w 600718"/>
                <a:gd name="connsiteY1" fmla="*/ 519339 h 692451"/>
                <a:gd name="connsiteX2" fmla="*/ 300210 w 600718"/>
                <a:gd name="connsiteY2" fmla="*/ 692451 h 692451"/>
                <a:gd name="connsiteX3" fmla="*/ 600718 w 600718"/>
                <a:gd name="connsiteY3" fmla="*/ 519339 h 692451"/>
                <a:gd name="connsiteX4" fmla="*/ 600718 w 600718"/>
                <a:gd name="connsiteY4" fmla="*/ 173113 h 692451"/>
                <a:gd name="connsiteX5" fmla="*/ 300210 w 600718"/>
                <a:gd name="connsiteY5" fmla="*/ 0 h 692451"/>
                <a:gd name="connsiteX6" fmla="*/ 592661 w 600718"/>
                <a:gd name="connsiteY6" fmla="*/ 514869 h 692451"/>
                <a:gd name="connsiteX7" fmla="*/ 300210 w 600718"/>
                <a:gd name="connsiteY7" fmla="*/ 683215 h 692451"/>
                <a:gd name="connsiteX8" fmla="*/ 8057 w 600718"/>
                <a:gd name="connsiteY8" fmla="*/ 514869 h 692451"/>
                <a:gd name="connsiteX9" fmla="*/ 8057 w 600718"/>
                <a:gd name="connsiteY9" fmla="*/ 177582 h 692451"/>
                <a:gd name="connsiteX10" fmla="*/ 300210 w 600718"/>
                <a:gd name="connsiteY10" fmla="*/ 9237 h 692451"/>
                <a:gd name="connsiteX11" fmla="*/ 592661 w 600718"/>
                <a:gd name="connsiteY11" fmla="*/ 177582 h 692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0718" h="692451">
                  <a:moveTo>
                    <a:pt x="0" y="173113"/>
                  </a:moveTo>
                  <a:lnTo>
                    <a:pt x="0" y="519339"/>
                  </a:lnTo>
                  <a:lnTo>
                    <a:pt x="300210" y="692451"/>
                  </a:lnTo>
                  <a:lnTo>
                    <a:pt x="600718" y="519339"/>
                  </a:lnTo>
                  <a:lnTo>
                    <a:pt x="600718" y="173113"/>
                  </a:lnTo>
                  <a:lnTo>
                    <a:pt x="300210" y="0"/>
                  </a:lnTo>
                  <a:close/>
                  <a:moveTo>
                    <a:pt x="592661" y="514869"/>
                  </a:moveTo>
                  <a:lnTo>
                    <a:pt x="300210" y="683215"/>
                  </a:lnTo>
                  <a:lnTo>
                    <a:pt x="8057" y="514869"/>
                  </a:lnTo>
                  <a:lnTo>
                    <a:pt x="8057" y="177582"/>
                  </a:lnTo>
                  <a:lnTo>
                    <a:pt x="300210" y="9237"/>
                  </a:lnTo>
                  <a:lnTo>
                    <a:pt x="592661" y="177582"/>
                  </a:lnTo>
                  <a:close/>
                </a:path>
              </a:pathLst>
            </a:custGeom>
            <a:solidFill>
              <a:schemeClr val="accent6">
                <a:lumMod val="90000"/>
              </a:schemeClr>
            </a:solidFill>
            <a:ln w="29774" cap="flat">
              <a:noFill/>
              <a:prstDash val="solid"/>
              <a:miter/>
            </a:ln>
          </p:spPr>
          <p:txBody>
            <a:bodyPr rtlCol="0" anchor="ctr"/>
            <a:lstStyle/>
            <a:p>
              <a:endParaRPr lang="en-US"/>
            </a:p>
          </p:txBody>
        </p:sp>
        <p:sp>
          <p:nvSpPr>
            <p:cNvPr id="69" name="Freeform 68">
              <a:extLst>
                <a:ext uri="{FF2B5EF4-FFF2-40B4-BE49-F238E27FC236}">
                  <a16:creationId xmlns:a16="http://schemas.microsoft.com/office/drawing/2014/main" id="{4BA1235D-6E64-0949-B360-531A4632166A}"/>
                </a:ext>
              </a:extLst>
            </p:cNvPr>
            <p:cNvSpPr/>
            <p:nvPr/>
          </p:nvSpPr>
          <p:spPr>
            <a:xfrm>
              <a:off x="9978516" y="89220"/>
              <a:ext cx="634439" cy="731483"/>
            </a:xfrm>
            <a:custGeom>
              <a:avLst/>
              <a:gdLst>
                <a:gd name="connsiteX0" fmla="*/ 634440 w 634439"/>
                <a:gd name="connsiteY0" fmla="*/ 548538 h 731483"/>
                <a:gd name="connsiteX1" fmla="*/ 634440 w 634439"/>
                <a:gd name="connsiteY1" fmla="*/ 182945 h 731483"/>
                <a:gd name="connsiteX2" fmla="*/ 317220 w 634439"/>
                <a:gd name="connsiteY2" fmla="*/ 0 h 731483"/>
                <a:gd name="connsiteX3" fmla="*/ 0 w 634439"/>
                <a:gd name="connsiteY3" fmla="*/ 182945 h 731483"/>
                <a:gd name="connsiteX4" fmla="*/ 0 w 634439"/>
                <a:gd name="connsiteY4" fmla="*/ 548538 h 731483"/>
                <a:gd name="connsiteX5" fmla="*/ 317220 w 634439"/>
                <a:gd name="connsiteY5" fmla="*/ 731483 h 731483"/>
                <a:gd name="connsiteX6" fmla="*/ 7759 w 634439"/>
                <a:gd name="connsiteY6" fmla="*/ 187415 h 731483"/>
                <a:gd name="connsiteX7" fmla="*/ 316921 w 634439"/>
                <a:gd name="connsiteY7" fmla="*/ 8641 h 731483"/>
                <a:gd name="connsiteX8" fmla="*/ 626382 w 634439"/>
                <a:gd name="connsiteY8" fmla="*/ 187415 h 731483"/>
                <a:gd name="connsiteX9" fmla="*/ 626382 w 634439"/>
                <a:gd name="connsiteY9" fmla="*/ 544963 h 731483"/>
                <a:gd name="connsiteX10" fmla="*/ 316921 w 634439"/>
                <a:gd name="connsiteY10" fmla="*/ 723737 h 731483"/>
                <a:gd name="connsiteX11" fmla="*/ 7759 w 634439"/>
                <a:gd name="connsiteY11" fmla="*/ 544963 h 731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34439" h="731483">
                  <a:moveTo>
                    <a:pt x="634440" y="548538"/>
                  </a:moveTo>
                  <a:lnTo>
                    <a:pt x="634440" y="182945"/>
                  </a:lnTo>
                  <a:lnTo>
                    <a:pt x="317220" y="0"/>
                  </a:lnTo>
                  <a:lnTo>
                    <a:pt x="0" y="182945"/>
                  </a:lnTo>
                  <a:lnTo>
                    <a:pt x="0" y="548538"/>
                  </a:lnTo>
                  <a:lnTo>
                    <a:pt x="317220" y="731483"/>
                  </a:lnTo>
                  <a:close/>
                  <a:moveTo>
                    <a:pt x="7759" y="187415"/>
                  </a:moveTo>
                  <a:lnTo>
                    <a:pt x="316921" y="8641"/>
                  </a:lnTo>
                  <a:lnTo>
                    <a:pt x="626382" y="187415"/>
                  </a:lnTo>
                  <a:lnTo>
                    <a:pt x="626382" y="544963"/>
                  </a:lnTo>
                  <a:lnTo>
                    <a:pt x="316921" y="723737"/>
                  </a:lnTo>
                  <a:lnTo>
                    <a:pt x="7759" y="544963"/>
                  </a:lnTo>
                  <a:close/>
                </a:path>
              </a:pathLst>
            </a:custGeom>
            <a:solidFill>
              <a:schemeClr val="accent6">
                <a:lumMod val="90000"/>
              </a:schemeClr>
            </a:solidFill>
            <a:ln w="29774" cap="flat">
              <a:noFill/>
              <a:prstDash val="solid"/>
              <a:miter/>
            </a:ln>
          </p:spPr>
          <p:txBody>
            <a:bodyPr rtlCol="0" anchor="ctr"/>
            <a:lstStyle/>
            <a:p>
              <a:endParaRPr lang="en-US"/>
            </a:p>
          </p:txBody>
        </p:sp>
        <p:sp>
          <p:nvSpPr>
            <p:cNvPr id="70" name="Freeform 69">
              <a:extLst>
                <a:ext uri="{FF2B5EF4-FFF2-40B4-BE49-F238E27FC236}">
                  <a16:creationId xmlns:a16="http://schemas.microsoft.com/office/drawing/2014/main" id="{486B84C5-75C7-7C41-A477-7EBEC9A9C694}"/>
                </a:ext>
              </a:extLst>
            </p:cNvPr>
            <p:cNvSpPr/>
            <p:nvPr/>
          </p:nvSpPr>
          <p:spPr>
            <a:xfrm>
              <a:off x="7935034" y="1966846"/>
              <a:ext cx="717698" cy="831596"/>
            </a:xfrm>
            <a:custGeom>
              <a:avLst/>
              <a:gdLst>
                <a:gd name="connsiteX0" fmla="*/ 0 w 717698"/>
                <a:gd name="connsiteY0" fmla="*/ 208570 h 831596"/>
                <a:gd name="connsiteX1" fmla="*/ 0 w 717698"/>
                <a:gd name="connsiteY1" fmla="*/ 623027 h 831596"/>
                <a:gd name="connsiteX2" fmla="*/ 358103 w 717698"/>
                <a:gd name="connsiteY2" fmla="*/ 831596 h 831596"/>
                <a:gd name="connsiteX3" fmla="*/ 717699 w 717698"/>
                <a:gd name="connsiteY3" fmla="*/ 623027 h 831596"/>
                <a:gd name="connsiteX4" fmla="*/ 717699 w 717698"/>
                <a:gd name="connsiteY4" fmla="*/ 208570 h 831596"/>
                <a:gd name="connsiteX5" fmla="*/ 358103 w 717698"/>
                <a:gd name="connsiteY5" fmla="*/ 0 h 831596"/>
                <a:gd name="connsiteX6" fmla="*/ 710835 w 717698"/>
                <a:gd name="connsiteY6" fmla="*/ 619452 h 831596"/>
                <a:gd name="connsiteX7" fmla="*/ 359297 w 717698"/>
                <a:gd name="connsiteY7" fmla="*/ 822062 h 831596"/>
                <a:gd name="connsiteX8" fmla="*/ 7759 w 717698"/>
                <a:gd name="connsiteY8" fmla="*/ 619452 h 831596"/>
                <a:gd name="connsiteX9" fmla="*/ 7759 w 717698"/>
                <a:gd name="connsiteY9" fmla="*/ 213039 h 831596"/>
                <a:gd name="connsiteX10" fmla="*/ 359297 w 717698"/>
                <a:gd name="connsiteY10" fmla="*/ 10428 h 831596"/>
                <a:gd name="connsiteX11" fmla="*/ 710835 w 717698"/>
                <a:gd name="connsiteY11" fmla="*/ 213039 h 831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17698" h="831596">
                  <a:moveTo>
                    <a:pt x="0" y="208570"/>
                  </a:moveTo>
                  <a:lnTo>
                    <a:pt x="0" y="623027"/>
                  </a:lnTo>
                  <a:lnTo>
                    <a:pt x="358103" y="831596"/>
                  </a:lnTo>
                  <a:lnTo>
                    <a:pt x="717699" y="623027"/>
                  </a:lnTo>
                  <a:lnTo>
                    <a:pt x="717699" y="208570"/>
                  </a:lnTo>
                  <a:lnTo>
                    <a:pt x="358103" y="0"/>
                  </a:lnTo>
                  <a:close/>
                  <a:moveTo>
                    <a:pt x="710835" y="619452"/>
                  </a:moveTo>
                  <a:lnTo>
                    <a:pt x="359297" y="822062"/>
                  </a:lnTo>
                  <a:lnTo>
                    <a:pt x="7759" y="619452"/>
                  </a:lnTo>
                  <a:lnTo>
                    <a:pt x="7759" y="213039"/>
                  </a:lnTo>
                  <a:lnTo>
                    <a:pt x="359297" y="10428"/>
                  </a:lnTo>
                  <a:lnTo>
                    <a:pt x="710835" y="213039"/>
                  </a:lnTo>
                  <a:close/>
                </a:path>
              </a:pathLst>
            </a:custGeom>
            <a:solidFill>
              <a:schemeClr val="accent6">
                <a:lumMod val="90000"/>
              </a:schemeClr>
            </a:solidFill>
            <a:ln w="29774" cap="flat">
              <a:noFill/>
              <a:prstDash val="solid"/>
              <a:miter/>
            </a:ln>
          </p:spPr>
          <p:txBody>
            <a:bodyPr rtlCol="0" anchor="ctr"/>
            <a:lstStyle/>
            <a:p>
              <a:endParaRPr lang="en-US"/>
            </a:p>
          </p:txBody>
        </p:sp>
        <p:sp>
          <p:nvSpPr>
            <p:cNvPr id="71" name="Freeform 70">
              <a:extLst>
                <a:ext uri="{FF2B5EF4-FFF2-40B4-BE49-F238E27FC236}">
                  <a16:creationId xmlns:a16="http://schemas.microsoft.com/office/drawing/2014/main" id="{D745D6A5-66D6-2342-A4D4-63E75197E2C4}"/>
                </a:ext>
              </a:extLst>
            </p:cNvPr>
            <p:cNvSpPr/>
            <p:nvPr/>
          </p:nvSpPr>
          <p:spPr>
            <a:xfrm>
              <a:off x="11548202" y="1132067"/>
              <a:ext cx="634439" cy="729993"/>
            </a:xfrm>
            <a:custGeom>
              <a:avLst/>
              <a:gdLst>
                <a:gd name="connsiteX0" fmla="*/ 634440 w 634439"/>
                <a:gd name="connsiteY0" fmla="*/ 547346 h 729993"/>
                <a:gd name="connsiteX1" fmla="*/ 634440 w 634439"/>
                <a:gd name="connsiteY1" fmla="*/ 181456 h 729993"/>
                <a:gd name="connsiteX2" fmla="*/ 317220 w 634439"/>
                <a:gd name="connsiteY2" fmla="*/ 0 h 729993"/>
                <a:gd name="connsiteX3" fmla="*/ 0 w 634439"/>
                <a:gd name="connsiteY3" fmla="*/ 182647 h 729993"/>
                <a:gd name="connsiteX4" fmla="*/ 0 w 634439"/>
                <a:gd name="connsiteY4" fmla="*/ 547346 h 729993"/>
                <a:gd name="connsiteX5" fmla="*/ 317220 w 634439"/>
                <a:gd name="connsiteY5" fmla="*/ 729994 h 729993"/>
                <a:gd name="connsiteX6" fmla="*/ 7759 w 634439"/>
                <a:gd name="connsiteY6" fmla="*/ 186223 h 729993"/>
                <a:gd name="connsiteX7" fmla="*/ 316921 w 634439"/>
                <a:gd name="connsiteY7" fmla="*/ 7449 h 729993"/>
                <a:gd name="connsiteX8" fmla="*/ 626382 w 634439"/>
                <a:gd name="connsiteY8" fmla="*/ 186223 h 729993"/>
                <a:gd name="connsiteX9" fmla="*/ 626382 w 634439"/>
                <a:gd name="connsiteY9" fmla="*/ 543771 h 729993"/>
                <a:gd name="connsiteX10" fmla="*/ 316921 w 634439"/>
                <a:gd name="connsiteY10" fmla="*/ 722545 h 729993"/>
                <a:gd name="connsiteX11" fmla="*/ 7759 w 634439"/>
                <a:gd name="connsiteY11" fmla="*/ 543771 h 729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34439" h="729993">
                  <a:moveTo>
                    <a:pt x="634440" y="547346"/>
                  </a:moveTo>
                  <a:lnTo>
                    <a:pt x="634440" y="181456"/>
                  </a:lnTo>
                  <a:lnTo>
                    <a:pt x="317220" y="0"/>
                  </a:lnTo>
                  <a:lnTo>
                    <a:pt x="0" y="182647"/>
                  </a:lnTo>
                  <a:lnTo>
                    <a:pt x="0" y="547346"/>
                  </a:lnTo>
                  <a:lnTo>
                    <a:pt x="317220" y="729994"/>
                  </a:lnTo>
                  <a:close/>
                  <a:moveTo>
                    <a:pt x="7759" y="186223"/>
                  </a:moveTo>
                  <a:lnTo>
                    <a:pt x="316921" y="7449"/>
                  </a:lnTo>
                  <a:lnTo>
                    <a:pt x="626382" y="186223"/>
                  </a:lnTo>
                  <a:lnTo>
                    <a:pt x="626382" y="543771"/>
                  </a:lnTo>
                  <a:lnTo>
                    <a:pt x="316921" y="722545"/>
                  </a:lnTo>
                  <a:lnTo>
                    <a:pt x="7759" y="543771"/>
                  </a:lnTo>
                  <a:close/>
                </a:path>
              </a:pathLst>
            </a:custGeom>
            <a:solidFill>
              <a:schemeClr val="accent6">
                <a:lumMod val="90000"/>
              </a:schemeClr>
            </a:solidFill>
            <a:ln w="29774" cap="flat">
              <a:noFill/>
              <a:prstDash val="solid"/>
              <a:miter/>
            </a:ln>
          </p:spPr>
          <p:txBody>
            <a:bodyPr rtlCol="0" anchor="ctr"/>
            <a:lstStyle/>
            <a:p>
              <a:endParaRPr lang="en-US"/>
            </a:p>
          </p:txBody>
        </p:sp>
        <p:sp>
          <p:nvSpPr>
            <p:cNvPr id="72" name="Freeform 71">
              <a:extLst>
                <a:ext uri="{FF2B5EF4-FFF2-40B4-BE49-F238E27FC236}">
                  <a16:creationId xmlns:a16="http://schemas.microsoft.com/office/drawing/2014/main" id="{27DEE75F-BEAB-F947-B94D-EB07D681C9BD}"/>
                </a:ext>
              </a:extLst>
            </p:cNvPr>
            <p:cNvSpPr/>
            <p:nvPr/>
          </p:nvSpPr>
          <p:spPr>
            <a:xfrm>
              <a:off x="8610610" y="1520825"/>
              <a:ext cx="329753" cy="380192"/>
            </a:xfrm>
            <a:custGeom>
              <a:avLst/>
              <a:gdLst>
                <a:gd name="connsiteX0" fmla="*/ 329753 w 329753"/>
                <a:gd name="connsiteY0" fmla="*/ 285144 h 380192"/>
                <a:gd name="connsiteX1" fmla="*/ 329753 w 329753"/>
                <a:gd name="connsiteY1" fmla="*/ 95048 h 380192"/>
                <a:gd name="connsiteX2" fmla="*/ 165026 w 329753"/>
                <a:gd name="connsiteY2" fmla="*/ 0 h 380192"/>
                <a:gd name="connsiteX3" fmla="*/ 0 w 329753"/>
                <a:gd name="connsiteY3" fmla="*/ 95048 h 380192"/>
                <a:gd name="connsiteX4" fmla="*/ 0 w 329753"/>
                <a:gd name="connsiteY4" fmla="*/ 285144 h 380192"/>
                <a:gd name="connsiteX5" fmla="*/ 165026 w 329753"/>
                <a:gd name="connsiteY5" fmla="*/ 380193 h 380192"/>
                <a:gd name="connsiteX6" fmla="*/ 1492 w 329753"/>
                <a:gd name="connsiteY6" fmla="*/ 95644 h 380192"/>
                <a:gd name="connsiteX7" fmla="*/ 165324 w 329753"/>
                <a:gd name="connsiteY7" fmla="*/ 1192 h 380192"/>
                <a:gd name="connsiteX8" fmla="*/ 329157 w 329753"/>
                <a:gd name="connsiteY8" fmla="*/ 95644 h 380192"/>
                <a:gd name="connsiteX9" fmla="*/ 329157 w 329753"/>
                <a:gd name="connsiteY9" fmla="*/ 284549 h 380192"/>
                <a:gd name="connsiteX10" fmla="*/ 165324 w 329753"/>
                <a:gd name="connsiteY10" fmla="*/ 379001 h 380192"/>
                <a:gd name="connsiteX11" fmla="*/ 1492 w 329753"/>
                <a:gd name="connsiteY11" fmla="*/ 284549 h 380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9753" h="380192">
                  <a:moveTo>
                    <a:pt x="329753" y="285144"/>
                  </a:moveTo>
                  <a:lnTo>
                    <a:pt x="329753" y="95048"/>
                  </a:lnTo>
                  <a:lnTo>
                    <a:pt x="165026" y="0"/>
                  </a:lnTo>
                  <a:lnTo>
                    <a:pt x="0" y="95048"/>
                  </a:lnTo>
                  <a:lnTo>
                    <a:pt x="0" y="285144"/>
                  </a:lnTo>
                  <a:lnTo>
                    <a:pt x="165026" y="380193"/>
                  </a:lnTo>
                  <a:close/>
                  <a:moveTo>
                    <a:pt x="1492" y="95644"/>
                  </a:moveTo>
                  <a:lnTo>
                    <a:pt x="165324" y="1192"/>
                  </a:lnTo>
                  <a:lnTo>
                    <a:pt x="329157" y="95644"/>
                  </a:lnTo>
                  <a:lnTo>
                    <a:pt x="329157" y="284549"/>
                  </a:lnTo>
                  <a:lnTo>
                    <a:pt x="165324" y="379001"/>
                  </a:lnTo>
                  <a:lnTo>
                    <a:pt x="1492" y="284549"/>
                  </a:lnTo>
                  <a:close/>
                </a:path>
              </a:pathLst>
            </a:custGeom>
            <a:solidFill>
              <a:schemeClr val="accent6">
                <a:lumMod val="90000"/>
              </a:schemeClr>
            </a:solidFill>
            <a:ln w="29774" cap="flat">
              <a:noFill/>
              <a:prstDash val="solid"/>
              <a:miter/>
            </a:ln>
          </p:spPr>
          <p:txBody>
            <a:bodyPr rtlCol="0" anchor="ctr"/>
            <a:lstStyle/>
            <a:p>
              <a:endParaRPr lang="en-US"/>
            </a:p>
          </p:txBody>
        </p:sp>
        <p:sp>
          <p:nvSpPr>
            <p:cNvPr id="73" name="Freeform 72">
              <a:extLst>
                <a:ext uri="{FF2B5EF4-FFF2-40B4-BE49-F238E27FC236}">
                  <a16:creationId xmlns:a16="http://schemas.microsoft.com/office/drawing/2014/main" id="{04ADA09D-85D9-124F-B2B5-30DD2E15AEDE}"/>
                </a:ext>
              </a:extLst>
            </p:cNvPr>
            <p:cNvSpPr/>
            <p:nvPr/>
          </p:nvSpPr>
          <p:spPr>
            <a:xfrm>
              <a:off x="8909685" y="291842"/>
              <a:ext cx="507680" cy="584877"/>
            </a:xfrm>
            <a:custGeom>
              <a:avLst/>
              <a:gdLst>
                <a:gd name="connsiteX0" fmla="*/ 325575 w 651747"/>
                <a:gd name="connsiteY0" fmla="*/ 0 h 750850"/>
                <a:gd name="connsiteX1" fmla="*/ 0 w 651747"/>
                <a:gd name="connsiteY1" fmla="*/ 187713 h 750850"/>
                <a:gd name="connsiteX2" fmla="*/ 0 w 651747"/>
                <a:gd name="connsiteY2" fmla="*/ 563138 h 750850"/>
                <a:gd name="connsiteX3" fmla="*/ 325575 w 651747"/>
                <a:gd name="connsiteY3" fmla="*/ 750850 h 750850"/>
                <a:gd name="connsiteX4" fmla="*/ 651748 w 651747"/>
                <a:gd name="connsiteY4" fmla="*/ 563138 h 750850"/>
                <a:gd name="connsiteX5" fmla="*/ 651748 w 651747"/>
                <a:gd name="connsiteY5" fmla="*/ 187713 h 750850"/>
                <a:gd name="connsiteX6" fmla="*/ 651748 w 651747"/>
                <a:gd name="connsiteY6" fmla="*/ 561350 h 750850"/>
                <a:gd name="connsiteX7" fmla="*/ 327068 w 651747"/>
                <a:gd name="connsiteY7" fmla="*/ 748467 h 750850"/>
                <a:gd name="connsiteX8" fmla="*/ 1193 w 651747"/>
                <a:gd name="connsiteY8" fmla="*/ 561350 h 750850"/>
                <a:gd name="connsiteX9" fmla="*/ 1193 w 651747"/>
                <a:gd name="connsiteY9" fmla="*/ 188309 h 750850"/>
                <a:gd name="connsiteX10" fmla="*/ 325575 w 651747"/>
                <a:gd name="connsiteY10" fmla="*/ 1192 h 750850"/>
                <a:gd name="connsiteX11" fmla="*/ 651748 w 651747"/>
                <a:gd name="connsiteY11" fmla="*/ 188309 h 750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51747" h="750850">
                  <a:moveTo>
                    <a:pt x="325575" y="0"/>
                  </a:moveTo>
                  <a:lnTo>
                    <a:pt x="0" y="187713"/>
                  </a:lnTo>
                  <a:lnTo>
                    <a:pt x="0" y="563138"/>
                  </a:lnTo>
                  <a:lnTo>
                    <a:pt x="325575" y="750850"/>
                  </a:lnTo>
                  <a:lnTo>
                    <a:pt x="651748" y="563138"/>
                  </a:lnTo>
                  <a:lnTo>
                    <a:pt x="651748" y="187713"/>
                  </a:lnTo>
                  <a:close/>
                  <a:moveTo>
                    <a:pt x="651748" y="561350"/>
                  </a:moveTo>
                  <a:lnTo>
                    <a:pt x="327068" y="748467"/>
                  </a:lnTo>
                  <a:lnTo>
                    <a:pt x="1193" y="561350"/>
                  </a:lnTo>
                  <a:lnTo>
                    <a:pt x="1193" y="188309"/>
                  </a:lnTo>
                  <a:lnTo>
                    <a:pt x="325575" y="1192"/>
                  </a:lnTo>
                  <a:lnTo>
                    <a:pt x="651748" y="188309"/>
                  </a:lnTo>
                  <a:close/>
                </a:path>
              </a:pathLst>
            </a:custGeom>
            <a:solidFill>
              <a:schemeClr val="accent6">
                <a:lumMod val="90000"/>
              </a:schemeClr>
            </a:solidFill>
            <a:ln w="29774" cap="flat">
              <a:noFill/>
              <a:prstDash val="solid"/>
              <a:miter/>
            </a:ln>
          </p:spPr>
          <p:txBody>
            <a:bodyPr rtlCol="0" anchor="ctr"/>
            <a:lstStyle/>
            <a:p>
              <a:endParaRPr lang="en-US"/>
            </a:p>
          </p:txBody>
        </p:sp>
        <p:sp>
          <p:nvSpPr>
            <p:cNvPr id="74" name="Freeform 73">
              <a:extLst>
                <a:ext uri="{FF2B5EF4-FFF2-40B4-BE49-F238E27FC236}">
                  <a16:creationId xmlns:a16="http://schemas.microsoft.com/office/drawing/2014/main" id="{0B6C20F6-368F-8D4D-A3E1-0AB7F7BF096D}"/>
                </a:ext>
              </a:extLst>
            </p:cNvPr>
            <p:cNvSpPr/>
            <p:nvPr/>
          </p:nvSpPr>
          <p:spPr>
            <a:xfrm>
              <a:off x="9138584" y="913192"/>
              <a:ext cx="787553" cy="907277"/>
            </a:xfrm>
            <a:custGeom>
              <a:avLst/>
              <a:gdLst>
                <a:gd name="connsiteX0" fmla="*/ 0 w 634439"/>
                <a:gd name="connsiteY0" fmla="*/ 182051 h 730887"/>
                <a:gd name="connsiteX1" fmla="*/ 0 w 634439"/>
                <a:gd name="connsiteY1" fmla="*/ 547942 h 730887"/>
                <a:gd name="connsiteX2" fmla="*/ 317220 w 634439"/>
                <a:gd name="connsiteY2" fmla="*/ 730888 h 730887"/>
                <a:gd name="connsiteX3" fmla="*/ 634440 w 634439"/>
                <a:gd name="connsiteY3" fmla="*/ 547942 h 730887"/>
                <a:gd name="connsiteX4" fmla="*/ 634440 w 634439"/>
                <a:gd name="connsiteY4" fmla="*/ 182051 h 730887"/>
                <a:gd name="connsiteX5" fmla="*/ 317220 w 634439"/>
                <a:gd name="connsiteY5" fmla="*/ 0 h 730887"/>
                <a:gd name="connsiteX6" fmla="*/ 623100 w 634439"/>
                <a:gd name="connsiteY6" fmla="*/ 541387 h 730887"/>
                <a:gd name="connsiteX7" fmla="*/ 317220 w 634439"/>
                <a:gd name="connsiteY7" fmla="*/ 717777 h 730887"/>
                <a:gd name="connsiteX8" fmla="*/ 11340 w 634439"/>
                <a:gd name="connsiteY8" fmla="*/ 541387 h 730887"/>
                <a:gd name="connsiteX9" fmla="*/ 11340 w 634439"/>
                <a:gd name="connsiteY9" fmla="*/ 188607 h 730887"/>
                <a:gd name="connsiteX10" fmla="*/ 317220 w 634439"/>
                <a:gd name="connsiteY10" fmla="*/ 12514 h 730887"/>
                <a:gd name="connsiteX11" fmla="*/ 623100 w 634439"/>
                <a:gd name="connsiteY11" fmla="*/ 188607 h 730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34439" h="730887">
                  <a:moveTo>
                    <a:pt x="0" y="182051"/>
                  </a:moveTo>
                  <a:lnTo>
                    <a:pt x="0" y="547942"/>
                  </a:lnTo>
                  <a:lnTo>
                    <a:pt x="317220" y="730888"/>
                  </a:lnTo>
                  <a:lnTo>
                    <a:pt x="634440" y="547942"/>
                  </a:lnTo>
                  <a:lnTo>
                    <a:pt x="634440" y="182051"/>
                  </a:lnTo>
                  <a:lnTo>
                    <a:pt x="317220" y="0"/>
                  </a:lnTo>
                  <a:close/>
                  <a:moveTo>
                    <a:pt x="623100" y="541387"/>
                  </a:moveTo>
                  <a:lnTo>
                    <a:pt x="317220" y="717777"/>
                  </a:lnTo>
                  <a:lnTo>
                    <a:pt x="11340" y="541387"/>
                  </a:lnTo>
                  <a:lnTo>
                    <a:pt x="11340" y="188607"/>
                  </a:lnTo>
                  <a:lnTo>
                    <a:pt x="317220" y="12514"/>
                  </a:lnTo>
                  <a:lnTo>
                    <a:pt x="623100" y="188607"/>
                  </a:lnTo>
                  <a:close/>
                </a:path>
              </a:pathLst>
            </a:custGeom>
            <a:solidFill>
              <a:schemeClr val="accent6">
                <a:lumMod val="90000"/>
              </a:schemeClr>
            </a:solidFill>
            <a:ln w="29774" cap="flat">
              <a:noFill/>
              <a:prstDash val="solid"/>
              <a:miter/>
            </a:ln>
          </p:spPr>
          <p:txBody>
            <a:bodyPr rtlCol="0" anchor="ctr"/>
            <a:lstStyle/>
            <a:p>
              <a:endParaRPr lang="en-US"/>
            </a:p>
          </p:txBody>
        </p:sp>
        <p:sp>
          <p:nvSpPr>
            <p:cNvPr id="75" name="Freeform 74">
              <a:extLst>
                <a:ext uri="{FF2B5EF4-FFF2-40B4-BE49-F238E27FC236}">
                  <a16:creationId xmlns:a16="http://schemas.microsoft.com/office/drawing/2014/main" id="{8D52D90E-F69B-B449-8CA4-2FCDC28F4C67}"/>
                </a:ext>
              </a:extLst>
            </p:cNvPr>
            <p:cNvSpPr/>
            <p:nvPr/>
          </p:nvSpPr>
          <p:spPr>
            <a:xfrm>
              <a:off x="10990754" y="552542"/>
              <a:ext cx="389138" cy="448722"/>
            </a:xfrm>
            <a:custGeom>
              <a:avLst/>
              <a:gdLst>
                <a:gd name="connsiteX0" fmla="*/ 389139 w 389138"/>
                <a:gd name="connsiteY0" fmla="*/ 336691 h 448722"/>
                <a:gd name="connsiteX1" fmla="*/ 389139 w 389138"/>
                <a:gd name="connsiteY1" fmla="*/ 112330 h 448722"/>
                <a:gd name="connsiteX2" fmla="*/ 194570 w 389138"/>
                <a:gd name="connsiteY2" fmla="*/ 0 h 448722"/>
                <a:gd name="connsiteX3" fmla="*/ 0 w 389138"/>
                <a:gd name="connsiteY3" fmla="*/ 112330 h 448722"/>
                <a:gd name="connsiteX4" fmla="*/ 0 w 389138"/>
                <a:gd name="connsiteY4" fmla="*/ 336691 h 448722"/>
                <a:gd name="connsiteX5" fmla="*/ 194570 w 389138"/>
                <a:gd name="connsiteY5" fmla="*/ 448723 h 448722"/>
                <a:gd name="connsiteX6" fmla="*/ 8057 w 389138"/>
                <a:gd name="connsiteY6" fmla="*/ 116799 h 448722"/>
                <a:gd name="connsiteX7" fmla="*/ 194570 w 389138"/>
                <a:gd name="connsiteY7" fmla="*/ 9237 h 448722"/>
                <a:gd name="connsiteX8" fmla="*/ 381380 w 389138"/>
                <a:gd name="connsiteY8" fmla="*/ 116799 h 448722"/>
                <a:gd name="connsiteX9" fmla="*/ 381380 w 389138"/>
                <a:gd name="connsiteY9" fmla="*/ 331924 h 448722"/>
                <a:gd name="connsiteX10" fmla="*/ 194570 w 389138"/>
                <a:gd name="connsiteY10" fmla="*/ 439486 h 448722"/>
                <a:gd name="connsiteX11" fmla="*/ 8057 w 389138"/>
                <a:gd name="connsiteY11" fmla="*/ 331924 h 448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9138" h="448722">
                  <a:moveTo>
                    <a:pt x="389139" y="336691"/>
                  </a:moveTo>
                  <a:lnTo>
                    <a:pt x="389139" y="112330"/>
                  </a:lnTo>
                  <a:lnTo>
                    <a:pt x="194570" y="0"/>
                  </a:lnTo>
                  <a:lnTo>
                    <a:pt x="0" y="112330"/>
                  </a:lnTo>
                  <a:lnTo>
                    <a:pt x="0" y="336691"/>
                  </a:lnTo>
                  <a:lnTo>
                    <a:pt x="194570" y="448723"/>
                  </a:lnTo>
                  <a:close/>
                  <a:moveTo>
                    <a:pt x="8057" y="116799"/>
                  </a:moveTo>
                  <a:lnTo>
                    <a:pt x="194570" y="9237"/>
                  </a:lnTo>
                  <a:lnTo>
                    <a:pt x="381380" y="116799"/>
                  </a:lnTo>
                  <a:lnTo>
                    <a:pt x="381380" y="331924"/>
                  </a:lnTo>
                  <a:lnTo>
                    <a:pt x="194570" y="439486"/>
                  </a:lnTo>
                  <a:lnTo>
                    <a:pt x="8057" y="331924"/>
                  </a:lnTo>
                  <a:close/>
                </a:path>
              </a:pathLst>
            </a:custGeom>
            <a:solidFill>
              <a:schemeClr val="accent6">
                <a:lumMod val="90000"/>
              </a:schemeClr>
            </a:solidFill>
            <a:ln w="29774" cap="flat">
              <a:noFill/>
              <a:prstDash val="solid"/>
              <a:miter/>
            </a:ln>
          </p:spPr>
          <p:txBody>
            <a:bodyPr rtlCol="0" anchor="ctr"/>
            <a:lstStyle/>
            <a:p>
              <a:endParaRPr lang="en-US"/>
            </a:p>
          </p:txBody>
        </p:sp>
        <p:sp>
          <p:nvSpPr>
            <p:cNvPr id="76" name="Freeform 75">
              <a:extLst>
                <a:ext uri="{FF2B5EF4-FFF2-40B4-BE49-F238E27FC236}">
                  <a16:creationId xmlns:a16="http://schemas.microsoft.com/office/drawing/2014/main" id="{4A6833C7-680E-2845-9CCB-94141D13D7A3}"/>
                </a:ext>
              </a:extLst>
            </p:cNvPr>
            <p:cNvSpPr/>
            <p:nvPr/>
          </p:nvSpPr>
          <p:spPr>
            <a:xfrm>
              <a:off x="10400165" y="1008747"/>
              <a:ext cx="444758" cy="512078"/>
            </a:xfrm>
            <a:custGeom>
              <a:avLst/>
              <a:gdLst>
                <a:gd name="connsiteX0" fmla="*/ 559238 w 559237"/>
                <a:gd name="connsiteY0" fmla="*/ 482988 h 643884"/>
                <a:gd name="connsiteX1" fmla="*/ 559238 w 559237"/>
                <a:gd name="connsiteY1" fmla="*/ 160897 h 643884"/>
                <a:gd name="connsiteX2" fmla="*/ 279022 w 559237"/>
                <a:gd name="connsiteY2" fmla="*/ 0 h 643884"/>
                <a:gd name="connsiteX3" fmla="*/ 0 w 559237"/>
                <a:gd name="connsiteY3" fmla="*/ 160897 h 643884"/>
                <a:gd name="connsiteX4" fmla="*/ 0 w 559237"/>
                <a:gd name="connsiteY4" fmla="*/ 482988 h 643884"/>
                <a:gd name="connsiteX5" fmla="*/ 279022 w 559237"/>
                <a:gd name="connsiteY5" fmla="*/ 643884 h 643884"/>
                <a:gd name="connsiteX6" fmla="*/ 12235 w 559237"/>
                <a:gd name="connsiteY6" fmla="*/ 167452 h 643884"/>
                <a:gd name="connsiteX7" fmla="*/ 280812 w 559237"/>
                <a:gd name="connsiteY7" fmla="*/ 13110 h 643884"/>
                <a:gd name="connsiteX8" fmla="*/ 549390 w 559237"/>
                <a:gd name="connsiteY8" fmla="*/ 167452 h 643884"/>
                <a:gd name="connsiteX9" fmla="*/ 549390 w 559237"/>
                <a:gd name="connsiteY9" fmla="*/ 476433 h 643884"/>
                <a:gd name="connsiteX10" fmla="*/ 280812 w 559237"/>
                <a:gd name="connsiteY10" fmla="*/ 630774 h 643884"/>
                <a:gd name="connsiteX11" fmla="*/ 12235 w 559237"/>
                <a:gd name="connsiteY11" fmla="*/ 476433 h 643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9237" h="643884">
                  <a:moveTo>
                    <a:pt x="559238" y="482988"/>
                  </a:moveTo>
                  <a:lnTo>
                    <a:pt x="559238" y="160897"/>
                  </a:lnTo>
                  <a:lnTo>
                    <a:pt x="279022" y="0"/>
                  </a:lnTo>
                  <a:lnTo>
                    <a:pt x="0" y="160897"/>
                  </a:lnTo>
                  <a:lnTo>
                    <a:pt x="0" y="482988"/>
                  </a:lnTo>
                  <a:lnTo>
                    <a:pt x="279022" y="643884"/>
                  </a:lnTo>
                  <a:close/>
                  <a:moveTo>
                    <a:pt x="12235" y="167452"/>
                  </a:moveTo>
                  <a:lnTo>
                    <a:pt x="280812" y="13110"/>
                  </a:lnTo>
                  <a:lnTo>
                    <a:pt x="549390" y="167452"/>
                  </a:lnTo>
                  <a:lnTo>
                    <a:pt x="549390" y="476433"/>
                  </a:lnTo>
                  <a:lnTo>
                    <a:pt x="280812" y="630774"/>
                  </a:lnTo>
                  <a:lnTo>
                    <a:pt x="12235" y="476433"/>
                  </a:lnTo>
                  <a:close/>
                </a:path>
              </a:pathLst>
            </a:custGeom>
            <a:solidFill>
              <a:schemeClr val="accent6">
                <a:lumMod val="90000"/>
              </a:schemeClr>
            </a:solidFill>
            <a:ln w="29774" cap="flat">
              <a:noFill/>
              <a:prstDash val="solid"/>
              <a:miter/>
            </a:ln>
          </p:spPr>
          <p:txBody>
            <a:bodyPr rtlCol="0" anchor="ctr"/>
            <a:lstStyle/>
            <a:p>
              <a:endParaRPr lang="en-US"/>
            </a:p>
          </p:txBody>
        </p:sp>
        <p:sp>
          <p:nvSpPr>
            <p:cNvPr id="77" name="Freeform 76">
              <a:extLst>
                <a:ext uri="{FF2B5EF4-FFF2-40B4-BE49-F238E27FC236}">
                  <a16:creationId xmlns:a16="http://schemas.microsoft.com/office/drawing/2014/main" id="{C7209EF0-A3B8-A547-B663-6D572F3CB062}"/>
                </a:ext>
              </a:extLst>
            </p:cNvPr>
            <p:cNvSpPr/>
            <p:nvPr/>
          </p:nvSpPr>
          <p:spPr>
            <a:xfrm>
              <a:off x="6626180" y="1155552"/>
              <a:ext cx="678833" cy="782944"/>
            </a:xfrm>
            <a:custGeom>
              <a:avLst/>
              <a:gdLst>
                <a:gd name="connsiteX0" fmla="*/ 0 w 786633"/>
                <a:gd name="connsiteY0" fmla="*/ 227043 h 907277"/>
                <a:gd name="connsiteX1" fmla="*/ 0 w 786633"/>
                <a:gd name="connsiteY1" fmla="*/ 680533 h 907277"/>
                <a:gd name="connsiteX2" fmla="*/ 393317 w 786633"/>
                <a:gd name="connsiteY2" fmla="*/ 907278 h 907277"/>
                <a:gd name="connsiteX3" fmla="*/ 786633 w 786633"/>
                <a:gd name="connsiteY3" fmla="*/ 680533 h 907277"/>
                <a:gd name="connsiteX4" fmla="*/ 786633 w 786633"/>
                <a:gd name="connsiteY4" fmla="*/ 227043 h 907277"/>
                <a:gd name="connsiteX5" fmla="*/ 393615 w 786633"/>
                <a:gd name="connsiteY5" fmla="*/ 0 h 907277"/>
                <a:gd name="connsiteX6" fmla="*/ 775890 w 786633"/>
                <a:gd name="connsiteY6" fmla="*/ 673978 h 907277"/>
                <a:gd name="connsiteX7" fmla="*/ 393914 w 786633"/>
                <a:gd name="connsiteY7" fmla="*/ 894168 h 907277"/>
                <a:gd name="connsiteX8" fmla="*/ 11638 w 786633"/>
                <a:gd name="connsiteY8" fmla="*/ 673978 h 907277"/>
                <a:gd name="connsiteX9" fmla="*/ 11638 w 786633"/>
                <a:gd name="connsiteY9" fmla="*/ 233300 h 907277"/>
                <a:gd name="connsiteX10" fmla="*/ 393615 w 786633"/>
                <a:gd name="connsiteY10" fmla="*/ 13110 h 907277"/>
                <a:gd name="connsiteX11" fmla="*/ 775890 w 786633"/>
                <a:gd name="connsiteY11" fmla="*/ 233300 h 907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6633" h="907277">
                  <a:moveTo>
                    <a:pt x="0" y="227043"/>
                  </a:moveTo>
                  <a:lnTo>
                    <a:pt x="0" y="680533"/>
                  </a:lnTo>
                  <a:lnTo>
                    <a:pt x="393317" y="907278"/>
                  </a:lnTo>
                  <a:lnTo>
                    <a:pt x="786633" y="680533"/>
                  </a:lnTo>
                  <a:lnTo>
                    <a:pt x="786633" y="227043"/>
                  </a:lnTo>
                  <a:lnTo>
                    <a:pt x="393615" y="0"/>
                  </a:lnTo>
                  <a:close/>
                  <a:moveTo>
                    <a:pt x="775890" y="673978"/>
                  </a:moveTo>
                  <a:lnTo>
                    <a:pt x="393914" y="894168"/>
                  </a:lnTo>
                  <a:lnTo>
                    <a:pt x="11638" y="673978"/>
                  </a:lnTo>
                  <a:lnTo>
                    <a:pt x="11638" y="233300"/>
                  </a:lnTo>
                  <a:lnTo>
                    <a:pt x="393615" y="13110"/>
                  </a:lnTo>
                  <a:lnTo>
                    <a:pt x="775890" y="233300"/>
                  </a:lnTo>
                  <a:close/>
                </a:path>
              </a:pathLst>
            </a:custGeom>
            <a:solidFill>
              <a:schemeClr val="accent6">
                <a:lumMod val="90000"/>
              </a:schemeClr>
            </a:solidFill>
            <a:ln w="29774" cap="flat">
              <a:noFill/>
              <a:prstDash val="solid"/>
              <a:miter/>
            </a:ln>
          </p:spPr>
          <p:txBody>
            <a:bodyPr rtlCol="0" anchor="ctr"/>
            <a:lstStyle/>
            <a:p>
              <a:endParaRPr lang="en-US"/>
            </a:p>
          </p:txBody>
        </p:sp>
        <p:sp>
          <p:nvSpPr>
            <p:cNvPr id="78" name="Freeform 77">
              <a:extLst>
                <a:ext uri="{FF2B5EF4-FFF2-40B4-BE49-F238E27FC236}">
                  <a16:creationId xmlns:a16="http://schemas.microsoft.com/office/drawing/2014/main" id="{FF5B931B-7894-9C4C-8FE4-4B5CF13714B6}"/>
                </a:ext>
              </a:extLst>
            </p:cNvPr>
            <p:cNvSpPr/>
            <p:nvPr userDrawn="1"/>
          </p:nvSpPr>
          <p:spPr>
            <a:xfrm>
              <a:off x="11020746" y="1184031"/>
              <a:ext cx="196775" cy="224957"/>
            </a:xfrm>
            <a:custGeom>
              <a:avLst/>
              <a:gdLst>
                <a:gd name="connsiteX0" fmla="*/ 119368 w 238735"/>
                <a:gd name="connsiteY0" fmla="*/ 0 h 272927"/>
                <a:gd name="connsiteX1" fmla="*/ 0 w 238735"/>
                <a:gd name="connsiteY1" fmla="*/ 68232 h 272927"/>
                <a:gd name="connsiteX2" fmla="*/ 0 w 238735"/>
                <a:gd name="connsiteY2" fmla="*/ 204696 h 272927"/>
                <a:gd name="connsiteX3" fmla="*/ 119368 w 238735"/>
                <a:gd name="connsiteY3" fmla="*/ 272928 h 272927"/>
                <a:gd name="connsiteX4" fmla="*/ 238735 w 238735"/>
                <a:gd name="connsiteY4" fmla="*/ 204696 h 272927"/>
                <a:gd name="connsiteX5" fmla="*/ 238735 w 238735"/>
                <a:gd name="connsiteY5" fmla="*/ 68232 h 272927"/>
                <a:gd name="connsiteX6" fmla="*/ 226500 w 238735"/>
                <a:gd name="connsiteY6" fmla="*/ 198141 h 272927"/>
                <a:gd name="connsiteX7" fmla="*/ 119368 w 238735"/>
                <a:gd name="connsiteY7" fmla="*/ 259818 h 272927"/>
                <a:gd name="connsiteX8" fmla="*/ 12235 w 238735"/>
                <a:gd name="connsiteY8" fmla="*/ 197247 h 272927"/>
                <a:gd name="connsiteX9" fmla="*/ 12235 w 238735"/>
                <a:gd name="connsiteY9" fmla="*/ 73893 h 272927"/>
                <a:gd name="connsiteX10" fmla="*/ 119368 w 238735"/>
                <a:gd name="connsiteY10" fmla="*/ 12216 h 272927"/>
                <a:gd name="connsiteX11" fmla="*/ 226500 w 238735"/>
                <a:gd name="connsiteY11" fmla="*/ 73893 h 272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735" h="272927">
                  <a:moveTo>
                    <a:pt x="119368" y="0"/>
                  </a:moveTo>
                  <a:lnTo>
                    <a:pt x="0" y="68232"/>
                  </a:lnTo>
                  <a:lnTo>
                    <a:pt x="0" y="204696"/>
                  </a:lnTo>
                  <a:lnTo>
                    <a:pt x="119368" y="272928"/>
                  </a:lnTo>
                  <a:lnTo>
                    <a:pt x="238735" y="204696"/>
                  </a:lnTo>
                  <a:lnTo>
                    <a:pt x="238735" y="68232"/>
                  </a:lnTo>
                  <a:close/>
                  <a:moveTo>
                    <a:pt x="226500" y="198141"/>
                  </a:moveTo>
                  <a:lnTo>
                    <a:pt x="119368" y="259818"/>
                  </a:lnTo>
                  <a:lnTo>
                    <a:pt x="12235" y="197247"/>
                  </a:lnTo>
                  <a:lnTo>
                    <a:pt x="12235" y="73893"/>
                  </a:lnTo>
                  <a:lnTo>
                    <a:pt x="119368" y="12216"/>
                  </a:lnTo>
                  <a:lnTo>
                    <a:pt x="226500" y="73893"/>
                  </a:lnTo>
                  <a:close/>
                </a:path>
              </a:pathLst>
            </a:custGeom>
            <a:solidFill>
              <a:schemeClr val="accent6">
                <a:lumMod val="90000"/>
              </a:schemeClr>
            </a:solidFill>
            <a:ln w="29774" cap="flat">
              <a:noFill/>
              <a:prstDash val="solid"/>
              <a:miter/>
            </a:ln>
          </p:spPr>
          <p:txBody>
            <a:bodyPr rtlCol="0" anchor="ctr"/>
            <a:lstStyle/>
            <a:p>
              <a:endParaRPr lang="en-US"/>
            </a:p>
          </p:txBody>
        </p:sp>
        <p:sp>
          <p:nvSpPr>
            <p:cNvPr id="79" name="Freeform 78">
              <a:extLst>
                <a:ext uri="{FF2B5EF4-FFF2-40B4-BE49-F238E27FC236}">
                  <a16:creationId xmlns:a16="http://schemas.microsoft.com/office/drawing/2014/main" id="{7BDF227E-7945-EA43-A898-045672C41614}"/>
                </a:ext>
              </a:extLst>
            </p:cNvPr>
            <p:cNvSpPr/>
            <p:nvPr userDrawn="1"/>
          </p:nvSpPr>
          <p:spPr>
            <a:xfrm>
              <a:off x="7769173" y="120021"/>
              <a:ext cx="507680" cy="588248"/>
            </a:xfrm>
            <a:custGeom>
              <a:avLst/>
              <a:gdLst>
                <a:gd name="connsiteX0" fmla="*/ 0 w 717698"/>
                <a:gd name="connsiteY0" fmla="*/ 208570 h 831596"/>
                <a:gd name="connsiteX1" fmla="*/ 0 w 717698"/>
                <a:gd name="connsiteY1" fmla="*/ 623027 h 831596"/>
                <a:gd name="connsiteX2" fmla="*/ 358103 w 717698"/>
                <a:gd name="connsiteY2" fmla="*/ 831596 h 831596"/>
                <a:gd name="connsiteX3" fmla="*/ 717699 w 717698"/>
                <a:gd name="connsiteY3" fmla="*/ 623027 h 831596"/>
                <a:gd name="connsiteX4" fmla="*/ 717699 w 717698"/>
                <a:gd name="connsiteY4" fmla="*/ 208570 h 831596"/>
                <a:gd name="connsiteX5" fmla="*/ 358103 w 717698"/>
                <a:gd name="connsiteY5" fmla="*/ 0 h 831596"/>
                <a:gd name="connsiteX6" fmla="*/ 710835 w 717698"/>
                <a:gd name="connsiteY6" fmla="*/ 619452 h 831596"/>
                <a:gd name="connsiteX7" fmla="*/ 359297 w 717698"/>
                <a:gd name="connsiteY7" fmla="*/ 822062 h 831596"/>
                <a:gd name="connsiteX8" fmla="*/ 7759 w 717698"/>
                <a:gd name="connsiteY8" fmla="*/ 619452 h 831596"/>
                <a:gd name="connsiteX9" fmla="*/ 7759 w 717698"/>
                <a:gd name="connsiteY9" fmla="*/ 213039 h 831596"/>
                <a:gd name="connsiteX10" fmla="*/ 359297 w 717698"/>
                <a:gd name="connsiteY10" fmla="*/ 10428 h 831596"/>
                <a:gd name="connsiteX11" fmla="*/ 710835 w 717698"/>
                <a:gd name="connsiteY11" fmla="*/ 213039 h 831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17698" h="831596">
                  <a:moveTo>
                    <a:pt x="0" y="208570"/>
                  </a:moveTo>
                  <a:lnTo>
                    <a:pt x="0" y="623027"/>
                  </a:lnTo>
                  <a:lnTo>
                    <a:pt x="358103" y="831596"/>
                  </a:lnTo>
                  <a:lnTo>
                    <a:pt x="717699" y="623027"/>
                  </a:lnTo>
                  <a:lnTo>
                    <a:pt x="717699" y="208570"/>
                  </a:lnTo>
                  <a:lnTo>
                    <a:pt x="358103" y="0"/>
                  </a:lnTo>
                  <a:close/>
                  <a:moveTo>
                    <a:pt x="710835" y="619452"/>
                  </a:moveTo>
                  <a:lnTo>
                    <a:pt x="359297" y="822062"/>
                  </a:lnTo>
                  <a:lnTo>
                    <a:pt x="7759" y="619452"/>
                  </a:lnTo>
                  <a:lnTo>
                    <a:pt x="7759" y="213039"/>
                  </a:lnTo>
                  <a:lnTo>
                    <a:pt x="359297" y="10428"/>
                  </a:lnTo>
                  <a:lnTo>
                    <a:pt x="710835" y="213039"/>
                  </a:lnTo>
                  <a:close/>
                </a:path>
              </a:pathLst>
            </a:custGeom>
            <a:solidFill>
              <a:schemeClr val="accent6">
                <a:lumMod val="90000"/>
              </a:schemeClr>
            </a:solidFill>
            <a:ln w="29774" cap="flat">
              <a:noFill/>
              <a:prstDash val="solid"/>
              <a:miter/>
            </a:ln>
          </p:spPr>
          <p:txBody>
            <a:bodyPr rtlCol="0" anchor="ctr"/>
            <a:lstStyle/>
            <a:p>
              <a:endParaRPr lang="en-US"/>
            </a:p>
          </p:txBody>
        </p:sp>
        <p:sp>
          <p:nvSpPr>
            <p:cNvPr id="80" name="Freeform 79">
              <a:extLst>
                <a:ext uri="{FF2B5EF4-FFF2-40B4-BE49-F238E27FC236}">
                  <a16:creationId xmlns:a16="http://schemas.microsoft.com/office/drawing/2014/main" id="{A6CDDB8A-2B44-7548-8017-FBF58698B072}"/>
                </a:ext>
              </a:extLst>
            </p:cNvPr>
            <p:cNvSpPr/>
            <p:nvPr userDrawn="1"/>
          </p:nvSpPr>
          <p:spPr>
            <a:xfrm>
              <a:off x="5655016" y="215204"/>
              <a:ext cx="305378" cy="352011"/>
            </a:xfrm>
            <a:custGeom>
              <a:avLst/>
              <a:gdLst>
                <a:gd name="connsiteX0" fmla="*/ 0 w 600718"/>
                <a:gd name="connsiteY0" fmla="*/ 173113 h 692451"/>
                <a:gd name="connsiteX1" fmla="*/ 0 w 600718"/>
                <a:gd name="connsiteY1" fmla="*/ 519339 h 692451"/>
                <a:gd name="connsiteX2" fmla="*/ 300210 w 600718"/>
                <a:gd name="connsiteY2" fmla="*/ 692451 h 692451"/>
                <a:gd name="connsiteX3" fmla="*/ 600718 w 600718"/>
                <a:gd name="connsiteY3" fmla="*/ 519339 h 692451"/>
                <a:gd name="connsiteX4" fmla="*/ 600718 w 600718"/>
                <a:gd name="connsiteY4" fmla="*/ 173113 h 692451"/>
                <a:gd name="connsiteX5" fmla="*/ 300210 w 600718"/>
                <a:gd name="connsiteY5" fmla="*/ 0 h 692451"/>
                <a:gd name="connsiteX6" fmla="*/ 592661 w 600718"/>
                <a:gd name="connsiteY6" fmla="*/ 514869 h 692451"/>
                <a:gd name="connsiteX7" fmla="*/ 300210 w 600718"/>
                <a:gd name="connsiteY7" fmla="*/ 683215 h 692451"/>
                <a:gd name="connsiteX8" fmla="*/ 8057 w 600718"/>
                <a:gd name="connsiteY8" fmla="*/ 514869 h 692451"/>
                <a:gd name="connsiteX9" fmla="*/ 8057 w 600718"/>
                <a:gd name="connsiteY9" fmla="*/ 177582 h 692451"/>
                <a:gd name="connsiteX10" fmla="*/ 300210 w 600718"/>
                <a:gd name="connsiteY10" fmla="*/ 9237 h 692451"/>
                <a:gd name="connsiteX11" fmla="*/ 592661 w 600718"/>
                <a:gd name="connsiteY11" fmla="*/ 177582 h 692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0718" h="692451">
                  <a:moveTo>
                    <a:pt x="0" y="173113"/>
                  </a:moveTo>
                  <a:lnTo>
                    <a:pt x="0" y="519339"/>
                  </a:lnTo>
                  <a:lnTo>
                    <a:pt x="300210" y="692451"/>
                  </a:lnTo>
                  <a:lnTo>
                    <a:pt x="600718" y="519339"/>
                  </a:lnTo>
                  <a:lnTo>
                    <a:pt x="600718" y="173113"/>
                  </a:lnTo>
                  <a:lnTo>
                    <a:pt x="300210" y="0"/>
                  </a:lnTo>
                  <a:close/>
                  <a:moveTo>
                    <a:pt x="592661" y="514869"/>
                  </a:moveTo>
                  <a:lnTo>
                    <a:pt x="300210" y="683215"/>
                  </a:lnTo>
                  <a:lnTo>
                    <a:pt x="8057" y="514869"/>
                  </a:lnTo>
                  <a:lnTo>
                    <a:pt x="8057" y="177582"/>
                  </a:lnTo>
                  <a:lnTo>
                    <a:pt x="300210" y="9237"/>
                  </a:lnTo>
                  <a:lnTo>
                    <a:pt x="592661" y="177582"/>
                  </a:lnTo>
                  <a:close/>
                </a:path>
              </a:pathLst>
            </a:custGeom>
            <a:solidFill>
              <a:schemeClr val="accent6">
                <a:lumMod val="90000"/>
              </a:schemeClr>
            </a:solidFill>
            <a:ln w="29774" cap="flat">
              <a:noFill/>
              <a:prstDash val="solid"/>
              <a:miter/>
            </a:ln>
          </p:spPr>
          <p:txBody>
            <a:bodyPr rtlCol="0" anchor="ctr"/>
            <a:lstStyle/>
            <a:p>
              <a:endParaRPr lang="en-US"/>
            </a:p>
          </p:txBody>
        </p:sp>
        <p:sp>
          <p:nvSpPr>
            <p:cNvPr id="81" name="Freeform 80">
              <a:extLst>
                <a:ext uri="{FF2B5EF4-FFF2-40B4-BE49-F238E27FC236}">
                  <a16:creationId xmlns:a16="http://schemas.microsoft.com/office/drawing/2014/main" id="{6B7C415E-8678-C84C-B564-09B8DDA7DA72}"/>
                </a:ext>
              </a:extLst>
            </p:cNvPr>
            <p:cNvSpPr/>
            <p:nvPr userDrawn="1"/>
          </p:nvSpPr>
          <p:spPr>
            <a:xfrm>
              <a:off x="6193765" y="606829"/>
              <a:ext cx="444133" cy="512249"/>
            </a:xfrm>
            <a:custGeom>
              <a:avLst/>
              <a:gdLst>
                <a:gd name="connsiteX0" fmla="*/ 0 w 786633"/>
                <a:gd name="connsiteY0" fmla="*/ 227043 h 907277"/>
                <a:gd name="connsiteX1" fmla="*/ 0 w 786633"/>
                <a:gd name="connsiteY1" fmla="*/ 680533 h 907277"/>
                <a:gd name="connsiteX2" fmla="*/ 393317 w 786633"/>
                <a:gd name="connsiteY2" fmla="*/ 907278 h 907277"/>
                <a:gd name="connsiteX3" fmla="*/ 786633 w 786633"/>
                <a:gd name="connsiteY3" fmla="*/ 680533 h 907277"/>
                <a:gd name="connsiteX4" fmla="*/ 786633 w 786633"/>
                <a:gd name="connsiteY4" fmla="*/ 227043 h 907277"/>
                <a:gd name="connsiteX5" fmla="*/ 393615 w 786633"/>
                <a:gd name="connsiteY5" fmla="*/ 0 h 907277"/>
                <a:gd name="connsiteX6" fmla="*/ 775890 w 786633"/>
                <a:gd name="connsiteY6" fmla="*/ 673978 h 907277"/>
                <a:gd name="connsiteX7" fmla="*/ 393914 w 786633"/>
                <a:gd name="connsiteY7" fmla="*/ 894168 h 907277"/>
                <a:gd name="connsiteX8" fmla="*/ 11638 w 786633"/>
                <a:gd name="connsiteY8" fmla="*/ 673978 h 907277"/>
                <a:gd name="connsiteX9" fmla="*/ 11638 w 786633"/>
                <a:gd name="connsiteY9" fmla="*/ 233300 h 907277"/>
                <a:gd name="connsiteX10" fmla="*/ 393615 w 786633"/>
                <a:gd name="connsiteY10" fmla="*/ 13110 h 907277"/>
                <a:gd name="connsiteX11" fmla="*/ 775890 w 786633"/>
                <a:gd name="connsiteY11" fmla="*/ 233300 h 907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6633" h="907277">
                  <a:moveTo>
                    <a:pt x="0" y="227043"/>
                  </a:moveTo>
                  <a:lnTo>
                    <a:pt x="0" y="680533"/>
                  </a:lnTo>
                  <a:lnTo>
                    <a:pt x="393317" y="907278"/>
                  </a:lnTo>
                  <a:lnTo>
                    <a:pt x="786633" y="680533"/>
                  </a:lnTo>
                  <a:lnTo>
                    <a:pt x="786633" y="227043"/>
                  </a:lnTo>
                  <a:lnTo>
                    <a:pt x="393615" y="0"/>
                  </a:lnTo>
                  <a:close/>
                  <a:moveTo>
                    <a:pt x="775890" y="673978"/>
                  </a:moveTo>
                  <a:lnTo>
                    <a:pt x="393914" y="894168"/>
                  </a:lnTo>
                  <a:lnTo>
                    <a:pt x="11638" y="673978"/>
                  </a:lnTo>
                  <a:lnTo>
                    <a:pt x="11638" y="233300"/>
                  </a:lnTo>
                  <a:lnTo>
                    <a:pt x="393615" y="13110"/>
                  </a:lnTo>
                  <a:lnTo>
                    <a:pt x="775890" y="233300"/>
                  </a:lnTo>
                  <a:close/>
                </a:path>
              </a:pathLst>
            </a:custGeom>
            <a:solidFill>
              <a:schemeClr val="accent6">
                <a:lumMod val="90000"/>
              </a:schemeClr>
            </a:solidFill>
            <a:ln w="29774" cap="flat">
              <a:noFill/>
              <a:prstDash val="solid"/>
              <a:miter/>
            </a:ln>
          </p:spPr>
          <p:txBody>
            <a:bodyPr rtlCol="0" anchor="ctr"/>
            <a:lstStyle/>
            <a:p>
              <a:endParaRPr lang="en-US"/>
            </a:p>
          </p:txBody>
        </p:sp>
      </p:grpSp>
      <p:sp>
        <p:nvSpPr>
          <p:cNvPr id="45" name="Rectangle 44">
            <a:extLst>
              <a:ext uri="{FF2B5EF4-FFF2-40B4-BE49-F238E27FC236}">
                <a16:creationId xmlns:a16="http://schemas.microsoft.com/office/drawing/2014/main" id="{8EE0E3B7-472E-E24F-B9A9-4288D6BB89B4}"/>
              </a:ext>
            </a:extLst>
          </p:cNvPr>
          <p:cNvSpPr/>
          <p:nvPr userDrawn="1"/>
        </p:nvSpPr>
        <p:spPr>
          <a:xfrm>
            <a:off x="0" y="8"/>
            <a:ext cx="669446" cy="6857992"/>
          </a:xfrm>
          <a:prstGeom prst="rect">
            <a:avLst/>
          </a:prstGeom>
          <a:solidFill>
            <a:schemeClr val="tx1">
              <a:lumMod val="75000"/>
              <a:lumOff val="2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6" name="Graphic 45">
            <a:extLst>
              <a:ext uri="{FF2B5EF4-FFF2-40B4-BE49-F238E27FC236}">
                <a16:creationId xmlns:a16="http://schemas.microsoft.com/office/drawing/2014/main" id="{96B2AD2F-EEB0-1345-9AA0-859B5D6398B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20782" y="324948"/>
            <a:ext cx="427883" cy="522968"/>
          </a:xfrm>
          <a:prstGeom prst="rect">
            <a:avLst/>
          </a:prstGeom>
        </p:spPr>
      </p:pic>
      <p:sp>
        <p:nvSpPr>
          <p:cNvPr id="48" name="Footer Placeholder 20">
            <a:extLst>
              <a:ext uri="{FF2B5EF4-FFF2-40B4-BE49-F238E27FC236}">
                <a16:creationId xmlns:a16="http://schemas.microsoft.com/office/drawing/2014/main" id="{753DA49B-4C7C-7C4A-A619-0878EF1A50C7}"/>
              </a:ext>
            </a:extLst>
          </p:cNvPr>
          <p:cNvSpPr>
            <a:spLocks noGrp="1"/>
          </p:cNvSpPr>
          <p:nvPr>
            <p:ph type="ftr" sz="quarter" idx="3"/>
          </p:nvPr>
        </p:nvSpPr>
        <p:spPr>
          <a:xfrm rot="5400000">
            <a:off x="-1413084" y="4369668"/>
            <a:ext cx="3495601" cy="134182"/>
          </a:xfrm>
          <a:prstGeom prst="rect">
            <a:avLst/>
          </a:prstGeom>
        </p:spPr>
        <p:txBody>
          <a:bodyPr vert="horz" lIns="0" tIns="0" rIns="0" bIns="0" rtlCol="0" anchor="ctr"/>
          <a:lstStyle>
            <a:lvl1pPr algn="r">
              <a:defRPr lang="en-US" sz="600" b="0" i="0" kern="1200" spc="200" baseline="0">
                <a:solidFill>
                  <a:schemeClr val="bg1">
                    <a:lumMod val="65000"/>
                  </a:schemeClr>
                </a:solidFill>
                <a:latin typeface="Effra Light" panose="020B0403020203020204" pitchFamily="34" charset="0"/>
                <a:ea typeface="Effra Light" panose="020B0403020203020204" pitchFamily="34" charset="0"/>
                <a:cs typeface="Effra Light" panose="020B0403020203020204" pitchFamily="34" charset="0"/>
              </a:defRPr>
            </a:lvl1pPr>
          </a:lstStyle>
          <a:p>
            <a:r>
              <a:rPr lang="en-GB"/>
              <a:t>Flutter International — Confidential </a:t>
            </a:r>
          </a:p>
        </p:txBody>
      </p:sp>
      <p:cxnSp>
        <p:nvCxnSpPr>
          <p:cNvPr id="49" name="Straight Connector 48">
            <a:extLst>
              <a:ext uri="{FF2B5EF4-FFF2-40B4-BE49-F238E27FC236}">
                <a16:creationId xmlns:a16="http://schemas.microsoft.com/office/drawing/2014/main" id="{C4D7A272-ECC0-3E41-934C-E16969830E8F}"/>
              </a:ext>
            </a:extLst>
          </p:cNvPr>
          <p:cNvCxnSpPr>
            <a:cxnSpLocks/>
          </p:cNvCxnSpPr>
          <p:nvPr userDrawn="1"/>
        </p:nvCxnSpPr>
        <p:spPr>
          <a:xfrm>
            <a:off x="213613" y="6342916"/>
            <a:ext cx="242221"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0" name="Text Placeholder 3">
            <a:extLst>
              <a:ext uri="{FF2B5EF4-FFF2-40B4-BE49-F238E27FC236}">
                <a16:creationId xmlns:a16="http://schemas.microsoft.com/office/drawing/2014/main" id="{87D2DCD4-B395-D148-A550-C0BC1CFB9559}"/>
              </a:ext>
            </a:extLst>
          </p:cNvPr>
          <p:cNvSpPr txBox="1">
            <a:spLocks/>
          </p:cNvSpPr>
          <p:nvPr userDrawn="1"/>
        </p:nvSpPr>
        <p:spPr>
          <a:xfrm>
            <a:off x="120774" y="6498016"/>
            <a:ext cx="427884" cy="210676"/>
          </a:xfrm>
          <a:prstGeom prst="rect">
            <a:avLst/>
          </a:prstGeom>
        </p:spPr>
        <p:txBody>
          <a:bodyPr lIns="0" tIns="0" rIns="0" bIns="0"/>
          <a:lstStyle>
            <a:lvl1pPr marL="0" indent="0" algn="l" defTabSz="914377" rtl="0" eaLnBrk="1" latinLnBrk="0" hangingPunct="1">
              <a:lnSpc>
                <a:spcPct val="100000"/>
              </a:lnSpc>
              <a:spcBef>
                <a:spcPts val="0"/>
              </a:spcBef>
              <a:spcAft>
                <a:spcPts val="1200"/>
              </a:spcAft>
              <a:buFont typeface="Arial"/>
              <a:buNone/>
              <a:defRPr sz="800" kern="1200">
                <a:solidFill>
                  <a:schemeClr val="tx2"/>
                </a:solidFill>
                <a:latin typeface="Arial" charset="0"/>
                <a:ea typeface="Arial" charset="0"/>
                <a:cs typeface="Arial" charset="0"/>
              </a:defRPr>
            </a:lvl1pPr>
            <a:lvl2pPr marL="0" indent="0" algn="l" defTabSz="914377" rtl="0" eaLnBrk="1" latinLnBrk="0" hangingPunct="1">
              <a:lnSpc>
                <a:spcPts val="2160"/>
              </a:lnSpc>
              <a:spcBef>
                <a:spcPts val="0"/>
              </a:spcBef>
              <a:spcAft>
                <a:spcPts val="600"/>
              </a:spcAft>
              <a:buFont typeface="Arial"/>
              <a:buNone/>
              <a:defRPr sz="900" kern="1200">
                <a:solidFill>
                  <a:schemeClr val="bg1"/>
                </a:solidFill>
                <a:latin typeface="Arial" charset="0"/>
                <a:ea typeface="Arial" charset="0"/>
                <a:cs typeface="Arial" charset="0"/>
              </a:defRPr>
            </a:lvl2pPr>
            <a:lvl3pPr marL="0" indent="0" algn="l" defTabSz="914377" rtl="0" eaLnBrk="1" latinLnBrk="0" hangingPunct="1">
              <a:lnSpc>
                <a:spcPts val="2160"/>
              </a:lnSpc>
              <a:spcBef>
                <a:spcPts val="0"/>
              </a:spcBef>
              <a:spcAft>
                <a:spcPts val="600"/>
              </a:spcAft>
              <a:buFont typeface="Arial"/>
              <a:buNone/>
              <a:defRPr sz="900" kern="1200">
                <a:solidFill>
                  <a:schemeClr val="bg1"/>
                </a:solidFill>
                <a:latin typeface="Arial" charset="0"/>
                <a:ea typeface="Arial" charset="0"/>
                <a:cs typeface="Arial" charset="0"/>
              </a:defRPr>
            </a:lvl3pPr>
            <a:lvl4pPr marL="0" indent="0" algn="l" defTabSz="914377" rtl="0" eaLnBrk="1" latinLnBrk="0" hangingPunct="1">
              <a:lnSpc>
                <a:spcPts val="2160"/>
              </a:lnSpc>
              <a:spcBef>
                <a:spcPts val="0"/>
              </a:spcBef>
              <a:spcAft>
                <a:spcPts val="600"/>
              </a:spcAft>
              <a:buFont typeface="Arial"/>
              <a:buNone/>
              <a:defRPr sz="900" kern="1200">
                <a:solidFill>
                  <a:schemeClr val="bg1"/>
                </a:solidFill>
                <a:latin typeface="Arial" charset="0"/>
                <a:ea typeface="Arial" charset="0"/>
                <a:cs typeface="Arial" charset="0"/>
              </a:defRPr>
            </a:lvl4pPr>
            <a:lvl5pPr marL="0" indent="0" algn="l" defTabSz="914377" rtl="0" eaLnBrk="1" latinLnBrk="0" hangingPunct="1">
              <a:lnSpc>
                <a:spcPts val="2160"/>
              </a:lnSpc>
              <a:spcBef>
                <a:spcPts val="0"/>
              </a:spcBef>
              <a:spcAft>
                <a:spcPts val="600"/>
              </a:spcAft>
              <a:buFont typeface="Arial"/>
              <a:buNone/>
              <a:defRPr sz="900" kern="1200">
                <a:solidFill>
                  <a:schemeClr val="bg1"/>
                </a:solidFill>
                <a:latin typeface="Arial" charset="0"/>
                <a:ea typeface="Arial" charset="0"/>
                <a:cs typeface="Arial" charset="0"/>
              </a:defRPr>
            </a:lvl5pPr>
            <a:lvl6pPr marL="2514537"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ctr"/>
            <a:fld id="{9C5C7084-7111-9144-87F8-B8CA24968E6C}" type="datetime4">
              <a:rPr lang="en-GB" sz="600" b="0" i="0" smtClean="0">
                <a:solidFill>
                  <a:schemeClr val="bg1">
                    <a:lumMod val="65000"/>
                  </a:schemeClr>
                </a:solidFill>
                <a:latin typeface="Effra Light" panose="020B0403020203020204" pitchFamily="34" charset="0"/>
                <a:cs typeface="Effra Light" panose="020B0403020203020204" pitchFamily="34" charset="0"/>
              </a:rPr>
              <a:t>16 March 2023</a:t>
            </a:fld>
            <a:endParaRPr lang="en-US" sz="700" b="0" i="0">
              <a:solidFill>
                <a:schemeClr val="bg1">
                  <a:lumMod val="65000"/>
                </a:schemeClr>
              </a:solidFill>
              <a:latin typeface="Effra Light" panose="020B0403020203020204" pitchFamily="34" charset="0"/>
              <a:cs typeface="Effra Light" panose="020B0403020203020204" pitchFamily="34" charset="0"/>
            </a:endParaRPr>
          </a:p>
        </p:txBody>
      </p:sp>
    </p:spTree>
    <p:extLst>
      <p:ext uri="{BB962C8B-B14F-4D97-AF65-F5344CB8AC3E}">
        <p14:creationId xmlns:p14="http://schemas.microsoft.com/office/powerpoint/2010/main" val="66984991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Section Divider Picture 1">
    <p:bg>
      <p:bgPr>
        <a:solidFill>
          <a:schemeClr val="tx1"/>
        </a:solidFill>
        <a:effectLst/>
      </p:bgPr>
    </p:bg>
    <p:spTree>
      <p:nvGrpSpPr>
        <p:cNvPr id="1" name=""/>
        <p:cNvGrpSpPr/>
        <p:nvPr/>
      </p:nvGrpSpPr>
      <p:grpSpPr>
        <a:xfrm>
          <a:off x="0" y="0"/>
          <a:ext cx="0" cy="0"/>
          <a:chOff x="0" y="0"/>
          <a:chExt cx="0" cy="0"/>
        </a:xfrm>
      </p:grpSpPr>
      <p:sp>
        <p:nvSpPr>
          <p:cNvPr id="24" name="Title 1">
            <a:extLst>
              <a:ext uri="{FF2B5EF4-FFF2-40B4-BE49-F238E27FC236}">
                <a16:creationId xmlns:a16="http://schemas.microsoft.com/office/drawing/2014/main" id="{BEE0EDEE-A480-9F42-A14D-0EB32AF7EDC1}"/>
              </a:ext>
            </a:extLst>
          </p:cNvPr>
          <p:cNvSpPr>
            <a:spLocks noGrp="1"/>
          </p:cNvSpPr>
          <p:nvPr>
            <p:ph type="title" hasCustomPrompt="1"/>
          </p:nvPr>
        </p:nvSpPr>
        <p:spPr>
          <a:xfrm>
            <a:off x="889670" y="1011220"/>
            <a:ext cx="1526908" cy="1387267"/>
          </a:xfrm>
        </p:spPr>
        <p:txBody>
          <a:bodyPr tIns="288000" anchor="ctr">
            <a:spAutoFit/>
          </a:bodyPr>
          <a:lstStyle>
            <a:lvl1pPr marL="0" algn="ctr" defTabSz="914377" rtl="0" eaLnBrk="1" latinLnBrk="0" hangingPunct="1">
              <a:lnSpc>
                <a:spcPts val="8200"/>
              </a:lnSpc>
              <a:defRPr lang="en-US" sz="8000" b="1" kern="1200" dirty="0">
                <a:solidFill>
                  <a:schemeClr val="bg1"/>
                </a:solidFill>
                <a:latin typeface="Effra" panose="020B0603020203020204" pitchFamily="34" charset="0"/>
                <a:ea typeface="Effra" panose="020B0603020203020204" pitchFamily="34" charset="0"/>
                <a:cs typeface="Effra" panose="020B0603020203020204" pitchFamily="34" charset="0"/>
              </a:defRPr>
            </a:lvl1pPr>
          </a:lstStyle>
          <a:p>
            <a:r>
              <a:rPr lang="en-US"/>
              <a:t>01</a:t>
            </a:r>
          </a:p>
        </p:txBody>
      </p:sp>
      <p:sp>
        <p:nvSpPr>
          <p:cNvPr id="25" name="Content Placeholder 4">
            <a:extLst>
              <a:ext uri="{FF2B5EF4-FFF2-40B4-BE49-F238E27FC236}">
                <a16:creationId xmlns:a16="http://schemas.microsoft.com/office/drawing/2014/main" id="{5BAE6FFA-C2A0-3548-BC77-704C336B5B70}"/>
              </a:ext>
            </a:extLst>
          </p:cNvPr>
          <p:cNvSpPr>
            <a:spLocks noGrp="1"/>
          </p:cNvSpPr>
          <p:nvPr>
            <p:ph sz="quarter" idx="13" hasCustomPrompt="1"/>
          </p:nvPr>
        </p:nvSpPr>
        <p:spPr>
          <a:xfrm>
            <a:off x="1092200" y="2553738"/>
            <a:ext cx="2154523" cy="2875511"/>
          </a:xfrm>
          <a:prstGeom prst="rect">
            <a:avLst/>
          </a:prstGeom>
          <a:noFill/>
        </p:spPr>
        <p:txBody>
          <a:bodyPr wrap="square" lIns="0" numCol="1" spcCol="274320" anchor="t"/>
          <a:lstStyle>
            <a:lvl1pPr marL="0" indent="0" algn="l" defTabSz="914377" rtl="0" eaLnBrk="1" latinLnBrk="0" hangingPunct="1">
              <a:lnSpc>
                <a:spcPts val="2600"/>
              </a:lnSpc>
              <a:spcBef>
                <a:spcPts val="0"/>
              </a:spcBef>
              <a:spcAft>
                <a:spcPts val="600"/>
              </a:spcAft>
              <a:buClr>
                <a:schemeClr val="accent1"/>
              </a:buClr>
              <a:buSzPct val="100000"/>
              <a:buFont typeface="+mj-lt"/>
              <a:buNone/>
              <a:defRPr lang="en-US" sz="2400" b="0" kern="1200" dirty="0" smtClean="0">
                <a:solidFill>
                  <a:schemeClr val="bg1"/>
                </a:solidFill>
                <a:latin typeface="Effra" panose="020B0603020203020204" pitchFamily="34" charset="0"/>
                <a:ea typeface="+mn-ea"/>
                <a:cs typeface="Effra" panose="020B0603020203020204" pitchFamily="34" charset="0"/>
              </a:defRPr>
            </a:lvl1pPr>
            <a:lvl2pPr marL="0" indent="0" algn="l" defTabSz="914377" rtl="0" eaLnBrk="1" latinLnBrk="0" hangingPunct="1">
              <a:lnSpc>
                <a:spcPct val="100000"/>
              </a:lnSpc>
              <a:spcBef>
                <a:spcPts val="0"/>
              </a:spcBef>
              <a:spcAft>
                <a:spcPts val="600"/>
              </a:spcAft>
              <a:buClr>
                <a:schemeClr val="accent1"/>
              </a:buClr>
              <a:buFont typeface="+mj-lt"/>
              <a:buNone/>
              <a:tabLst/>
              <a:defRPr lang="en-US" sz="2800" b="1" kern="1200" dirty="0" smtClean="0">
                <a:solidFill>
                  <a:schemeClr val="bg1"/>
                </a:solidFill>
                <a:latin typeface="Arial" panose="020B0604020202020204" pitchFamily="34" charset="0"/>
                <a:ea typeface="+mn-ea"/>
                <a:cs typeface="Arial" panose="020B0604020202020204" pitchFamily="34" charset="0"/>
              </a:defRPr>
            </a:lvl2pPr>
            <a:lvl3pPr marL="566724" indent="-219069">
              <a:buClr>
                <a:schemeClr val="bg1"/>
              </a:buClr>
              <a:buFont typeface="Arial" panose="020B0604020202020204" pitchFamily="34" charset="0"/>
              <a:buChar char="•"/>
              <a:defRPr sz="1600" baseline="0">
                <a:solidFill>
                  <a:schemeClr val="bg1"/>
                </a:solidFill>
                <a:latin typeface="+mn-lt"/>
              </a:defRPr>
            </a:lvl3pPr>
            <a:lvl4pPr>
              <a:defRPr>
                <a:solidFill>
                  <a:schemeClr val="bg1"/>
                </a:solidFill>
              </a:defRPr>
            </a:lvl4pPr>
            <a:lvl5pPr>
              <a:defRPr baseline="0">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a:t>Section</a:t>
            </a:r>
          </a:p>
        </p:txBody>
      </p:sp>
      <p:sp>
        <p:nvSpPr>
          <p:cNvPr id="26" name="Rectangle 25">
            <a:extLst>
              <a:ext uri="{FF2B5EF4-FFF2-40B4-BE49-F238E27FC236}">
                <a16:creationId xmlns:a16="http://schemas.microsoft.com/office/drawing/2014/main" id="{908FEF68-2A59-844D-BCE8-57E3D716F47E}"/>
              </a:ext>
            </a:extLst>
          </p:cNvPr>
          <p:cNvSpPr/>
          <p:nvPr userDrawn="1"/>
        </p:nvSpPr>
        <p:spPr>
          <a:xfrm>
            <a:off x="5002" y="63924"/>
            <a:ext cx="669446" cy="6852194"/>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Graphic 28">
            <a:extLst>
              <a:ext uri="{FF2B5EF4-FFF2-40B4-BE49-F238E27FC236}">
                <a16:creationId xmlns:a16="http://schemas.microsoft.com/office/drawing/2014/main" id="{5390F333-3C3C-C047-8135-EC8420F140E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20782" y="488252"/>
            <a:ext cx="427883" cy="522968"/>
          </a:xfrm>
          <a:prstGeom prst="rect">
            <a:avLst/>
          </a:prstGeom>
        </p:spPr>
      </p:pic>
      <p:sp>
        <p:nvSpPr>
          <p:cNvPr id="32" name="Picture Placeholder 18">
            <a:extLst>
              <a:ext uri="{FF2B5EF4-FFF2-40B4-BE49-F238E27FC236}">
                <a16:creationId xmlns:a16="http://schemas.microsoft.com/office/drawing/2014/main" id="{DE61A19B-4F28-904C-9705-12DF1A907BE5}"/>
              </a:ext>
            </a:extLst>
          </p:cNvPr>
          <p:cNvSpPr>
            <a:spLocks noGrp="1"/>
          </p:cNvSpPr>
          <p:nvPr>
            <p:ph type="pic" sz="quarter" idx="11"/>
          </p:nvPr>
        </p:nvSpPr>
        <p:spPr>
          <a:xfrm>
            <a:off x="658813" y="0"/>
            <a:ext cx="11533187" cy="6858000"/>
          </a:xfrm>
          <a:custGeom>
            <a:avLst/>
            <a:gdLst>
              <a:gd name="connsiteX0" fmla="*/ 0 w 11533187"/>
              <a:gd name="connsiteY0" fmla="*/ 0 h 6858000"/>
              <a:gd name="connsiteX1" fmla="*/ 11533187 w 11533187"/>
              <a:gd name="connsiteY1" fmla="*/ 0 h 6858000"/>
              <a:gd name="connsiteX2" fmla="*/ 11533187 w 11533187"/>
              <a:gd name="connsiteY2" fmla="*/ 6858000 h 6858000"/>
              <a:gd name="connsiteX3" fmla="*/ 1 w 11533187"/>
              <a:gd name="connsiteY3" fmla="*/ 6858000 h 6858000"/>
              <a:gd name="connsiteX4" fmla="*/ 2833047 w 11533187"/>
              <a:gd name="connsiteY4" fmla="*/ 5486401 h 6858000"/>
              <a:gd name="connsiteX5" fmla="*/ 2833047 w 11533187"/>
              <a:gd name="connsiteY5" fmla="*/ 1371601 h 6858000"/>
              <a:gd name="connsiteX6" fmla="*/ 0 w 11533187"/>
              <a:gd name="connsiteY6" fmla="*/ 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533187" h="6858000">
                <a:moveTo>
                  <a:pt x="0" y="0"/>
                </a:moveTo>
                <a:lnTo>
                  <a:pt x="11533187" y="0"/>
                </a:lnTo>
                <a:lnTo>
                  <a:pt x="11533187" y="6858000"/>
                </a:lnTo>
                <a:lnTo>
                  <a:pt x="1" y="6858000"/>
                </a:lnTo>
                <a:lnTo>
                  <a:pt x="2833047" y="5486401"/>
                </a:lnTo>
                <a:lnTo>
                  <a:pt x="2833047" y="1371601"/>
                </a:lnTo>
                <a:lnTo>
                  <a:pt x="0" y="1"/>
                </a:lnTo>
                <a:close/>
              </a:path>
            </a:pathLst>
          </a:custGeom>
          <a:pattFill prst="pct70">
            <a:fgClr>
              <a:schemeClr val="accent2"/>
            </a:fgClr>
            <a:bgClr>
              <a:schemeClr val="accent2">
                <a:lumMod val="40000"/>
                <a:lumOff val="60000"/>
              </a:schemeClr>
            </a:bgClr>
          </a:pattFill>
        </p:spPr>
        <p:txBody>
          <a:bodyPr wrap="square">
            <a:noAutofit/>
          </a:bodyPr>
          <a:lstStyle/>
          <a:p>
            <a:endParaRPr lang="en-US"/>
          </a:p>
        </p:txBody>
      </p:sp>
      <p:cxnSp>
        <p:nvCxnSpPr>
          <p:cNvPr id="28" name="Straight Connector 27">
            <a:extLst>
              <a:ext uri="{FF2B5EF4-FFF2-40B4-BE49-F238E27FC236}">
                <a16:creationId xmlns:a16="http://schemas.microsoft.com/office/drawing/2014/main" id="{57B5C72A-FF34-9C4F-9A46-CE530F4BCEB5}"/>
              </a:ext>
            </a:extLst>
          </p:cNvPr>
          <p:cNvCxnSpPr>
            <a:cxnSpLocks/>
          </p:cNvCxnSpPr>
          <p:nvPr userDrawn="1"/>
        </p:nvCxnSpPr>
        <p:spPr>
          <a:xfrm>
            <a:off x="1092200" y="2281515"/>
            <a:ext cx="70748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1" name="Slide Number Placeholder 5">
            <a:extLst>
              <a:ext uri="{FF2B5EF4-FFF2-40B4-BE49-F238E27FC236}">
                <a16:creationId xmlns:a16="http://schemas.microsoft.com/office/drawing/2014/main" id="{FFCF0355-5BB2-F543-BEAB-330E3925765A}"/>
              </a:ext>
            </a:extLst>
          </p:cNvPr>
          <p:cNvSpPr txBox="1">
            <a:spLocks/>
          </p:cNvSpPr>
          <p:nvPr userDrawn="1"/>
        </p:nvSpPr>
        <p:spPr>
          <a:xfrm>
            <a:off x="11513340" y="6500755"/>
            <a:ext cx="338935" cy="211714"/>
          </a:xfrm>
          <a:prstGeom prst="rect">
            <a:avLst/>
          </a:prstGeom>
          <a:noFill/>
        </p:spPr>
        <p:txBody>
          <a:bodyPr vert="horz" lIns="36000" tIns="32400" rIns="36000" bIns="18000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600" b="0">
                <a:solidFill>
                  <a:schemeClr val="bg1">
                    <a:lumMod val="50000"/>
                  </a:schemeClr>
                </a:solidFill>
                <a:latin typeface="Effra" panose="020B0603020203020204" pitchFamily="34" charset="0"/>
                <a:cs typeface="Effra" panose="020B0603020203020204" pitchFamily="34" charset="0"/>
              </a:rPr>
              <a:t>P.  </a:t>
            </a:r>
            <a:fld id="{8D848597-3BD1-3F4D-AB2D-36A6D598B345}" type="slidenum">
              <a:rPr lang="en-US" sz="900" b="0" smtClean="0">
                <a:solidFill>
                  <a:schemeClr val="bg1">
                    <a:lumMod val="50000"/>
                  </a:schemeClr>
                </a:solidFill>
                <a:latin typeface="Effra" panose="020B0603020203020204" pitchFamily="34" charset="0"/>
                <a:cs typeface="Effra" panose="020B0603020203020204" pitchFamily="34" charset="0"/>
              </a:rPr>
              <a:pPr algn="ctr"/>
              <a:t>‹#›</a:t>
            </a:fld>
            <a:endParaRPr lang="en-US" sz="1050" b="0">
              <a:solidFill>
                <a:schemeClr val="bg1">
                  <a:lumMod val="50000"/>
                </a:schemeClr>
              </a:solidFill>
              <a:latin typeface="Effra" panose="020B0603020203020204" pitchFamily="34" charset="0"/>
              <a:cs typeface="Effra" panose="020B0603020203020204" pitchFamily="34" charset="0"/>
            </a:endParaRPr>
          </a:p>
        </p:txBody>
      </p:sp>
      <p:cxnSp>
        <p:nvCxnSpPr>
          <p:cNvPr id="12" name="Straight Connector 11">
            <a:extLst>
              <a:ext uri="{FF2B5EF4-FFF2-40B4-BE49-F238E27FC236}">
                <a16:creationId xmlns:a16="http://schemas.microsoft.com/office/drawing/2014/main" id="{EC31FC14-DB68-034A-8FD4-5A95BAC31591}"/>
              </a:ext>
            </a:extLst>
          </p:cNvPr>
          <p:cNvCxnSpPr>
            <a:cxnSpLocks/>
          </p:cNvCxnSpPr>
          <p:nvPr userDrawn="1"/>
        </p:nvCxnSpPr>
        <p:spPr>
          <a:xfrm>
            <a:off x="11513339" y="6381750"/>
            <a:ext cx="338936"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6" name="Text Placeholder 3">
            <a:extLst>
              <a:ext uri="{FF2B5EF4-FFF2-40B4-BE49-F238E27FC236}">
                <a16:creationId xmlns:a16="http://schemas.microsoft.com/office/drawing/2014/main" id="{7CF6D15F-B379-AA40-B2C1-57FC9F6F5DE4}"/>
              </a:ext>
            </a:extLst>
          </p:cNvPr>
          <p:cNvSpPr txBox="1">
            <a:spLocks/>
          </p:cNvSpPr>
          <p:nvPr userDrawn="1"/>
        </p:nvSpPr>
        <p:spPr>
          <a:xfrm>
            <a:off x="120782" y="6501274"/>
            <a:ext cx="427883" cy="210676"/>
          </a:xfrm>
          <a:prstGeom prst="rect">
            <a:avLst/>
          </a:prstGeom>
        </p:spPr>
        <p:txBody>
          <a:bodyPr lIns="0" tIns="0" rIns="0" bIns="0"/>
          <a:lstStyle>
            <a:lvl1pPr marL="0" indent="0" algn="l" defTabSz="914377" rtl="0" eaLnBrk="1" latinLnBrk="0" hangingPunct="1">
              <a:lnSpc>
                <a:spcPct val="100000"/>
              </a:lnSpc>
              <a:spcBef>
                <a:spcPts val="0"/>
              </a:spcBef>
              <a:spcAft>
                <a:spcPts val="1200"/>
              </a:spcAft>
              <a:buFont typeface="Arial"/>
              <a:buNone/>
              <a:defRPr sz="800" kern="1200">
                <a:solidFill>
                  <a:schemeClr val="tx2"/>
                </a:solidFill>
                <a:latin typeface="Arial" charset="0"/>
                <a:ea typeface="Arial" charset="0"/>
                <a:cs typeface="Arial" charset="0"/>
              </a:defRPr>
            </a:lvl1pPr>
            <a:lvl2pPr marL="0" indent="0" algn="l" defTabSz="914377" rtl="0" eaLnBrk="1" latinLnBrk="0" hangingPunct="1">
              <a:lnSpc>
                <a:spcPts val="2160"/>
              </a:lnSpc>
              <a:spcBef>
                <a:spcPts val="0"/>
              </a:spcBef>
              <a:spcAft>
                <a:spcPts val="600"/>
              </a:spcAft>
              <a:buFont typeface="Arial"/>
              <a:buNone/>
              <a:defRPr sz="900" kern="1200">
                <a:solidFill>
                  <a:schemeClr val="bg1"/>
                </a:solidFill>
                <a:latin typeface="Arial" charset="0"/>
                <a:ea typeface="Arial" charset="0"/>
                <a:cs typeface="Arial" charset="0"/>
              </a:defRPr>
            </a:lvl2pPr>
            <a:lvl3pPr marL="0" indent="0" algn="l" defTabSz="914377" rtl="0" eaLnBrk="1" latinLnBrk="0" hangingPunct="1">
              <a:lnSpc>
                <a:spcPts val="2160"/>
              </a:lnSpc>
              <a:spcBef>
                <a:spcPts val="0"/>
              </a:spcBef>
              <a:spcAft>
                <a:spcPts val="600"/>
              </a:spcAft>
              <a:buFont typeface="Arial"/>
              <a:buNone/>
              <a:defRPr sz="900" kern="1200">
                <a:solidFill>
                  <a:schemeClr val="bg1"/>
                </a:solidFill>
                <a:latin typeface="Arial" charset="0"/>
                <a:ea typeface="Arial" charset="0"/>
                <a:cs typeface="Arial" charset="0"/>
              </a:defRPr>
            </a:lvl3pPr>
            <a:lvl4pPr marL="0" indent="0" algn="l" defTabSz="914377" rtl="0" eaLnBrk="1" latinLnBrk="0" hangingPunct="1">
              <a:lnSpc>
                <a:spcPts val="2160"/>
              </a:lnSpc>
              <a:spcBef>
                <a:spcPts val="0"/>
              </a:spcBef>
              <a:spcAft>
                <a:spcPts val="600"/>
              </a:spcAft>
              <a:buFont typeface="Arial"/>
              <a:buNone/>
              <a:defRPr sz="900" kern="1200">
                <a:solidFill>
                  <a:schemeClr val="bg1"/>
                </a:solidFill>
                <a:latin typeface="Arial" charset="0"/>
                <a:ea typeface="Arial" charset="0"/>
                <a:cs typeface="Arial" charset="0"/>
              </a:defRPr>
            </a:lvl4pPr>
            <a:lvl5pPr marL="0" indent="0" algn="l" defTabSz="914377" rtl="0" eaLnBrk="1" latinLnBrk="0" hangingPunct="1">
              <a:lnSpc>
                <a:spcPts val="2160"/>
              </a:lnSpc>
              <a:spcBef>
                <a:spcPts val="0"/>
              </a:spcBef>
              <a:spcAft>
                <a:spcPts val="600"/>
              </a:spcAft>
              <a:buFont typeface="Arial"/>
              <a:buNone/>
              <a:defRPr sz="900" kern="1200">
                <a:solidFill>
                  <a:schemeClr val="bg1"/>
                </a:solidFill>
                <a:latin typeface="Arial" charset="0"/>
                <a:ea typeface="Arial" charset="0"/>
                <a:cs typeface="Arial" charset="0"/>
              </a:defRPr>
            </a:lvl5pPr>
            <a:lvl6pPr marL="2514537"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ctr"/>
            <a:fld id="{C1C36A93-A787-814E-B4C0-930F2D73F228}" type="datetime4">
              <a:rPr lang="en-GB" sz="600" b="0" i="0" smtClean="0">
                <a:solidFill>
                  <a:schemeClr val="tx1"/>
                </a:solidFill>
                <a:latin typeface="Effra Light" panose="020B0403020203020204" pitchFamily="34" charset="0"/>
                <a:cs typeface="Effra Light" panose="020B0403020203020204" pitchFamily="34" charset="0"/>
              </a:rPr>
              <a:t>16 March 2023</a:t>
            </a:fld>
            <a:endParaRPr lang="en-US" sz="700" b="0" i="0">
              <a:solidFill>
                <a:schemeClr val="tx1"/>
              </a:solidFill>
              <a:latin typeface="Effra Light" panose="020B0403020203020204" pitchFamily="34" charset="0"/>
              <a:cs typeface="Effra Light" panose="020B0403020203020204" pitchFamily="34" charset="0"/>
            </a:endParaRPr>
          </a:p>
        </p:txBody>
      </p:sp>
      <p:sp>
        <p:nvSpPr>
          <p:cNvPr id="17" name="Footer Placeholder 20">
            <a:extLst>
              <a:ext uri="{FF2B5EF4-FFF2-40B4-BE49-F238E27FC236}">
                <a16:creationId xmlns:a16="http://schemas.microsoft.com/office/drawing/2014/main" id="{6C86E333-5F89-F045-AA60-606ECA6528C8}"/>
              </a:ext>
            </a:extLst>
          </p:cNvPr>
          <p:cNvSpPr>
            <a:spLocks noGrp="1"/>
          </p:cNvSpPr>
          <p:nvPr>
            <p:ph type="ftr" sz="quarter" idx="3"/>
          </p:nvPr>
        </p:nvSpPr>
        <p:spPr>
          <a:xfrm rot="5400000">
            <a:off x="-1413084" y="4369668"/>
            <a:ext cx="3495601" cy="134182"/>
          </a:xfrm>
          <a:prstGeom prst="rect">
            <a:avLst/>
          </a:prstGeom>
        </p:spPr>
        <p:txBody>
          <a:bodyPr vert="horz" lIns="0" tIns="0" rIns="0" bIns="0" rtlCol="0" anchor="ctr"/>
          <a:lstStyle>
            <a:lvl1pPr algn="r">
              <a:defRPr lang="en-US" sz="600" b="0" i="0" kern="1200" spc="200" baseline="0">
                <a:solidFill>
                  <a:schemeClr val="bg1">
                    <a:lumMod val="50000"/>
                  </a:schemeClr>
                </a:solidFill>
                <a:latin typeface="Effra Light" panose="020B0403020203020204" pitchFamily="34" charset="0"/>
                <a:ea typeface="Effra Light" panose="020B0403020203020204" pitchFamily="34" charset="0"/>
                <a:cs typeface="Effra Light" panose="020B0403020203020204" pitchFamily="34" charset="0"/>
              </a:defRPr>
            </a:lvl1pPr>
          </a:lstStyle>
          <a:p>
            <a:r>
              <a:rPr lang="en-GB"/>
              <a:t>Flutter International — Confidential </a:t>
            </a:r>
          </a:p>
        </p:txBody>
      </p:sp>
      <p:cxnSp>
        <p:nvCxnSpPr>
          <p:cNvPr id="18" name="Straight Connector 17">
            <a:extLst>
              <a:ext uri="{FF2B5EF4-FFF2-40B4-BE49-F238E27FC236}">
                <a16:creationId xmlns:a16="http://schemas.microsoft.com/office/drawing/2014/main" id="{52D261FB-F2EE-5B42-9B30-A3A4C7DF787B}"/>
              </a:ext>
            </a:extLst>
          </p:cNvPr>
          <p:cNvCxnSpPr>
            <a:cxnSpLocks/>
          </p:cNvCxnSpPr>
          <p:nvPr userDrawn="1"/>
        </p:nvCxnSpPr>
        <p:spPr>
          <a:xfrm>
            <a:off x="213613" y="6342916"/>
            <a:ext cx="242221"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Section Divider Picture 2">
    <p:bg>
      <p:bgPr>
        <a:solidFill>
          <a:schemeClr val="bg1"/>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827CB2A9-2753-E047-BBD9-B6CAB2F3C2F5}"/>
              </a:ext>
            </a:extLst>
          </p:cNvPr>
          <p:cNvSpPr>
            <a:spLocks noGrp="1"/>
          </p:cNvSpPr>
          <p:nvPr>
            <p:ph type="pic" sz="quarter" idx="11"/>
          </p:nvPr>
        </p:nvSpPr>
        <p:spPr>
          <a:xfrm>
            <a:off x="762278" y="0"/>
            <a:ext cx="11533187" cy="6858000"/>
          </a:xfrm>
          <a:custGeom>
            <a:avLst/>
            <a:gdLst>
              <a:gd name="connsiteX0" fmla="*/ 0 w 11533187"/>
              <a:gd name="connsiteY0" fmla="*/ 0 h 6858000"/>
              <a:gd name="connsiteX1" fmla="*/ 11533187 w 11533187"/>
              <a:gd name="connsiteY1" fmla="*/ 0 h 6858000"/>
              <a:gd name="connsiteX2" fmla="*/ 11533187 w 11533187"/>
              <a:gd name="connsiteY2" fmla="*/ 6858000 h 6858000"/>
              <a:gd name="connsiteX3" fmla="*/ 1 w 11533187"/>
              <a:gd name="connsiteY3" fmla="*/ 6858000 h 6858000"/>
              <a:gd name="connsiteX4" fmla="*/ 2833047 w 11533187"/>
              <a:gd name="connsiteY4" fmla="*/ 5486401 h 6858000"/>
              <a:gd name="connsiteX5" fmla="*/ 2833047 w 11533187"/>
              <a:gd name="connsiteY5" fmla="*/ 1371601 h 6858000"/>
              <a:gd name="connsiteX6" fmla="*/ 0 w 11533187"/>
              <a:gd name="connsiteY6" fmla="*/ 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533187" h="6858000">
                <a:moveTo>
                  <a:pt x="0" y="0"/>
                </a:moveTo>
                <a:lnTo>
                  <a:pt x="11533187" y="0"/>
                </a:lnTo>
                <a:lnTo>
                  <a:pt x="11533187" y="6858000"/>
                </a:lnTo>
                <a:lnTo>
                  <a:pt x="1" y="6858000"/>
                </a:lnTo>
                <a:lnTo>
                  <a:pt x="2833047" y="5486401"/>
                </a:lnTo>
                <a:lnTo>
                  <a:pt x="2833047" y="1371601"/>
                </a:lnTo>
                <a:lnTo>
                  <a:pt x="0" y="1"/>
                </a:lnTo>
                <a:close/>
              </a:path>
            </a:pathLst>
          </a:custGeom>
          <a:pattFill prst="pct70">
            <a:fgClr>
              <a:schemeClr val="accent2"/>
            </a:fgClr>
            <a:bgClr>
              <a:schemeClr val="accent2">
                <a:lumMod val="40000"/>
                <a:lumOff val="60000"/>
              </a:schemeClr>
            </a:bgClr>
          </a:pattFill>
        </p:spPr>
        <p:txBody>
          <a:bodyPr wrap="square" anchor="ctr">
            <a:noAutofit/>
          </a:bodyPr>
          <a:lstStyle>
            <a:lvl1pPr algn="ctr">
              <a:defRPr>
                <a:solidFill>
                  <a:schemeClr val="bg1">
                    <a:lumMod val="85000"/>
                  </a:schemeClr>
                </a:solidFill>
              </a:defRPr>
            </a:lvl1pPr>
          </a:lstStyle>
          <a:p>
            <a:endParaRPr lang="en-US"/>
          </a:p>
        </p:txBody>
      </p:sp>
      <p:sp>
        <p:nvSpPr>
          <p:cNvPr id="11" name="Rectangle 10">
            <a:extLst>
              <a:ext uri="{FF2B5EF4-FFF2-40B4-BE49-F238E27FC236}">
                <a16:creationId xmlns:a16="http://schemas.microsoft.com/office/drawing/2014/main" id="{35971E01-D094-3F40-B1CB-E066D5388B08}"/>
              </a:ext>
            </a:extLst>
          </p:cNvPr>
          <p:cNvSpPr/>
          <p:nvPr userDrawn="1"/>
        </p:nvSpPr>
        <p:spPr>
          <a:xfrm>
            <a:off x="0" y="5806"/>
            <a:ext cx="669446" cy="6852194"/>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raphic 12">
            <a:extLst>
              <a:ext uri="{FF2B5EF4-FFF2-40B4-BE49-F238E27FC236}">
                <a16:creationId xmlns:a16="http://schemas.microsoft.com/office/drawing/2014/main" id="{7AE59645-C710-3B49-962E-FAC3AEF4630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20782" y="488252"/>
            <a:ext cx="427883" cy="522968"/>
          </a:xfrm>
          <a:prstGeom prst="rect">
            <a:avLst/>
          </a:prstGeom>
        </p:spPr>
      </p:pic>
      <p:sp>
        <p:nvSpPr>
          <p:cNvPr id="17" name="Title 1">
            <a:extLst>
              <a:ext uri="{FF2B5EF4-FFF2-40B4-BE49-F238E27FC236}">
                <a16:creationId xmlns:a16="http://schemas.microsoft.com/office/drawing/2014/main" id="{AA50B521-C1BE-B247-915B-DA44F090FFFF}"/>
              </a:ext>
            </a:extLst>
          </p:cNvPr>
          <p:cNvSpPr>
            <a:spLocks noGrp="1"/>
          </p:cNvSpPr>
          <p:nvPr>
            <p:ph type="title" hasCustomPrompt="1"/>
          </p:nvPr>
        </p:nvSpPr>
        <p:spPr>
          <a:xfrm>
            <a:off x="889670" y="1011220"/>
            <a:ext cx="1526908" cy="1387267"/>
          </a:xfrm>
        </p:spPr>
        <p:txBody>
          <a:bodyPr tIns="288000" anchor="ctr">
            <a:spAutoFit/>
          </a:bodyPr>
          <a:lstStyle>
            <a:lvl1pPr marL="0" algn="ctr" defTabSz="914377" rtl="0" eaLnBrk="1" latinLnBrk="0" hangingPunct="1">
              <a:lnSpc>
                <a:spcPts val="8200"/>
              </a:lnSpc>
              <a:defRPr lang="en-US" sz="8000" b="1" kern="1200" dirty="0">
                <a:solidFill>
                  <a:schemeClr val="tx1"/>
                </a:solidFill>
                <a:latin typeface="Effra" panose="020B0603020203020204" pitchFamily="34" charset="0"/>
                <a:ea typeface="Effra" panose="020B0603020203020204" pitchFamily="34" charset="0"/>
                <a:cs typeface="Effra" panose="020B0603020203020204" pitchFamily="34" charset="0"/>
              </a:defRPr>
            </a:lvl1pPr>
          </a:lstStyle>
          <a:p>
            <a:r>
              <a:rPr lang="en-US"/>
              <a:t>01</a:t>
            </a:r>
          </a:p>
        </p:txBody>
      </p:sp>
      <p:sp>
        <p:nvSpPr>
          <p:cNvPr id="18" name="Content Placeholder 4">
            <a:extLst>
              <a:ext uri="{FF2B5EF4-FFF2-40B4-BE49-F238E27FC236}">
                <a16:creationId xmlns:a16="http://schemas.microsoft.com/office/drawing/2014/main" id="{33E16710-A6CE-B740-BFFA-4F7B1B990114}"/>
              </a:ext>
            </a:extLst>
          </p:cNvPr>
          <p:cNvSpPr>
            <a:spLocks noGrp="1"/>
          </p:cNvSpPr>
          <p:nvPr>
            <p:ph sz="quarter" idx="13" hasCustomPrompt="1"/>
          </p:nvPr>
        </p:nvSpPr>
        <p:spPr>
          <a:xfrm>
            <a:off x="1092200" y="2553739"/>
            <a:ext cx="2154523" cy="2631720"/>
          </a:xfrm>
          <a:prstGeom prst="rect">
            <a:avLst/>
          </a:prstGeom>
          <a:noFill/>
        </p:spPr>
        <p:txBody>
          <a:bodyPr wrap="square" lIns="0" numCol="1" spcCol="274320" anchor="t"/>
          <a:lstStyle>
            <a:lvl1pPr marL="0" indent="0" algn="l" defTabSz="914377" rtl="0" eaLnBrk="1" latinLnBrk="0" hangingPunct="1">
              <a:lnSpc>
                <a:spcPts val="2600"/>
              </a:lnSpc>
              <a:spcBef>
                <a:spcPts val="0"/>
              </a:spcBef>
              <a:spcAft>
                <a:spcPts val="600"/>
              </a:spcAft>
              <a:buClr>
                <a:schemeClr val="accent1"/>
              </a:buClr>
              <a:buSzPct val="100000"/>
              <a:buFont typeface="+mj-lt"/>
              <a:buNone/>
              <a:defRPr lang="en-US" sz="2400" b="0" kern="1200" dirty="0" smtClean="0">
                <a:solidFill>
                  <a:schemeClr val="tx1"/>
                </a:solidFill>
                <a:latin typeface="Effra" panose="020B0603020203020204" pitchFamily="34" charset="0"/>
                <a:ea typeface="+mn-ea"/>
                <a:cs typeface="Effra" panose="020B0603020203020204" pitchFamily="34" charset="0"/>
              </a:defRPr>
            </a:lvl1pPr>
            <a:lvl2pPr marL="0" indent="0" algn="l" defTabSz="914377" rtl="0" eaLnBrk="1" latinLnBrk="0" hangingPunct="1">
              <a:lnSpc>
                <a:spcPct val="100000"/>
              </a:lnSpc>
              <a:spcBef>
                <a:spcPts val="0"/>
              </a:spcBef>
              <a:spcAft>
                <a:spcPts val="600"/>
              </a:spcAft>
              <a:buClr>
                <a:schemeClr val="accent1"/>
              </a:buClr>
              <a:buFont typeface="+mj-lt"/>
              <a:buNone/>
              <a:tabLst/>
              <a:defRPr lang="en-US" sz="2800" b="1" kern="1200" dirty="0" smtClean="0">
                <a:solidFill>
                  <a:schemeClr val="bg1"/>
                </a:solidFill>
                <a:latin typeface="Arial" panose="020B0604020202020204" pitchFamily="34" charset="0"/>
                <a:ea typeface="+mn-ea"/>
                <a:cs typeface="Arial" panose="020B0604020202020204" pitchFamily="34" charset="0"/>
              </a:defRPr>
            </a:lvl2pPr>
            <a:lvl3pPr marL="566724" indent="-219069">
              <a:buClr>
                <a:schemeClr val="bg1"/>
              </a:buClr>
              <a:buFont typeface="Arial" panose="020B0604020202020204" pitchFamily="34" charset="0"/>
              <a:buChar char="•"/>
              <a:defRPr sz="1600" baseline="0">
                <a:solidFill>
                  <a:schemeClr val="bg1"/>
                </a:solidFill>
                <a:latin typeface="+mn-lt"/>
              </a:defRPr>
            </a:lvl3pPr>
            <a:lvl4pPr>
              <a:defRPr>
                <a:solidFill>
                  <a:schemeClr val="bg1"/>
                </a:solidFill>
              </a:defRPr>
            </a:lvl4pPr>
            <a:lvl5pPr>
              <a:defRPr baseline="0">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a:t>Section</a:t>
            </a:r>
          </a:p>
        </p:txBody>
      </p:sp>
      <p:cxnSp>
        <p:nvCxnSpPr>
          <p:cNvPr id="20" name="Straight Connector 19">
            <a:extLst>
              <a:ext uri="{FF2B5EF4-FFF2-40B4-BE49-F238E27FC236}">
                <a16:creationId xmlns:a16="http://schemas.microsoft.com/office/drawing/2014/main" id="{5B323B46-52EB-EB45-860B-AD70D117451B}"/>
              </a:ext>
            </a:extLst>
          </p:cNvPr>
          <p:cNvCxnSpPr>
            <a:cxnSpLocks/>
          </p:cNvCxnSpPr>
          <p:nvPr userDrawn="1"/>
        </p:nvCxnSpPr>
        <p:spPr>
          <a:xfrm>
            <a:off x="1092200" y="2281515"/>
            <a:ext cx="707486"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5" name="Slide Number Placeholder 5">
            <a:extLst>
              <a:ext uri="{FF2B5EF4-FFF2-40B4-BE49-F238E27FC236}">
                <a16:creationId xmlns:a16="http://schemas.microsoft.com/office/drawing/2014/main" id="{AEDDFD00-57C2-8B4A-A23E-0598BA0337C2}"/>
              </a:ext>
            </a:extLst>
          </p:cNvPr>
          <p:cNvSpPr txBox="1">
            <a:spLocks/>
          </p:cNvSpPr>
          <p:nvPr userDrawn="1"/>
        </p:nvSpPr>
        <p:spPr>
          <a:xfrm>
            <a:off x="11513340" y="6500755"/>
            <a:ext cx="338935" cy="211714"/>
          </a:xfrm>
          <a:prstGeom prst="rect">
            <a:avLst/>
          </a:prstGeom>
          <a:noFill/>
        </p:spPr>
        <p:txBody>
          <a:bodyPr vert="horz" lIns="36000" tIns="32400" rIns="36000" bIns="18000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600" b="0">
                <a:solidFill>
                  <a:schemeClr val="bg1">
                    <a:lumMod val="50000"/>
                  </a:schemeClr>
                </a:solidFill>
                <a:latin typeface="Effra" panose="020B0603020203020204" pitchFamily="34" charset="0"/>
                <a:cs typeface="Effra" panose="020B0603020203020204" pitchFamily="34" charset="0"/>
              </a:rPr>
              <a:t>P.  </a:t>
            </a:r>
            <a:fld id="{8D848597-3BD1-3F4D-AB2D-36A6D598B345}" type="slidenum">
              <a:rPr lang="en-US" sz="900" b="0" smtClean="0">
                <a:solidFill>
                  <a:schemeClr val="bg1">
                    <a:lumMod val="50000"/>
                  </a:schemeClr>
                </a:solidFill>
                <a:latin typeface="Effra" panose="020B0603020203020204" pitchFamily="34" charset="0"/>
                <a:cs typeface="Effra" panose="020B0603020203020204" pitchFamily="34" charset="0"/>
              </a:rPr>
              <a:pPr algn="ctr"/>
              <a:t>‹#›</a:t>
            </a:fld>
            <a:endParaRPr lang="en-US" sz="1050" b="0">
              <a:solidFill>
                <a:schemeClr val="bg1">
                  <a:lumMod val="50000"/>
                </a:schemeClr>
              </a:solidFill>
              <a:latin typeface="Effra" panose="020B0603020203020204" pitchFamily="34" charset="0"/>
              <a:cs typeface="Effra" panose="020B0603020203020204" pitchFamily="34" charset="0"/>
            </a:endParaRPr>
          </a:p>
        </p:txBody>
      </p:sp>
      <p:cxnSp>
        <p:nvCxnSpPr>
          <p:cNvPr id="21" name="Straight Connector 20">
            <a:extLst>
              <a:ext uri="{FF2B5EF4-FFF2-40B4-BE49-F238E27FC236}">
                <a16:creationId xmlns:a16="http://schemas.microsoft.com/office/drawing/2014/main" id="{EE79EFA4-FD32-7944-8FA0-64E1D2124FDC}"/>
              </a:ext>
            </a:extLst>
          </p:cNvPr>
          <p:cNvCxnSpPr>
            <a:cxnSpLocks/>
          </p:cNvCxnSpPr>
          <p:nvPr userDrawn="1"/>
        </p:nvCxnSpPr>
        <p:spPr>
          <a:xfrm>
            <a:off x="11513339" y="6381750"/>
            <a:ext cx="338936"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6" name="Footer Placeholder 20">
            <a:extLst>
              <a:ext uri="{FF2B5EF4-FFF2-40B4-BE49-F238E27FC236}">
                <a16:creationId xmlns:a16="http://schemas.microsoft.com/office/drawing/2014/main" id="{47B95C7E-CF2E-D24F-A45A-F2952816D3EF}"/>
              </a:ext>
            </a:extLst>
          </p:cNvPr>
          <p:cNvSpPr>
            <a:spLocks noGrp="1"/>
          </p:cNvSpPr>
          <p:nvPr>
            <p:ph type="ftr" sz="quarter" idx="3"/>
          </p:nvPr>
        </p:nvSpPr>
        <p:spPr>
          <a:xfrm rot="5400000">
            <a:off x="-1413084" y="4369668"/>
            <a:ext cx="3495601" cy="134182"/>
          </a:xfrm>
          <a:prstGeom prst="rect">
            <a:avLst/>
          </a:prstGeom>
        </p:spPr>
        <p:txBody>
          <a:bodyPr vert="horz" lIns="0" tIns="0" rIns="0" bIns="0" rtlCol="0" anchor="ctr"/>
          <a:lstStyle>
            <a:lvl1pPr algn="r">
              <a:defRPr lang="en-US" sz="600" b="0" i="0" kern="1200" spc="200" baseline="0">
                <a:solidFill>
                  <a:schemeClr val="bg1">
                    <a:lumMod val="50000"/>
                  </a:schemeClr>
                </a:solidFill>
                <a:latin typeface="Effra Light" panose="020B0403020203020204" pitchFamily="34" charset="0"/>
                <a:ea typeface="Effra Light" panose="020B0403020203020204" pitchFamily="34" charset="0"/>
                <a:cs typeface="Effra Light" panose="020B0403020203020204" pitchFamily="34" charset="0"/>
              </a:defRPr>
            </a:lvl1pPr>
          </a:lstStyle>
          <a:p>
            <a:r>
              <a:rPr lang="en-GB"/>
              <a:t>Flutter International — Confidential </a:t>
            </a:r>
          </a:p>
        </p:txBody>
      </p:sp>
      <p:cxnSp>
        <p:nvCxnSpPr>
          <p:cNvPr id="27" name="Straight Connector 26">
            <a:extLst>
              <a:ext uri="{FF2B5EF4-FFF2-40B4-BE49-F238E27FC236}">
                <a16:creationId xmlns:a16="http://schemas.microsoft.com/office/drawing/2014/main" id="{8E179B7F-B097-0F4D-A282-CA172933BB89}"/>
              </a:ext>
            </a:extLst>
          </p:cNvPr>
          <p:cNvCxnSpPr>
            <a:cxnSpLocks/>
          </p:cNvCxnSpPr>
          <p:nvPr userDrawn="1"/>
        </p:nvCxnSpPr>
        <p:spPr>
          <a:xfrm>
            <a:off x="213613" y="6342916"/>
            <a:ext cx="242221"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4" name="Text Placeholder 3">
            <a:extLst>
              <a:ext uri="{FF2B5EF4-FFF2-40B4-BE49-F238E27FC236}">
                <a16:creationId xmlns:a16="http://schemas.microsoft.com/office/drawing/2014/main" id="{92363A3C-CCB7-CB45-B5BD-AAC8B12BFD24}"/>
              </a:ext>
            </a:extLst>
          </p:cNvPr>
          <p:cNvSpPr txBox="1">
            <a:spLocks/>
          </p:cNvSpPr>
          <p:nvPr userDrawn="1"/>
        </p:nvSpPr>
        <p:spPr>
          <a:xfrm>
            <a:off x="120782" y="6501274"/>
            <a:ext cx="427883" cy="210676"/>
          </a:xfrm>
          <a:prstGeom prst="rect">
            <a:avLst/>
          </a:prstGeom>
        </p:spPr>
        <p:txBody>
          <a:bodyPr lIns="0" tIns="0" rIns="0" bIns="0"/>
          <a:lstStyle>
            <a:lvl1pPr marL="0" indent="0" algn="l" defTabSz="914377" rtl="0" eaLnBrk="1" latinLnBrk="0" hangingPunct="1">
              <a:lnSpc>
                <a:spcPct val="100000"/>
              </a:lnSpc>
              <a:spcBef>
                <a:spcPts val="0"/>
              </a:spcBef>
              <a:spcAft>
                <a:spcPts val="1200"/>
              </a:spcAft>
              <a:buFont typeface="Arial"/>
              <a:buNone/>
              <a:defRPr sz="800" kern="1200">
                <a:solidFill>
                  <a:schemeClr val="tx2"/>
                </a:solidFill>
                <a:latin typeface="Arial" charset="0"/>
                <a:ea typeface="Arial" charset="0"/>
                <a:cs typeface="Arial" charset="0"/>
              </a:defRPr>
            </a:lvl1pPr>
            <a:lvl2pPr marL="0" indent="0" algn="l" defTabSz="914377" rtl="0" eaLnBrk="1" latinLnBrk="0" hangingPunct="1">
              <a:lnSpc>
                <a:spcPts val="2160"/>
              </a:lnSpc>
              <a:spcBef>
                <a:spcPts val="0"/>
              </a:spcBef>
              <a:spcAft>
                <a:spcPts val="600"/>
              </a:spcAft>
              <a:buFont typeface="Arial"/>
              <a:buNone/>
              <a:defRPr sz="900" kern="1200">
                <a:solidFill>
                  <a:schemeClr val="bg1"/>
                </a:solidFill>
                <a:latin typeface="Arial" charset="0"/>
                <a:ea typeface="Arial" charset="0"/>
                <a:cs typeface="Arial" charset="0"/>
              </a:defRPr>
            </a:lvl2pPr>
            <a:lvl3pPr marL="0" indent="0" algn="l" defTabSz="914377" rtl="0" eaLnBrk="1" latinLnBrk="0" hangingPunct="1">
              <a:lnSpc>
                <a:spcPts val="2160"/>
              </a:lnSpc>
              <a:spcBef>
                <a:spcPts val="0"/>
              </a:spcBef>
              <a:spcAft>
                <a:spcPts val="600"/>
              </a:spcAft>
              <a:buFont typeface="Arial"/>
              <a:buNone/>
              <a:defRPr sz="900" kern="1200">
                <a:solidFill>
                  <a:schemeClr val="bg1"/>
                </a:solidFill>
                <a:latin typeface="Arial" charset="0"/>
                <a:ea typeface="Arial" charset="0"/>
                <a:cs typeface="Arial" charset="0"/>
              </a:defRPr>
            </a:lvl3pPr>
            <a:lvl4pPr marL="0" indent="0" algn="l" defTabSz="914377" rtl="0" eaLnBrk="1" latinLnBrk="0" hangingPunct="1">
              <a:lnSpc>
                <a:spcPts val="2160"/>
              </a:lnSpc>
              <a:spcBef>
                <a:spcPts val="0"/>
              </a:spcBef>
              <a:spcAft>
                <a:spcPts val="600"/>
              </a:spcAft>
              <a:buFont typeface="Arial"/>
              <a:buNone/>
              <a:defRPr sz="900" kern="1200">
                <a:solidFill>
                  <a:schemeClr val="bg1"/>
                </a:solidFill>
                <a:latin typeface="Arial" charset="0"/>
                <a:ea typeface="Arial" charset="0"/>
                <a:cs typeface="Arial" charset="0"/>
              </a:defRPr>
            </a:lvl4pPr>
            <a:lvl5pPr marL="0" indent="0" algn="l" defTabSz="914377" rtl="0" eaLnBrk="1" latinLnBrk="0" hangingPunct="1">
              <a:lnSpc>
                <a:spcPts val="2160"/>
              </a:lnSpc>
              <a:spcBef>
                <a:spcPts val="0"/>
              </a:spcBef>
              <a:spcAft>
                <a:spcPts val="600"/>
              </a:spcAft>
              <a:buFont typeface="Arial"/>
              <a:buNone/>
              <a:defRPr sz="900" kern="1200">
                <a:solidFill>
                  <a:schemeClr val="bg1"/>
                </a:solidFill>
                <a:latin typeface="Arial" charset="0"/>
                <a:ea typeface="Arial" charset="0"/>
                <a:cs typeface="Arial" charset="0"/>
              </a:defRPr>
            </a:lvl5pPr>
            <a:lvl6pPr marL="2514537"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ctr"/>
            <a:fld id="{25F90A2B-14D6-3247-AE9F-3F0A6F8AB26A}" type="datetime4">
              <a:rPr lang="en-GB" sz="600" b="0" i="0" smtClean="0">
                <a:solidFill>
                  <a:schemeClr val="tx1"/>
                </a:solidFill>
                <a:latin typeface="Effra Light" panose="020B0403020203020204" pitchFamily="34" charset="0"/>
                <a:cs typeface="Effra Light" panose="020B0403020203020204" pitchFamily="34" charset="0"/>
              </a:rPr>
              <a:t>16 March 2023</a:t>
            </a:fld>
            <a:endParaRPr lang="en-US" sz="700" b="0" i="0">
              <a:solidFill>
                <a:schemeClr val="tx1"/>
              </a:solidFill>
              <a:latin typeface="Effra Light" panose="020B0403020203020204" pitchFamily="34" charset="0"/>
              <a:cs typeface="Effra Light" panose="020B0403020203020204" pitchFamily="34" charset="0"/>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Section Divider Extra">
    <p:bg>
      <p:bgPr>
        <a:solidFill>
          <a:schemeClr val="bg1"/>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C7EBBE18-F752-B045-A712-896D7F4A4DEE}"/>
              </a:ext>
            </a:extLst>
          </p:cNvPr>
          <p:cNvGrpSpPr/>
          <p:nvPr userDrawn="1"/>
        </p:nvGrpSpPr>
        <p:grpSpPr>
          <a:xfrm flipV="1">
            <a:off x="4788551" y="4148778"/>
            <a:ext cx="7394090" cy="2709222"/>
            <a:chOff x="4788551" y="89220"/>
            <a:chExt cx="7394090" cy="2709222"/>
          </a:xfrm>
        </p:grpSpPr>
        <p:sp>
          <p:nvSpPr>
            <p:cNvPr id="18" name="Freeform 17">
              <a:extLst>
                <a:ext uri="{FF2B5EF4-FFF2-40B4-BE49-F238E27FC236}">
                  <a16:creationId xmlns:a16="http://schemas.microsoft.com/office/drawing/2014/main" id="{10F25324-970A-F84C-9A17-2CB1E28000AA}"/>
                </a:ext>
              </a:extLst>
            </p:cNvPr>
            <p:cNvSpPr/>
            <p:nvPr/>
          </p:nvSpPr>
          <p:spPr>
            <a:xfrm>
              <a:off x="7098502" y="497095"/>
              <a:ext cx="298419" cy="341458"/>
            </a:xfrm>
            <a:custGeom>
              <a:avLst/>
              <a:gdLst>
                <a:gd name="connsiteX0" fmla="*/ 0 w 298419"/>
                <a:gd name="connsiteY0" fmla="*/ 85514 h 341458"/>
                <a:gd name="connsiteX1" fmla="*/ 0 w 298419"/>
                <a:gd name="connsiteY1" fmla="*/ 255945 h 341458"/>
                <a:gd name="connsiteX2" fmla="*/ 149210 w 298419"/>
                <a:gd name="connsiteY2" fmla="*/ 341458 h 341458"/>
                <a:gd name="connsiteX3" fmla="*/ 298419 w 298419"/>
                <a:gd name="connsiteY3" fmla="*/ 255945 h 341458"/>
                <a:gd name="connsiteX4" fmla="*/ 298419 w 298419"/>
                <a:gd name="connsiteY4" fmla="*/ 85514 h 341458"/>
                <a:gd name="connsiteX5" fmla="*/ 149210 w 298419"/>
                <a:gd name="connsiteY5" fmla="*/ 0 h 341458"/>
                <a:gd name="connsiteX6" fmla="*/ 284692 w 298419"/>
                <a:gd name="connsiteY6" fmla="*/ 249390 h 341458"/>
                <a:gd name="connsiteX7" fmla="*/ 148016 w 298419"/>
                <a:gd name="connsiteY7" fmla="*/ 328348 h 341458"/>
                <a:gd name="connsiteX8" fmla="*/ 11340 w 298419"/>
                <a:gd name="connsiteY8" fmla="*/ 249390 h 341458"/>
                <a:gd name="connsiteX9" fmla="*/ 11340 w 298419"/>
                <a:gd name="connsiteY9" fmla="*/ 92069 h 341458"/>
                <a:gd name="connsiteX10" fmla="*/ 148016 w 298419"/>
                <a:gd name="connsiteY10" fmla="*/ 13110 h 341458"/>
                <a:gd name="connsiteX11" fmla="*/ 284692 w 298419"/>
                <a:gd name="connsiteY11" fmla="*/ 92069 h 341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8419" h="341458">
                  <a:moveTo>
                    <a:pt x="0" y="85514"/>
                  </a:moveTo>
                  <a:lnTo>
                    <a:pt x="0" y="255945"/>
                  </a:lnTo>
                  <a:lnTo>
                    <a:pt x="149210" y="341458"/>
                  </a:lnTo>
                  <a:lnTo>
                    <a:pt x="298419" y="255945"/>
                  </a:lnTo>
                  <a:lnTo>
                    <a:pt x="298419" y="85514"/>
                  </a:lnTo>
                  <a:lnTo>
                    <a:pt x="149210" y="0"/>
                  </a:lnTo>
                  <a:close/>
                  <a:moveTo>
                    <a:pt x="284692" y="249390"/>
                  </a:moveTo>
                  <a:lnTo>
                    <a:pt x="148016" y="328348"/>
                  </a:lnTo>
                  <a:lnTo>
                    <a:pt x="11340" y="249390"/>
                  </a:lnTo>
                  <a:lnTo>
                    <a:pt x="11340" y="92069"/>
                  </a:lnTo>
                  <a:lnTo>
                    <a:pt x="148016" y="13110"/>
                  </a:lnTo>
                  <a:lnTo>
                    <a:pt x="284692" y="92069"/>
                  </a:lnTo>
                  <a:close/>
                </a:path>
              </a:pathLst>
            </a:custGeom>
            <a:solidFill>
              <a:schemeClr val="accent6">
                <a:lumMod val="90000"/>
              </a:schemeClr>
            </a:solidFill>
            <a:ln w="29774"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959DA83E-B387-F543-A4E4-0C4AB92E5B71}"/>
                </a:ext>
              </a:extLst>
            </p:cNvPr>
            <p:cNvSpPr/>
            <p:nvPr/>
          </p:nvSpPr>
          <p:spPr>
            <a:xfrm>
              <a:off x="7635694" y="1067715"/>
              <a:ext cx="507680" cy="586170"/>
            </a:xfrm>
            <a:custGeom>
              <a:avLst/>
              <a:gdLst>
                <a:gd name="connsiteX0" fmla="*/ 566698 w 566698"/>
                <a:gd name="connsiteY0" fmla="*/ 163280 h 654312"/>
                <a:gd name="connsiteX1" fmla="*/ 283498 w 566698"/>
                <a:gd name="connsiteY1" fmla="*/ 0 h 654312"/>
                <a:gd name="connsiteX2" fmla="*/ 0 w 566698"/>
                <a:gd name="connsiteY2" fmla="*/ 163280 h 654312"/>
                <a:gd name="connsiteX3" fmla="*/ 0 w 566698"/>
                <a:gd name="connsiteY3" fmla="*/ 491033 h 654312"/>
                <a:gd name="connsiteX4" fmla="*/ 283498 w 566698"/>
                <a:gd name="connsiteY4" fmla="*/ 654313 h 654312"/>
                <a:gd name="connsiteX5" fmla="*/ 566698 w 566698"/>
                <a:gd name="connsiteY5" fmla="*/ 491033 h 654312"/>
                <a:gd name="connsiteX6" fmla="*/ 555358 w 566698"/>
                <a:gd name="connsiteY6" fmla="*/ 483286 h 654312"/>
                <a:gd name="connsiteX7" fmla="*/ 283498 w 566698"/>
                <a:gd name="connsiteY7" fmla="*/ 640011 h 654312"/>
                <a:gd name="connsiteX8" fmla="*/ 11937 w 566698"/>
                <a:gd name="connsiteY8" fmla="*/ 483286 h 654312"/>
                <a:gd name="connsiteX9" fmla="*/ 11937 w 566698"/>
                <a:gd name="connsiteY9" fmla="*/ 169835 h 654312"/>
                <a:gd name="connsiteX10" fmla="*/ 284095 w 566698"/>
                <a:gd name="connsiteY10" fmla="*/ 13110 h 654312"/>
                <a:gd name="connsiteX11" fmla="*/ 555955 w 566698"/>
                <a:gd name="connsiteY11" fmla="*/ 169835 h 654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66698" h="654312">
                  <a:moveTo>
                    <a:pt x="566698" y="163280"/>
                  </a:moveTo>
                  <a:lnTo>
                    <a:pt x="283498" y="0"/>
                  </a:lnTo>
                  <a:lnTo>
                    <a:pt x="0" y="163280"/>
                  </a:lnTo>
                  <a:lnTo>
                    <a:pt x="0" y="491033"/>
                  </a:lnTo>
                  <a:lnTo>
                    <a:pt x="283498" y="654313"/>
                  </a:lnTo>
                  <a:lnTo>
                    <a:pt x="566698" y="491033"/>
                  </a:lnTo>
                  <a:close/>
                  <a:moveTo>
                    <a:pt x="555358" y="483286"/>
                  </a:moveTo>
                  <a:lnTo>
                    <a:pt x="283498" y="640011"/>
                  </a:lnTo>
                  <a:lnTo>
                    <a:pt x="11937" y="483286"/>
                  </a:lnTo>
                  <a:lnTo>
                    <a:pt x="11937" y="169835"/>
                  </a:lnTo>
                  <a:lnTo>
                    <a:pt x="284095" y="13110"/>
                  </a:lnTo>
                  <a:lnTo>
                    <a:pt x="555955" y="169835"/>
                  </a:lnTo>
                  <a:close/>
                </a:path>
              </a:pathLst>
            </a:custGeom>
            <a:solidFill>
              <a:schemeClr val="accent6">
                <a:lumMod val="90000"/>
              </a:schemeClr>
            </a:solidFill>
            <a:ln w="29774"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637A55BC-6C86-434B-A640-1F556EE21814}"/>
                </a:ext>
              </a:extLst>
            </p:cNvPr>
            <p:cNvSpPr/>
            <p:nvPr/>
          </p:nvSpPr>
          <p:spPr>
            <a:xfrm>
              <a:off x="8555506" y="907763"/>
              <a:ext cx="238735" cy="272927"/>
            </a:xfrm>
            <a:custGeom>
              <a:avLst/>
              <a:gdLst>
                <a:gd name="connsiteX0" fmla="*/ 119368 w 238735"/>
                <a:gd name="connsiteY0" fmla="*/ 0 h 272927"/>
                <a:gd name="connsiteX1" fmla="*/ 0 w 238735"/>
                <a:gd name="connsiteY1" fmla="*/ 68232 h 272927"/>
                <a:gd name="connsiteX2" fmla="*/ 0 w 238735"/>
                <a:gd name="connsiteY2" fmla="*/ 204696 h 272927"/>
                <a:gd name="connsiteX3" fmla="*/ 119368 w 238735"/>
                <a:gd name="connsiteY3" fmla="*/ 272928 h 272927"/>
                <a:gd name="connsiteX4" fmla="*/ 238735 w 238735"/>
                <a:gd name="connsiteY4" fmla="*/ 204696 h 272927"/>
                <a:gd name="connsiteX5" fmla="*/ 238735 w 238735"/>
                <a:gd name="connsiteY5" fmla="*/ 68232 h 272927"/>
                <a:gd name="connsiteX6" fmla="*/ 226500 w 238735"/>
                <a:gd name="connsiteY6" fmla="*/ 198141 h 272927"/>
                <a:gd name="connsiteX7" fmla="*/ 119368 w 238735"/>
                <a:gd name="connsiteY7" fmla="*/ 259818 h 272927"/>
                <a:gd name="connsiteX8" fmla="*/ 12235 w 238735"/>
                <a:gd name="connsiteY8" fmla="*/ 197247 h 272927"/>
                <a:gd name="connsiteX9" fmla="*/ 12235 w 238735"/>
                <a:gd name="connsiteY9" fmla="*/ 73893 h 272927"/>
                <a:gd name="connsiteX10" fmla="*/ 119368 w 238735"/>
                <a:gd name="connsiteY10" fmla="*/ 12216 h 272927"/>
                <a:gd name="connsiteX11" fmla="*/ 226500 w 238735"/>
                <a:gd name="connsiteY11" fmla="*/ 73893 h 272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735" h="272927">
                  <a:moveTo>
                    <a:pt x="119368" y="0"/>
                  </a:moveTo>
                  <a:lnTo>
                    <a:pt x="0" y="68232"/>
                  </a:lnTo>
                  <a:lnTo>
                    <a:pt x="0" y="204696"/>
                  </a:lnTo>
                  <a:lnTo>
                    <a:pt x="119368" y="272928"/>
                  </a:lnTo>
                  <a:lnTo>
                    <a:pt x="238735" y="204696"/>
                  </a:lnTo>
                  <a:lnTo>
                    <a:pt x="238735" y="68232"/>
                  </a:lnTo>
                  <a:close/>
                  <a:moveTo>
                    <a:pt x="226500" y="198141"/>
                  </a:moveTo>
                  <a:lnTo>
                    <a:pt x="119368" y="259818"/>
                  </a:lnTo>
                  <a:lnTo>
                    <a:pt x="12235" y="197247"/>
                  </a:lnTo>
                  <a:lnTo>
                    <a:pt x="12235" y="73893"/>
                  </a:lnTo>
                  <a:lnTo>
                    <a:pt x="119368" y="12216"/>
                  </a:lnTo>
                  <a:lnTo>
                    <a:pt x="226500" y="73893"/>
                  </a:lnTo>
                  <a:close/>
                </a:path>
              </a:pathLst>
            </a:custGeom>
            <a:solidFill>
              <a:schemeClr val="accent6">
                <a:lumMod val="90000"/>
              </a:schemeClr>
            </a:solidFill>
            <a:ln w="29774"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4C2D6DB0-506E-AF4A-932C-2C8F8BE9DEEA}"/>
                </a:ext>
              </a:extLst>
            </p:cNvPr>
            <p:cNvSpPr/>
            <p:nvPr/>
          </p:nvSpPr>
          <p:spPr>
            <a:xfrm>
              <a:off x="9352424" y="2059067"/>
              <a:ext cx="194271" cy="224957"/>
            </a:xfrm>
            <a:custGeom>
              <a:avLst/>
              <a:gdLst>
                <a:gd name="connsiteX0" fmla="*/ 0 w 194271"/>
                <a:gd name="connsiteY0" fmla="*/ 56016 h 224957"/>
                <a:gd name="connsiteX1" fmla="*/ 0 w 194271"/>
                <a:gd name="connsiteY1" fmla="*/ 168643 h 224957"/>
                <a:gd name="connsiteX2" fmla="*/ 97285 w 194271"/>
                <a:gd name="connsiteY2" fmla="*/ 224957 h 224957"/>
                <a:gd name="connsiteX3" fmla="*/ 194271 w 194271"/>
                <a:gd name="connsiteY3" fmla="*/ 168643 h 224957"/>
                <a:gd name="connsiteX4" fmla="*/ 194271 w 194271"/>
                <a:gd name="connsiteY4" fmla="*/ 56016 h 224957"/>
                <a:gd name="connsiteX5" fmla="*/ 97285 w 194271"/>
                <a:gd name="connsiteY5" fmla="*/ 0 h 224957"/>
                <a:gd name="connsiteX6" fmla="*/ 182334 w 194271"/>
                <a:gd name="connsiteY6" fmla="*/ 161492 h 224957"/>
                <a:gd name="connsiteX7" fmla="*/ 96688 w 194271"/>
                <a:gd name="connsiteY7" fmla="*/ 211251 h 224957"/>
                <a:gd name="connsiteX8" fmla="*/ 10743 w 194271"/>
                <a:gd name="connsiteY8" fmla="*/ 161492 h 224957"/>
                <a:gd name="connsiteX9" fmla="*/ 10743 w 194271"/>
                <a:gd name="connsiteY9" fmla="*/ 62571 h 224957"/>
                <a:gd name="connsiteX10" fmla="*/ 96688 w 194271"/>
                <a:gd name="connsiteY10" fmla="*/ 13110 h 224957"/>
                <a:gd name="connsiteX11" fmla="*/ 182334 w 194271"/>
                <a:gd name="connsiteY11" fmla="*/ 62571 h 224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4271" h="224957">
                  <a:moveTo>
                    <a:pt x="0" y="56016"/>
                  </a:moveTo>
                  <a:lnTo>
                    <a:pt x="0" y="168643"/>
                  </a:lnTo>
                  <a:lnTo>
                    <a:pt x="97285" y="224957"/>
                  </a:lnTo>
                  <a:lnTo>
                    <a:pt x="194271" y="168643"/>
                  </a:lnTo>
                  <a:lnTo>
                    <a:pt x="194271" y="56016"/>
                  </a:lnTo>
                  <a:lnTo>
                    <a:pt x="97285" y="0"/>
                  </a:lnTo>
                  <a:close/>
                  <a:moveTo>
                    <a:pt x="182334" y="161492"/>
                  </a:moveTo>
                  <a:lnTo>
                    <a:pt x="96688" y="211251"/>
                  </a:lnTo>
                  <a:lnTo>
                    <a:pt x="10743" y="161492"/>
                  </a:lnTo>
                  <a:lnTo>
                    <a:pt x="10743" y="62571"/>
                  </a:lnTo>
                  <a:lnTo>
                    <a:pt x="96688" y="13110"/>
                  </a:lnTo>
                  <a:lnTo>
                    <a:pt x="182334" y="62571"/>
                  </a:lnTo>
                  <a:close/>
                </a:path>
              </a:pathLst>
            </a:custGeom>
            <a:solidFill>
              <a:schemeClr val="accent6">
                <a:lumMod val="90000"/>
              </a:schemeClr>
            </a:solidFill>
            <a:ln w="29774"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9D18968A-FEDE-F54D-AE25-9D1592206D36}"/>
                </a:ext>
              </a:extLst>
            </p:cNvPr>
            <p:cNvSpPr/>
            <p:nvPr/>
          </p:nvSpPr>
          <p:spPr>
            <a:xfrm>
              <a:off x="10072259" y="1640747"/>
              <a:ext cx="329753" cy="380301"/>
            </a:xfrm>
            <a:custGeom>
              <a:avLst/>
              <a:gdLst>
                <a:gd name="connsiteX0" fmla="*/ 0 w 558044"/>
                <a:gd name="connsiteY0" fmla="*/ 160897 h 643586"/>
                <a:gd name="connsiteX1" fmla="*/ 0 w 558044"/>
                <a:gd name="connsiteY1" fmla="*/ 482690 h 643586"/>
                <a:gd name="connsiteX2" fmla="*/ 279022 w 558044"/>
                <a:gd name="connsiteY2" fmla="*/ 643586 h 643586"/>
                <a:gd name="connsiteX3" fmla="*/ 558044 w 558044"/>
                <a:gd name="connsiteY3" fmla="*/ 482690 h 643586"/>
                <a:gd name="connsiteX4" fmla="*/ 558044 w 558044"/>
                <a:gd name="connsiteY4" fmla="*/ 160897 h 643586"/>
                <a:gd name="connsiteX5" fmla="*/ 279022 w 558044"/>
                <a:gd name="connsiteY5" fmla="*/ 0 h 643586"/>
                <a:gd name="connsiteX6" fmla="*/ 546704 w 558044"/>
                <a:gd name="connsiteY6" fmla="*/ 476731 h 643586"/>
                <a:gd name="connsiteX7" fmla="*/ 278127 w 558044"/>
                <a:gd name="connsiteY7" fmla="*/ 631370 h 643586"/>
                <a:gd name="connsiteX8" fmla="*/ 9549 w 558044"/>
                <a:gd name="connsiteY8" fmla="*/ 476731 h 643586"/>
                <a:gd name="connsiteX9" fmla="*/ 9549 w 558044"/>
                <a:gd name="connsiteY9" fmla="*/ 167452 h 643586"/>
                <a:gd name="connsiteX10" fmla="*/ 278127 w 558044"/>
                <a:gd name="connsiteY10" fmla="*/ 13110 h 643586"/>
                <a:gd name="connsiteX11" fmla="*/ 546704 w 558044"/>
                <a:gd name="connsiteY11" fmla="*/ 167452 h 643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8044" h="643586">
                  <a:moveTo>
                    <a:pt x="0" y="160897"/>
                  </a:moveTo>
                  <a:lnTo>
                    <a:pt x="0" y="482690"/>
                  </a:lnTo>
                  <a:lnTo>
                    <a:pt x="279022" y="643586"/>
                  </a:lnTo>
                  <a:lnTo>
                    <a:pt x="558044" y="482690"/>
                  </a:lnTo>
                  <a:lnTo>
                    <a:pt x="558044" y="160897"/>
                  </a:lnTo>
                  <a:lnTo>
                    <a:pt x="279022" y="0"/>
                  </a:lnTo>
                  <a:close/>
                  <a:moveTo>
                    <a:pt x="546704" y="476731"/>
                  </a:moveTo>
                  <a:lnTo>
                    <a:pt x="278127" y="631370"/>
                  </a:lnTo>
                  <a:lnTo>
                    <a:pt x="9549" y="476731"/>
                  </a:lnTo>
                  <a:lnTo>
                    <a:pt x="9549" y="167452"/>
                  </a:lnTo>
                  <a:lnTo>
                    <a:pt x="278127" y="13110"/>
                  </a:lnTo>
                  <a:lnTo>
                    <a:pt x="546704" y="167452"/>
                  </a:lnTo>
                  <a:close/>
                </a:path>
              </a:pathLst>
            </a:custGeom>
            <a:solidFill>
              <a:schemeClr val="accent6">
                <a:lumMod val="90000"/>
              </a:schemeClr>
            </a:solidFill>
            <a:ln w="29774"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5715178F-FBED-924A-9E91-CBE47D683725}"/>
                </a:ext>
              </a:extLst>
            </p:cNvPr>
            <p:cNvSpPr/>
            <p:nvPr/>
          </p:nvSpPr>
          <p:spPr>
            <a:xfrm>
              <a:off x="4788551" y="220990"/>
              <a:ext cx="600718" cy="692451"/>
            </a:xfrm>
            <a:custGeom>
              <a:avLst/>
              <a:gdLst>
                <a:gd name="connsiteX0" fmla="*/ 0 w 600718"/>
                <a:gd name="connsiteY0" fmla="*/ 173113 h 692451"/>
                <a:gd name="connsiteX1" fmla="*/ 0 w 600718"/>
                <a:gd name="connsiteY1" fmla="*/ 519339 h 692451"/>
                <a:gd name="connsiteX2" fmla="*/ 300210 w 600718"/>
                <a:gd name="connsiteY2" fmla="*/ 692451 h 692451"/>
                <a:gd name="connsiteX3" fmla="*/ 600718 w 600718"/>
                <a:gd name="connsiteY3" fmla="*/ 519339 h 692451"/>
                <a:gd name="connsiteX4" fmla="*/ 600718 w 600718"/>
                <a:gd name="connsiteY4" fmla="*/ 173113 h 692451"/>
                <a:gd name="connsiteX5" fmla="*/ 300210 w 600718"/>
                <a:gd name="connsiteY5" fmla="*/ 0 h 692451"/>
                <a:gd name="connsiteX6" fmla="*/ 592661 w 600718"/>
                <a:gd name="connsiteY6" fmla="*/ 514869 h 692451"/>
                <a:gd name="connsiteX7" fmla="*/ 300210 w 600718"/>
                <a:gd name="connsiteY7" fmla="*/ 683215 h 692451"/>
                <a:gd name="connsiteX8" fmla="*/ 8057 w 600718"/>
                <a:gd name="connsiteY8" fmla="*/ 514869 h 692451"/>
                <a:gd name="connsiteX9" fmla="*/ 8057 w 600718"/>
                <a:gd name="connsiteY9" fmla="*/ 177582 h 692451"/>
                <a:gd name="connsiteX10" fmla="*/ 300210 w 600718"/>
                <a:gd name="connsiteY10" fmla="*/ 9237 h 692451"/>
                <a:gd name="connsiteX11" fmla="*/ 592661 w 600718"/>
                <a:gd name="connsiteY11" fmla="*/ 177582 h 692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0718" h="692451">
                  <a:moveTo>
                    <a:pt x="0" y="173113"/>
                  </a:moveTo>
                  <a:lnTo>
                    <a:pt x="0" y="519339"/>
                  </a:lnTo>
                  <a:lnTo>
                    <a:pt x="300210" y="692451"/>
                  </a:lnTo>
                  <a:lnTo>
                    <a:pt x="600718" y="519339"/>
                  </a:lnTo>
                  <a:lnTo>
                    <a:pt x="600718" y="173113"/>
                  </a:lnTo>
                  <a:lnTo>
                    <a:pt x="300210" y="0"/>
                  </a:lnTo>
                  <a:close/>
                  <a:moveTo>
                    <a:pt x="592661" y="514869"/>
                  </a:moveTo>
                  <a:lnTo>
                    <a:pt x="300210" y="683215"/>
                  </a:lnTo>
                  <a:lnTo>
                    <a:pt x="8057" y="514869"/>
                  </a:lnTo>
                  <a:lnTo>
                    <a:pt x="8057" y="177582"/>
                  </a:lnTo>
                  <a:lnTo>
                    <a:pt x="300210" y="9237"/>
                  </a:lnTo>
                  <a:lnTo>
                    <a:pt x="592661" y="177582"/>
                  </a:lnTo>
                  <a:close/>
                </a:path>
              </a:pathLst>
            </a:custGeom>
            <a:solidFill>
              <a:schemeClr val="accent6">
                <a:lumMod val="90000"/>
              </a:schemeClr>
            </a:solidFill>
            <a:ln w="29774"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FB20F2CA-38A6-FE43-9F84-B8569295C418}"/>
                </a:ext>
              </a:extLst>
            </p:cNvPr>
            <p:cNvSpPr/>
            <p:nvPr/>
          </p:nvSpPr>
          <p:spPr>
            <a:xfrm>
              <a:off x="9978516" y="89220"/>
              <a:ext cx="634439" cy="731483"/>
            </a:xfrm>
            <a:custGeom>
              <a:avLst/>
              <a:gdLst>
                <a:gd name="connsiteX0" fmla="*/ 634440 w 634439"/>
                <a:gd name="connsiteY0" fmla="*/ 548538 h 731483"/>
                <a:gd name="connsiteX1" fmla="*/ 634440 w 634439"/>
                <a:gd name="connsiteY1" fmla="*/ 182945 h 731483"/>
                <a:gd name="connsiteX2" fmla="*/ 317220 w 634439"/>
                <a:gd name="connsiteY2" fmla="*/ 0 h 731483"/>
                <a:gd name="connsiteX3" fmla="*/ 0 w 634439"/>
                <a:gd name="connsiteY3" fmla="*/ 182945 h 731483"/>
                <a:gd name="connsiteX4" fmla="*/ 0 w 634439"/>
                <a:gd name="connsiteY4" fmla="*/ 548538 h 731483"/>
                <a:gd name="connsiteX5" fmla="*/ 317220 w 634439"/>
                <a:gd name="connsiteY5" fmla="*/ 731483 h 731483"/>
                <a:gd name="connsiteX6" fmla="*/ 7759 w 634439"/>
                <a:gd name="connsiteY6" fmla="*/ 187415 h 731483"/>
                <a:gd name="connsiteX7" fmla="*/ 316921 w 634439"/>
                <a:gd name="connsiteY7" fmla="*/ 8641 h 731483"/>
                <a:gd name="connsiteX8" fmla="*/ 626382 w 634439"/>
                <a:gd name="connsiteY8" fmla="*/ 187415 h 731483"/>
                <a:gd name="connsiteX9" fmla="*/ 626382 w 634439"/>
                <a:gd name="connsiteY9" fmla="*/ 544963 h 731483"/>
                <a:gd name="connsiteX10" fmla="*/ 316921 w 634439"/>
                <a:gd name="connsiteY10" fmla="*/ 723737 h 731483"/>
                <a:gd name="connsiteX11" fmla="*/ 7759 w 634439"/>
                <a:gd name="connsiteY11" fmla="*/ 544963 h 731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34439" h="731483">
                  <a:moveTo>
                    <a:pt x="634440" y="548538"/>
                  </a:moveTo>
                  <a:lnTo>
                    <a:pt x="634440" y="182945"/>
                  </a:lnTo>
                  <a:lnTo>
                    <a:pt x="317220" y="0"/>
                  </a:lnTo>
                  <a:lnTo>
                    <a:pt x="0" y="182945"/>
                  </a:lnTo>
                  <a:lnTo>
                    <a:pt x="0" y="548538"/>
                  </a:lnTo>
                  <a:lnTo>
                    <a:pt x="317220" y="731483"/>
                  </a:lnTo>
                  <a:close/>
                  <a:moveTo>
                    <a:pt x="7759" y="187415"/>
                  </a:moveTo>
                  <a:lnTo>
                    <a:pt x="316921" y="8641"/>
                  </a:lnTo>
                  <a:lnTo>
                    <a:pt x="626382" y="187415"/>
                  </a:lnTo>
                  <a:lnTo>
                    <a:pt x="626382" y="544963"/>
                  </a:lnTo>
                  <a:lnTo>
                    <a:pt x="316921" y="723737"/>
                  </a:lnTo>
                  <a:lnTo>
                    <a:pt x="7759" y="544963"/>
                  </a:lnTo>
                  <a:close/>
                </a:path>
              </a:pathLst>
            </a:custGeom>
            <a:solidFill>
              <a:schemeClr val="accent6">
                <a:lumMod val="90000"/>
              </a:schemeClr>
            </a:solidFill>
            <a:ln w="29774"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19E7E63B-F91F-FA4A-9D0C-1EACAD0ED613}"/>
                </a:ext>
              </a:extLst>
            </p:cNvPr>
            <p:cNvSpPr/>
            <p:nvPr/>
          </p:nvSpPr>
          <p:spPr>
            <a:xfrm>
              <a:off x="7935034" y="1966846"/>
              <a:ext cx="717698" cy="831596"/>
            </a:xfrm>
            <a:custGeom>
              <a:avLst/>
              <a:gdLst>
                <a:gd name="connsiteX0" fmla="*/ 0 w 717698"/>
                <a:gd name="connsiteY0" fmla="*/ 208570 h 831596"/>
                <a:gd name="connsiteX1" fmla="*/ 0 w 717698"/>
                <a:gd name="connsiteY1" fmla="*/ 623027 h 831596"/>
                <a:gd name="connsiteX2" fmla="*/ 358103 w 717698"/>
                <a:gd name="connsiteY2" fmla="*/ 831596 h 831596"/>
                <a:gd name="connsiteX3" fmla="*/ 717699 w 717698"/>
                <a:gd name="connsiteY3" fmla="*/ 623027 h 831596"/>
                <a:gd name="connsiteX4" fmla="*/ 717699 w 717698"/>
                <a:gd name="connsiteY4" fmla="*/ 208570 h 831596"/>
                <a:gd name="connsiteX5" fmla="*/ 358103 w 717698"/>
                <a:gd name="connsiteY5" fmla="*/ 0 h 831596"/>
                <a:gd name="connsiteX6" fmla="*/ 710835 w 717698"/>
                <a:gd name="connsiteY6" fmla="*/ 619452 h 831596"/>
                <a:gd name="connsiteX7" fmla="*/ 359297 w 717698"/>
                <a:gd name="connsiteY7" fmla="*/ 822062 h 831596"/>
                <a:gd name="connsiteX8" fmla="*/ 7759 w 717698"/>
                <a:gd name="connsiteY8" fmla="*/ 619452 h 831596"/>
                <a:gd name="connsiteX9" fmla="*/ 7759 w 717698"/>
                <a:gd name="connsiteY9" fmla="*/ 213039 h 831596"/>
                <a:gd name="connsiteX10" fmla="*/ 359297 w 717698"/>
                <a:gd name="connsiteY10" fmla="*/ 10428 h 831596"/>
                <a:gd name="connsiteX11" fmla="*/ 710835 w 717698"/>
                <a:gd name="connsiteY11" fmla="*/ 213039 h 831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17698" h="831596">
                  <a:moveTo>
                    <a:pt x="0" y="208570"/>
                  </a:moveTo>
                  <a:lnTo>
                    <a:pt x="0" y="623027"/>
                  </a:lnTo>
                  <a:lnTo>
                    <a:pt x="358103" y="831596"/>
                  </a:lnTo>
                  <a:lnTo>
                    <a:pt x="717699" y="623027"/>
                  </a:lnTo>
                  <a:lnTo>
                    <a:pt x="717699" y="208570"/>
                  </a:lnTo>
                  <a:lnTo>
                    <a:pt x="358103" y="0"/>
                  </a:lnTo>
                  <a:close/>
                  <a:moveTo>
                    <a:pt x="710835" y="619452"/>
                  </a:moveTo>
                  <a:lnTo>
                    <a:pt x="359297" y="822062"/>
                  </a:lnTo>
                  <a:lnTo>
                    <a:pt x="7759" y="619452"/>
                  </a:lnTo>
                  <a:lnTo>
                    <a:pt x="7759" y="213039"/>
                  </a:lnTo>
                  <a:lnTo>
                    <a:pt x="359297" y="10428"/>
                  </a:lnTo>
                  <a:lnTo>
                    <a:pt x="710835" y="213039"/>
                  </a:lnTo>
                  <a:close/>
                </a:path>
              </a:pathLst>
            </a:custGeom>
            <a:solidFill>
              <a:schemeClr val="accent6">
                <a:lumMod val="90000"/>
              </a:schemeClr>
            </a:solidFill>
            <a:ln w="29774" cap="flat">
              <a:noFill/>
              <a:prstDash val="solid"/>
              <a:miter/>
            </a:ln>
          </p:spPr>
          <p:txBody>
            <a:bodyPr rtlCol="0" anchor="ctr"/>
            <a:lstStyle/>
            <a:p>
              <a:endParaRPr lang="en-US"/>
            </a:p>
          </p:txBody>
        </p:sp>
        <p:sp>
          <p:nvSpPr>
            <p:cNvPr id="26" name="Freeform 25">
              <a:extLst>
                <a:ext uri="{FF2B5EF4-FFF2-40B4-BE49-F238E27FC236}">
                  <a16:creationId xmlns:a16="http://schemas.microsoft.com/office/drawing/2014/main" id="{DBFC99F9-40FD-6841-B2FC-6DCA97F1B603}"/>
                </a:ext>
              </a:extLst>
            </p:cNvPr>
            <p:cNvSpPr/>
            <p:nvPr/>
          </p:nvSpPr>
          <p:spPr>
            <a:xfrm>
              <a:off x="11548202" y="1132067"/>
              <a:ext cx="634439" cy="729993"/>
            </a:xfrm>
            <a:custGeom>
              <a:avLst/>
              <a:gdLst>
                <a:gd name="connsiteX0" fmla="*/ 634440 w 634439"/>
                <a:gd name="connsiteY0" fmla="*/ 547346 h 729993"/>
                <a:gd name="connsiteX1" fmla="*/ 634440 w 634439"/>
                <a:gd name="connsiteY1" fmla="*/ 181456 h 729993"/>
                <a:gd name="connsiteX2" fmla="*/ 317220 w 634439"/>
                <a:gd name="connsiteY2" fmla="*/ 0 h 729993"/>
                <a:gd name="connsiteX3" fmla="*/ 0 w 634439"/>
                <a:gd name="connsiteY3" fmla="*/ 182647 h 729993"/>
                <a:gd name="connsiteX4" fmla="*/ 0 w 634439"/>
                <a:gd name="connsiteY4" fmla="*/ 547346 h 729993"/>
                <a:gd name="connsiteX5" fmla="*/ 317220 w 634439"/>
                <a:gd name="connsiteY5" fmla="*/ 729994 h 729993"/>
                <a:gd name="connsiteX6" fmla="*/ 7759 w 634439"/>
                <a:gd name="connsiteY6" fmla="*/ 186223 h 729993"/>
                <a:gd name="connsiteX7" fmla="*/ 316921 w 634439"/>
                <a:gd name="connsiteY7" fmla="*/ 7449 h 729993"/>
                <a:gd name="connsiteX8" fmla="*/ 626382 w 634439"/>
                <a:gd name="connsiteY8" fmla="*/ 186223 h 729993"/>
                <a:gd name="connsiteX9" fmla="*/ 626382 w 634439"/>
                <a:gd name="connsiteY9" fmla="*/ 543771 h 729993"/>
                <a:gd name="connsiteX10" fmla="*/ 316921 w 634439"/>
                <a:gd name="connsiteY10" fmla="*/ 722545 h 729993"/>
                <a:gd name="connsiteX11" fmla="*/ 7759 w 634439"/>
                <a:gd name="connsiteY11" fmla="*/ 543771 h 729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34439" h="729993">
                  <a:moveTo>
                    <a:pt x="634440" y="547346"/>
                  </a:moveTo>
                  <a:lnTo>
                    <a:pt x="634440" y="181456"/>
                  </a:lnTo>
                  <a:lnTo>
                    <a:pt x="317220" y="0"/>
                  </a:lnTo>
                  <a:lnTo>
                    <a:pt x="0" y="182647"/>
                  </a:lnTo>
                  <a:lnTo>
                    <a:pt x="0" y="547346"/>
                  </a:lnTo>
                  <a:lnTo>
                    <a:pt x="317220" y="729994"/>
                  </a:lnTo>
                  <a:close/>
                  <a:moveTo>
                    <a:pt x="7759" y="186223"/>
                  </a:moveTo>
                  <a:lnTo>
                    <a:pt x="316921" y="7449"/>
                  </a:lnTo>
                  <a:lnTo>
                    <a:pt x="626382" y="186223"/>
                  </a:lnTo>
                  <a:lnTo>
                    <a:pt x="626382" y="543771"/>
                  </a:lnTo>
                  <a:lnTo>
                    <a:pt x="316921" y="722545"/>
                  </a:lnTo>
                  <a:lnTo>
                    <a:pt x="7759" y="543771"/>
                  </a:lnTo>
                  <a:close/>
                </a:path>
              </a:pathLst>
            </a:custGeom>
            <a:solidFill>
              <a:schemeClr val="accent6">
                <a:lumMod val="90000"/>
              </a:schemeClr>
            </a:solidFill>
            <a:ln w="29774" cap="flat">
              <a:no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149A73DF-F54D-E041-A376-74BD8445A6E0}"/>
                </a:ext>
              </a:extLst>
            </p:cNvPr>
            <p:cNvSpPr/>
            <p:nvPr/>
          </p:nvSpPr>
          <p:spPr>
            <a:xfrm>
              <a:off x="8610610" y="1520825"/>
              <a:ext cx="329753" cy="380192"/>
            </a:xfrm>
            <a:custGeom>
              <a:avLst/>
              <a:gdLst>
                <a:gd name="connsiteX0" fmla="*/ 329753 w 329753"/>
                <a:gd name="connsiteY0" fmla="*/ 285144 h 380192"/>
                <a:gd name="connsiteX1" fmla="*/ 329753 w 329753"/>
                <a:gd name="connsiteY1" fmla="*/ 95048 h 380192"/>
                <a:gd name="connsiteX2" fmla="*/ 165026 w 329753"/>
                <a:gd name="connsiteY2" fmla="*/ 0 h 380192"/>
                <a:gd name="connsiteX3" fmla="*/ 0 w 329753"/>
                <a:gd name="connsiteY3" fmla="*/ 95048 h 380192"/>
                <a:gd name="connsiteX4" fmla="*/ 0 w 329753"/>
                <a:gd name="connsiteY4" fmla="*/ 285144 h 380192"/>
                <a:gd name="connsiteX5" fmla="*/ 165026 w 329753"/>
                <a:gd name="connsiteY5" fmla="*/ 380193 h 380192"/>
                <a:gd name="connsiteX6" fmla="*/ 1492 w 329753"/>
                <a:gd name="connsiteY6" fmla="*/ 95644 h 380192"/>
                <a:gd name="connsiteX7" fmla="*/ 165324 w 329753"/>
                <a:gd name="connsiteY7" fmla="*/ 1192 h 380192"/>
                <a:gd name="connsiteX8" fmla="*/ 329157 w 329753"/>
                <a:gd name="connsiteY8" fmla="*/ 95644 h 380192"/>
                <a:gd name="connsiteX9" fmla="*/ 329157 w 329753"/>
                <a:gd name="connsiteY9" fmla="*/ 284549 h 380192"/>
                <a:gd name="connsiteX10" fmla="*/ 165324 w 329753"/>
                <a:gd name="connsiteY10" fmla="*/ 379001 h 380192"/>
                <a:gd name="connsiteX11" fmla="*/ 1492 w 329753"/>
                <a:gd name="connsiteY11" fmla="*/ 284549 h 380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9753" h="380192">
                  <a:moveTo>
                    <a:pt x="329753" y="285144"/>
                  </a:moveTo>
                  <a:lnTo>
                    <a:pt x="329753" y="95048"/>
                  </a:lnTo>
                  <a:lnTo>
                    <a:pt x="165026" y="0"/>
                  </a:lnTo>
                  <a:lnTo>
                    <a:pt x="0" y="95048"/>
                  </a:lnTo>
                  <a:lnTo>
                    <a:pt x="0" y="285144"/>
                  </a:lnTo>
                  <a:lnTo>
                    <a:pt x="165026" y="380193"/>
                  </a:lnTo>
                  <a:close/>
                  <a:moveTo>
                    <a:pt x="1492" y="95644"/>
                  </a:moveTo>
                  <a:lnTo>
                    <a:pt x="165324" y="1192"/>
                  </a:lnTo>
                  <a:lnTo>
                    <a:pt x="329157" y="95644"/>
                  </a:lnTo>
                  <a:lnTo>
                    <a:pt x="329157" y="284549"/>
                  </a:lnTo>
                  <a:lnTo>
                    <a:pt x="165324" y="379001"/>
                  </a:lnTo>
                  <a:lnTo>
                    <a:pt x="1492" y="284549"/>
                  </a:lnTo>
                  <a:close/>
                </a:path>
              </a:pathLst>
            </a:custGeom>
            <a:solidFill>
              <a:schemeClr val="accent6">
                <a:lumMod val="90000"/>
              </a:schemeClr>
            </a:solidFill>
            <a:ln w="29774"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3FF3BEC2-E4B1-304A-B5D3-5B13449F18E5}"/>
                </a:ext>
              </a:extLst>
            </p:cNvPr>
            <p:cNvSpPr/>
            <p:nvPr/>
          </p:nvSpPr>
          <p:spPr>
            <a:xfrm>
              <a:off x="8909685" y="291842"/>
              <a:ext cx="507680" cy="584877"/>
            </a:xfrm>
            <a:custGeom>
              <a:avLst/>
              <a:gdLst>
                <a:gd name="connsiteX0" fmla="*/ 325575 w 651747"/>
                <a:gd name="connsiteY0" fmla="*/ 0 h 750850"/>
                <a:gd name="connsiteX1" fmla="*/ 0 w 651747"/>
                <a:gd name="connsiteY1" fmla="*/ 187713 h 750850"/>
                <a:gd name="connsiteX2" fmla="*/ 0 w 651747"/>
                <a:gd name="connsiteY2" fmla="*/ 563138 h 750850"/>
                <a:gd name="connsiteX3" fmla="*/ 325575 w 651747"/>
                <a:gd name="connsiteY3" fmla="*/ 750850 h 750850"/>
                <a:gd name="connsiteX4" fmla="*/ 651748 w 651747"/>
                <a:gd name="connsiteY4" fmla="*/ 563138 h 750850"/>
                <a:gd name="connsiteX5" fmla="*/ 651748 w 651747"/>
                <a:gd name="connsiteY5" fmla="*/ 187713 h 750850"/>
                <a:gd name="connsiteX6" fmla="*/ 651748 w 651747"/>
                <a:gd name="connsiteY6" fmla="*/ 561350 h 750850"/>
                <a:gd name="connsiteX7" fmla="*/ 327068 w 651747"/>
                <a:gd name="connsiteY7" fmla="*/ 748467 h 750850"/>
                <a:gd name="connsiteX8" fmla="*/ 1193 w 651747"/>
                <a:gd name="connsiteY8" fmla="*/ 561350 h 750850"/>
                <a:gd name="connsiteX9" fmla="*/ 1193 w 651747"/>
                <a:gd name="connsiteY9" fmla="*/ 188309 h 750850"/>
                <a:gd name="connsiteX10" fmla="*/ 325575 w 651747"/>
                <a:gd name="connsiteY10" fmla="*/ 1192 h 750850"/>
                <a:gd name="connsiteX11" fmla="*/ 651748 w 651747"/>
                <a:gd name="connsiteY11" fmla="*/ 188309 h 750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51747" h="750850">
                  <a:moveTo>
                    <a:pt x="325575" y="0"/>
                  </a:moveTo>
                  <a:lnTo>
                    <a:pt x="0" y="187713"/>
                  </a:lnTo>
                  <a:lnTo>
                    <a:pt x="0" y="563138"/>
                  </a:lnTo>
                  <a:lnTo>
                    <a:pt x="325575" y="750850"/>
                  </a:lnTo>
                  <a:lnTo>
                    <a:pt x="651748" y="563138"/>
                  </a:lnTo>
                  <a:lnTo>
                    <a:pt x="651748" y="187713"/>
                  </a:lnTo>
                  <a:close/>
                  <a:moveTo>
                    <a:pt x="651748" y="561350"/>
                  </a:moveTo>
                  <a:lnTo>
                    <a:pt x="327068" y="748467"/>
                  </a:lnTo>
                  <a:lnTo>
                    <a:pt x="1193" y="561350"/>
                  </a:lnTo>
                  <a:lnTo>
                    <a:pt x="1193" y="188309"/>
                  </a:lnTo>
                  <a:lnTo>
                    <a:pt x="325575" y="1192"/>
                  </a:lnTo>
                  <a:lnTo>
                    <a:pt x="651748" y="188309"/>
                  </a:lnTo>
                  <a:close/>
                </a:path>
              </a:pathLst>
            </a:custGeom>
            <a:solidFill>
              <a:schemeClr val="accent6">
                <a:lumMod val="90000"/>
              </a:schemeClr>
            </a:solidFill>
            <a:ln w="29774" cap="flat">
              <a:noFill/>
              <a:prstDash val="solid"/>
              <a:miter/>
            </a:ln>
          </p:spPr>
          <p:txBody>
            <a:bodyPr rtlCol="0" anchor="ctr"/>
            <a:lstStyle/>
            <a:p>
              <a:endParaRPr lang="en-US"/>
            </a:p>
          </p:txBody>
        </p:sp>
        <p:sp>
          <p:nvSpPr>
            <p:cNvPr id="29" name="Freeform 28">
              <a:extLst>
                <a:ext uri="{FF2B5EF4-FFF2-40B4-BE49-F238E27FC236}">
                  <a16:creationId xmlns:a16="http://schemas.microsoft.com/office/drawing/2014/main" id="{E02D615A-686D-264D-B950-993288F310F1}"/>
                </a:ext>
              </a:extLst>
            </p:cNvPr>
            <p:cNvSpPr/>
            <p:nvPr/>
          </p:nvSpPr>
          <p:spPr>
            <a:xfrm>
              <a:off x="9138584" y="913192"/>
              <a:ext cx="787553" cy="907277"/>
            </a:xfrm>
            <a:custGeom>
              <a:avLst/>
              <a:gdLst>
                <a:gd name="connsiteX0" fmla="*/ 0 w 634439"/>
                <a:gd name="connsiteY0" fmla="*/ 182051 h 730887"/>
                <a:gd name="connsiteX1" fmla="*/ 0 w 634439"/>
                <a:gd name="connsiteY1" fmla="*/ 547942 h 730887"/>
                <a:gd name="connsiteX2" fmla="*/ 317220 w 634439"/>
                <a:gd name="connsiteY2" fmla="*/ 730888 h 730887"/>
                <a:gd name="connsiteX3" fmla="*/ 634440 w 634439"/>
                <a:gd name="connsiteY3" fmla="*/ 547942 h 730887"/>
                <a:gd name="connsiteX4" fmla="*/ 634440 w 634439"/>
                <a:gd name="connsiteY4" fmla="*/ 182051 h 730887"/>
                <a:gd name="connsiteX5" fmla="*/ 317220 w 634439"/>
                <a:gd name="connsiteY5" fmla="*/ 0 h 730887"/>
                <a:gd name="connsiteX6" fmla="*/ 623100 w 634439"/>
                <a:gd name="connsiteY6" fmla="*/ 541387 h 730887"/>
                <a:gd name="connsiteX7" fmla="*/ 317220 w 634439"/>
                <a:gd name="connsiteY7" fmla="*/ 717777 h 730887"/>
                <a:gd name="connsiteX8" fmla="*/ 11340 w 634439"/>
                <a:gd name="connsiteY8" fmla="*/ 541387 h 730887"/>
                <a:gd name="connsiteX9" fmla="*/ 11340 w 634439"/>
                <a:gd name="connsiteY9" fmla="*/ 188607 h 730887"/>
                <a:gd name="connsiteX10" fmla="*/ 317220 w 634439"/>
                <a:gd name="connsiteY10" fmla="*/ 12514 h 730887"/>
                <a:gd name="connsiteX11" fmla="*/ 623100 w 634439"/>
                <a:gd name="connsiteY11" fmla="*/ 188607 h 730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34439" h="730887">
                  <a:moveTo>
                    <a:pt x="0" y="182051"/>
                  </a:moveTo>
                  <a:lnTo>
                    <a:pt x="0" y="547942"/>
                  </a:lnTo>
                  <a:lnTo>
                    <a:pt x="317220" y="730888"/>
                  </a:lnTo>
                  <a:lnTo>
                    <a:pt x="634440" y="547942"/>
                  </a:lnTo>
                  <a:lnTo>
                    <a:pt x="634440" y="182051"/>
                  </a:lnTo>
                  <a:lnTo>
                    <a:pt x="317220" y="0"/>
                  </a:lnTo>
                  <a:close/>
                  <a:moveTo>
                    <a:pt x="623100" y="541387"/>
                  </a:moveTo>
                  <a:lnTo>
                    <a:pt x="317220" y="717777"/>
                  </a:lnTo>
                  <a:lnTo>
                    <a:pt x="11340" y="541387"/>
                  </a:lnTo>
                  <a:lnTo>
                    <a:pt x="11340" y="188607"/>
                  </a:lnTo>
                  <a:lnTo>
                    <a:pt x="317220" y="12514"/>
                  </a:lnTo>
                  <a:lnTo>
                    <a:pt x="623100" y="188607"/>
                  </a:lnTo>
                  <a:close/>
                </a:path>
              </a:pathLst>
            </a:custGeom>
            <a:solidFill>
              <a:schemeClr val="accent6">
                <a:lumMod val="90000"/>
              </a:schemeClr>
            </a:solidFill>
            <a:ln w="29774" cap="flat">
              <a:noFill/>
              <a:prstDash val="solid"/>
              <a:miter/>
            </a:ln>
          </p:spPr>
          <p:txBody>
            <a:bodyPr rtlCol="0" anchor="ctr"/>
            <a:lstStyle/>
            <a:p>
              <a:endParaRPr lang="en-US"/>
            </a:p>
          </p:txBody>
        </p:sp>
        <p:sp>
          <p:nvSpPr>
            <p:cNvPr id="30" name="Freeform 29">
              <a:extLst>
                <a:ext uri="{FF2B5EF4-FFF2-40B4-BE49-F238E27FC236}">
                  <a16:creationId xmlns:a16="http://schemas.microsoft.com/office/drawing/2014/main" id="{39BA2711-0FDB-3048-ACFD-9FD1797864D2}"/>
                </a:ext>
              </a:extLst>
            </p:cNvPr>
            <p:cNvSpPr/>
            <p:nvPr/>
          </p:nvSpPr>
          <p:spPr>
            <a:xfrm>
              <a:off x="10990754" y="552542"/>
              <a:ext cx="389138" cy="448722"/>
            </a:xfrm>
            <a:custGeom>
              <a:avLst/>
              <a:gdLst>
                <a:gd name="connsiteX0" fmla="*/ 389139 w 389138"/>
                <a:gd name="connsiteY0" fmla="*/ 336691 h 448722"/>
                <a:gd name="connsiteX1" fmla="*/ 389139 w 389138"/>
                <a:gd name="connsiteY1" fmla="*/ 112330 h 448722"/>
                <a:gd name="connsiteX2" fmla="*/ 194570 w 389138"/>
                <a:gd name="connsiteY2" fmla="*/ 0 h 448722"/>
                <a:gd name="connsiteX3" fmla="*/ 0 w 389138"/>
                <a:gd name="connsiteY3" fmla="*/ 112330 h 448722"/>
                <a:gd name="connsiteX4" fmla="*/ 0 w 389138"/>
                <a:gd name="connsiteY4" fmla="*/ 336691 h 448722"/>
                <a:gd name="connsiteX5" fmla="*/ 194570 w 389138"/>
                <a:gd name="connsiteY5" fmla="*/ 448723 h 448722"/>
                <a:gd name="connsiteX6" fmla="*/ 8057 w 389138"/>
                <a:gd name="connsiteY6" fmla="*/ 116799 h 448722"/>
                <a:gd name="connsiteX7" fmla="*/ 194570 w 389138"/>
                <a:gd name="connsiteY7" fmla="*/ 9237 h 448722"/>
                <a:gd name="connsiteX8" fmla="*/ 381380 w 389138"/>
                <a:gd name="connsiteY8" fmla="*/ 116799 h 448722"/>
                <a:gd name="connsiteX9" fmla="*/ 381380 w 389138"/>
                <a:gd name="connsiteY9" fmla="*/ 331924 h 448722"/>
                <a:gd name="connsiteX10" fmla="*/ 194570 w 389138"/>
                <a:gd name="connsiteY10" fmla="*/ 439486 h 448722"/>
                <a:gd name="connsiteX11" fmla="*/ 8057 w 389138"/>
                <a:gd name="connsiteY11" fmla="*/ 331924 h 448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9138" h="448722">
                  <a:moveTo>
                    <a:pt x="389139" y="336691"/>
                  </a:moveTo>
                  <a:lnTo>
                    <a:pt x="389139" y="112330"/>
                  </a:lnTo>
                  <a:lnTo>
                    <a:pt x="194570" y="0"/>
                  </a:lnTo>
                  <a:lnTo>
                    <a:pt x="0" y="112330"/>
                  </a:lnTo>
                  <a:lnTo>
                    <a:pt x="0" y="336691"/>
                  </a:lnTo>
                  <a:lnTo>
                    <a:pt x="194570" y="448723"/>
                  </a:lnTo>
                  <a:close/>
                  <a:moveTo>
                    <a:pt x="8057" y="116799"/>
                  </a:moveTo>
                  <a:lnTo>
                    <a:pt x="194570" y="9237"/>
                  </a:lnTo>
                  <a:lnTo>
                    <a:pt x="381380" y="116799"/>
                  </a:lnTo>
                  <a:lnTo>
                    <a:pt x="381380" y="331924"/>
                  </a:lnTo>
                  <a:lnTo>
                    <a:pt x="194570" y="439486"/>
                  </a:lnTo>
                  <a:lnTo>
                    <a:pt x="8057" y="331924"/>
                  </a:lnTo>
                  <a:close/>
                </a:path>
              </a:pathLst>
            </a:custGeom>
            <a:solidFill>
              <a:schemeClr val="accent6">
                <a:lumMod val="90000"/>
              </a:schemeClr>
            </a:solidFill>
            <a:ln w="29774" cap="flat">
              <a:noFill/>
              <a:prstDash val="solid"/>
              <a:miter/>
            </a:ln>
          </p:spPr>
          <p:txBody>
            <a:bodyPr rtlCol="0" anchor="ctr"/>
            <a:lstStyle/>
            <a:p>
              <a:endParaRPr lang="en-US"/>
            </a:p>
          </p:txBody>
        </p:sp>
        <p:sp>
          <p:nvSpPr>
            <p:cNvPr id="31" name="Freeform 30">
              <a:extLst>
                <a:ext uri="{FF2B5EF4-FFF2-40B4-BE49-F238E27FC236}">
                  <a16:creationId xmlns:a16="http://schemas.microsoft.com/office/drawing/2014/main" id="{FB81EFB8-FBB7-FD49-ACAF-C6F0A53F26D0}"/>
                </a:ext>
              </a:extLst>
            </p:cNvPr>
            <p:cNvSpPr/>
            <p:nvPr/>
          </p:nvSpPr>
          <p:spPr>
            <a:xfrm>
              <a:off x="10400165" y="1008747"/>
              <a:ext cx="444758" cy="512078"/>
            </a:xfrm>
            <a:custGeom>
              <a:avLst/>
              <a:gdLst>
                <a:gd name="connsiteX0" fmla="*/ 559238 w 559237"/>
                <a:gd name="connsiteY0" fmla="*/ 482988 h 643884"/>
                <a:gd name="connsiteX1" fmla="*/ 559238 w 559237"/>
                <a:gd name="connsiteY1" fmla="*/ 160897 h 643884"/>
                <a:gd name="connsiteX2" fmla="*/ 279022 w 559237"/>
                <a:gd name="connsiteY2" fmla="*/ 0 h 643884"/>
                <a:gd name="connsiteX3" fmla="*/ 0 w 559237"/>
                <a:gd name="connsiteY3" fmla="*/ 160897 h 643884"/>
                <a:gd name="connsiteX4" fmla="*/ 0 w 559237"/>
                <a:gd name="connsiteY4" fmla="*/ 482988 h 643884"/>
                <a:gd name="connsiteX5" fmla="*/ 279022 w 559237"/>
                <a:gd name="connsiteY5" fmla="*/ 643884 h 643884"/>
                <a:gd name="connsiteX6" fmla="*/ 12235 w 559237"/>
                <a:gd name="connsiteY6" fmla="*/ 167452 h 643884"/>
                <a:gd name="connsiteX7" fmla="*/ 280812 w 559237"/>
                <a:gd name="connsiteY7" fmla="*/ 13110 h 643884"/>
                <a:gd name="connsiteX8" fmla="*/ 549390 w 559237"/>
                <a:gd name="connsiteY8" fmla="*/ 167452 h 643884"/>
                <a:gd name="connsiteX9" fmla="*/ 549390 w 559237"/>
                <a:gd name="connsiteY9" fmla="*/ 476433 h 643884"/>
                <a:gd name="connsiteX10" fmla="*/ 280812 w 559237"/>
                <a:gd name="connsiteY10" fmla="*/ 630774 h 643884"/>
                <a:gd name="connsiteX11" fmla="*/ 12235 w 559237"/>
                <a:gd name="connsiteY11" fmla="*/ 476433 h 643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9237" h="643884">
                  <a:moveTo>
                    <a:pt x="559238" y="482988"/>
                  </a:moveTo>
                  <a:lnTo>
                    <a:pt x="559238" y="160897"/>
                  </a:lnTo>
                  <a:lnTo>
                    <a:pt x="279022" y="0"/>
                  </a:lnTo>
                  <a:lnTo>
                    <a:pt x="0" y="160897"/>
                  </a:lnTo>
                  <a:lnTo>
                    <a:pt x="0" y="482988"/>
                  </a:lnTo>
                  <a:lnTo>
                    <a:pt x="279022" y="643884"/>
                  </a:lnTo>
                  <a:close/>
                  <a:moveTo>
                    <a:pt x="12235" y="167452"/>
                  </a:moveTo>
                  <a:lnTo>
                    <a:pt x="280812" y="13110"/>
                  </a:lnTo>
                  <a:lnTo>
                    <a:pt x="549390" y="167452"/>
                  </a:lnTo>
                  <a:lnTo>
                    <a:pt x="549390" y="476433"/>
                  </a:lnTo>
                  <a:lnTo>
                    <a:pt x="280812" y="630774"/>
                  </a:lnTo>
                  <a:lnTo>
                    <a:pt x="12235" y="476433"/>
                  </a:lnTo>
                  <a:close/>
                </a:path>
              </a:pathLst>
            </a:custGeom>
            <a:solidFill>
              <a:schemeClr val="accent6">
                <a:lumMod val="90000"/>
              </a:schemeClr>
            </a:solidFill>
            <a:ln w="29774" cap="flat">
              <a:noFill/>
              <a:prstDash val="solid"/>
              <a:miter/>
            </a:ln>
          </p:spPr>
          <p:txBody>
            <a:bodyPr rtlCol="0" anchor="ctr"/>
            <a:lstStyle/>
            <a:p>
              <a:endParaRPr lang="en-US"/>
            </a:p>
          </p:txBody>
        </p:sp>
        <p:sp>
          <p:nvSpPr>
            <p:cNvPr id="32" name="Freeform 31">
              <a:extLst>
                <a:ext uri="{FF2B5EF4-FFF2-40B4-BE49-F238E27FC236}">
                  <a16:creationId xmlns:a16="http://schemas.microsoft.com/office/drawing/2014/main" id="{DCFDF5CA-4760-744D-9286-344D9F2E12B0}"/>
                </a:ext>
              </a:extLst>
            </p:cNvPr>
            <p:cNvSpPr/>
            <p:nvPr/>
          </p:nvSpPr>
          <p:spPr>
            <a:xfrm>
              <a:off x="6626180" y="1155552"/>
              <a:ext cx="678833" cy="782944"/>
            </a:xfrm>
            <a:custGeom>
              <a:avLst/>
              <a:gdLst>
                <a:gd name="connsiteX0" fmla="*/ 0 w 786633"/>
                <a:gd name="connsiteY0" fmla="*/ 227043 h 907277"/>
                <a:gd name="connsiteX1" fmla="*/ 0 w 786633"/>
                <a:gd name="connsiteY1" fmla="*/ 680533 h 907277"/>
                <a:gd name="connsiteX2" fmla="*/ 393317 w 786633"/>
                <a:gd name="connsiteY2" fmla="*/ 907278 h 907277"/>
                <a:gd name="connsiteX3" fmla="*/ 786633 w 786633"/>
                <a:gd name="connsiteY3" fmla="*/ 680533 h 907277"/>
                <a:gd name="connsiteX4" fmla="*/ 786633 w 786633"/>
                <a:gd name="connsiteY4" fmla="*/ 227043 h 907277"/>
                <a:gd name="connsiteX5" fmla="*/ 393615 w 786633"/>
                <a:gd name="connsiteY5" fmla="*/ 0 h 907277"/>
                <a:gd name="connsiteX6" fmla="*/ 775890 w 786633"/>
                <a:gd name="connsiteY6" fmla="*/ 673978 h 907277"/>
                <a:gd name="connsiteX7" fmla="*/ 393914 w 786633"/>
                <a:gd name="connsiteY7" fmla="*/ 894168 h 907277"/>
                <a:gd name="connsiteX8" fmla="*/ 11638 w 786633"/>
                <a:gd name="connsiteY8" fmla="*/ 673978 h 907277"/>
                <a:gd name="connsiteX9" fmla="*/ 11638 w 786633"/>
                <a:gd name="connsiteY9" fmla="*/ 233300 h 907277"/>
                <a:gd name="connsiteX10" fmla="*/ 393615 w 786633"/>
                <a:gd name="connsiteY10" fmla="*/ 13110 h 907277"/>
                <a:gd name="connsiteX11" fmla="*/ 775890 w 786633"/>
                <a:gd name="connsiteY11" fmla="*/ 233300 h 907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6633" h="907277">
                  <a:moveTo>
                    <a:pt x="0" y="227043"/>
                  </a:moveTo>
                  <a:lnTo>
                    <a:pt x="0" y="680533"/>
                  </a:lnTo>
                  <a:lnTo>
                    <a:pt x="393317" y="907278"/>
                  </a:lnTo>
                  <a:lnTo>
                    <a:pt x="786633" y="680533"/>
                  </a:lnTo>
                  <a:lnTo>
                    <a:pt x="786633" y="227043"/>
                  </a:lnTo>
                  <a:lnTo>
                    <a:pt x="393615" y="0"/>
                  </a:lnTo>
                  <a:close/>
                  <a:moveTo>
                    <a:pt x="775890" y="673978"/>
                  </a:moveTo>
                  <a:lnTo>
                    <a:pt x="393914" y="894168"/>
                  </a:lnTo>
                  <a:lnTo>
                    <a:pt x="11638" y="673978"/>
                  </a:lnTo>
                  <a:lnTo>
                    <a:pt x="11638" y="233300"/>
                  </a:lnTo>
                  <a:lnTo>
                    <a:pt x="393615" y="13110"/>
                  </a:lnTo>
                  <a:lnTo>
                    <a:pt x="775890" y="233300"/>
                  </a:lnTo>
                  <a:close/>
                </a:path>
              </a:pathLst>
            </a:custGeom>
            <a:solidFill>
              <a:schemeClr val="accent6">
                <a:lumMod val="90000"/>
              </a:schemeClr>
            </a:solidFill>
            <a:ln w="29774" cap="flat">
              <a:noFill/>
              <a:prstDash val="solid"/>
              <a:miter/>
            </a:ln>
          </p:spPr>
          <p:txBody>
            <a:bodyPr rtlCol="0" anchor="ctr"/>
            <a:lstStyle/>
            <a:p>
              <a:endParaRPr lang="en-US"/>
            </a:p>
          </p:txBody>
        </p:sp>
        <p:sp>
          <p:nvSpPr>
            <p:cNvPr id="34" name="Freeform 33">
              <a:extLst>
                <a:ext uri="{FF2B5EF4-FFF2-40B4-BE49-F238E27FC236}">
                  <a16:creationId xmlns:a16="http://schemas.microsoft.com/office/drawing/2014/main" id="{45E84995-FBFC-D64D-A88C-05F99506A03F}"/>
                </a:ext>
              </a:extLst>
            </p:cNvPr>
            <p:cNvSpPr/>
            <p:nvPr userDrawn="1"/>
          </p:nvSpPr>
          <p:spPr>
            <a:xfrm>
              <a:off x="11020746" y="1184031"/>
              <a:ext cx="196775" cy="224957"/>
            </a:xfrm>
            <a:custGeom>
              <a:avLst/>
              <a:gdLst>
                <a:gd name="connsiteX0" fmla="*/ 119368 w 238735"/>
                <a:gd name="connsiteY0" fmla="*/ 0 h 272927"/>
                <a:gd name="connsiteX1" fmla="*/ 0 w 238735"/>
                <a:gd name="connsiteY1" fmla="*/ 68232 h 272927"/>
                <a:gd name="connsiteX2" fmla="*/ 0 w 238735"/>
                <a:gd name="connsiteY2" fmla="*/ 204696 h 272927"/>
                <a:gd name="connsiteX3" fmla="*/ 119368 w 238735"/>
                <a:gd name="connsiteY3" fmla="*/ 272928 h 272927"/>
                <a:gd name="connsiteX4" fmla="*/ 238735 w 238735"/>
                <a:gd name="connsiteY4" fmla="*/ 204696 h 272927"/>
                <a:gd name="connsiteX5" fmla="*/ 238735 w 238735"/>
                <a:gd name="connsiteY5" fmla="*/ 68232 h 272927"/>
                <a:gd name="connsiteX6" fmla="*/ 226500 w 238735"/>
                <a:gd name="connsiteY6" fmla="*/ 198141 h 272927"/>
                <a:gd name="connsiteX7" fmla="*/ 119368 w 238735"/>
                <a:gd name="connsiteY7" fmla="*/ 259818 h 272927"/>
                <a:gd name="connsiteX8" fmla="*/ 12235 w 238735"/>
                <a:gd name="connsiteY8" fmla="*/ 197247 h 272927"/>
                <a:gd name="connsiteX9" fmla="*/ 12235 w 238735"/>
                <a:gd name="connsiteY9" fmla="*/ 73893 h 272927"/>
                <a:gd name="connsiteX10" fmla="*/ 119368 w 238735"/>
                <a:gd name="connsiteY10" fmla="*/ 12216 h 272927"/>
                <a:gd name="connsiteX11" fmla="*/ 226500 w 238735"/>
                <a:gd name="connsiteY11" fmla="*/ 73893 h 272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735" h="272927">
                  <a:moveTo>
                    <a:pt x="119368" y="0"/>
                  </a:moveTo>
                  <a:lnTo>
                    <a:pt x="0" y="68232"/>
                  </a:lnTo>
                  <a:lnTo>
                    <a:pt x="0" y="204696"/>
                  </a:lnTo>
                  <a:lnTo>
                    <a:pt x="119368" y="272928"/>
                  </a:lnTo>
                  <a:lnTo>
                    <a:pt x="238735" y="204696"/>
                  </a:lnTo>
                  <a:lnTo>
                    <a:pt x="238735" y="68232"/>
                  </a:lnTo>
                  <a:close/>
                  <a:moveTo>
                    <a:pt x="226500" y="198141"/>
                  </a:moveTo>
                  <a:lnTo>
                    <a:pt x="119368" y="259818"/>
                  </a:lnTo>
                  <a:lnTo>
                    <a:pt x="12235" y="197247"/>
                  </a:lnTo>
                  <a:lnTo>
                    <a:pt x="12235" y="73893"/>
                  </a:lnTo>
                  <a:lnTo>
                    <a:pt x="119368" y="12216"/>
                  </a:lnTo>
                  <a:lnTo>
                    <a:pt x="226500" y="73893"/>
                  </a:lnTo>
                  <a:close/>
                </a:path>
              </a:pathLst>
            </a:custGeom>
            <a:solidFill>
              <a:schemeClr val="accent6">
                <a:lumMod val="90000"/>
              </a:schemeClr>
            </a:solidFill>
            <a:ln w="29774" cap="flat">
              <a:noFill/>
              <a:prstDash val="solid"/>
              <a:miter/>
            </a:ln>
          </p:spPr>
          <p:txBody>
            <a:bodyPr rtlCol="0" anchor="ctr"/>
            <a:lstStyle/>
            <a:p>
              <a:endParaRPr lang="en-US"/>
            </a:p>
          </p:txBody>
        </p:sp>
        <p:sp>
          <p:nvSpPr>
            <p:cNvPr id="35" name="Freeform 34">
              <a:extLst>
                <a:ext uri="{FF2B5EF4-FFF2-40B4-BE49-F238E27FC236}">
                  <a16:creationId xmlns:a16="http://schemas.microsoft.com/office/drawing/2014/main" id="{46AE3297-68D9-1E46-A3C1-45731E18E632}"/>
                </a:ext>
              </a:extLst>
            </p:cNvPr>
            <p:cNvSpPr/>
            <p:nvPr userDrawn="1"/>
          </p:nvSpPr>
          <p:spPr>
            <a:xfrm>
              <a:off x="7769173" y="120021"/>
              <a:ext cx="507680" cy="588248"/>
            </a:xfrm>
            <a:custGeom>
              <a:avLst/>
              <a:gdLst>
                <a:gd name="connsiteX0" fmla="*/ 0 w 717698"/>
                <a:gd name="connsiteY0" fmla="*/ 208570 h 831596"/>
                <a:gd name="connsiteX1" fmla="*/ 0 w 717698"/>
                <a:gd name="connsiteY1" fmla="*/ 623027 h 831596"/>
                <a:gd name="connsiteX2" fmla="*/ 358103 w 717698"/>
                <a:gd name="connsiteY2" fmla="*/ 831596 h 831596"/>
                <a:gd name="connsiteX3" fmla="*/ 717699 w 717698"/>
                <a:gd name="connsiteY3" fmla="*/ 623027 h 831596"/>
                <a:gd name="connsiteX4" fmla="*/ 717699 w 717698"/>
                <a:gd name="connsiteY4" fmla="*/ 208570 h 831596"/>
                <a:gd name="connsiteX5" fmla="*/ 358103 w 717698"/>
                <a:gd name="connsiteY5" fmla="*/ 0 h 831596"/>
                <a:gd name="connsiteX6" fmla="*/ 710835 w 717698"/>
                <a:gd name="connsiteY6" fmla="*/ 619452 h 831596"/>
                <a:gd name="connsiteX7" fmla="*/ 359297 w 717698"/>
                <a:gd name="connsiteY7" fmla="*/ 822062 h 831596"/>
                <a:gd name="connsiteX8" fmla="*/ 7759 w 717698"/>
                <a:gd name="connsiteY8" fmla="*/ 619452 h 831596"/>
                <a:gd name="connsiteX9" fmla="*/ 7759 w 717698"/>
                <a:gd name="connsiteY9" fmla="*/ 213039 h 831596"/>
                <a:gd name="connsiteX10" fmla="*/ 359297 w 717698"/>
                <a:gd name="connsiteY10" fmla="*/ 10428 h 831596"/>
                <a:gd name="connsiteX11" fmla="*/ 710835 w 717698"/>
                <a:gd name="connsiteY11" fmla="*/ 213039 h 831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17698" h="831596">
                  <a:moveTo>
                    <a:pt x="0" y="208570"/>
                  </a:moveTo>
                  <a:lnTo>
                    <a:pt x="0" y="623027"/>
                  </a:lnTo>
                  <a:lnTo>
                    <a:pt x="358103" y="831596"/>
                  </a:lnTo>
                  <a:lnTo>
                    <a:pt x="717699" y="623027"/>
                  </a:lnTo>
                  <a:lnTo>
                    <a:pt x="717699" y="208570"/>
                  </a:lnTo>
                  <a:lnTo>
                    <a:pt x="358103" y="0"/>
                  </a:lnTo>
                  <a:close/>
                  <a:moveTo>
                    <a:pt x="710835" y="619452"/>
                  </a:moveTo>
                  <a:lnTo>
                    <a:pt x="359297" y="822062"/>
                  </a:lnTo>
                  <a:lnTo>
                    <a:pt x="7759" y="619452"/>
                  </a:lnTo>
                  <a:lnTo>
                    <a:pt x="7759" y="213039"/>
                  </a:lnTo>
                  <a:lnTo>
                    <a:pt x="359297" y="10428"/>
                  </a:lnTo>
                  <a:lnTo>
                    <a:pt x="710835" y="213039"/>
                  </a:lnTo>
                  <a:close/>
                </a:path>
              </a:pathLst>
            </a:custGeom>
            <a:solidFill>
              <a:schemeClr val="accent6">
                <a:lumMod val="90000"/>
              </a:schemeClr>
            </a:solidFill>
            <a:ln w="29774" cap="flat">
              <a:noFill/>
              <a:prstDash val="solid"/>
              <a:miter/>
            </a:ln>
          </p:spPr>
          <p:txBody>
            <a:bodyPr rtlCol="0" anchor="ctr"/>
            <a:lstStyle/>
            <a:p>
              <a:endParaRPr lang="en-US"/>
            </a:p>
          </p:txBody>
        </p:sp>
        <p:sp>
          <p:nvSpPr>
            <p:cNvPr id="36" name="Freeform 35">
              <a:extLst>
                <a:ext uri="{FF2B5EF4-FFF2-40B4-BE49-F238E27FC236}">
                  <a16:creationId xmlns:a16="http://schemas.microsoft.com/office/drawing/2014/main" id="{5DC3F711-0E25-5941-8FB9-8771B0825A97}"/>
                </a:ext>
              </a:extLst>
            </p:cNvPr>
            <p:cNvSpPr/>
            <p:nvPr userDrawn="1"/>
          </p:nvSpPr>
          <p:spPr>
            <a:xfrm>
              <a:off x="5655016" y="215204"/>
              <a:ext cx="305378" cy="352011"/>
            </a:xfrm>
            <a:custGeom>
              <a:avLst/>
              <a:gdLst>
                <a:gd name="connsiteX0" fmla="*/ 0 w 600718"/>
                <a:gd name="connsiteY0" fmla="*/ 173113 h 692451"/>
                <a:gd name="connsiteX1" fmla="*/ 0 w 600718"/>
                <a:gd name="connsiteY1" fmla="*/ 519339 h 692451"/>
                <a:gd name="connsiteX2" fmla="*/ 300210 w 600718"/>
                <a:gd name="connsiteY2" fmla="*/ 692451 h 692451"/>
                <a:gd name="connsiteX3" fmla="*/ 600718 w 600718"/>
                <a:gd name="connsiteY3" fmla="*/ 519339 h 692451"/>
                <a:gd name="connsiteX4" fmla="*/ 600718 w 600718"/>
                <a:gd name="connsiteY4" fmla="*/ 173113 h 692451"/>
                <a:gd name="connsiteX5" fmla="*/ 300210 w 600718"/>
                <a:gd name="connsiteY5" fmla="*/ 0 h 692451"/>
                <a:gd name="connsiteX6" fmla="*/ 592661 w 600718"/>
                <a:gd name="connsiteY6" fmla="*/ 514869 h 692451"/>
                <a:gd name="connsiteX7" fmla="*/ 300210 w 600718"/>
                <a:gd name="connsiteY7" fmla="*/ 683215 h 692451"/>
                <a:gd name="connsiteX8" fmla="*/ 8057 w 600718"/>
                <a:gd name="connsiteY8" fmla="*/ 514869 h 692451"/>
                <a:gd name="connsiteX9" fmla="*/ 8057 w 600718"/>
                <a:gd name="connsiteY9" fmla="*/ 177582 h 692451"/>
                <a:gd name="connsiteX10" fmla="*/ 300210 w 600718"/>
                <a:gd name="connsiteY10" fmla="*/ 9237 h 692451"/>
                <a:gd name="connsiteX11" fmla="*/ 592661 w 600718"/>
                <a:gd name="connsiteY11" fmla="*/ 177582 h 692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0718" h="692451">
                  <a:moveTo>
                    <a:pt x="0" y="173113"/>
                  </a:moveTo>
                  <a:lnTo>
                    <a:pt x="0" y="519339"/>
                  </a:lnTo>
                  <a:lnTo>
                    <a:pt x="300210" y="692451"/>
                  </a:lnTo>
                  <a:lnTo>
                    <a:pt x="600718" y="519339"/>
                  </a:lnTo>
                  <a:lnTo>
                    <a:pt x="600718" y="173113"/>
                  </a:lnTo>
                  <a:lnTo>
                    <a:pt x="300210" y="0"/>
                  </a:lnTo>
                  <a:close/>
                  <a:moveTo>
                    <a:pt x="592661" y="514869"/>
                  </a:moveTo>
                  <a:lnTo>
                    <a:pt x="300210" y="683215"/>
                  </a:lnTo>
                  <a:lnTo>
                    <a:pt x="8057" y="514869"/>
                  </a:lnTo>
                  <a:lnTo>
                    <a:pt x="8057" y="177582"/>
                  </a:lnTo>
                  <a:lnTo>
                    <a:pt x="300210" y="9237"/>
                  </a:lnTo>
                  <a:lnTo>
                    <a:pt x="592661" y="177582"/>
                  </a:lnTo>
                  <a:close/>
                </a:path>
              </a:pathLst>
            </a:custGeom>
            <a:solidFill>
              <a:schemeClr val="accent6">
                <a:lumMod val="90000"/>
              </a:schemeClr>
            </a:solidFill>
            <a:ln w="29774" cap="flat">
              <a:noFill/>
              <a:prstDash val="solid"/>
              <a:miter/>
            </a:ln>
          </p:spPr>
          <p:txBody>
            <a:bodyPr rtlCol="0" anchor="ctr"/>
            <a:lstStyle/>
            <a:p>
              <a:endParaRPr lang="en-US"/>
            </a:p>
          </p:txBody>
        </p:sp>
        <p:sp>
          <p:nvSpPr>
            <p:cNvPr id="37" name="Freeform 36">
              <a:extLst>
                <a:ext uri="{FF2B5EF4-FFF2-40B4-BE49-F238E27FC236}">
                  <a16:creationId xmlns:a16="http://schemas.microsoft.com/office/drawing/2014/main" id="{2CBDEE89-802C-5942-8407-B47CA2C2174F}"/>
                </a:ext>
              </a:extLst>
            </p:cNvPr>
            <p:cNvSpPr/>
            <p:nvPr userDrawn="1"/>
          </p:nvSpPr>
          <p:spPr>
            <a:xfrm>
              <a:off x="6193765" y="606829"/>
              <a:ext cx="444133" cy="512249"/>
            </a:xfrm>
            <a:custGeom>
              <a:avLst/>
              <a:gdLst>
                <a:gd name="connsiteX0" fmla="*/ 0 w 786633"/>
                <a:gd name="connsiteY0" fmla="*/ 227043 h 907277"/>
                <a:gd name="connsiteX1" fmla="*/ 0 w 786633"/>
                <a:gd name="connsiteY1" fmla="*/ 680533 h 907277"/>
                <a:gd name="connsiteX2" fmla="*/ 393317 w 786633"/>
                <a:gd name="connsiteY2" fmla="*/ 907278 h 907277"/>
                <a:gd name="connsiteX3" fmla="*/ 786633 w 786633"/>
                <a:gd name="connsiteY3" fmla="*/ 680533 h 907277"/>
                <a:gd name="connsiteX4" fmla="*/ 786633 w 786633"/>
                <a:gd name="connsiteY4" fmla="*/ 227043 h 907277"/>
                <a:gd name="connsiteX5" fmla="*/ 393615 w 786633"/>
                <a:gd name="connsiteY5" fmla="*/ 0 h 907277"/>
                <a:gd name="connsiteX6" fmla="*/ 775890 w 786633"/>
                <a:gd name="connsiteY6" fmla="*/ 673978 h 907277"/>
                <a:gd name="connsiteX7" fmla="*/ 393914 w 786633"/>
                <a:gd name="connsiteY7" fmla="*/ 894168 h 907277"/>
                <a:gd name="connsiteX8" fmla="*/ 11638 w 786633"/>
                <a:gd name="connsiteY8" fmla="*/ 673978 h 907277"/>
                <a:gd name="connsiteX9" fmla="*/ 11638 w 786633"/>
                <a:gd name="connsiteY9" fmla="*/ 233300 h 907277"/>
                <a:gd name="connsiteX10" fmla="*/ 393615 w 786633"/>
                <a:gd name="connsiteY10" fmla="*/ 13110 h 907277"/>
                <a:gd name="connsiteX11" fmla="*/ 775890 w 786633"/>
                <a:gd name="connsiteY11" fmla="*/ 233300 h 907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6633" h="907277">
                  <a:moveTo>
                    <a:pt x="0" y="227043"/>
                  </a:moveTo>
                  <a:lnTo>
                    <a:pt x="0" y="680533"/>
                  </a:lnTo>
                  <a:lnTo>
                    <a:pt x="393317" y="907278"/>
                  </a:lnTo>
                  <a:lnTo>
                    <a:pt x="786633" y="680533"/>
                  </a:lnTo>
                  <a:lnTo>
                    <a:pt x="786633" y="227043"/>
                  </a:lnTo>
                  <a:lnTo>
                    <a:pt x="393615" y="0"/>
                  </a:lnTo>
                  <a:close/>
                  <a:moveTo>
                    <a:pt x="775890" y="673978"/>
                  </a:moveTo>
                  <a:lnTo>
                    <a:pt x="393914" y="894168"/>
                  </a:lnTo>
                  <a:lnTo>
                    <a:pt x="11638" y="673978"/>
                  </a:lnTo>
                  <a:lnTo>
                    <a:pt x="11638" y="233300"/>
                  </a:lnTo>
                  <a:lnTo>
                    <a:pt x="393615" y="13110"/>
                  </a:lnTo>
                  <a:lnTo>
                    <a:pt x="775890" y="233300"/>
                  </a:lnTo>
                  <a:close/>
                </a:path>
              </a:pathLst>
            </a:custGeom>
            <a:solidFill>
              <a:schemeClr val="accent6">
                <a:lumMod val="90000"/>
              </a:schemeClr>
            </a:solidFill>
            <a:ln w="29774" cap="flat">
              <a:noFill/>
              <a:prstDash val="solid"/>
              <a:miter/>
            </a:ln>
          </p:spPr>
          <p:txBody>
            <a:bodyPr rtlCol="0" anchor="ctr"/>
            <a:lstStyle/>
            <a:p>
              <a:endParaRPr lang="en-US"/>
            </a:p>
          </p:txBody>
        </p:sp>
      </p:grpSp>
      <p:sp>
        <p:nvSpPr>
          <p:cNvPr id="5" name="Preparation 13">
            <a:extLst>
              <a:ext uri="{FF2B5EF4-FFF2-40B4-BE49-F238E27FC236}">
                <a16:creationId xmlns:a16="http://schemas.microsoft.com/office/drawing/2014/main" id="{61768166-29F7-0E4B-809D-8609D7C8C5A5}"/>
              </a:ext>
            </a:extLst>
          </p:cNvPr>
          <p:cNvSpPr/>
          <p:nvPr userDrawn="1"/>
        </p:nvSpPr>
        <p:spPr>
          <a:xfrm rot="5400000">
            <a:off x="-2376316" y="2362694"/>
            <a:ext cx="6881531" cy="2132610"/>
          </a:xfrm>
          <a:custGeom>
            <a:avLst/>
            <a:gdLst>
              <a:gd name="connsiteX0" fmla="*/ 0 w 10000"/>
              <a:gd name="connsiteY0" fmla="*/ 5000 h 10000"/>
              <a:gd name="connsiteX1" fmla="*/ 2000 w 10000"/>
              <a:gd name="connsiteY1" fmla="*/ 0 h 10000"/>
              <a:gd name="connsiteX2" fmla="*/ 8000 w 10000"/>
              <a:gd name="connsiteY2" fmla="*/ 0 h 10000"/>
              <a:gd name="connsiteX3" fmla="*/ 10000 w 10000"/>
              <a:gd name="connsiteY3" fmla="*/ 5000 h 10000"/>
              <a:gd name="connsiteX4" fmla="*/ 8000 w 10000"/>
              <a:gd name="connsiteY4" fmla="*/ 10000 h 10000"/>
              <a:gd name="connsiteX5" fmla="*/ 2000 w 10000"/>
              <a:gd name="connsiteY5" fmla="*/ 10000 h 10000"/>
              <a:gd name="connsiteX6" fmla="*/ 0 w 10000"/>
              <a:gd name="connsiteY6" fmla="*/ 5000 h 10000"/>
              <a:gd name="connsiteX0" fmla="*/ 0 w 10000"/>
              <a:gd name="connsiteY0" fmla="*/ 5000 h 10000"/>
              <a:gd name="connsiteX1" fmla="*/ 2000 w 10000"/>
              <a:gd name="connsiteY1" fmla="*/ 0 h 10000"/>
              <a:gd name="connsiteX2" fmla="*/ 8000 w 10000"/>
              <a:gd name="connsiteY2" fmla="*/ 0 h 10000"/>
              <a:gd name="connsiteX3" fmla="*/ 10000 w 10000"/>
              <a:gd name="connsiteY3" fmla="*/ 5000 h 10000"/>
              <a:gd name="connsiteX4" fmla="*/ 8000 w 10000"/>
              <a:gd name="connsiteY4" fmla="*/ 10000 h 10000"/>
              <a:gd name="connsiteX5" fmla="*/ 0 w 10000"/>
              <a:gd name="connsiteY5" fmla="*/ 5000 h 10000"/>
              <a:gd name="connsiteX0" fmla="*/ 0 w 10000"/>
              <a:gd name="connsiteY0" fmla="*/ 5000 h 5000"/>
              <a:gd name="connsiteX1" fmla="*/ 2000 w 10000"/>
              <a:gd name="connsiteY1" fmla="*/ 0 h 5000"/>
              <a:gd name="connsiteX2" fmla="*/ 8000 w 10000"/>
              <a:gd name="connsiteY2" fmla="*/ 0 h 5000"/>
              <a:gd name="connsiteX3" fmla="*/ 10000 w 10000"/>
              <a:gd name="connsiteY3" fmla="*/ 5000 h 5000"/>
              <a:gd name="connsiteX4" fmla="*/ 0 w 10000"/>
              <a:gd name="connsiteY4" fmla="*/ 5000 h 5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5000">
                <a:moveTo>
                  <a:pt x="0" y="5000"/>
                </a:moveTo>
                <a:lnTo>
                  <a:pt x="2000" y="0"/>
                </a:lnTo>
                <a:lnTo>
                  <a:pt x="8000" y="0"/>
                </a:lnTo>
                <a:lnTo>
                  <a:pt x="10000" y="5000"/>
                </a:lnTo>
                <a:lnTo>
                  <a:pt x="0" y="500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 name="Title 1">
            <a:extLst>
              <a:ext uri="{FF2B5EF4-FFF2-40B4-BE49-F238E27FC236}">
                <a16:creationId xmlns:a16="http://schemas.microsoft.com/office/drawing/2014/main" id="{7CE15CEE-3FC5-2B41-8A2D-3F6DA7B12D0B}"/>
              </a:ext>
            </a:extLst>
          </p:cNvPr>
          <p:cNvSpPr>
            <a:spLocks noGrp="1"/>
          </p:cNvSpPr>
          <p:nvPr>
            <p:ph type="title" hasCustomPrompt="1"/>
          </p:nvPr>
        </p:nvSpPr>
        <p:spPr>
          <a:xfrm>
            <a:off x="393528" y="2710349"/>
            <a:ext cx="1477742" cy="1044084"/>
          </a:xfrm>
        </p:spPr>
        <p:txBody>
          <a:bodyPr tIns="360000" anchor="ctr">
            <a:noAutofit/>
          </a:bodyPr>
          <a:lstStyle>
            <a:lvl1pPr marL="0" algn="ctr" defTabSz="914377" rtl="0" eaLnBrk="1" latinLnBrk="0" hangingPunct="1">
              <a:lnSpc>
                <a:spcPts val="8000"/>
              </a:lnSpc>
              <a:defRPr lang="en-US" sz="7200" b="1" kern="1200" dirty="0">
                <a:solidFill>
                  <a:schemeClr val="bg1"/>
                </a:solidFill>
                <a:latin typeface="Effra" panose="020B0603020203020204" pitchFamily="34" charset="0"/>
                <a:ea typeface="Effra" panose="020B0603020203020204" pitchFamily="34" charset="0"/>
                <a:cs typeface="Effra" panose="020B0603020203020204" pitchFamily="34" charset="0"/>
              </a:defRPr>
            </a:lvl1pPr>
          </a:lstStyle>
          <a:p>
            <a:r>
              <a:rPr lang="en-US"/>
              <a:t>01</a:t>
            </a:r>
          </a:p>
        </p:txBody>
      </p:sp>
      <p:sp>
        <p:nvSpPr>
          <p:cNvPr id="8" name="Content Placeholder 4">
            <a:extLst>
              <a:ext uri="{FF2B5EF4-FFF2-40B4-BE49-F238E27FC236}">
                <a16:creationId xmlns:a16="http://schemas.microsoft.com/office/drawing/2014/main" id="{A65EB58F-78C5-2548-85B5-F9B44E69FF44}"/>
              </a:ext>
            </a:extLst>
          </p:cNvPr>
          <p:cNvSpPr>
            <a:spLocks noGrp="1"/>
          </p:cNvSpPr>
          <p:nvPr>
            <p:ph sz="quarter" idx="13" hasCustomPrompt="1"/>
          </p:nvPr>
        </p:nvSpPr>
        <p:spPr>
          <a:xfrm>
            <a:off x="2487063" y="2278729"/>
            <a:ext cx="9187951" cy="396539"/>
          </a:xfrm>
          <a:prstGeom prst="rect">
            <a:avLst/>
          </a:prstGeom>
          <a:noFill/>
        </p:spPr>
        <p:txBody>
          <a:bodyPr wrap="square" lIns="0" numCol="1" spcCol="274320" anchor="b"/>
          <a:lstStyle>
            <a:lvl1pPr marL="0" indent="0" algn="l" defTabSz="914377" rtl="0" eaLnBrk="1" latinLnBrk="0" hangingPunct="1">
              <a:lnSpc>
                <a:spcPct val="100000"/>
              </a:lnSpc>
              <a:spcBef>
                <a:spcPts val="0"/>
              </a:spcBef>
              <a:spcAft>
                <a:spcPts val="600"/>
              </a:spcAft>
              <a:buClr>
                <a:schemeClr val="accent1"/>
              </a:buClr>
              <a:buSzPct val="100000"/>
              <a:buFont typeface="+mj-lt"/>
              <a:buNone/>
              <a:defRPr lang="en-US" sz="1800" b="0" kern="1200" dirty="0" smtClean="0">
                <a:solidFill>
                  <a:schemeClr val="bg1">
                    <a:lumMod val="50000"/>
                  </a:schemeClr>
                </a:solidFill>
                <a:latin typeface="Effra" panose="020B0603020203020204" pitchFamily="34" charset="0"/>
                <a:ea typeface="+mn-ea"/>
                <a:cs typeface="Effra" panose="020B0603020203020204" pitchFamily="34" charset="0"/>
              </a:defRPr>
            </a:lvl1pPr>
            <a:lvl2pPr marL="0" indent="0" algn="l" defTabSz="914377" rtl="0" eaLnBrk="1" latinLnBrk="0" hangingPunct="1">
              <a:lnSpc>
                <a:spcPct val="100000"/>
              </a:lnSpc>
              <a:spcBef>
                <a:spcPts val="0"/>
              </a:spcBef>
              <a:spcAft>
                <a:spcPts val="600"/>
              </a:spcAft>
              <a:buClr>
                <a:schemeClr val="accent1"/>
              </a:buClr>
              <a:buFont typeface="+mj-lt"/>
              <a:buNone/>
              <a:tabLst/>
              <a:defRPr lang="en-US" sz="2800" b="1" kern="1200" dirty="0" smtClean="0">
                <a:solidFill>
                  <a:schemeClr val="bg1"/>
                </a:solidFill>
                <a:latin typeface="Arial" panose="020B0604020202020204" pitchFamily="34" charset="0"/>
                <a:ea typeface="+mn-ea"/>
                <a:cs typeface="Arial" panose="020B0604020202020204" pitchFamily="34" charset="0"/>
              </a:defRPr>
            </a:lvl2pPr>
            <a:lvl3pPr marL="566724" indent="-219069">
              <a:buClr>
                <a:schemeClr val="bg1"/>
              </a:buClr>
              <a:buFont typeface="Arial" panose="020B0604020202020204" pitchFamily="34" charset="0"/>
              <a:buChar char="•"/>
              <a:defRPr sz="1600" baseline="0">
                <a:solidFill>
                  <a:schemeClr val="bg1"/>
                </a:solidFill>
                <a:latin typeface="+mn-lt"/>
              </a:defRPr>
            </a:lvl3pPr>
            <a:lvl4pPr>
              <a:defRPr>
                <a:solidFill>
                  <a:schemeClr val="bg1"/>
                </a:solidFill>
              </a:defRPr>
            </a:lvl4pPr>
            <a:lvl5pPr>
              <a:defRPr baseline="0">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a:t>Presentation name</a:t>
            </a:r>
          </a:p>
        </p:txBody>
      </p:sp>
      <p:sp>
        <p:nvSpPr>
          <p:cNvPr id="33" name="Content Placeholder 4">
            <a:extLst>
              <a:ext uri="{FF2B5EF4-FFF2-40B4-BE49-F238E27FC236}">
                <a16:creationId xmlns:a16="http://schemas.microsoft.com/office/drawing/2014/main" id="{95545653-F9D0-C840-B34C-E09582871F8E}"/>
              </a:ext>
            </a:extLst>
          </p:cNvPr>
          <p:cNvSpPr>
            <a:spLocks noGrp="1"/>
          </p:cNvSpPr>
          <p:nvPr>
            <p:ph sz="quarter" idx="14" hasCustomPrompt="1"/>
          </p:nvPr>
        </p:nvSpPr>
        <p:spPr>
          <a:xfrm>
            <a:off x="2487063" y="2976147"/>
            <a:ext cx="9222878" cy="1696689"/>
          </a:xfrm>
          <a:noFill/>
        </p:spPr>
        <p:txBody>
          <a:bodyPr wrap="square" lIns="0" numCol="1" spcCol="274320" anchor="t"/>
          <a:lstStyle>
            <a:lvl1pPr marL="0" indent="0" algn="l" defTabSz="914377" rtl="0" eaLnBrk="1" latinLnBrk="0" hangingPunct="1">
              <a:lnSpc>
                <a:spcPts val="5600"/>
              </a:lnSpc>
              <a:spcBef>
                <a:spcPts val="0"/>
              </a:spcBef>
              <a:spcAft>
                <a:spcPts val="600"/>
              </a:spcAft>
              <a:buClr>
                <a:schemeClr val="accent1"/>
              </a:buClr>
              <a:buSzPct val="100000"/>
              <a:buFont typeface="+mj-lt"/>
              <a:buNone/>
              <a:defRPr lang="en-US" sz="5400" b="0" i="0" kern="1200" dirty="0" smtClean="0">
                <a:solidFill>
                  <a:schemeClr val="tx1"/>
                </a:solidFill>
                <a:latin typeface="Effra Medium" panose="020B0603020203020204" pitchFamily="34" charset="0"/>
                <a:ea typeface="+mn-ea"/>
                <a:cs typeface="Effra Medium" panose="020B0603020203020204" pitchFamily="34" charset="0"/>
              </a:defRPr>
            </a:lvl1pPr>
            <a:lvl2pPr marL="0" indent="0" algn="l" defTabSz="914377" rtl="0" eaLnBrk="1" latinLnBrk="0" hangingPunct="1">
              <a:lnSpc>
                <a:spcPct val="100000"/>
              </a:lnSpc>
              <a:spcBef>
                <a:spcPts val="0"/>
              </a:spcBef>
              <a:spcAft>
                <a:spcPts val="600"/>
              </a:spcAft>
              <a:buClr>
                <a:schemeClr val="accent1"/>
              </a:buClr>
              <a:buFont typeface="+mj-lt"/>
              <a:buNone/>
              <a:tabLst/>
              <a:defRPr lang="en-US" sz="2800" b="1" kern="1200" dirty="0" smtClean="0">
                <a:solidFill>
                  <a:schemeClr val="bg1"/>
                </a:solidFill>
                <a:latin typeface="Arial" panose="020B0604020202020204" pitchFamily="34" charset="0"/>
                <a:ea typeface="+mn-ea"/>
                <a:cs typeface="Arial" panose="020B0604020202020204" pitchFamily="34" charset="0"/>
              </a:defRPr>
            </a:lvl2pPr>
            <a:lvl3pPr marL="566724" indent="-219069">
              <a:buClr>
                <a:schemeClr val="bg1"/>
              </a:buClr>
              <a:buFont typeface="Arial" panose="020B0604020202020204" pitchFamily="34" charset="0"/>
              <a:buChar char="•"/>
              <a:defRPr sz="1600" baseline="0">
                <a:solidFill>
                  <a:schemeClr val="bg1"/>
                </a:solidFill>
                <a:latin typeface="+mn-lt"/>
              </a:defRPr>
            </a:lvl3pPr>
            <a:lvl4pPr>
              <a:defRPr>
                <a:solidFill>
                  <a:schemeClr val="bg1"/>
                </a:solidFill>
              </a:defRPr>
            </a:lvl4pPr>
            <a:lvl5pPr>
              <a:defRPr baseline="0">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a:t>Section</a:t>
            </a:r>
          </a:p>
        </p:txBody>
      </p:sp>
      <p:pic>
        <p:nvPicPr>
          <p:cNvPr id="38" name="Graphic 37">
            <a:extLst>
              <a:ext uri="{FF2B5EF4-FFF2-40B4-BE49-F238E27FC236}">
                <a16:creationId xmlns:a16="http://schemas.microsoft.com/office/drawing/2014/main" id="{A00D74F6-08D8-AF45-B7C2-E7AFD79066A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526925" y="1401430"/>
            <a:ext cx="640590" cy="782944"/>
          </a:xfrm>
          <a:prstGeom prst="rect">
            <a:avLst/>
          </a:prstGeom>
        </p:spPr>
      </p:pic>
      <p:cxnSp>
        <p:nvCxnSpPr>
          <p:cNvPr id="42" name="Straight Connector 41">
            <a:extLst>
              <a:ext uri="{FF2B5EF4-FFF2-40B4-BE49-F238E27FC236}">
                <a16:creationId xmlns:a16="http://schemas.microsoft.com/office/drawing/2014/main" id="{80358A9F-5C23-7344-B3EF-2456AAC0D964}"/>
              </a:ext>
            </a:extLst>
          </p:cNvPr>
          <p:cNvCxnSpPr>
            <a:cxnSpLocks/>
          </p:cNvCxnSpPr>
          <p:nvPr userDrawn="1"/>
        </p:nvCxnSpPr>
        <p:spPr>
          <a:xfrm>
            <a:off x="2486285" y="2795423"/>
            <a:ext cx="707486"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6" name="Slide Number Placeholder 5">
            <a:extLst>
              <a:ext uri="{FF2B5EF4-FFF2-40B4-BE49-F238E27FC236}">
                <a16:creationId xmlns:a16="http://schemas.microsoft.com/office/drawing/2014/main" id="{6D9FF4ED-EB0A-514D-922A-747E36BC8DA1}"/>
              </a:ext>
            </a:extLst>
          </p:cNvPr>
          <p:cNvSpPr txBox="1">
            <a:spLocks/>
          </p:cNvSpPr>
          <p:nvPr userDrawn="1"/>
        </p:nvSpPr>
        <p:spPr>
          <a:xfrm>
            <a:off x="11513340" y="6385764"/>
            <a:ext cx="338935" cy="472236"/>
          </a:xfrm>
          <a:prstGeom prst="rect">
            <a:avLst/>
          </a:prstGeom>
          <a:solidFill>
            <a:schemeClr val="bg1"/>
          </a:solidFill>
        </p:spPr>
        <p:txBody>
          <a:bodyPr vert="horz" lIns="36000" tIns="32400" rIns="36000" bIns="18000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600" b="0">
                <a:solidFill>
                  <a:schemeClr val="tx1"/>
                </a:solidFill>
                <a:latin typeface="Effra" panose="020B0603020203020204" pitchFamily="34" charset="0"/>
                <a:cs typeface="Effra" panose="020B0603020203020204" pitchFamily="34" charset="0"/>
              </a:rPr>
              <a:t>P.  </a:t>
            </a:r>
            <a:fld id="{8D848597-3BD1-3F4D-AB2D-36A6D598B345}" type="slidenum">
              <a:rPr lang="en-US" sz="900" b="0" smtClean="0">
                <a:solidFill>
                  <a:schemeClr val="tx1"/>
                </a:solidFill>
                <a:latin typeface="Effra" panose="020B0603020203020204" pitchFamily="34" charset="0"/>
                <a:cs typeface="Effra" panose="020B0603020203020204" pitchFamily="34" charset="0"/>
              </a:rPr>
              <a:pPr algn="ctr"/>
              <a:t>‹#›</a:t>
            </a:fld>
            <a:endParaRPr lang="en-US" sz="1050" b="0">
              <a:solidFill>
                <a:schemeClr val="tx1"/>
              </a:solidFill>
              <a:latin typeface="Effra" panose="020B0603020203020204" pitchFamily="34" charset="0"/>
              <a:cs typeface="Effra" panose="020B0603020203020204" pitchFamily="34" charset="0"/>
            </a:endParaRPr>
          </a:p>
        </p:txBody>
      </p:sp>
      <p:cxnSp>
        <p:nvCxnSpPr>
          <p:cNvPr id="47" name="Straight Connector 46">
            <a:extLst>
              <a:ext uri="{FF2B5EF4-FFF2-40B4-BE49-F238E27FC236}">
                <a16:creationId xmlns:a16="http://schemas.microsoft.com/office/drawing/2014/main" id="{49D9214D-6F24-B348-92EC-6DE4A63094A3}"/>
              </a:ext>
            </a:extLst>
          </p:cNvPr>
          <p:cNvCxnSpPr>
            <a:cxnSpLocks/>
          </p:cNvCxnSpPr>
          <p:nvPr userDrawn="1"/>
        </p:nvCxnSpPr>
        <p:spPr>
          <a:xfrm>
            <a:off x="11513339" y="6385764"/>
            <a:ext cx="338936"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Picture Placeholder 6">
            <a:extLst>
              <a:ext uri="{FF2B5EF4-FFF2-40B4-BE49-F238E27FC236}">
                <a16:creationId xmlns:a16="http://schemas.microsoft.com/office/drawing/2014/main" id="{B5DAB9B5-BCFF-6A4E-AAC4-004DDC243F0D}"/>
              </a:ext>
            </a:extLst>
          </p:cNvPr>
          <p:cNvSpPr>
            <a:spLocks noGrp="1"/>
          </p:cNvSpPr>
          <p:nvPr>
            <p:ph type="pic" sz="quarter" idx="15" hasCustomPrompt="1"/>
          </p:nvPr>
        </p:nvSpPr>
        <p:spPr>
          <a:xfrm>
            <a:off x="2486285" y="4820272"/>
            <a:ext cx="2514693" cy="636290"/>
          </a:xfrm>
        </p:spPr>
        <p:txBody>
          <a:bodyPr/>
          <a:lstStyle/>
          <a:p>
            <a:r>
              <a:rPr lang="en-US"/>
              <a:t>Insert Endorser Logo </a:t>
            </a:r>
          </a:p>
        </p:txBody>
      </p:sp>
      <p:sp>
        <p:nvSpPr>
          <p:cNvPr id="12" name="Footer Placeholder 11">
            <a:extLst>
              <a:ext uri="{FF2B5EF4-FFF2-40B4-BE49-F238E27FC236}">
                <a16:creationId xmlns:a16="http://schemas.microsoft.com/office/drawing/2014/main" id="{DC48ED6B-B9C2-784E-99F7-E55DFC40E774}"/>
              </a:ext>
            </a:extLst>
          </p:cNvPr>
          <p:cNvSpPr>
            <a:spLocks noGrp="1"/>
          </p:cNvSpPr>
          <p:nvPr>
            <p:ph type="ftr" sz="quarter" idx="16"/>
          </p:nvPr>
        </p:nvSpPr>
        <p:spPr>
          <a:xfrm>
            <a:off x="1099419" y="6476548"/>
            <a:ext cx="3495601" cy="134182"/>
          </a:xfrm>
        </p:spPr>
        <p:txBody>
          <a:bodyPr/>
          <a:lstStyle>
            <a:lvl1pPr algn="l">
              <a:defRPr/>
            </a:lvl1pPr>
          </a:lstStyle>
          <a:p>
            <a:r>
              <a:rPr lang="en-GB"/>
              <a:t>Flutter International — Confidential </a:t>
            </a:r>
          </a:p>
        </p:txBody>
      </p:sp>
      <p:sp>
        <p:nvSpPr>
          <p:cNvPr id="48" name="Slide Number Placeholder 5">
            <a:extLst>
              <a:ext uri="{FF2B5EF4-FFF2-40B4-BE49-F238E27FC236}">
                <a16:creationId xmlns:a16="http://schemas.microsoft.com/office/drawing/2014/main" id="{6B19A1BE-D10B-AD42-8748-D6D7162F4BEE}"/>
              </a:ext>
            </a:extLst>
          </p:cNvPr>
          <p:cNvSpPr txBox="1">
            <a:spLocks/>
          </p:cNvSpPr>
          <p:nvPr userDrawn="1"/>
        </p:nvSpPr>
        <p:spPr>
          <a:xfrm>
            <a:off x="11513340" y="6385764"/>
            <a:ext cx="338935" cy="472236"/>
          </a:xfrm>
          <a:prstGeom prst="rect">
            <a:avLst/>
          </a:prstGeom>
          <a:solidFill>
            <a:schemeClr val="bg1"/>
          </a:solidFill>
        </p:spPr>
        <p:txBody>
          <a:bodyPr vert="horz" lIns="36000" tIns="32400" rIns="36000" bIns="18000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600" b="0">
                <a:solidFill>
                  <a:schemeClr val="tx1"/>
                </a:solidFill>
                <a:latin typeface="Effra" panose="020B0603020203020204" pitchFamily="34" charset="0"/>
                <a:cs typeface="Effra" panose="020B0603020203020204" pitchFamily="34" charset="0"/>
              </a:rPr>
              <a:t>P.  </a:t>
            </a:r>
            <a:fld id="{8D848597-3BD1-3F4D-AB2D-36A6D598B345}" type="slidenum">
              <a:rPr lang="en-US" sz="900" b="0" smtClean="0">
                <a:solidFill>
                  <a:schemeClr val="tx1"/>
                </a:solidFill>
                <a:latin typeface="Effra" panose="020B0603020203020204" pitchFamily="34" charset="0"/>
                <a:cs typeface="Effra" panose="020B0603020203020204" pitchFamily="34" charset="0"/>
              </a:rPr>
              <a:pPr algn="ctr"/>
              <a:t>‹#›</a:t>
            </a:fld>
            <a:endParaRPr lang="en-US" sz="1050" b="0">
              <a:solidFill>
                <a:schemeClr val="tx1"/>
              </a:solidFill>
              <a:latin typeface="Effra" panose="020B0603020203020204" pitchFamily="34" charset="0"/>
              <a:cs typeface="Effra" panose="020B0603020203020204" pitchFamily="34" charset="0"/>
            </a:endParaRPr>
          </a:p>
        </p:txBody>
      </p:sp>
      <p:sp>
        <p:nvSpPr>
          <p:cNvPr id="49" name="Text Placeholder 3">
            <a:extLst>
              <a:ext uri="{FF2B5EF4-FFF2-40B4-BE49-F238E27FC236}">
                <a16:creationId xmlns:a16="http://schemas.microsoft.com/office/drawing/2014/main" id="{94361A18-9E67-1244-BE01-98C9313B8043}"/>
              </a:ext>
            </a:extLst>
          </p:cNvPr>
          <p:cNvSpPr txBox="1">
            <a:spLocks/>
          </p:cNvSpPr>
          <p:nvPr userDrawn="1"/>
        </p:nvSpPr>
        <p:spPr>
          <a:xfrm>
            <a:off x="11468060" y="155575"/>
            <a:ext cx="429494" cy="210676"/>
          </a:xfrm>
          <a:prstGeom prst="rect">
            <a:avLst/>
          </a:prstGeom>
        </p:spPr>
        <p:txBody>
          <a:bodyPr lIns="0" tIns="0" rIns="0" bIns="0"/>
          <a:lstStyle>
            <a:lvl1pPr marL="0" indent="0" algn="l" defTabSz="914377" rtl="0" eaLnBrk="1" latinLnBrk="0" hangingPunct="1">
              <a:lnSpc>
                <a:spcPct val="100000"/>
              </a:lnSpc>
              <a:spcBef>
                <a:spcPts val="0"/>
              </a:spcBef>
              <a:spcAft>
                <a:spcPts val="1200"/>
              </a:spcAft>
              <a:buFont typeface="Arial"/>
              <a:buNone/>
              <a:defRPr sz="800" kern="1200">
                <a:solidFill>
                  <a:schemeClr val="tx2"/>
                </a:solidFill>
                <a:latin typeface="Arial" charset="0"/>
                <a:ea typeface="Arial" charset="0"/>
                <a:cs typeface="Arial" charset="0"/>
              </a:defRPr>
            </a:lvl1pPr>
            <a:lvl2pPr marL="0" indent="0" algn="l" defTabSz="914377" rtl="0" eaLnBrk="1" latinLnBrk="0" hangingPunct="1">
              <a:lnSpc>
                <a:spcPts val="2160"/>
              </a:lnSpc>
              <a:spcBef>
                <a:spcPts val="0"/>
              </a:spcBef>
              <a:spcAft>
                <a:spcPts val="600"/>
              </a:spcAft>
              <a:buFont typeface="Arial"/>
              <a:buNone/>
              <a:defRPr sz="900" kern="1200">
                <a:solidFill>
                  <a:schemeClr val="bg1"/>
                </a:solidFill>
                <a:latin typeface="Arial" charset="0"/>
                <a:ea typeface="Arial" charset="0"/>
                <a:cs typeface="Arial" charset="0"/>
              </a:defRPr>
            </a:lvl2pPr>
            <a:lvl3pPr marL="0" indent="0" algn="l" defTabSz="914377" rtl="0" eaLnBrk="1" latinLnBrk="0" hangingPunct="1">
              <a:lnSpc>
                <a:spcPts val="2160"/>
              </a:lnSpc>
              <a:spcBef>
                <a:spcPts val="0"/>
              </a:spcBef>
              <a:spcAft>
                <a:spcPts val="600"/>
              </a:spcAft>
              <a:buFont typeface="Arial"/>
              <a:buNone/>
              <a:defRPr sz="900" kern="1200">
                <a:solidFill>
                  <a:schemeClr val="bg1"/>
                </a:solidFill>
                <a:latin typeface="Arial" charset="0"/>
                <a:ea typeface="Arial" charset="0"/>
                <a:cs typeface="Arial" charset="0"/>
              </a:defRPr>
            </a:lvl3pPr>
            <a:lvl4pPr marL="0" indent="0" algn="l" defTabSz="914377" rtl="0" eaLnBrk="1" latinLnBrk="0" hangingPunct="1">
              <a:lnSpc>
                <a:spcPts val="2160"/>
              </a:lnSpc>
              <a:spcBef>
                <a:spcPts val="0"/>
              </a:spcBef>
              <a:spcAft>
                <a:spcPts val="600"/>
              </a:spcAft>
              <a:buFont typeface="Arial"/>
              <a:buNone/>
              <a:defRPr sz="900" kern="1200">
                <a:solidFill>
                  <a:schemeClr val="bg1"/>
                </a:solidFill>
                <a:latin typeface="Arial" charset="0"/>
                <a:ea typeface="Arial" charset="0"/>
                <a:cs typeface="Arial" charset="0"/>
              </a:defRPr>
            </a:lvl4pPr>
            <a:lvl5pPr marL="0" indent="0" algn="l" defTabSz="914377" rtl="0" eaLnBrk="1" latinLnBrk="0" hangingPunct="1">
              <a:lnSpc>
                <a:spcPts val="2160"/>
              </a:lnSpc>
              <a:spcBef>
                <a:spcPts val="0"/>
              </a:spcBef>
              <a:spcAft>
                <a:spcPts val="600"/>
              </a:spcAft>
              <a:buFont typeface="Arial"/>
              <a:buNone/>
              <a:defRPr sz="900" kern="1200">
                <a:solidFill>
                  <a:schemeClr val="bg1"/>
                </a:solidFill>
                <a:latin typeface="Arial" charset="0"/>
                <a:ea typeface="Arial" charset="0"/>
                <a:cs typeface="Arial" charset="0"/>
              </a:defRPr>
            </a:lvl5pPr>
            <a:lvl6pPr marL="2514537"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ctr"/>
            <a:fld id="{F3A90C8E-65F6-7645-B18C-F0D6502BD2C4}" type="datetime4">
              <a:rPr lang="en-GB" sz="600" b="0" i="0" smtClean="0">
                <a:solidFill>
                  <a:schemeClr val="tx1">
                    <a:lumMod val="50000"/>
                    <a:lumOff val="50000"/>
                  </a:schemeClr>
                </a:solidFill>
                <a:latin typeface="Effra Light" panose="020B0403020203020204" pitchFamily="34" charset="0"/>
                <a:cs typeface="Effra Light" panose="020B0403020203020204" pitchFamily="34" charset="0"/>
              </a:rPr>
              <a:pPr algn="ctr"/>
              <a:t>16 March 2023</a:t>
            </a:fld>
            <a:endParaRPr lang="en-US" sz="800" b="0" i="0">
              <a:solidFill>
                <a:schemeClr val="tx1">
                  <a:lumMod val="50000"/>
                  <a:lumOff val="50000"/>
                </a:schemeClr>
              </a:solidFill>
              <a:latin typeface="Effra Light" panose="020B0403020203020204" pitchFamily="34" charset="0"/>
              <a:cs typeface="Effra Light" panose="020B0403020203020204" pitchFamily="34" charset="0"/>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Blank Slid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4558F8D-3F55-BF49-84D3-9AE09D175021}"/>
              </a:ext>
            </a:extLst>
          </p:cNvPr>
          <p:cNvSpPr/>
          <p:nvPr userDrawn="1"/>
        </p:nvSpPr>
        <p:spPr>
          <a:xfrm>
            <a:off x="0" y="3266"/>
            <a:ext cx="669446" cy="6857992"/>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phic 4">
            <a:extLst>
              <a:ext uri="{FF2B5EF4-FFF2-40B4-BE49-F238E27FC236}">
                <a16:creationId xmlns:a16="http://schemas.microsoft.com/office/drawing/2014/main" id="{AADDD9E4-1DC7-C04A-9AD7-8B6047FA237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20782" y="324948"/>
            <a:ext cx="427883" cy="522968"/>
          </a:xfrm>
          <a:prstGeom prst="rect">
            <a:avLst/>
          </a:prstGeom>
        </p:spPr>
      </p:pic>
      <p:sp>
        <p:nvSpPr>
          <p:cNvPr id="28" name="Slide Number Placeholder 5">
            <a:extLst>
              <a:ext uri="{FF2B5EF4-FFF2-40B4-BE49-F238E27FC236}">
                <a16:creationId xmlns:a16="http://schemas.microsoft.com/office/drawing/2014/main" id="{2D3EC797-A985-4841-9EDC-5C244046B7AE}"/>
              </a:ext>
            </a:extLst>
          </p:cNvPr>
          <p:cNvSpPr txBox="1">
            <a:spLocks/>
          </p:cNvSpPr>
          <p:nvPr userDrawn="1"/>
        </p:nvSpPr>
        <p:spPr>
          <a:xfrm>
            <a:off x="11513340" y="6510280"/>
            <a:ext cx="338935" cy="211714"/>
          </a:xfrm>
          <a:prstGeom prst="rect">
            <a:avLst/>
          </a:prstGeom>
          <a:noFill/>
        </p:spPr>
        <p:txBody>
          <a:bodyPr vert="horz" lIns="36000" tIns="32400" rIns="36000" bIns="18000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600" b="0">
                <a:solidFill>
                  <a:schemeClr val="tx1"/>
                </a:solidFill>
                <a:latin typeface="Effra" panose="020B0603020203020204" pitchFamily="34" charset="0"/>
                <a:cs typeface="Effra" panose="020B0603020203020204" pitchFamily="34" charset="0"/>
              </a:rPr>
              <a:t>P.  </a:t>
            </a:r>
            <a:fld id="{8D848597-3BD1-3F4D-AB2D-36A6D598B345}" type="slidenum">
              <a:rPr lang="en-US" sz="900" b="0" smtClean="0">
                <a:solidFill>
                  <a:schemeClr val="tx1"/>
                </a:solidFill>
                <a:latin typeface="Effra" panose="020B0603020203020204" pitchFamily="34" charset="0"/>
                <a:cs typeface="Effra" panose="020B0603020203020204" pitchFamily="34" charset="0"/>
              </a:rPr>
              <a:pPr algn="ctr"/>
              <a:t>‹#›</a:t>
            </a:fld>
            <a:endParaRPr lang="en-US" sz="1050" b="0">
              <a:solidFill>
                <a:schemeClr val="tx1"/>
              </a:solidFill>
              <a:latin typeface="Effra" panose="020B0603020203020204" pitchFamily="34" charset="0"/>
              <a:cs typeface="Effra" panose="020B0603020203020204" pitchFamily="34" charset="0"/>
            </a:endParaRPr>
          </a:p>
        </p:txBody>
      </p:sp>
      <p:cxnSp>
        <p:nvCxnSpPr>
          <p:cNvPr id="29" name="Straight Connector 28">
            <a:extLst>
              <a:ext uri="{FF2B5EF4-FFF2-40B4-BE49-F238E27FC236}">
                <a16:creationId xmlns:a16="http://schemas.microsoft.com/office/drawing/2014/main" id="{55D4E1D8-8DB2-1B49-85AF-20E63753497C}"/>
              </a:ext>
            </a:extLst>
          </p:cNvPr>
          <p:cNvCxnSpPr>
            <a:cxnSpLocks/>
          </p:cNvCxnSpPr>
          <p:nvPr userDrawn="1"/>
        </p:nvCxnSpPr>
        <p:spPr>
          <a:xfrm>
            <a:off x="11513339" y="6342916"/>
            <a:ext cx="338936"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1" name="Footer Placeholder 20">
            <a:extLst>
              <a:ext uri="{FF2B5EF4-FFF2-40B4-BE49-F238E27FC236}">
                <a16:creationId xmlns:a16="http://schemas.microsoft.com/office/drawing/2014/main" id="{B3A5BB6E-F22A-CD4A-B3DB-93FB67F42272}"/>
              </a:ext>
            </a:extLst>
          </p:cNvPr>
          <p:cNvSpPr>
            <a:spLocks noGrp="1"/>
          </p:cNvSpPr>
          <p:nvPr>
            <p:ph type="ftr" sz="quarter" idx="3"/>
          </p:nvPr>
        </p:nvSpPr>
        <p:spPr>
          <a:xfrm rot="5400000">
            <a:off x="-1413084" y="4369668"/>
            <a:ext cx="3495601" cy="134182"/>
          </a:xfrm>
          <a:prstGeom prst="rect">
            <a:avLst/>
          </a:prstGeom>
        </p:spPr>
        <p:txBody>
          <a:bodyPr vert="horz" lIns="0" tIns="0" rIns="0" bIns="0" rtlCol="0" anchor="ctr"/>
          <a:lstStyle>
            <a:lvl1pPr algn="r">
              <a:defRPr lang="en-US" sz="600" b="0" i="0" kern="1200" spc="200" baseline="0">
                <a:solidFill>
                  <a:schemeClr val="bg1">
                    <a:lumMod val="50000"/>
                  </a:schemeClr>
                </a:solidFill>
                <a:latin typeface="Effra Light" panose="020B0403020203020204" pitchFamily="34" charset="0"/>
                <a:ea typeface="Effra Light" panose="020B0403020203020204" pitchFamily="34" charset="0"/>
                <a:cs typeface="Effra Light" panose="020B0403020203020204" pitchFamily="34" charset="0"/>
              </a:defRPr>
            </a:lvl1pPr>
          </a:lstStyle>
          <a:p>
            <a:r>
              <a:rPr lang="en-GB"/>
              <a:t>Flutter International — Confidential </a:t>
            </a:r>
          </a:p>
        </p:txBody>
      </p:sp>
      <p:cxnSp>
        <p:nvCxnSpPr>
          <p:cNvPr id="12" name="Straight Connector 11">
            <a:extLst>
              <a:ext uri="{FF2B5EF4-FFF2-40B4-BE49-F238E27FC236}">
                <a16:creationId xmlns:a16="http://schemas.microsoft.com/office/drawing/2014/main" id="{8EEBEA79-46C3-9445-85DC-D377843D3D63}"/>
              </a:ext>
            </a:extLst>
          </p:cNvPr>
          <p:cNvCxnSpPr>
            <a:cxnSpLocks/>
          </p:cNvCxnSpPr>
          <p:nvPr userDrawn="1"/>
        </p:nvCxnSpPr>
        <p:spPr>
          <a:xfrm>
            <a:off x="213613" y="6342916"/>
            <a:ext cx="242221"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3" name="Text Placeholder 3">
            <a:extLst>
              <a:ext uri="{FF2B5EF4-FFF2-40B4-BE49-F238E27FC236}">
                <a16:creationId xmlns:a16="http://schemas.microsoft.com/office/drawing/2014/main" id="{F6D62D5C-7CCA-0B4C-AAFA-806E3920D759}"/>
              </a:ext>
            </a:extLst>
          </p:cNvPr>
          <p:cNvSpPr txBox="1">
            <a:spLocks/>
          </p:cNvSpPr>
          <p:nvPr userDrawn="1"/>
        </p:nvSpPr>
        <p:spPr>
          <a:xfrm>
            <a:off x="44203" y="6501274"/>
            <a:ext cx="581025" cy="210676"/>
          </a:xfrm>
          <a:prstGeom prst="rect">
            <a:avLst/>
          </a:prstGeom>
        </p:spPr>
        <p:txBody>
          <a:bodyPr lIns="0" tIns="0" rIns="0" bIns="0"/>
          <a:lstStyle>
            <a:lvl1pPr marL="0" indent="0" algn="l" defTabSz="914377" rtl="0" eaLnBrk="1" latinLnBrk="0" hangingPunct="1">
              <a:lnSpc>
                <a:spcPct val="100000"/>
              </a:lnSpc>
              <a:spcBef>
                <a:spcPts val="0"/>
              </a:spcBef>
              <a:spcAft>
                <a:spcPts val="1200"/>
              </a:spcAft>
              <a:buFont typeface="Arial"/>
              <a:buNone/>
              <a:defRPr sz="800" kern="1200">
                <a:solidFill>
                  <a:schemeClr val="tx2"/>
                </a:solidFill>
                <a:latin typeface="Arial" charset="0"/>
                <a:ea typeface="Arial" charset="0"/>
                <a:cs typeface="Arial" charset="0"/>
              </a:defRPr>
            </a:lvl1pPr>
            <a:lvl2pPr marL="0" indent="0" algn="l" defTabSz="914377" rtl="0" eaLnBrk="1" latinLnBrk="0" hangingPunct="1">
              <a:lnSpc>
                <a:spcPts val="2160"/>
              </a:lnSpc>
              <a:spcBef>
                <a:spcPts val="0"/>
              </a:spcBef>
              <a:spcAft>
                <a:spcPts val="600"/>
              </a:spcAft>
              <a:buFont typeface="Arial"/>
              <a:buNone/>
              <a:defRPr sz="900" kern="1200">
                <a:solidFill>
                  <a:schemeClr val="bg1"/>
                </a:solidFill>
                <a:latin typeface="Arial" charset="0"/>
                <a:ea typeface="Arial" charset="0"/>
                <a:cs typeface="Arial" charset="0"/>
              </a:defRPr>
            </a:lvl2pPr>
            <a:lvl3pPr marL="0" indent="0" algn="l" defTabSz="914377" rtl="0" eaLnBrk="1" latinLnBrk="0" hangingPunct="1">
              <a:lnSpc>
                <a:spcPts val="2160"/>
              </a:lnSpc>
              <a:spcBef>
                <a:spcPts val="0"/>
              </a:spcBef>
              <a:spcAft>
                <a:spcPts val="600"/>
              </a:spcAft>
              <a:buFont typeface="Arial"/>
              <a:buNone/>
              <a:defRPr sz="900" kern="1200">
                <a:solidFill>
                  <a:schemeClr val="bg1"/>
                </a:solidFill>
                <a:latin typeface="Arial" charset="0"/>
                <a:ea typeface="Arial" charset="0"/>
                <a:cs typeface="Arial" charset="0"/>
              </a:defRPr>
            </a:lvl3pPr>
            <a:lvl4pPr marL="0" indent="0" algn="l" defTabSz="914377" rtl="0" eaLnBrk="1" latinLnBrk="0" hangingPunct="1">
              <a:lnSpc>
                <a:spcPts val="2160"/>
              </a:lnSpc>
              <a:spcBef>
                <a:spcPts val="0"/>
              </a:spcBef>
              <a:spcAft>
                <a:spcPts val="600"/>
              </a:spcAft>
              <a:buFont typeface="Arial"/>
              <a:buNone/>
              <a:defRPr sz="900" kern="1200">
                <a:solidFill>
                  <a:schemeClr val="bg1"/>
                </a:solidFill>
                <a:latin typeface="Arial" charset="0"/>
                <a:ea typeface="Arial" charset="0"/>
                <a:cs typeface="Arial" charset="0"/>
              </a:defRPr>
            </a:lvl4pPr>
            <a:lvl5pPr marL="0" indent="0" algn="l" defTabSz="914377" rtl="0" eaLnBrk="1" latinLnBrk="0" hangingPunct="1">
              <a:lnSpc>
                <a:spcPts val="2160"/>
              </a:lnSpc>
              <a:spcBef>
                <a:spcPts val="0"/>
              </a:spcBef>
              <a:spcAft>
                <a:spcPts val="600"/>
              </a:spcAft>
              <a:buFont typeface="Arial"/>
              <a:buNone/>
              <a:defRPr sz="900" kern="1200">
                <a:solidFill>
                  <a:schemeClr val="bg1"/>
                </a:solidFill>
                <a:latin typeface="Arial" charset="0"/>
                <a:ea typeface="Arial" charset="0"/>
                <a:cs typeface="Arial" charset="0"/>
              </a:defRPr>
            </a:lvl5pPr>
            <a:lvl6pPr marL="2514537"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ctr"/>
            <a:fld id="{82AEDF3E-FA81-3849-A8CA-BDCD9A6F5F96}" type="datetime4">
              <a:rPr lang="en-GB" sz="600" b="0" i="0" smtClean="0">
                <a:solidFill>
                  <a:schemeClr val="tx1"/>
                </a:solidFill>
                <a:latin typeface="Effra Light" panose="020B0403020203020204" pitchFamily="34" charset="0"/>
                <a:cs typeface="Effra Light" panose="020B0403020203020204" pitchFamily="34" charset="0"/>
              </a:rPr>
              <a:t>16 March 2023</a:t>
            </a:fld>
            <a:endParaRPr lang="en-US" sz="700" b="0" i="0">
              <a:solidFill>
                <a:schemeClr val="tx1"/>
              </a:solidFill>
              <a:latin typeface="Effra Light" panose="020B0403020203020204" pitchFamily="34" charset="0"/>
              <a:cs typeface="Effra Light" panose="020B0403020203020204" pitchFamily="34" charset="0"/>
            </a:endParaRPr>
          </a:p>
        </p:txBody>
      </p:sp>
    </p:spTree>
    <p:extLst>
      <p:ext uri="{BB962C8B-B14F-4D97-AF65-F5344CB8AC3E}">
        <p14:creationId xmlns:p14="http://schemas.microsoft.com/office/powerpoint/2010/main" val="355662390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4E8EBB-AD37-B04E-97B7-4953AE9D9D82}"/>
              </a:ext>
            </a:extLst>
          </p:cNvPr>
          <p:cNvSpPr>
            <a:spLocks noGrp="1"/>
          </p:cNvSpPr>
          <p:nvPr>
            <p:ph type="title"/>
          </p:nvPr>
        </p:nvSpPr>
        <p:spPr/>
        <p:txBody>
          <a:bodyPr/>
          <a:lstStyle/>
          <a:p>
            <a:r>
              <a:rPr lang="en-GB"/>
              <a:t>Click to edit Master title style</a:t>
            </a:r>
            <a:endParaRPr lang="en-US"/>
          </a:p>
        </p:txBody>
      </p:sp>
      <p:sp>
        <p:nvSpPr>
          <p:cNvPr id="4" name="Footer Placeholder 3">
            <a:extLst>
              <a:ext uri="{FF2B5EF4-FFF2-40B4-BE49-F238E27FC236}">
                <a16:creationId xmlns:a16="http://schemas.microsoft.com/office/drawing/2014/main" id="{2437063A-0963-0F41-8E27-40D7585D75DE}"/>
              </a:ext>
            </a:extLst>
          </p:cNvPr>
          <p:cNvSpPr>
            <a:spLocks noGrp="1"/>
          </p:cNvSpPr>
          <p:nvPr>
            <p:ph type="ftr" sz="quarter" idx="10"/>
          </p:nvPr>
        </p:nvSpPr>
        <p:spPr/>
        <p:txBody>
          <a:bodyPr/>
          <a:lstStyle/>
          <a:p>
            <a:r>
              <a:rPr lang="en-GB"/>
              <a:t>Flutter International — Confidential </a:t>
            </a:r>
          </a:p>
        </p:txBody>
      </p:sp>
    </p:spTree>
    <p:extLst>
      <p:ext uri="{BB962C8B-B14F-4D97-AF65-F5344CB8AC3E}">
        <p14:creationId xmlns:p14="http://schemas.microsoft.com/office/powerpoint/2010/main" val="58909625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lide &amp; cop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F91BFF-38AB-F048-979D-0531D6F74239}"/>
              </a:ext>
            </a:extLst>
          </p:cNvPr>
          <p:cNvSpPr>
            <a:spLocks noGrp="1"/>
          </p:cNvSpPr>
          <p:nvPr>
            <p:ph type="title"/>
          </p:nvPr>
        </p:nvSpPr>
        <p:spPr/>
        <p:txBody>
          <a:bodyPr/>
          <a:lstStyle/>
          <a:p>
            <a:r>
              <a:rPr lang="en-GB"/>
              <a:t>Click to edit Master title style</a:t>
            </a:r>
            <a:endParaRPr lang="en-US"/>
          </a:p>
        </p:txBody>
      </p:sp>
      <p:sp>
        <p:nvSpPr>
          <p:cNvPr id="4" name="Text Placeholder 4">
            <a:extLst>
              <a:ext uri="{FF2B5EF4-FFF2-40B4-BE49-F238E27FC236}">
                <a16:creationId xmlns:a16="http://schemas.microsoft.com/office/drawing/2014/main" id="{41367EEB-684D-CE45-AB7D-95BC0CF21324}"/>
              </a:ext>
            </a:extLst>
          </p:cNvPr>
          <p:cNvSpPr>
            <a:spLocks noGrp="1"/>
          </p:cNvSpPr>
          <p:nvPr>
            <p:ph type="body" sz="quarter" idx="19"/>
          </p:nvPr>
        </p:nvSpPr>
        <p:spPr>
          <a:xfrm>
            <a:off x="1092200" y="1233488"/>
            <a:ext cx="2498726" cy="511175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Footer Placeholder 4">
            <a:extLst>
              <a:ext uri="{FF2B5EF4-FFF2-40B4-BE49-F238E27FC236}">
                <a16:creationId xmlns:a16="http://schemas.microsoft.com/office/drawing/2014/main" id="{B0DA0C96-8E3A-B343-9A38-72FDF9276F40}"/>
              </a:ext>
            </a:extLst>
          </p:cNvPr>
          <p:cNvSpPr>
            <a:spLocks noGrp="1"/>
          </p:cNvSpPr>
          <p:nvPr>
            <p:ph type="ftr" sz="quarter" idx="20"/>
          </p:nvPr>
        </p:nvSpPr>
        <p:spPr/>
        <p:txBody>
          <a:bodyPr/>
          <a:lstStyle/>
          <a:p>
            <a:r>
              <a:rPr lang="en-GB"/>
              <a:t>Flutter International — Confidential </a:t>
            </a:r>
          </a:p>
        </p:txBody>
      </p:sp>
    </p:spTree>
    <p:extLst>
      <p:ext uri="{BB962C8B-B14F-4D97-AF65-F5344CB8AC3E}">
        <p14:creationId xmlns:p14="http://schemas.microsoft.com/office/powerpoint/2010/main" val="25596320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Front Cover 2">
    <p:spTree>
      <p:nvGrpSpPr>
        <p:cNvPr id="1" name=""/>
        <p:cNvGrpSpPr/>
        <p:nvPr/>
      </p:nvGrpSpPr>
      <p:grpSpPr>
        <a:xfrm>
          <a:off x="0" y="0"/>
          <a:ext cx="0" cy="0"/>
          <a:chOff x="0" y="0"/>
          <a:chExt cx="0" cy="0"/>
        </a:xfrm>
      </p:grpSpPr>
      <p:pic>
        <p:nvPicPr>
          <p:cNvPr id="14" name="Graphic 13">
            <a:extLst>
              <a:ext uri="{FF2B5EF4-FFF2-40B4-BE49-F238E27FC236}">
                <a16:creationId xmlns:a16="http://schemas.microsoft.com/office/drawing/2014/main" id="{93A8DB52-A140-5B43-984E-0C3DAE38F24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062913" y="3762375"/>
            <a:ext cx="3721100" cy="2438400"/>
          </a:xfrm>
          <a:prstGeom prst="rect">
            <a:avLst/>
          </a:prstGeom>
        </p:spPr>
      </p:pic>
      <p:pic>
        <p:nvPicPr>
          <p:cNvPr id="19" name="Graphic 18">
            <a:extLst>
              <a:ext uri="{FF2B5EF4-FFF2-40B4-BE49-F238E27FC236}">
                <a16:creationId xmlns:a16="http://schemas.microsoft.com/office/drawing/2014/main" id="{EB698309-895C-6048-A7A9-2D68008F5D3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507413" y="1017106"/>
            <a:ext cx="3276600" cy="2514600"/>
          </a:xfrm>
          <a:prstGeom prst="rect">
            <a:avLst/>
          </a:prstGeom>
        </p:spPr>
      </p:pic>
      <p:pic>
        <p:nvPicPr>
          <p:cNvPr id="20" name="Graphic 19">
            <a:extLst>
              <a:ext uri="{FF2B5EF4-FFF2-40B4-BE49-F238E27FC236}">
                <a16:creationId xmlns:a16="http://schemas.microsoft.com/office/drawing/2014/main" id="{3D6A3531-7F34-2242-8B5B-8D9F825A7862}"/>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rot="16200000">
            <a:off x="5932413" y="-1369537"/>
            <a:ext cx="2120900" cy="5676900"/>
          </a:xfrm>
          <a:prstGeom prst="rect">
            <a:avLst/>
          </a:prstGeom>
        </p:spPr>
      </p:pic>
      <p:sp>
        <p:nvSpPr>
          <p:cNvPr id="15" name="Rectangle 14">
            <a:extLst>
              <a:ext uri="{FF2B5EF4-FFF2-40B4-BE49-F238E27FC236}">
                <a16:creationId xmlns:a16="http://schemas.microsoft.com/office/drawing/2014/main" id="{49B3B8DD-8718-8849-9054-0B8D05310747}"/>
              </a:ext>
            </a:extLst>
          </p:cNvPr>
          <p:cNvSpPr/>
          <p:nvPr userDrawn="1"/>
        </p:nvSpPr>
        <p:spPr>
          <a:xfrm>
            <a:off x="-1" y="6562725"/>
            <a:ext cx="12179823" cy="286993"/>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ooter Placeholder 20">
            <a:extLst>
              <a:ext uri="{FF2B5EF4-FFF2-40B4-BE49-F238E27FC236}">
                <a16:creationId xmlns:a16="http://schemas.microsoft.com/office/drawing/2014/main" id="{261046A0-A805-3941-B13F-7E3F3BBF05E9}"/>
              </a:ext>
            </a:extLst>
          </p:cNvPr>
          <p:cNvSpPr>
            <a:spLocks noGrp="1"/>
          </p:cNvSpPr>
          <p:nvPr>
            <p:ph type="ftr" sz="quarter" idx="3"/>
          </p:nvPr>
        </p:nvSpPr>
        <p:spPr>
          <a:xfrm>
            <a:off x="658812" y="6639130"/>
            <a:ext cx="3495601" cy="134182"/>
          </a:xfrm>
          <a:prstGeom prst="rect">
            <a:avLst/>
          </a:prstGeom>
        </p:spPr>
        <p:txBody>
          <a:bodyPr vert="horz" lIns="0" tIns="36000" rIns="0" bIns="0" rtlCol="0" anchor="ctr"/>
          <a:lstStyle>
            <a:lvl1pPr algn="l">
              <a:lnSpc>
                <a:spcPts val="600"/>
              </a:lnSpc>
              <a:defRPr lang="en-US" sz="600" b="0" i="0" kern="1200" spc="200" baseline="0">
                <a:solidFill>
                  <a:schemeClr val="bg1">
                    <a:lumMod val="50000"/>
                  </a:schemeClr>
                </a:solidFill>
                <a:latin typeface="Effra Light" panose="020B0403020203020204" pitchFamily="34" charset="0"/>
                <a:ea typeface="Effra Light" panose="020B0403020203020204" pitchFamily="34" charset="0"/>
                <a:cs typeface="Effra Light" panose="020B0403020203020204" pitchFamily="34" charset="0"/>
              </a:defRPr>
            </a:lvl1pPr>
          </a:lstStyle>
          <a:p>
            <a:r>
              <a:rPr lang="en-GB"/>
              <a:t>Flutter International — Confidential </a:t>
            </a:r>
          </a:p>
        </p:txBody>
      </p:sp>
      <p:sp>
        <p:nvSpPr>
          <p:cNvPr id="17" name="Title 4">
            <a:extLst>
              <a:ext uri="{FF2B5EF4-FFF2-40B4-BE49-F238E27FC236}">
                <a16:creationId xmlns:a16="http://schemas.microsoft.com/office/drawing/2014/main" id="{9E1B77F4-FF7B-2D4F-A684-9D21BDE0304B}"/>
              </a:ext>
            </a:extLst>
          </p:cNvPr>
          <p:cNvSpPr>
            <a:spLocks noGrp="1"/>
          </p:cNvSpPr>
          <p:nvPr>
            <p:ph type="title" hasCustomPrompt="1"/>
          </p:nvPr>
        </p:nvSpPr>
        <p:spPr>
          <a:xfrm>
            <a:off x="658811" y="2691631"/>
            <a:ext cx="6993272" cy="1447306"/>
          </a:xfrm>
        </p:spPr>
        <p:txBody>
          <a:bodyPr anchor="b"/>
          <a:lstStyle>
            <a:lvl1pPr>
              <a:lnSpc>
                <a:spcPts val="3800"/>
              </a:lnSpc>
              <a:defRPr sz="3600"/>
            </a:lvl1pPr>
          </a:lstStyle>
          <a:p>
            <a:r>
              <a:rPr lang="en-GB"/>
              <a:t>Click to edit title</a:t>
            </a:r>
            <a:br>
              <a:rPr lang="en-GB"/>
            </a:br>
            <a:r>
              <a:rPr lang="en-GB"/>
              <a:t>style 2 Lines</a:t>
            </a:r>
            <a:endParaRPr lang="en-US"/>
          </a:p>
        </p:txBody>
      </p:sp>
      <p:cxnSp>
        <p:nvCxnSpPr>
          <p:cNvPr id="18" name="Straight Connector 17">
            <a:extLst>
              <a:ext uri="{FF2B5EF4-FFF2-40B4-BE49-F238E27FC236}">
                <a16:creationId xmlns:a16="http://schemas.microsoft.com/office/drawing/2014/main" id="{5AFE17D8-766A-584D-8ECD-B189A29FB3A5}"/>
              </a:ext>
            </a:extLst>
          </p:cNvPr>
          <p:cNvCxnSpPr>
            <a:cxnSpLocks/>
          </p:cNvCxnSpPr>
          <p:nvPr userDrawn="1"/>
        </p:nvCxnSpPr>
        <p:spPr>
          <a:xfrm>
            <a:off x="658812" y="4281865"/>
            <a:ext cx="6993272"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1" name="Text Placeholder 9">
            <a:extLst>
              <a:ext uri="{FF2B5EF4-FFF2-40B4-BE49-F238E27FC236}">
                <a16:creationId xmlns:a16="http://schemas.microsoft.com/office/drawing/2014/main" id="{2F267620-AEAD-6B4E-B66D-E0B6BB960425}"/>
              </a:ext>
            </a:extLst>
          </p:cNvPr>
          <p:cNvSpPr>
            <a:spLocks noGrp="1"/>
          </p:cNvSpPr>
          <p:nvPr>
            <p:ph type="body" sz="quarter" idx="11"/>
          </p:nvPr>
        </p:nvSpPr>
        <p:spPr>
          <a:xfrm>
            <a:off x="658812" y="4515941"/>
            <a:ext cx="6993271" cy="258417"/>
          </a:xfrm>
        </p:spPr>
        <p:txBody>
          <a:bodyPr anchor="b"/>
          <a:lstStyle>
            <a:lvl1pPr>
              <a:lnSpc>
                <a:spcPts val="1600"/>
              </a:lnSpc>
              <a:defRPr>
                <a:solidFill>
                  <a:schemeClr val="tx1">
                    <a:lumMod val="95000"/>
                    <a:lumOff val="5000"/>
                  </a:schemeClr>
                </a:solidFill>
              </a:defRPr>
            </a:lvl1pPr>
          </a:lstStyle>
          <a:p>
            <a:pPr lvl="0"/>
            <a:r>
              <a:rPr lang="en-GB"/>
              <a:t>Click to edit Master text styles</a:t>
            </a:r>
            <a:endParaRPr lang="en-US"/>
          </a:p>
        </p:txBody>
      </p:sp>
      <p:sp>
        <p:nvSpPr>
          <p:cNvPr id="22" name="Text Placeholder 9">
            <a:extLst>
              <a:ext uri="{FF2B5EF4-FFF2-40B4-BE49-F238E27FC236}">
                <a16:creationId xmlns:a16="http://schemas.microsoft.com/office/drawing/2014/main" id="{FFC913E4-0DFD-7745-A18C-519FC5760A9D}"/>
              </a:ext>
            </a:extLst>
          </p:cNvPr>
          <p:cNvSpPr>
            <a:spLocks noGrp="1"/>
          </p:cNvSpPr>
          <p:nvPr>
            <p:ph type="body" sz="quarter" idx="12" hasCustomPrompt="1"/>
          </p:nvPr>
        </p:nvSpPr>
        <p:spPr>
          <a:xfrm>
            <a:off x="658812" y="5008433"/>
            <a:ext cx="6993271" cy="258417"/>
          </a:xfrm>
        </p:spPr>
        <p:txBody>
          <a:bodyPr vert="horz" lIns="0" tIns="0" rIns="0" bIns="0" rtlCol="0" anchor="ctr">
            <a:noAutofit/>
          </a:bodyPr>
          <a:lstStyle>
            <a:lvl1pPr>
              <a:defRPr lang="en-US" sz="1000" dirty="0">
                <a:solidFill>
                  <a:schemeClr val="tx1">
                    <a:lumMod val="50000"/>
                    <a:lumOff val="50000"/>
                  </a:schemeClr>
                </a:solidFill>
              </a:defRPr>
            </a:lvl1pPr>
          </a:lstStyle>
          <a:p>
            <a:pPr lvl="0"/>
            <a:r>
              <a:rPr lang="en-GB"/>
              <a:t>Name:</a:t>
            </a:r>
            <a:endParaRPr lang="en-US"/>
          </a:p>
        </p:txBody>
      </p:sp>
      <p:pic>
        <p:nvPicPr>
          <p:cNvPr id="24" name="Graphic 23">
            <a:extLst>
              <a:ext uri="{FF2B5EF4-FFF2-40B4-BE49-F238E27FC236}">
                <a16:creationId xmlns:a16="http://schemas.microsoft.com/office/drawing/2014/main" id="{301B9921-CBEE-BB4C-B48B-7517315BAFF8}"/>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669925" y="709614"/>
            <a:ext cx="1888794" cy="523874"/>
          </a:xfrm>
          <a:prstGeom prst="rect">
            <a:avLst/>
          </a:prstGeom>
        </p:spPr>
      </p:pic>
    </p:spTree>
    <p:extLst>
      <p:ext uri="{BB962C8B-B14F-4D97-AF65-F5344CB8AC3E}">
        <p14:creationId xmlns:p14="http://schemas.microsoft.com/office/powerpoint/2010/main" val="400054980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lide &amp; copy 2">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27A84D1-F84A-494F-A2D4-0C8923D5AF67}"/>
              </a:ext>
            </a:extLst>
          </p:cNvPr>
          <p:cNvSpPr>
            <a:spLocks noGrp="1"/>
          </p:cNvSpPr>
          <p:nvPr>
            <p:ph type="title" hasCustomPrompt="1"/>
          </p:nvPr>
        </p:nvSpPr>
        <p:spPr>
          <a:noFill/>
        </p:spPr>
        <p:txBody>
          <a:bodyPr/>
          <a:lstStyle/>
          <a:p>
            <a:r>
              <a:rPr lang="en-GB"/>
              <a:t>CLICK TO EDIT MASTER TITLE STYLE</a:t>
            </a:r>
            <a:endParaRPr lang="en-US"/>
          </a:p>
        </p:txBody>
      </p:sp>
      <p:sp>
        <p:nvSpPr>
          <p:cNvPr id="5" name="Text Placeholder 4">
            <a:extLst>
              <a:ext uri="{FF2B5EF4-FFF2-40B4-BE49-F238E27FC236}">
                <a16:creationId xmlns:a16="http://schemas.microsoft.com/office/drawing/2014/main" id="{2845C1D6-7A9F-064B-90DD-E567221FB191}"/>
              </a:ext>
            </a:extLst>
          </p:cNvPr>
          <p:cNvSpPr>
            <a:spLocks noGrp="1"/>
          </p:cNvSpPr>
          <p:nvPr>
            <p:ph type="body" sz="quarter" idx="19"/>
          </p:nvPr>
        </p:nvSpPr>
        <p:spPr>
          <a:xfrm>
            <a:off x="1092199" y="1233488"/>
            <a:ext cx="6810829" cy="5111749"/>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Footer Placeholder 3">
            <a:extLst>
              <a:ext uri="{FF2B5EF4-FFF2-40B4-BE49-F238E27FC236}">
                <a16:creationId xmlns:a16="http://schemas.microsoft.com/office/drawing/2014/main" id="{FE91CD6C-A7EB-3448-8C1F-3D875EEAE613}"/>
              </a:ext>
            </a:extLst>
          </p:cNvPr>
          <p:cNvSpPr>
            <a:spLocks noGrp="1"/>
          </p:cNvSpPr>
          <p:nvPr>
            <p:ph type="ftr" sz="quarter" idx="20"/>
          </p:nvPr>
        </p:nvSpPr>
        <p:spPr/>
        <p:txBody>
          <a:bodyPr/>
          <a:lstStyle/>
          <a:p>
            <a:r>
              <a:rPr lang="en-GB"/>
              <a:t>Flutter International — Confidential </a:t>
            </a: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lide &amp; copy picture">
    <p:bg>
      <p:bgPr>
        <a:solidFill>
          <a:schemeClr val="bg1"/>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289CB67-2881-0847-9C85-A9BAE422A104}"/>
              </a:ext>
            </a:extLst>
          </p:cNvPr>
          <p:cNvSpPr>
            <a:spLocks noGrp="1"/>
          </p:cNvSpPr>
          <p:nvPr>
            <p:ph type="title"/>
          </p:nvPr>
        </p:nvSpPr>
        <p:spPr/>
        <p:txBody>
          <a:bodyPr/>
          <a:lstStyle/>
          <a:p>
            <a:r>
              <a:rPr lang="en-GB"/>
              <a:t>Click to edit Master title style</a:t>
            </a:r>
            <a:endParaRPr lang="en-US"/>
          </a:p>
        </p:txBody>
      </p:sp>
      <p:sp>
        <p:nvSpPr>
          <p:cNvPr id="6" name="Text Placeholder 4">
            <a:extLst>
              <a:ext uri="{FF2B5EF4-FFF2-40B4-BE49-F238E27FC236}">
                <a16:creationId xmlns:a16="http://schemas.microsoft.com/office/drawing/2014/main" id="{E4873D81-4D47-1848-9834-5D6DFA863C17}"/>
              </a:ext>
            </a:extLst>
          </p:cNvPr>
          <p:cNvSpPr>
            <a:spLocks noGrp="1"/>
          </p:cNvSpPr>
          <p:nvPr>
            <p:ph type="body" sz="quarter" idx="19"/>
          </p:nvPr>
        </p:nvSpPr>
        <p:spPr>
          <a:xfrm>
            <a:off x="1092200" y="1233488"/>
            <a:ext cx="4751388" cy="496728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Picture Placeholder 6">
            <a:extLst>
              <a:ext uri="{FF2B5EF4-FFF2-40B4-BE49-F238E27FC236}">
                <a16:creationId xmlns:a16="http://schemas.microsoft.com/office/drawing/2014/main" id="{AD66EF46-BD1E-F54B-81E8-B2BD9B6FD512}"/>
              </a:ext>
            </a:extLst>
          </p:cNvPr>
          <p:cNvSpPr>
            <a:spLocks noGrp="1"/>
          </p:cNvSpPr>
          <p:nvPr>
            <p:ph type="pic" sz="quarter" idx="11"/>
          </p:nvPr>
        </p:nvSpPr>
        <p:spPr>
          <a:xfrm>
            <a:off x="6635750" y="789347"/>
            <a:ext cx="4876800" cy="5592403"/>
          </a:xfrm>
          <a:custGeom>
            <a:avLst/>
            <a:gdLst>
              <a:gd name="connsiteX0" fmla="*/ 0 w 7503697"/>
              <a:gd name="connsiteY0" fmla="*/ 2112963 h 6859121"/>
              <a:gd name="connsiteX1" fmla="*/ 1254125 w 7503697"/>
              <a:gd name="connsiteY1" fmla="*/ 2112963 h 6859121"/>
              <a:gd name="connsiteX2" fmla="*/ 1254125 w 7503697"/>
              <a:gd name="connsiteY2" fmla="*/ 3365500 h 6859121"/>
              <a:gd name="connsiteX3" fmla="*/ 0 w 7503697"/>
              <a:gd name="connsiteY3" fmla="*/ 3365500 h 6859121"/>
              <a:gd name="connsiteX4" fmla="*/ 4513076 w 7503697"/>
              <a:gd name="connsiteY4" fmla="*/ 0 h 6859121"/>
              <a:gd name="connsiteX5" fmla="*/ 7503697 w 7503697"/>
              <a:gd name="connsiteY5" fmla="*/ 1715154 h 6859121"/>
              <a:gd name="connsiteX6" fmla="*/ 7503697 w 7503697"/>
              <a:gd name="connsiteY6" fmla="*/ 5143874 h 6859121"/>
              <a:gd name="connsiteX7" fmla="*/ 4513076 w 7503697"/>
              <a:gd name="connsiteY7" fmla="*/ 6859121 h 6859121"/>
              <a:gd name="connsiteX8" fmla="*/ 1522268 w 7503697"/>
              <a:gd name="connsiteY8" fmla="*/ 5141538 h 6859121"/>
              <a:gd name="connsiteX9" fmla="*/ 1522268 w 7503697"/>
              <a:gd name="connsiteY9" fmla="*/ 1715154 h 6859121"/>
              <a:gd name="connsiteX0" fmla="*/ 0 w 7503697"/>
              <a:gd name="connsiteY0" fmla="*/ 2112963 h 6859121"/>
              <a:gd name="connsiteX1" fmla="*/ 1254125 w 7503697"/>
              <a:gd name="connsiteY1" fmla="*/ 3365500 h 6859121"/>
              <a:gd name="connsiteX2" fmla="*/ 0 w 7503697"/>
              <a:gd name="connsiteY2" fmla="*/ 3365500 h 6859121"/>
              <a:gd name="connsiteX3" fmla="*/ 0 w 7503697"/>
              <a:gd name="connsiteY3" fmla="*/ 2112963 h 6859121"/>
              <a:gd name="connsiteX4" fmla="*/ 4513076 w 7503697"/>
              <a:gd name="connsiteY4" fmla="*/ 0 h 6859121"/>
              <a:gd name="connsiteX5" fmla="*/ 7503697 w 7503697"/>
              <a:gd name="connsiteY5" fmla="*/ 1715154 h 6859121"/>
              <a:gd name="connsiteX6" fmla="*/ 7503697 w 7503697"/>
              <a:gd name="connsiteY6" fmla="*/ 5143874 h 6859121"/>
              <a:gd name="connsiteX7" fmla="*/ 4513076 w 7503697"/>
              <a:gd name="connsiteY7" fmla="*/ 6859121 h 6859121"/>
              <a:gd name="connsiteX8" fmla="*/ 1522268 w 7503697"/>
              <a:gd name="connsiteY8" fmla="*/ 5141538 h 6859121"/>
              <a:gd name="connsiteX9" fmla="*/ 1522268 w 7503697"/>
              <a:gd name="connsiteY9" fmla="*/ 1715154 h 6859121"/>
              <a:gd name="connsiteX10" fmla="*/ 4513076 w 7503697"/>
              <a:gd name="connsiteY10" fmla="*/ 0 h 6859121"/>
              <a:gd name="connsiteX0" fmla="*/ 0 w 7503697"/>
              <a:gd name="connsiteY0" fmla="*/ 2112963 h 6859121"/>
              <a:gd name="connsiteX1" fmla="*/ 0 w 7503697"/>
              <a:gd name="connsiteY1" fmla="*/ 3365500 h 6859121"/>
              <a:gd name="connsiteX2" fmla="*/ 0 w 7503697"/>
              <a:gd name="connsiteY2" fmla="*/ 2112963 h 6859121"/>
              <a:gd name="connsiteX3" fmla="*/ 4513076 w 7503697"/>
              <a:gd name="connsiteY3" fmla="*/ 0 h 6859121"/>
              <a:gd name="connsiteX4" fmla="*/ 7503697 w 7503697"/>
              <a:gd name="connsiteY4" fmla="*/ 1715154 h 6859121"/>
              <a:gd name="connsiteX5" fmla="*/ 7503697 w 7503697"/>
              <a:gd name="connsiteY5" fmla="*/ 5143874 h 6859121"/>
              <a:gd name="connsiteX6" fmla="*/ 4513076 w 7503697"/>
              <a:gd name="connsiteY6" fmla="*/ 6859121 h 6859121"/>
              <a:gd name="connsiteX7" fmla="*/ 1522268 w 7503697"/>
              <a:gd name="connsiteY7" fmla="*/ 5141538 h 6859121"/>
              <a:gd name="connsiteX8" fmla="*/ 1522268 w 7503697"/>
              <a:gd name="connsiteY8" fmla="*/ 1715154 h 6859121"/>
              <a:gd name="connsiteX9" fmla="*/ 4513076 w 7503697"/>
              <a:gd name="connsiteY9" fmla="*/ 0 h 6859121"/>
              <a:gd name="connsiteX0" fmla="*/ 2990808 w 5981429"/>
              <a:gd name="connsiteY0" fmla="*/ 0 h 6859121"/>
              <a:gd name="connsiteX1" fmla="*/ 5981429 w 5981429"/>
              <a:gd name="connsiteY1" fmla="*/ 1715154 h 6859121"/>
              <a:gd name="connsiteX2" fmla="*/ 5981429 w 5981429"/>
              <a:gd name="connsiteY2" fmla="*/ 5143874 h 6859121"/>
              <a:gd name="connsiteX3" fmla="*/ 2990808 w 5981429"/>
              <a:gd name="connsiteY3" fmla="*/ 6859121 h 6859121"/>
              <a:gd name="connsiteX4" fmla="*/ 0 w 5981429"/>
              <a:gd name="connsiteY4" fmla="*/ 5141538 h 6859121"/>
              <a:gd name="connsiteX5" fmla="*/ 0 w 5981429"/>
              <a:gd name="connsiteY5" fmla="*/ 1715154 h 6859121"/>
              <a:gd name="connsiteX6" fmla="*/ 2990808 w 5981429"/>
              <a:gd name="connsiteY6" fmla="*/ 0 h 685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81429" h="6859121">
                <a:moveTo>
                  <a:pt x="2990808" y="0"/>
                </a:moveTo>
                <a:lnTo>
                  <a:pt x="5981429" y="1715154"/>
                </a:lnTo>
                <a:lnTo>
                  <a:pt x="5981429" y="5143874"/>
                </a:lnTo>
                <a:lnTo>
                  <a:pt x="2990808" y="6859121"/>
                </a:lnTo>
                <a:lnTo>
                  <a:pt x="0" y="5141538"/>
                </a:lnTo>
                <a:lnTo>
                  <a:pt x="0" y="1715154"/>
                </a:lnTo>
                <a:lnTo>
                  <a:pt x="2990808" y="0"/>
                </a:lnTo>
                <a:close/>
              </a:path>
            </a:pathLst>
          </a:custGeom>
          <a:pattFill prst="pct75">
            <a:fgClr>
              <a:schemeClr val="accent2"/>
            </a:fgClr>
            <a:bgClr>
              <a:schemeClr val="accent2">
                <a:lumMod val="40000"/>
                <a:lumOff val="60000"/>
              </a:schemeClr>
            </a:bgClr>
          </a:pattFill>
        </p:spPr>
        <p:txBody>
          <a:bodyPr wrap="square" anchor="ctr">
            <a:noAutofit/>
          </a:bodyPr>
          <a:lstStyle>
            <a:lvl1pPr algn="ctr">
              <a:defRPr>
                <a:solidFill>
                  <a:schemeClr val="bg1"/>
                </a:solidFill>
              </a:defRPr>
            </a:lvl1pPr>
          </a:lstStyle>
          <a:p>
            <a:endParaRPr lang="en-US"/>
          </a:p>
        </p:txBody>
      </p:sp>
      <p:sp>
        <p:nvSpPr>
          <p:cNvPr id="2" name="Footer Placeholder 1">
            <a:extLst>
              <a:ext uri="{FF2B5EF4-FFF2-40B4-BE49-F238E27FC236}">
                <a16:creationId xmlns:a16="http://schemas.microsoft.com/office/drawing/2014/main" id="{C90E4918-6385-B845-BDA4-0FC8E7595C81}"/>
              </a:ext>
            </a:extLst>
          </p:cNvPr>
          <p:cNvSpPr>
            <a:spLocks noGrp="1"/>
          </p:cNvSpPr>
          <p:nvPr>
            <p:ph type="ftr" sz="quarter" idx="20"/>
          </p:nvPr>
        </p:nvSpPr>
        <p:spPr/>
        <p:txBody>
          <a:bodyPr/>
          <a:lstStyle/>
          <a:p>
            <a:r>
              <a:rPr lang="en-GB"/>
              <a:t>Flutter International — Confidential </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Slide &amp; copy picture 2">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B9237C-C59C-8445-9564-201FC4143D25}"/>
              </a:ext>
            </a:extLst>
          </p:cNvPr>
          <p:cNvSpPr>
            <a:spLocks noGrp="1"/>
          </p:cNvSpPr>
          <p:nvPr>
            <p:ph type="title"/>
          </p:nvPr>
        </p:nvSpPr>
        <p:spPr/>
        <p:txBody>
          <a:bodyPr/>
          <a:lstStyle/>
          <a:p>
            <a:r>
              <a:rPr lang="en-GB"/>
              <a:t>Click to edit Master title style</a:t>
            </a:r>
            <a:endParaRPr lang="en-US"/>
          </a:p>
        </p:txBody>
      </p:sp>
      <p:sp>
        <p:nvSpPr>
          <p:cNvPr id="10" name="Picture Placeholder 9">
            <a:extLst>
              <a:ext uri="{FF2B5EF4-FFF2-40B4-BE49-F238E27FC236}">
                <a16:creationId xmlns:a16="http://schemas.microsoft.com/office/drawing/2014/main" id="{295D21AC-9C2F-2344-875D-7A279C35BED4}"/>
              </a:ext>
            </a:extLst>
          </p:cNvPr>
          <p:cNvSpPr>
            <a:spLocks noGrp="1"/>
          </p:cNvSpPr>
          <p:nvPr>
            <p:ph type="pic" sz="quarter" idx="11"/>
          </p:nvPr>
        </p:nvSpPr>
        <p:spPr>
          <a:xfrm>
            <a:off x="6934238" y="698639"/>
            <a:ext cx="4403806" cy="5050004"/>
          </a:xfrm>
          <a:custGeom>
            <a:avLst/>
            <a:gdLst>
              <a:gd name="connsiteX0" fmla="*/ 0 w 7503697"/>
              <a:gd name="connsiteY0" fmla="*/ 2112963 h 6859121"/>
              <a:gd name="connsiteX1" fmla="*/ 1254125 w 7503697"/>
              <a:gd name="connsiteY1" fmla="*/ 2112963 h 6859121"/>
              <a:gd name="connsiteX2" fmla="*/ 1254125 w 7503697"/>
              <a:gd name="connsiteY2" fmla="*/ 3365500 h 6859121"/>
              <a:gd name="connsiteX3" fmla="*/ 0 w 7503697"/>
              <a:gd name="connsiteY3" fmla="*/ 3365500 h 6859121"/>
              <a:gd name="connsiteX4" fmla="*/ 4513076 w 7503697"/>
              <a:gd name="connsiteY4" fmla="*/ 0 h 6859121"/>
              <a:gd name="connsiteX5" fmla="*/ 7503697 w 7503697"/>
              <a:gd name="connsiteY5" fmla="*/ 1715154 h 6859121"/>
              <a:gd name="connsiteX6" fmla="*/ 7503697 w 7503697"/>
              <a:gd name="connsiteY6" fmla="*/ 5143874 h 6859121"/>
              <a:gd name="connsiteX7" fmla="*/ 4513076 w 7503697"/>
              <a:gd name="connsiteY7" fmla="*/ 6859121 h 6859121"/>
              <a:gd name="connsiteX8" fmla="*/ 1522268 w 7503697"/>
              <a:gd name="connsiteY8" fmla="*/ 5141538 h 6859121"/>
              <a:gd name="connsiteX9" fmla="*/ 1522268 w 7503697"/>
              <a:gd name="connsiteY9" fmla="*/ 1715154 h 6859121"/>
              <a:gd name="connsiteX0" fmla="*/ 0 w 7503697"/>
              <a:gd name="connsiteY0" fmla="*/ 2112963 h 6859121"/>
              <a:gd name="connsiteX1" fmla="*/ 1254125 w 7503697"/>
              <a:gd name="connsiteY1" fmla="*/ 3365500 h 6859121"/>
              <a:gd name="connsiteX2" fmla="*/ 0 w 7503697"/>
              <a:gd name="connsiteY2" fmla="*/ 3365500 h 6859121"/>
              <a:gd name="connsiteX3" fmla="*/ 0 w 7503697"/>
              <a:gd name="connsiteY3" fmla="*/ 2112963 h 6859121"/>
              <a:gd name="connsiteX4" fmla="*/ 4513076 w 7503697"/>
              <a:gd name="connsiteY4" fmla="*/ 0 h 6859121"/>
              <a:gd name="connsiteX5" fmla="*/ 7503697 w 7503697"/>
              <a:gd name="connsiteY5" fmla="*/ 1715154 h 6859121"/>
              <a:gd name="connsiteX6" fmla="*/ 7503697 w 7503697"/>
              <a:gd name="connsiteY6" fmla="*/ 5143874 h 6859121"/>
              <a:gd name="connsiteX7" fmla="*/ 4513076 w 7503697"/>
              <a:gd name="connsiteY7" fmla="*/ 6859121 h 6859121"/>
              <a:gd name="connsiteX8" fmla="*/ 1522268 w 7503697"/>
              <a:gd name="connsiteY8" fmla="*/ 5141538 h 6859121"/>
              <a:gd name="connsiteX9" fmla="*/ 1522268 w 7503697"/>
              <a:gd name="connsiteY9" fmla="*/ 1715154 h 6859121"/>
              <a:gd name="connsiteX10" fmla="*/ 4513076 w 7503697"/>
              <a:gd name="connsiteY10" fmla="*/ 0 h 6859121"/>
              <a:gd name="connsiteX0" fmla="*/ 0 w 7503697"/>
              <a:gd name="connsiteY0" fmla="*/ 2112963 h 6859121"/>
              <a:gd name="connsiteX1" fmla="*/ 0 w 7503697"/>
              <a:gd name="connsiteY1" fmla="*/ 3365500 h 6859121"/>
              <a:gd name="connsiteX2" fmla="*/ 0 w 7503697"/>
              <a:gd name="connsiteY2" fmla="*/ 2112963 h 6859121"/>
              <a:gd name="connsiteX3" fmla="*/ 4513076 w 7503697"/>
              <a:gd name="connsiteY3" fmla="*/ 0 h 6859121"/>
              <a:gd name="connsiteX4" fmla="*/ 7503697 w 7503697"/>
              <a:gd name="connsiteY4" fmla="*/ 1715154 h 6859121"/>
              <a:gd name="connsiteX5" fmla="*/ 7503697 w 7503697"/>
              <a:gd name="connsiteY5" fmla="*/ 5143874 h 6859121"/>
              <a:gd name="connsiteX6" fmla="*/ 4513076 w 7503697"/>
              <a:gd name="connsiteY6" fmla="*/ 6859121 h 6859121"/>
              <a:gd name="connsiteX7" fmla="*/ 1522268 w 7503697"/>
              <a:gd name="connsiteY7" fmla="*/ 5141538 h 6859121"/>
              <a:gd name="connsiteX8" fmla="*/ 1522268 w 7503697"/>
              <a:gd name="connsiteY8" fmla="*/ 1715154 h 6859121"/>
              <a:gd name="connsiteX9" fmla="*/ 4513076 w 7503697"/>
              <a:gd name="connsiteY9" fmla="*/ 0 h 6859121"/>
              <a:gd name="connsiteX0" fmla="*/ 2990808 w 5981429"/>
              <a:gd name="connsiteY0" fmla="*/ 0 h 6859121"/>
              <a:gd name="connsiteX1" fmla="*/ 5981429 w 5981429"/>
              <a:gd name="connsiteY1" fmla="*/ 1715154 h 6859121"/>
              <a:gd name="connsiteX2" fmla="*/ 5981429 w 5981429"/>
              <a:gd name="connsiteY2" fmla="*/ 5143874 h 6859121"/>
              <a:gd name="connsiteX3" fmla="*/ 2990808 w 5981429"/>
              <a:gd name="connsiteY3" fmla="*/ 6859121 h 6859121"/>
              <a:gd name="connsiteX4" fmla="*/ 0 w 5981429"/>
              <a:gd name="connsiteY4" fmla="*/ 5141538 h 6859121"/>
              <a:gd name="connsiteX5" fmla="*/ 0 w 5981429"/>
              <a:gd name="connsiteY5" fmla="*/ 1715154 h 6859121"/>
              <a:gd name="connsiteX6" fmla="*/ 2990808 w 5981429"/>
              <a:gd name="connsiteY6" fmla="*/ 0 h 685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81429" h="6859121">
                <a:moveTo>
                  <a:pt x="2990808" y="0"/>
                </a:moveTo>
                <a:lnTo>
                  <a:pt x="5981429" y="1715154"/>
                </a:lnTo>
                <a:lnTo>
                  <a:pt x="5981429" y="5143874"/>
                </a:lnTo>
                <a:lnTo>
                  <a:pt x="2990808" y="6859121"/>
                </a:lnTo>
                <a:lnTo>
                  <a:pt x="0" y="5141538"/>
                </a:lnTo>
                <a:lnTo>
                  <a:pt x="0" y="1715154"/>
                </a:lnTo>
                <a:lnTo>
                  <a:pt x="2990808" y="0"/>
                </a:lnTo>
                <a:close/>
              </a:path>
            </a:pathLst>
          </a:custGeom>
          <a:pattFill prst="pct75">
            <a:fgClr>
              <a:schemeClr val="accent2"/>
            </a:fgClr>
            <a:bgClr>
              <a:schemeClr val="accent2">
                <a:lumMod val="40000"/>
                <a:lumOff val="60000"/>
              </a:schemeClr>
            </a:bgClr>
          </a:pattFill>
        </p:spPr>
        <p:txBody>
          <a:bodyPr wrap="square" anchor="ctr">
            <a:noAutofit/>
          </a:bodyPr>
          <a:lstStyle>
            <a:lvl1pPr algn="ctr">
              <a:defRPr>
                <a:solidFill>
                  <a:schemeClr val="bg1"/>
                </a:solidFill>
              </a:defRPr>
            </a:lvl1pPr>
          </a:lstStyle>
          <a:p>
            <a:endParaRPr lang="en-US"/>
          </a:p>
        </p:txBody>
      </p:sp>
      <p:sp>
        <p:nvSpPr>
          <p:cNvPr id="11" name="Text Placeholder 4">
            <a:extLst>
              <a:ext uri="{FF2B5EF4-FFF2-40B4-BE49-F238E27FC236}">
                <a16:creationId xmlns:a16="http://schemas.microsoft.com/office/drawing/2014/main" id="{DBB5C21B-14F7-4C4D-A2B0-9A3041F72F8F}"/>
              </a:ext>
            </a:extLst>
          </p:cNvPr>
          <p:cNvSpPr>
            <a:spLocks noGrp="1"/>
          </p:cNvSpPr>
          <p:nvPr>
            <p:ph type="body" sz="quarter" idx="19"/>
          </p:nvPr>
        </p:nvSpPr>
        <p:spPr>
          <a:xfrm>
            <a:off x="1092200" y="1233488"/>
            <a:ext cx="3708400" cy="496728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2" name="Picture Placeholder 11">
            <a:extLst>
              <a:ext uri="{FF2B5EF4-FFF2-40B4-BE49-F238E27FC236}">
                <a16:creationId xmlns:a16="http://schemas.microsoft.com/office/drawing/2014/main" id="{11FBB5E0-EC57-534C-937F-FBACCF349B02}"/>
              </a:ext>
            </a:extLst>
          </p:cNvPr>
          <p:cNvSpPr>
            <a:spLocks noGrp="1"/>
          </p:cNvSpPr>
          <p:nvPr>
            <p:ph type="pic" sz="quarter" idx="20"/>
          </p:nvPr>
        </p:nvSpPr>
        <p:spPr>
          <a:xfrm>
            <a:off x="5563624" y="3223641"/>
            <a:ext cx="1730430" cy="1984347"/>
          </a:xfrm>
          <a:custGeom>
            <a:avLst/>
            <a:gdLst>
              <a:gd name="connsiteX0" fmla="*/ 0 w 7503697"/>
              <a:gd name="connsiteY0" fmla="*/ 2112963 h 6859121"/>
              <a:gd name="connsiteX1" fmla="*/ 1254125 w 7503697"/>
              <a:gd name="connsiteY1" fmla="*/ 2112963 h 6859121"/>
              <a:gd name="connsiteX2" fmla="*/ 1254125 w 7503697"/>
              <a:gd name="connsiteY2" fmla="*/ 3365500 h 6859121"/>
              <a:gd name="connsiteX3" fmla="*/ 0 w 7503697"/>
              <a:gd name="connsiteY3" fmla="*/ 3365500 h 6859121"/>
              <a:gd name="connsiteX4" fmla="*/ 4513076 w 7503697"/>
              <a:gd name="connsiteY4" fmla="*/ 0 h 6859121"/>
              <a:gd name="connsiteX5" fmla="*/ 7503697 w 7503697"/>
              <a:gd name="connsiteY5" fmla="*/ 1715154 h 6859121"/>
              <a:gd name="connsiteX6" fmla="*/ 7503697 w 7503697"/>
              <a:gd name="connsiteY6" fmla="*/ 5143874 h 6859121"/>
              <a:gd name="connsiteX7" fmla="*/ 4513076 w 7503697"/>
              <a:gd name="connsiteY7" fmla="*/ 6859121 h 6859121"/>
              <a:gd name="connsiteX8" fmla="*/ 1522268 w 7503697"/>
              <a:gd name="connsiteY8" fmla="*/ 5141538 h 6859121"/>
              <a:gd name="connsiteX9" fmla="*/ 1522268 w 7503697"/>
              <a:gd name="connsiteY9" fmla="*/ 1715154 h 6859121"/>
              <a:gd name="connsiteX0" fmla="*/ 0 w 7503697"/>
              <a:gd name="connsiteY0" fmla="*/ 2112963 h 6859121"/>
              <a:gd name="connsiteX1" fmla="*/ 1254125 w 7503697"/>
              <a:gd name="connsiteY1" fmla="*/ 3365500 h 6859121"/>
              <a:gd name="connsiteX2" fmla="*/ 0 w 7503697"/>
              <a:gd name="connsiteY2" fmla="*/ 3365500 h 6859121"/>
              <a:gd name="connsiteX3" fmla="*/ 0 w 7503697"/>
              <a:gd name="connsiteY3" fmla="*/ 2112963 h 6859121"/>
              <a:gd name="connsiteX4" fmla="*/ 4513076 w 7503697"/>
              <a:gd name="connsiteY4" fmla="*/ 0 h 6859121"/>
              <a:gd name="connsiteX5" fmla="*/ 7503697 w 7503697"/>
              <a:gd name="connsiteY5" fmla="*/ 1715154 h 6859121"/>
              <a:gd name="connsiteX6" fmla="*/ 7503697 w 7503697"/>
              <a:gd name="connsiteY6" fmla="*/ 5143874 h 6859121"/>
              <a:gd name="connsiteX7" fmla="*/ 4513076 w 7503697"/>
              <a:gd name="connsiteY7" fmla="*/ 6859121 h 6859121"/>
              <a:gd name="connsiteX8" fmla="*/ 1522268 w 7503697"/>
              <a:gd name="connsiteY8" fmla="*/ 5141538 h 6859121"/>
              <a:gd name="connsiteX9" fmla="*/ 1522268 w 7503697"/>
              <a:gd name="connsiteY9" fmla="*/ 1715154 h 6859121"/>
              <a:gd name="connsiteX10" fmla="*/ 4513076 w 7503697"/>
              <a:gd name="connsiteY10" fmla="*/ 0 h 6859121"/>
              <a:gd name="connsiteX0" fmla="*/ 0 w 7503697"/>
              <a:gd name="connsiteY0" fmla="*/ 2112963 h 6859121"/>
              <a:gd name="connsiteX1" fmla="*/ 0 w 7503697"/>
              <a:gd name="connsiteY1" fmla="*/ 3365500 h 6859121"/>
              <a:gd name="connsiteX2" fmla="*/ 0 w 7503697"/>
              <a:gd name="connsiteY2" fmla="*/ 2112963 h 6859121"/>
              <a:gd name="connsiteX3" fmla="*/ 4513076 w 7503697"/>
              <a:gd name="connsiteY3" fmla="*/ 0 h 6859121"/>
              <a:gd name="connsiteX4" fmla="*/ 7503697 w 7503697"/>
              <a:gd name="connsiteY4" fmla="*/ 1715154 h 6859121"/>
              <a:gd name="connsiteX5" fmla="*/ 7503697 w 7503697"/>
              <a:gd name="connsiteY5" fmla="*/ 5143874 h 6859121"/>
              <a:gd name="connsiteX6" fmla="*/ 4513076 w 7503697"/>
              <a:gd name="connsiteY6" fmla="*/ 6859121 h 6859121"/>
              <a:gd name="connsiteX7" fmla="*/ 1522268 w 7503697"/>
              <a:gd name="connsiteY7" fmla="*/ 5141538 h 6859121"/>
              <a:gd name="connsiteX8" fmla="*/ 1522268 w 7503697"/>
              <a:gd name="connsiteY8" fmla="*/ 1715154 h 6859121"/>
              <a:gd name="connsiteX9" fmla="*/ 4513076 w 7503697"/>
              <a:gd name="connsiteY9" fmla="*/ 0 h 6859121"/>
              <a:gd name="connsiteX0" fmla="*/ 2990808 w 5981429"/>
              <a:gd name="connsiteY0" fmla="*/ 0 h 6859121"/>
              <a:gd name="connsiteX1" fmla="*/ 5981429 w 5981429"/>
              <a:gd name="connsiteY1" fmla="*/ 1715154 h 6859121"/>
              <a:gd name="connsiteX2" fmla="*/ 5981429 w 5981429"/>
              <a:gd name="connsiteY2" fmla="*/ 5143874 h 6859121"/>
              <a:gd name="connsiteX3" fmla="*/ 2990808 w 5981429"/>
              <a:gd name="connsiteY3" fmla="*/ 6859121 h 6859121"/>
              <a:gd name="connsiteX4" fmla="*/ 0 w 5981429"/>
              <a:gd name="connsiteY4" fmla="*/ 5141538 h 6859121"/>
              <a:gd name="connsiteX5" fmla="*/ 0 w 5981429"/>
              <a:gd name="connsiteY5" fmla="*/ 1715154 h 6859121"/>
              <a:gd name="connsiteX6" fmla="*/ 2990808 w 5981429"/>
              <a:gd name="connsiteY6" fmla="*/ 0 h 685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81429" h="6859121">
                <a:moveTo>
                  <a:pt x="2990808" y="0"/>
                </a:moveTo>
                <a:lnTo>
                  <a:pt x="5981429" y="1715154"/>
                </a:lnTo>
                <a:lnTo>
                  <a:pt x="5981429" y="5143874"/>
                </a:lnTo>
                <a:lnTo>
                  <a:pt x="2990808" y="6859121"/>
                </a:lnTo>
                <a:lnTo>
                  <a:pt x="0" y="5141538"/>
                </a:lnTo>
                <a:lnTo>
                  <a:pt x="0" y="1715154"/>
                </a:lnTo>
                <a:lnTo>
                  <a:pt x="2990808" y="0"/>
                </a:lnTo>
                <a:close/>
              </a:path>
            </a:pathLst>
          </a:custGeom>
          <a:pattFill prst="pct75">
            <a:fgClr>
              <a:schemeClr val="accent2">
                <a:lumMod val="60000"/>
                <a:lumOff val="40000"/>
              </a:schemeClr>
            </a:fgClr>
            <a:bgClr>
              <a:schemeClr val="accent2">
                <a:lumMod val="20000"/>
                <a:lumOff val="80000"/>
              </a:schemeClr>
            </a:bgClr>
          </a:pattFill>
        </p:spPr>
        <p:txBody>
          <a:bodyPr wrap="square" anchor="ctr">
            <a:noAutofit/>
          </a:bodyPr>
          <a:lstStyle>
            <a:lvl1pPr algn="ctr">
              <a:defRPr>
                <a:solidFill>
                  <a:schemeClr val="bg1"/>
                </a:solidFill>
              </a:defRPr>
            </a:lvl1pPr>
          </a:lstStyle>
          <a:p>
            <a:endParaRPr lang="en-US"/>
          </a:p>
        </p:txBody>
      </p:sp>
      <p:sp>
        <p:nvSpPr>
          <p:cNvPr id="14" name="Picture Placeholder 13">
            <a:extLst>
              <a:ext uri="{FF2B5EF4-FFF2-40B4-BE49-F238E27FC236}">
                <a16:creationId xmlns:a16="http://schemas.microsoft.com/office/drawing/2014/main" id="{F13153C4-0B8A-A44C-878D-336F3A16EBEE}"/>
              </a:ext>
            </a:extLst>
          </p:cNvPr>
          <p:cNvSpPr>
            <a:spLocks noGrp="1"/>
          </p:cNvSpPr>
          <p:nvPr>
            <p:ph type="pic" sz="quarter" idx="21"/>
          </p:nvPr>
        </p:nvSpPr>
        <p:spPr>
          <a:xfrm>
            <a:off x="10121845" y="295275"/>
            <a:ext cx="1730430" cy="1984347"/>
          </a:xfrm>
          <a:custGeom>
            <a:avLst/>
            <a:gdLst>
              <a:gd name="connsiteX0" fmla="*/ 0 w 7503697"/>
              <a:gd name="connsiteY0" fmla="*/ 2112963 h 6859121"/>
              <a:gd name="connsiteX1" fmla="*/ 1254125 w 7503697"/>
              <a:gd name="connsiteY1" fmla="*/ 2112963 h 6859121"/>
              <a:gd name="connsiteX2" fmla="*/ 1254125 w 7503697"/>
              <a:gd name="connsiteY2" fmla="*/ 3365500 h 6859121"/>
              <a:gd name="connsiteX3" fmla="*/ 0 w 7503697"/>
              <a:gd name="connsiteY3" fmla="*/ 3365500 h 6859121"/>
              <a:gd name="connsiteX4" fmla="*/ 4513076 w 7503697"/>
              <a:gd name="connsiteY4" fmla="*/ 0 h 6859121"/>
              <a:gd name="connsiteX5" fmla="*/ 7503697 w 7503697"/>
              <a:gd name="connsiteY5" fmla="*/ 1715154 h 6859121"/>
              <a:gd name="connsiteX6" fmla="*/ 7503697 w 7503697"/>
              <a:gd name="connsiteY6" fmla="*/ 5143874 h 6859121"/>
              <a:gd name="connsiteX7" fmla="*/ 4513076 w 7503697"/>
              <a:gd name="connsiteY7" fmla="*/ 6859121 h 6859121"/>
              <a:gd name="connsiteX8" fmla="*/ 1522268 w 7503697"/>
              <a:gd name="connsiteY8" fmla="*/ 5141538 h 6859121"/>
              <a:gd name="connsiteX9" fmla="*/ 1522268 w 7503697"/>
              <a:gd name="connsiteY9" fmla="*/ 1715154 h 6859121"/>
              <a:gd name="connsiteX0" fmla="*/ 0 w 7503697"/>
              <a:gd name="connsiteY0" fmla="*/ 2112963 h 6859121"/>
              <a:gd name="connsiteX1" fmla="*/ 1254125 w 7503697"/>
              <a:gd name="connsiteY1" fmla="*/ 3365500 h 6859121"/>
              <a:gd name="connsiteX2" fmla="*/ 0 w 7503697"/>
              <a:gd name="connsiteY2" fmla="*/ 3365500 h 6859121"/>
              <a:gd name="connsiteX3" fmla="*/ 0 w 7503697"/>
              <a:gd name="connsiteY3" fmla="*/ 2112963 h 6859121"/>
              <a:gd name="connsiteX4" fmla="*/ 4513076 w 7503697"/>
              <a:gd name="connsiteY4" fmla="*/ 0 h 6859121"/>
              <a:gd name="connsiteX5" fmla="*/ 7503697 w 7503697"/>
              <a:gd name="connsiteY5" fmla="*/ 1715154 h 6859121"/>
              <a:gd name="connsiteX6" fmla="*/ 7503697 w 7503697"/>
              <a:gd name="connsiteY6" fmla="*/ 5143874 h 6859121"/>
              <a:gd name="connsiteX7" fmla="*/ 4513076 w 7503697"/>
              <a:gd name="connsiteY7" fmla="*/ 6859121 h 6859121"/>
              <a:gd name="connsiteX8" fmla="*/ 1522268 w 7503697"/>
              <a:gd name="connsiteY8" fmla="*/ 5141538 h 6859121"/>
              <a:gd name="connsiteX9" fmla="*/ 1522268 w 7503697"/>
              <a:gd name="connsiteY9" fmla="*/ 1715154 h 6859121"/>
              <a:gd name="connsiteX10" fmla="*/ 4513076 w 7503697"/>
              <a:gd name="connsiteY10" fmla="*/ 0 h 6859121"/>
              <a:gd name="connsiteX0" fmla="*/ 0 w 7503697"/>
              <a:gd name="connsiteY0" fmla="*/ 2112963 h 6859121"/>
              <a:gd name="connsiteX1" fmla="*/ 0 w 7503697"/>
              <a:gd name="connsiteY1" fmla="*/ 3365500 h 6859121"/>
              <a:gd name="connsiteX2" fmla="*/ 0 w 7503697"/>
              <a:gd name="connsiteY2" fmla="*/ 2112963 h 6859121"/>
              <a:gd name="connsiteX3" fmla="*/ 4513076 w 7503697"/>
              <a:gd name="connsiteY3" fmla="*/ 0 h 6859121"/>
              <a:gd name="connsiteX4" fmla="*/ 7503697 w 7503697"/>
              <a:gd name="connsiteY4" fmla="*/ 1715154 h 6859121"/>
              <a:gd name="connsiteX5" fmla="*/ 7503697 w 7503697"/>
              <a:gd name="connsiteY5" fmla="*/ 5143874 h 6859121"/>
              <a:gd name="connsiteX6" fmla="*/ 4513076 w 7503697"/>
              <a:gd name="connsiteY6" fmla="*/ 6859121 h 6859121"/>
              <a:gd name="connsiteX7" fmla="*/ 1522268 w 7503697"/>
              <a:gd name="connsiteY7" fmla="*/ 5141538 h 6859121"/>
              <a:gd name="connsiteX8" fmla="*/ 1522268 w 7503697"/>
              <a:gd name="connsiteY8" fmla="*/ 1715154 h 6859121"/>
              <a:gd name="connsiteX9" fmla="*/ 4513076 w 7503697"/>
              <a:gd name="connsiteY9" fmla="*/ 0 h 6859121"/>
              <a:gd name="connsiteX0" fmla="*/ 2990808 w 5981429"/>
              <a:gd name="connsiteY0" fmla="*/ 0 h 6859121"/>
              <a:gd name="connsiteX1" fmla="*/ 5981429 w 5981429"/>
              <a:gd name="connsiteY1" fmla="*/ 1715154 h 6859121"/>
              <a:gd name="connsiteX2" fmla="*/ 5981429 w 5981429"/>
              <a:gd name="connsiteY2" fmla="*/ 5143874 h 6859121"/>
              <a:gd name="connsiteX3" fmla="*/ 2990808 w 5981429"/>
              <a:gd name="connsiteY3" fmla="*/ 6859121 h 6859121"/>
              <a:gd name="connsiteX4" fmla="*/ 0 w 5981429"/>
              <a:gd name="connsiteY4" fmla="*/ 5141538 h 6859121"/>
              <a:gd name="connsiteX5" fmla="*/ 0 w 5981429"/>
              <a:gd name="connsiteY5" fmla="*/ 1715154 h 6859121"/>
              <a:gd name="connsiteX6" fmla="*/ 2990808 w 5981429"/>
              <a:gd name="connsiteY6" fmla="*/ 0 h 685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81429" h="6859121">
                <a:moveTo>
                  <a:pt x="2990808" y="0"/>
                </a:moveTo>
                <a:lnTo>
                  <a:pt x="5981429" y="1715154"/>
                </a:lnTo>
                <a:lnTo>
                  <a:pt x="5981429" y="5143874"/>
                </a:lnTo>
                <a:lnTo>
                  <a:pt x="2990808" y="6859121"/>
                </a:lnTo>
                <a:lnTo>
                  <a:pt x="0" y="5141538"/>
                </a:lnTo>
                <a:lnTo>
                  <a:pt x="0" y="1715154"/>
                </a:lnTo>
                <a:lnTo>
                  <a:pt x="2990808" y="0"/>
                </a:lnTo>
                <a:close/>
              </a:path>
            </a:pathLst>
          </a:custGeom>
          <a:pattFill prst="pct75">
            <a:fgClr>
              <a:schemeClr val="accent2">
                <a:lumMod val="60000"/>
                <a:lumOff val="40000"/>
              </a:schemeClr>
            </a:fgClr>
            <a:bgClr>
              <a:schemeClr val="accent2">
                <a:lumMod val="20000"/>
                <a:lumOff val="80000"/>
              </a:schemeClr>
            </a:bgClr>
          </a:pattFill>
        </p:spPr>
        <p:txBody>
          <a:bodyPr wrap="square" anchor="ctr">
            <a:noAutofit/>
          </a:bodyPr>
          <a:lstStyle>
            <a:lvl1pPr algn="ctr">
              <a:defRPr>
                <a:solidFill>
                  <a:schemeClr val="bg1"/>
                </a:solidFill>
              </a:defRPr>
            </a:lvl1pPr>
          </a:lstStyle>
          <a:p>
            <a:endParaRPr lang="en-US"/>
          </a:p>
        </p:txBody>
      </p:sp>
      <p:sp>
        <p:nvSpPr>
          <p:cNvPr id="18" name="Picture Placeholder 11">
            <a:extLst>
              <a:ext uri="{FF2B5EF4-FFF2-40B4-BE49-F238E27FC236}">
                <a16:creationId xmlns:a16="http://schemas.microsoft.com/office/drawing/2014/main" id="{70C62285-8C0C-C44A-AD9A-A58B983C5F02}"/>
              </a:ext>
            </a:extLst>
          </p:cNvPr>
          <p:cNvSpPr>
            <a:spLocks noGrp="1"/>
          </p:cNvSpPr>
          <p:nvPr>
            <p:ph type="pic" sz="quarter" idx="22"/>
          </p:nvPr>
        </p:nvSpPr>
        <p:spPr>
          <a:xfrm>
            <a:off x="8898137" y="4578378"/>
            <a:ext cx="1730430" cy="1984347"/>
          </a:xfrm>
          <a:custGeom>
            <a:avLst/>
            <a:gdLst>
              <a:gd name="connsiteX0" fmla="*/ 0 w 7503697"/>
              <a:gd name="connsiteY0" fmla="*/ 2112963 h 6859121"/>
              <a:gd name="connsiteX1" fmla="*/ 1254125 w 7503697"/>
              <a:gd name="connsiteY1" fmla="*/ 2112963 h 6859121"/>
              <a:gd name="connsiteX2" fmla="*/ 1254125 w 7503697"/>
              <a:gd name="connsiteY2" fmla="*/ 3365500 h 6859121"/>
              <a:gd name="connsiteX3" fmla="*/ 0 w 7503697"/>
              <a:gd name="connsiteY3" fmla="*/ 3365500 h 6859121"/>
              <a:gd name="connsiteX4" fmla="*/ 4513076 w 7503697"/>
              <a:gd name="connsiteY4" fmla="*/ 0 h 6859121"/>
              <a:gd name="connsiteX5" fmla="*/ 7503697 w 7503697"/>
              <a:gd name="connsiteY5" fmla="*/ 1715154 h 6859121"/>
              <a:gd name="connsiteX6" fmla="*/ 7503697 w 7503697"/>
              <a:gd name="connsiteY6" fmla="*/ 5143874 h 6859121"/>
              <a:gd name="connsiteX7" fmla="*/ 4513076 w 7503697"/>
              <a:gd name="connsiteY7" fmla="*/ 6859121 h 6859121"/>
              <a:gd name="connsiteX8" fmla="*/ 1522268 w 7503697"/>
              <a:gd name="connsiteY8" fmla="*/ 5141538 h 6859121"/>
              <a:gd name="connsiteX9" fmla="*/ 1522268 w 7503697"/>
              <a:gd name="connsiteY9" fmla="*/ 1715154 h 6859121"/>
              <a:gd name="connsiteX0" fmla="*/ 0 w 7503697"/>
              <a:gd name="connsiteY0" fmla="*/ 2112963 h 6859121"/>
              <a:gd name="connsiteX1" fmla="*/ 1254125 w 7503697"/>
              <a:gd name="connsiteY1" fmla="*/ 3365500 h 6859121"/>
              <a:gd name="connsiteX2" fmla="*/ 0 w 7503697"/>
              <a:gd name="connsiteY2" fmla="*/ 3365500 h 6859121"/>
              <a:gd name="connsiteX3" fmla="*/ 0 w 7503697"/>
              <a:gd name="connsiteY3" fmla="*/ 2112963 h 6859121"/>
              <a:gd name="connsiteX4" fmla="*/ 4513076 w 7503697"/>
              <a:gd name="connsiteY4" fmla="*/ 0 h 6859121"/>
              <a:gd name="connsiteX5" fmla="*/ 7503697 w 7503697"/>
              <a:gd name="connsiteY5" fmla="*/ 1715154 h 6859121"/>
              <a:gd name="connsiteX6" fmla="*/ 7503697 w 7503697"/>
              <a:gd name="connsiteY6" fmla="*/ 5143874 h 6859121"/>
              <a:gd name="connsiteX7" fmla="*/ 4513076 w 7503697"/>
              <a:gd name="connsiteY7" fmla="*/ 6859121 h 6859121"/>
              <a:gd name="connsiteX8" fmla="*/ 1522268 w 7503697"/>
              <a:gd name="connsiteY8" fmla="*/ 5141538 h 6859121"/>
              <a:gd name="connsiteX9" fmla="*/ 1522268 w 7503697"/>
              <a:gd name="connsiteY9" fmla="*/ 1715154 h 6859121"/>
              <a:gd name="connsiteX10" fmla="*/ 4513076 w 7503697"/>
              <a:gd name="connsiteY10" fmla="*/ 0 h 6859121"/>
              <a:gd name="connsiteX0" fmla="*/ 0 w 7503697"/>
              <a:gd name="connsiteY0" fmla="*/ 2112963 h 6859121"/>
              <a:gd name="connsiteX1" fmla="*/ 0 w 7503697"/>
              <a:gd name="connsiteY1" fmla="*/ 3365500 h 6859121"/>
              <a:gd name="connsiteX2" fmla="*/ 0 w 7503697"/>
              <a:gd name="connsiteY2" fmla="*/ 2112963 h 6859121"/>
              <a:gd name="connsiteX3" fmla="*/ 4513076 w 7503697"/>
              <a:gd name="connsiteY3" fmla="*/ 0 h 6859121"/>
              <a:gd name="connsiteX4" fmla="*/ 7503697 w 7503697"/>
              <a:gd name="connsiteY4" fmla="*/ 1715154 h 6859121"/>
              <a:gd name="connsiteX5" fmla="*/ 7503697 w 7503697"/>
              <a:gd name="connsiteY5" fmla="*/ 5143874 h 6859121"/>
              <a:gd name="connsiteX6" fmla="*/ 4513076 w 7503697"/>
              <a:gd name="connsiteY6" fmla="*/ 6859121 h 6859121"/>
              <a:gd name="connsiteX7" fmla="*/ 1522268 w 7503697"/>
              <a:gd name="connsiteY7" fmla="*/ 5141538 h 6859121"/>
              <a:gd name="connsiteX8" fmla="*/ 1522268 w 7503697"/>
              <a:gd name="connsiteY8" fmla="*/ 1715154 h 6859121"/>
              <a:gd name="connsiteX9" fmla="*/ 4513076 w 7503697"/>
              <a:gd name="connsiteY9" fmla="*/ 0 h 6859121"/>
              <a:gd name="connsiteX0" fmla="*/ 2990808 w 5981429"/>
              <a:gd name="connsiteY0" fmla="*/ 0 h 6859121"/>
              <a:gd name="connsiteX1" fmla="*/ 5981429 w 5981429"/>
              <a:gd name="connsiteY1" fmla="*/ 1715154 h 6859121"/>
              <a:gd name="connsiteX2" fmla="*/ 5981429 w 5981429"/>
              <a:gd name="connsiteY2" fmla="*/ 5143874 h 6859121"/>
              <a:gd name="connsiteX3" fmla="*/ 2990808 w 5981429"/>
              <a:gd name="connsiteY3" fmla="*/ 6859121 h 6859121"/>
              <a:gd name="connsiteX4" fmla="*/ 0 w 5981429"/>
              <a:gd name="connsiteY4" fmla="*/ 5141538 h 6859121"/>
              <a:gd name="connsiteX5" fmla="*/ 0 w 5981429"/>
              <a:gd name="connsiteY5" fmla="*/ 1715154 h 6859121"/>
              <a:gd name="connsiteX6" fmla="*/ 2990808 w 5981429"/>
              <a:gd name="connsiteY6" fmla="*/ 0 h 685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81429" h="6859121">
                <a:moveTo>
                  <a:pt x="2990808" y="0"/>
                </a:moveTo>
                <a:lnTo>
                  <a:pt x="5981429" y="1715154"/>
                </a:lnTo>
                <a:lnTo>
                  <a:pt x="5981429" y="5143874"/>
                </a:lnTo>
                <a:lnTo>
                  <a:pt x="2990808" y="6859121"/>
                </a:lnTo>
                <a:lnTo>
                  <a:pt x="0" y="5141538"/>
                </a:lnTo>
                <a:lnTo>
                  <a:pt x="0" y="1715154"/>
                </a:lnTo>
                <a:lnTo>
                  <a:pt x="2990808" y="0"/>
                </a:lnTo>
                <a:close/>
              </a:path>
            </a:pathLst>
          </a:custGeom>
          <a:pattFill prst="pct75">
            <a:fgClr>
              <a:schemeClr val="accent2">
                <a:lumMod val="60000"/>
                <a:lumOff val="40000"/>
              </a:schemeClr>
            </a:fgClr>
            <a:bgClr>
              <a:schemeClr val="accent2">
                <a:lumMod val="20000"/>
                <a:lumOff val="80000"/>
              </a:schemeClr>
            </a:bgClr>
          </a:pattFill>
        </p:spPr>
        <p:txBody>
          <a:bodyPr wrap="square" anchor="ctr">
            <a:noAutofit/>
          </a:bodyPr>
          <a:lstStyle>
            <a:lvl1pPr algn="ctr">
              <a:defRPr>
                <a:solidFill>
                  <a:schemeClr val="bg1"/>
                </a:solidFill>
              </a:defRPr>
            </a:lvl1pPr>
          </a:lstStyle>
          <a:p>
            <a:endParaRPr lang="en-US"/>
          </a:p>
        </p:txBody>
      </p:sp>
      <p:sp>
        <p:nvSpPr>
          <p:cNvPr id="5" name="Footer Placeholder 4">
            <a:extLst>
              <a:ext uri="{FF2B5EF4-FFF2-40B4-BE49-F238E27FC236}">
                <a16:creationId xmlns:a16="http://schemas.microsoft.com/office/drawing/2014/main" id="{CDC68CAE-12AC-A44C-951A-A17B93B76BB8}"/>
              </a:ext>
            </a:extLst>
          </p:cNvPr>
          <p:cNvSpPr>
            <a:spLocks noGrp="1"/>
          </p:cNvSpPr>
          <p:nvPr>
            <p:ph type="ftr" sz="quarter" idx="23"/>
          </p:nvPr>
        </p:nvSpPr>
        <p:spPr/>
        <p:txBody>
          <a:bodyPr/>
          <a:lstStyle/>
          <a:p>
            <a:r>
              <a:rPr lang="en-GB"/>
              <a:t>Flutter International — Confidential </a:t>
            </a:r>
          </a:p>
        </p:txBody>
      </p:sp>
    </p:spTree>
    <p:extLst>
      <p:ext uri="{BB962C8B-B14F-4D97-AF65-F5344CB8AC3E}">
        <p14:creationId xmlns:p14="http://schemas.microsoft.com/office/powerpoint/2010/main" val="160248474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Slide &amp; copy pictur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79FCC5-6D3E-154E-926A-445ED143EAEF}"/>
              </a:ext>
            </a:extLst>
          </p:cNvPr>
          <p:cNvSpPr>
            <a:spLocks noGrp="1"/>
          </p:cNvSpPr>
          <p:nvPr>
            <p:ph type="title"/>
          </p:nvPr>
        </p:nvSpPr>
        <p:spPr/>
        <p:txBody>
          <a:bodyPr/>
          <a:lstStyle/>
          <a:p>
            <a:r>
              <a:rPr lang="en-GB"/>
              <a:t>Click to edit Master title style</a:t>
            </a:r>
            <a:endParaRPr lang="en-US"/>
          </a:p>
        </p:txBody>
      </p:sp>
      <p:sp>
        <p:nvSpPr>
          <p:cNvPr id="5" name="Picture Placeholder 4">
            <a:extLst>
              <a:ext uri="{FF2B5EF4-FFF2-40B4-BE49-F238E27FC236}">
                <a16:creationId xmlns:a16="http://schemas.microsoft.com/office/drawing/2014/main" id="{FDCFF61A-2299-CD4B-86C1-02A9DBBCABB1}"/>
              </a:ext>
            </a:extLst>
          </p:cNvPr>
          <p:cNvSpPr>
            <a:spLocks noGrp="1"/>
          </p:cNvSpPr>
          <p:nvPr>
            <p:ph type="pic" sz="quarter" idx="12"/>
          </p:nvPr>
        </p:nvSpPr>
        <p:spPr>
          <a:xfrm>
            <a:off x="7059337" y="1233488"/>
            <a:ext cx="1544396" cy="1771015"/>
          </a:xfrm>
          <a:custGeom>
            <a:avLst/>
            <a:gdLst>
              <a:gd name="connsiteX0" fmla="*/ 0 w 7503697"/>
              <a:gd name="connsiteY0" fmla="*/ 2112963 h 6859121"/>
              <a:gd name="connsiteX1" fmla="*/ 1254125 w 7503697"/>
              <a:gd name="connsiteY1" fmla="*/ 2112963 h 6859121"/>
              <a:gd name="connsiteX2" fmla="*/ 1254125 w 7503697"/>
              <a:gd name="connsiteY2" fmla="*/ 3365500 h 6859121"/>
              <a:gd name="connsiteX3" fmla="*/ 0 w 7503697"/>
              <a:gd name="connsiteY3" fmla="*/ 3365500 h 6859121"/>
              <a:gd name="connsiteX4" fmla="*/ 4513076 w 7503697"/>
              <a:gd name="connsiteY4" fmla="*/ 0 h 6859121"/>
              <a:gd name="connsiteX5" fmla="*/ 7503697 w 7503697"/>
              <a:gd name="connsiteY5" fmla="*/ 1715154 h 6859121"/>
              <a:gd name="connsiteX6" fmla="*/ 7503697 w 7503697"/>
              <a:gd name="connsiteY6" fmla="*/ 5143874 h 6859121"/>
              <a:gd name="connsiteX7" fmla="*/ 4513076 w 7503697"/>
              <a:gd name="connsiteY7" fmla="*/ 6859121 h 6859121"/>
              <a:gd name="connsiteX8" fmla="*/ 1522268 w 7503697"/>
              <a:gd name="connsiteY8" fmla="*/ 5141538 h 6859121"/>
              <a:gd name="connsiteX9" fmla="*/ 1522268 w 7503697"/>
              <a:gd name="connsiteY9" fmla="*/ 1715154 h 6859121"/>
              <a:gd name="connsiteX0" fmla="*/ 0 w 7503697"/>
              <a:gd name="connsiteY0" fmla="*/ 2112963 h 6859121"/>
              <a:gd name="connsiteX1" fmla="*/ 1254125 w 7503697"/>
              <a:gd name="connsiteY1" fmla="*/ 3365500 h 6859121"/>
              <a:gd name="connsiteX2" fmla="*/ 0 w 7503697"/>
              <a:gd name="connsiteY2" fmla="*/ 3365500 h 6859121"/>
              <a:gd name="connsiteX3" fmla="*/ 0 w 7503697"/>
              <a:gd name="connsiteY3" fmla="*/ 2112963 h 6859121"/>
              <a:gd name="connsiteX4" fmla="*/ 4513076 w 7503697"/>
              <a:gd name="connsiteY4" fmla="*/ 0 h 6859121"/>
              <a:gd name="connsiteX5" fmla="*/ 7503697 w 7503697"/>
              <a:gd name="connsiteY5" fmla="*/ 1715154 h 6859121"/>
              <a:gd name="connsiteX6" fmla="*/ 7503697 w 7503697"/>
              <a:gd name="connsiteY6" fmla="*/ 5143874 h 6859121"/>
              <a:gd name="connsiteX7" fmla="*/ 4513076 w 7503697"/>
              <a:gd name="connsiteY7" fmla="*/ 6859121 h 6859121"/>
              <a:gd name="connsiteX8" fmla="*/ 1522268 w 7503697"/>
              <a:gd name="connsiteY8" fmla="*/ 5141538 h 6859121"/>
              <a:gd name="connsiteX9" fmla="*/ 1522268 w 7503697"/>
              <a:gd name="connsiteY9" fmla="*/ 1715154 h 6859121"/>
              <a:gd name="connsiteX10" fmla="*/ 4513076 w 7503697"/>
              <a:gd name="connsiteY10" fmla="*/ 0 h 6859121"/>
              <a:gd name="connsiteX0" fmla="*/ 0 w 7503697"/>
              <a:gd name="connsiteY0" fmla="*/ 2112963 h 6859121"/>
              <a:gd name="connsiteX1" fmla="*/ 0 w 7503697"/>
              <a:gd name="connsiteY1" fmla="*/ 3365500 h 6859121"/>
              <a:gd name="connsiteX2" fmla="*/ 0 w 7503697"/>
              <a:gd name="connsiteY2" fmla="*/ 2112963 h 6859121"/>
              <a:gd name="connsiteX3" fmla="*/ 4513076 w 7503697"/>
              <a:gd name="connsiteY3" fmla="*/ 0 h 6859121"/>
              <a:gd name="connsiteX4" fmla="*/ 7503697 w 7503697"/>
              <a:gd name="connsiteY4" fmla="*/ 1715154 h 6859121"/>
              <a:gd name="connsiteX5" fmla="*/ 7503697 w 7503697"/>
              <a:gd name="connsiteY5" fmla="*/ 5143874 h 6859121"/>
              <a:gd name="connsiteX6" fmla="*/ 4513076 w 7503697"/>
              <a:gd name="connsiteY6" fmla="*/ 6859121 h 6859121"/>
              <a:gd name="connsiteX7" fmla="*/ 1522268 w 7503697"/>
              <a:gd name="connsiteY7" fmla="*/ 5141538 h 6859121"/>
              <a:gd name="connsiteX8" fmla="*/ 1522268 w 7503697"/>
              <a:gd name="connsiteY8" fmla="*/ 1715154 h 6859121"/>
              <a:gd name="connsiteX9" fmla="*/ 4513076 w 7503697"/>
              <a:gd name="connsiteY9" fmla="*/ 0 h 6859121"/>
              <a:gd name="connsiteX0" fmla="*/ 2990808 w 5981429"/>
              <a:gd name="connsiteY0" fmla="*/ 0 h 6859121"/>
              <a:gd name="connsiteX1" fmla="*/ 5981429 w 5981429"/>
              <a:gd name="connsiteY1" fmla="*/ 1715154 h 6859121"/>
              <a:gd name="connsiteX2" fmla="*/ 5981429 w 5981429"/>
              <a:gd name="connsiteY2" fmla="*/ 5143874 h 6859121"/>
              <a:gd name="connsiteX3" fmla="*/ 2990808 w 5981429"/>
              <a:gd name="connsiteY3" fmla="*/ 6859121 h 6859121"/>
              <a:gd name="connsiteX4" fmla="*/ 0 w 5981429"/>
              <a:gd name="connsiteY4" fmla="*/ 5141538 h 6859121"/>
              <a:gd name="connsiteX5" fmla="*/ 0 w 5981429"/>
              <a:gd name="connsiteY5" fmla="*/ 1715154 h 6859121"/>
              <a:gd name="connsiteX6" fmla="*/ 2990808 w 5981429"/>
              <a:gd name="connsiteY6" fmla="*/ 0 h 685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81429" h="6859121">
                <a:moveTo>
                  <a:pt x="2990808" y="0"/>
                </a:moveTo>
                <a:lnTo>
                  <a:pt x="5981429" y="1715154"/>
                </a:lnTo>
                <a:lnTo>
                  <a:pt x="5981429" y="5143874"/>
                </a:lnTo>
                <a:lnTo>
                  <a:pt x="2990808" y="6859121"/>
                </a:lnTo>
                <a:lnTo>
                  <a:pt x="0" y="5141538"/>
                </a:lnTo>
                <a:lnTo>
                  <a:pt x="0" y="1715154"/>
                </a:lnTo>
                <a:lnTo>
                  <a:pt x="2990808" y="0"/>
                </a:lnTo>
                <a:close/>
              </a:path>
            </a:pathLst>
          </a:custGeom>
          <a:pattFill prst="pct75">
            <a:fgClr>
              <a:schemeClr val="accent2"/>
            </a:fgClr>
            <a:bgClr>
              <a:schemeClr val="accent2">
                <a:lumMod val="40000"/>
                <a:lumOff val="60000"/>
              </a:schemeClr>
            </a:bgClr>
          </a:pattFill>
        </p:spPr>
        <p:txBody>
          <a:bodyPr wrap="square" anchor="ctr">
            <a:noAutofit/>
          </a:bodyPr>
          <a:lstStyle>
            <a:lvl1pPr algn="ctr">
              <a:defRPr sz="800">
                <a:solidFill>
                  <a:schemeClr val="bg1"/>
                </a:solidFill>
              </a:defRPr>
            </a:lvl1pPr>
          </a:lstStyle>
          <a:p>
            <a:endParaRPr lang="en-US"/>
          </a:p>
        </p:txBody>
      </p:sp>
      <p:sp>
        <p:nvSpPr>
          <p:cNvPr id="6" name="Picture Placeholder 5">
            <a:extLst>
              <a:ext uri="{FF2B5EF4-FFF2-40B4-BE49-F238E27FC236}">
                <a16:creationId xmlns:a16="http://schemas.microsoft.com/office/drawing/2014/main" id="{AE6CB2DC-37EE-A34A-B772-2682A85C82C1}"/>
              </a:ext>
            </a:extLst>
          </p:cNvPr>
          <p:cNvSpPr>
            <a:spLocks noGrp="1"/>
          </p:cNvSpPr>
          <p:nvPr>
            <p:ph type="pic" sz="quarter" idx="13"/>
          </p:nvPr>
        </p:nvSpPr>
        <p:spPr>
          <a:xfrm>
            <a:off x="8676885" y="1233488"/>
            <a:ext cx="1544396" cy="1771015"/>
          </a:xfrm>
          <a:custGeom>
            <a:avLst/>
            <a:gdLst>
              <a:gd name="connsiteX0" fmla="*/ 0 w 7503697"/>
              <a:gd name="connsiteY0" fmla="*/ 2112963 h 6859121"/>
              <a:gd name="connsiteX1" fmla="*/ 1254125 w 7503697"/>
              <a:gd name="connsiteY1" fmla="*/ 2112963 h 6859121"/>
              <a:gd name="connsiteX2" fmla="*/ 1254125 w 7503697"/>
              <a:gd name="connsiteY2" fmla="*/ 3365500 h 6859121"/>
              <a:gd name="connsiteX3" fmla="*/ 0 w 7503697"/>
              <a:gd name="connsiteY3" fmla="*/ 3365500 h 6859121"/>
              <a:gd name="connsiteX4" fmla="*/ 4513076 w 7503697"/>
              <a:gd name="connsiteY4" fmla="*/ 0 h 6859121"/>
              <a:gd name="connsiteX5" fmla="*/ 7503697 w 7503697"/>
              <a:gd name="connsiteY5" fmla="*/ 1715154 h 6859121"/>
              <a:gd name="connsiteX6" fmla="*/ 7503697 w 7503697"/>
              <a:gd name="connsiteY6" fmla="*/ 5143874 h 6859121"/>
              <a:gd name="connsiteX7" fmla="*/ 4513076 w 7503697"/>
              <a:gd name="connsiteY7" fmla="*/ 6859121 h 6859121"/>
              <a:gd name="connsiteX8" fmla="*/ 1522268 w 7503697"/>
              <a:gd name="connsiteY8" fmla="*/ 5141538 h 6859121"/>
              <a:gd name="connsiteX9" fmla="*/ 1522268 w 7503697"/>
              <a:gd name="connsiteY9" fmla="*/ 1715154 h 6859121"/>
              <a:gd name="connsiteX0" fmla="*/ 0 w 7503697"/>
              <a:gd name="connsiteY0" fmla="*/ 2112963 h 6859121"/>
              <a:gd name="connsiteX1" fmla="*/ 1254125 w 7503697"/>
              <a:gd name="connsiteY1" fmla="*/ 3365500 h 6859121"/>
              <a:gd name="connsiteX2" fmla="*/ 0 w 7503697"/>
              <a:gd name="connsiteY2" fmla="*/ 3365500 h 6859121"/>
              <a:gd name="connsiteX3" fmla="*/ 0 w 7503697"/>
              <a:gd name="connsiteY3" fmla="*/ 2112963 h 6859121"/>
              <a:gd name="connsiteX4" fmla="*/ 4513076 w 7503697"/>
              <a:gd name="connsiteY4" fmla="*/ 0 h 6859121"/>
              <a:gd name="connsiteX5" fmla="*/ 7503697 w 7503697"/>
              <a:gd name="connsiteY5" fmla="*/ 1715154 h 6859121"/>
              <a:gd name="connsiteX6" fmla="*/ 7503697 w 7503697"/>
              <a:gd name="connsiteY6" fmla="*/ 5143874 h 6859121"/>
              <a:gd name="connsiteX7" fmla="*/ 4513076 w 7503697"/>
              <a:gd name="connsiteY7" fmla="*/ 6859121 h 6859121"/>
              <a:gd name="connsiteX8" fmla="*/ 1522268 w 7503697"/>
              <a:gd name="connsiteY8" fmla="*/ 5141538 h 6859121"/>
              <a:gd name="connsiteX9" fmla="*/ 1522268 w 7503697"/>
              <a:gd name="connsiteY9" fmla="*/ 1715154 h 6859121"/>
              <a:gd name="connsiteX10" fmla="*/ 4513076 w 7503697"/>
              <a:gd name="connsiteY10" fmla="*/ 0 h 6859121"/>
              <a:gd name="connsiteX0" fmla="*/ 0 w 7503697"/>
              <a:gd name="connsiteY0" fmla="*/ 2112963 h 6859121"/>
              <a:gd name="connsiteX1" fmla="*/ 0 w 7503697"/>
              <a:gd name="connsiteY1" fmla="*/ 3365500 h 6859121"/>
              <a:gd name="connsiteX2" fmla="*/ 0 w 7503697"/>
              <a:gd name="connsiteY2" fmla="*/ 2112963 h 6859121"/>
              <a:gd name="connsiteX3" fmla="*/ 4513076 w 7503697"/>
              <a:gd name="connsiteY3" fmla="*/ 0 h 6859121"/>
              <a:gd name="connsiteX4" fmla="*/ 7503697 w 7503697"/>
              <a:gd name="connsiteY4" fmla="*/ 1715154 h 6859121"/>
              <a:gd name="connsiteX5" fmla="*/ 7503697 w 7503697"/>
              <a:gd name="connsiteY5" fmla="*/ 5143874 h 6859121"/>
              <a:gd name="connsiteX6" fmla="*/ 4513076 w 7503697"/>
              <a:gd name="connsiteY6" fmla="*/ 6859121 h 6859121"/>
              <a:gd name="connsiteX7" fmla="*/ 1522268 w 7503697"/>
              <a:gd name="connsiteY7" fmla="*/ 5141538 h 6859121"/>
              <a:gd name="connsiteX8" fmla="*/ 1522268 w 7503697"/>
              <a:gd name="connsiteY8" fmla="*/ 1715154 h 6859121"/>
              <a:gd name="connsiteX9" fmla="*/ 4513076 w 7503697"/>
              <a:gd name="connsiteY9" fmla="*/ 0 h 6859121"/>
              <a:gd name="connsiteX0" fmla="*/ 2990808 w 5981429"/>
              <a:gd name="connsiteY0" fmla="*/ 0 h 6859121"/>
              <a:gd name="connsiteX1" fmla="*/ 5981429 w 5981429"/>
              <a:gd name="connsiteY1" fmla="*/ 1715154 h 6859121"/>
              <a:gd name="connsiteX2" fmla="*/ 5981429 w 5981429"/>
              <a:gd name="connsiteY2" fmla="*/ 5143874 h 6859121"/>
              <a:gd name="connsiteX3" fmla="*/ 2990808 w 5981429"/>
              <a:gd name="connsiteY3" fmla="*/ 6859121 h 6859121"/>
              <a:gd name="connsiteX4" fmla="*/ 0 w 5981429"/>
              <a:gd name="connsiteY4" fmla="*/ 5141538 h 6859121"/>
              <a:gd name="connsiteX5" fmla="*/ 0 w 5981429"/>
              <a:gd name="connsiteY5" fmla="*/ 1715154 h 6859121"/>
              <a:gd name="connsiteX6" fmla="*/ 2990808 w 5981429"/>
              <a:gd name="connsiteY6" fmla="*/ 0 h 685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81429" h="6859121">
                <a:moveTo>
                  <a:pt x="2990808" y="0"/>
                </a:moveTo>
                <a:lnTo>
                  <a:pt x="5981429" y="1715154"/>
                </a:lnTo>
                <a:lnTo>
                  <a:pt x="5981429" y="5143874"/>
                </a:lnTo>
                <a:lnTo>
                  <a:pt x="2990808" y="6859121"/>
                </a:lnTo>
                <a:lnTo>
                  <a:pt x="0" y="5141538"/>
                </a:lnTo>
                <a:lnTo>
                  <a:pt x="0" y="1715154"/>
                </a:lnTo>
                <a:lnTo>
                  <a:pt x="2990808" y="0"/>
                </a:lnTo>
                <a:close/>
              </a:path>
            </a:pathLst>
          </a:custGeom>
          <a:pattFill prst="pct75">
            <a:fgClr>
              <a:schemeClr val="accent2"/>
            </a:fgClr>
            <a:bgClr>
              <a:schemeClr val="accent2">
                <a:lumMod val="40000"/>
                <a:lumOff val="60000"/>
              </a:schemeClr>
            </a:bgClr>
          </a:pattFill>
        </p:spPr>
        <p:txBody>
          <a:bodyPr wrap="square" anchor="ctr">
            <a:noAutofit/>
          </a:bodyPr>
          <a:lstStyle>
            <a:lvl1pPr algn="ctr">
              <a:defRPr sz="800">
                <a:solidFill>
                  <a:schemeClr val="bg1"/>
                </a:solidFill>
              </a:defRPr>
            </a:lvl1pPr>
          </a:lstStyle>
          <a:p>
            <a:endParaRPr lang="en-US"/>
          </a:p>
        </p:txBody>
      </p:sp>
      <p:sp>
        <p:nvSpPr>
          <p:cNvPr id="7" name="Picture Placeholder 6">
            <a:extLst>
              <a:ext uri="{FF2B5EF4-FFF2-40B4-BE49-F238E27FC236}">
                <a16:creationId xmlns:a16="http://schemas.microsoft.com/office/drawing/2014/main" id="{C19021C6-9868-D64B-9AB4-C6B06D4E9598}"/>
              </a:ext>
            </a:extLst>
          </p:cNvPr>
          <p:cNvSpPr>
            <a:spLocks noGrp="1"/>
          </p:cNvSpPr>
          <p:nvPr>
            <p:ph type="pic" sz="quarter" idx="14"/>
          </p:nvPr>
        </p:nvSpPr>
        <p:spPr>
          <a:xfrm>
            <a:off x="10294433" y="1233488"/>
            <a:ext cx="1544396" cy="1771015"/>
          </a:xfrm>
          <a:custGeom>
            <a:avLst/>
            <a:gdLst>
              <a:gd name="connsiteX0" fmla="*/ 0 w 7503697"/>
              <a:gd name="connsiteY0" fmla="*/ 2112963 h 6859121"/>
              <a:gd name="connsiteX1" fmla="*/ 1254125 w 7503697"/>
              <a:gd name="connsiteY1" fmla="*/ 2112963 h 6859121"/>
              <a:gd name="connsiteX2" fmla="*/ 1254125 w 7503697"/>
              <a:gd name="connsiteY2" fmla="*/ 3365500 h 6859121"/>
              <a:gd name="connsiteX3" fmla="*/ 0 w 7503697"/>
              <a:gd name="connsiteY3" fmla="*/ 3365500 h 6859121"/>
              <a:gd name="connsiteX4" fmla="*/ 4513076 w 7503697"/>
              <a:gd name="connsiteY4" fmla="*/ 0 h 6859121"/>
              <a:gd name="connsiteX5" fmla="*/ 7503697 w 7503697"/>
              <a:gd name="connsiteY5" fmla="*/ 1715154 h 6859121"/>
              <a:gd name="connsiteX6" fmla="*/ 7503697 w 7503697"/>
              <a:gd name="connsiteY6" fmla="*/ 5143874 h 6859121"/>
              <a:gd name="connsiteX7" fmla="*/ 4513076 w 7503697"/>
              <a:gd name="connsiteY7" fmla="*/ 6859121 h 6859121"/>
              <a:gd name="connsiteX8" fmla="*/ 1522268 w 7503697"/>
              <a:gd name="connsiteY8" fmla="*/ 5141538 h 6859121"/>
              <a:gd name="connsiteX9" fmla="*/ 1522268 w 7503697"/>
              <a:gd name="connsiteY9" fmla="*/ 1715154 h 6859121"/>
              <a:gd name="connsiteX0" fmla="*/ 0 w 7503697"/>
              <a:gd name="connsiteY0" fmla="*/ 2112963 h 6859121"/>
              <a:gd name="connsiteX1" fmla="*/ 1254125 w 7503697"/>
              <a:gd name="connsiteY1" fmla="*/ 3365500 h 6859121"/>
              <a:gd name="connsiteX2" fmla="*/ 0 w 7503697"/>
              <a:gd name="connsiteY2" fmla="*/ 3365500 h 6859121"/>
              <a:gd name="connsiteX3" fmla="*/ 0 w 7503697"/>
              <a:gd name="connsiteY3" fmla="*/ 2112963 h 6859121"/>
              <a:gd name="connsiteX4" fmla="*/ 4513076 w 7503697"/>
              <a:gd name="connsiteY4" fmla="*/ 0 h 6859121"/>
              <a:gd name="connsiteX5" fmla="*/ 7503697 w 7503697"/>
              <a:gd name="connsiteY5" fmla="*/ 1715154 h 6859121"/>
              <a:gd name="connsiteX6" fmla="*/ 7503697 w 7503697"/>
              <a:gd name="connsiteY6" fmla="*/ 5143874 h 6859121"/>
              <a:gd name="connsiteX7" fmla="*/ 4513076 w 7503697"/>
              <a:gd name="connsiteY7" fmla="*/ 6859121 h 6859121"/>
              <a:gd name="connsiteX8" fmla="*/ 1522268 w 7503697"/>
              <a:gd name="connsiteY8" fmla="*/ 5141538 h 6859121"/>
              <a:gd name="connsiteX9" fmla="*/ 1522268 w 7503697"/>
              <a:gd name="connsiteY9" fmla="*/ 1715154 h 6859121"/>
              <a:gd name="connsiteX10" fmla="*/ 4513076 w 7503697"/>
              <a:gd name="connsiteY10" fmla="*/ 0 h 6859121"/>
              <a:gd name="connsiteX0" fmla="*/ 0 w 7503697"/>
              <a:gd name="connsiteY0" fmla="*/ 2112963 h 6859121"/>
              <a:gd name="connsiteX1" fmla="*/ 0 w 7503697"/>
              <a:gd name="connsiteY1" fmla="*/ 3365500 h 6859121"/>
              <a:gd name="connsiteX2" fmla="*/ 0 w 7503697"/>
              <a:gd name="connsiteY2" fmla="*/ 2112963 h 6859121"/>
              <a:gd name="connsiteX3" fmla="*/ 4513076 w 7503697"/>
              <a:gd name="connsiteY3" fmla="*/ 0 h 6859121"/>
              <a:gd name="connsiteX4" fmla="*/ 7503697 w 7503697"/>
              <a:gd name="connsiteY4" fmla="*/ 1715154 h 6859121"/>
              <a:gd name="connsiteX5" fmla="*/ 7503697 w 7503697"/>
              <a:gd name="connsiteY5" fmla="*/ 5143874 h 6859121"/>
              <a:gd name="connsiteX6" fmla="*/ 4513076 w 7503697"/>
              <a:gd name="connsiteY6" fmla="*/ 6859121 h 6859121"/>
              <a:gd name="connsiteX7" fmla="*/ 1522268 w 7503697"/>
              <a:gd name="connsiteY7" fmla="*/ 5141538 h 6859121"/>
              <a:gd name="connsiteX8" fmla="*/ 1522268 w 7503697"/>
              <a:gd name="connsiteY8" fmla="*/ 1715154 h 6859121"/>
              <a:gd name="connsiteX9" fmla="*/ 4513076 w 7503697"/>
              <a:gd name="connsiteY9" fmla="*/ 0 h 6859121"/>
              <a:gd name="connsiteX0" fmla="*/ 2990808 w 5981429"/>
              <a:gd name="connsiteY0" fmla="*/ 0 h 6859121"/>
              <a:gd name="connsiteX1" fmla="*/ 5981429 w 5981429"/>
              <a:gd name="connsiteY1" fmla="*/ 1715154 h 6859121"/>
              <a:gd name="connsiteX2" fmla="*/ 5981429 w 5981429"/>
              <a:gd name="connsiteY2" fmla="*/ 5143874 h 6859121"/>
              <a:gd name="connsiteX3" fmla="*/ 2990808 w 5981429"/>
              <a:gd name="connsiteY3" fmla="*/ 6859121 h 6859121"/>
              <a:gd name="connsiteX4" fmla="*/ 0 w 5981429"/>
              <a:gd name="connsiteY4" fmla="*/ 5141538 h 6859121"/>
              <a:gd name="connsiteX5" fmla="*/ 0 w 5981429"/>
              <a:gd name="connsiteY5" fmla="*/ 1715154 h 6859121"/>
              <a:gd name="connsiteX6" fmla="*/ 2990808 w 5981429"/>
              <a:gd name="connsiteY6" fmla="*/ 0 h 685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81429" h="6859121">
                <a:moveTo>
                  <a:pt x="2990808" y="0"/>
                </a:moveTo>
                <a:lnTo>
                  <a:pt x="5981429" y="1715154"/>
                </a:lnTo>
                <a:lnTo>
                  <a:pt x="5981429" y="5143874"/>
                </a:lnTo>
                <a:lnTo>
                  <a:pt x="2990808" y="6859121"/>
                </a:lnTo>
                <a:lnTo>
                  <a:pt x="0" y="5141538"/>
                </a:lnTo>
                <a:lnTo>
                  <a:pt x="0" y="1715154"/>
                </a:lnTo>
                <a:lnTo>
                  <a:pt x="2990808" y="0"/>
                </a:lnTo>
                <a:close/>
              </a:path>
            </a:pathLst>
          </a:custGeom>
          <a:pattFill prst="pct75">
            <a:fgClr>
              <a:schemeClr val="accent2"/>
            </a:fgClr>
            <a:bgClr>
              <a:schemeClr val="accent2">
                <a:lumMod val="40000"/>
                <a:lumOff val="60000"/>
              </a:schemeClr>
            </a:bgClr>
          </a:pattFill>
        </p:spPr>
        <p:txBody>
          <a:bodyPr wrap="square" anchor="ctr">
            <a:noAutofit/>
          </a:bodyPr>
          <a:lstStyle>
            <a:lvl1pPr algn="ctr">
              <a:defRPr sz="800">
                <a:solidFill>
                  <a:schemeClr val="bg1"/>
                </a:solidFill>
              </a:defRPr>
            </a:lvl1pPr>
          </a:lstStyle>
          <a:p>
            <a:endParaRPr lang="en-US"/>
          </a:p>
        </p:txBody>
      </p:sp>
      <p:sp>
        <p:nvSpPr>
          <p:cNvPr id="9" name="Picture Placeholder 8">
            <a:extLst>
              <a:ext uri="{FF2B5EF4-FFF2-40B4-BE49-F238E27FC236}">
                <a16:creationId xmlns:a16="http://schemas.microsoft.com/office/drawing/2014/main" id="{99186C35-A45F-554F-849B-4E4CBAC6D6F4}"/>
              </a:ext>
            </a:extLst>
          </p:cNvPr>
          <p:cNvSpPr>
            <a:spLocks noGrp="1"/>
          </p:cNvSpPr>
          <p:nvPr>
            <p:ph type="pic" sz="quarter" idx="16"/>
          </p:nvPr>
        </p:nvSpPr>
        <p:spPr>
          <a:xfrm>
            <a:off x="6264283" y="2630238"/>
            <a:ext cx="1544396" cy="1771015"/>
          </a:xfrm>
          <a:custGeom>
            <a:avLst/>
            <a:gdLst>
              <a:gd name="connsiteX0" fmla="*/ 0 w 7503697"/>
              <a:gd name="connsiteY0" fmla="*/ 2112963 h 6859121"/>
              <a:gd name="connsiteX1" fmla="*/ 1254125 w 7503697"/>
              <a:gd name="connsiteY1" fmla="*/ 2112963 h 6859121"/>
              <a:gd name="connsiteX2" fmla="*/ 1254125 w 7503697"/>
              <a:gd name="connsiteY2" fmla="*/ 3365500 h 6859121"/>
              <a:gd name="connsiteX3" fmla="*/ 0 w 7503697"/>
              <a:gd name="connsiteY3" fmla="*/ 3365500 h 6859121"/>
              <a:gd name="connsiteX4" fmla="*/ 4513076 w 7503697"/>
              <a:gd name="connsiteY4" fmla="*/ 0 h 6859121"/>
              <a:gd name="connsiteX5" fmla="*/ 7503697 w 7503697"/>
              <a:gd name="connsiteY5" fmla="*/ 1715154 h 6859121"/>
              <a:gd name="connsiteX6" fmla="*/ 7503697 w 7503697"/>
              <a:gd name="connsiteY6" fmla="*/ 5143874 h 6859121"/>
              <a:gd name="connsiteX7" fmla="*/ 4513076 w 7503697"/>
              <a:gd name="connsiteY7" fmla="*/ 6859121 h 6859121"/>
              <a:gd name="connsiteX8" fmla="*/ 1522268 w 7503697"/>
              <a:gd name="connsiteY8" fmla="*/ 5141538 h 6859121"/>
              <a:gd name="connsiteX9" fmla="*/ 1522268 w 7503697"/>
              <a:gd name="connsiteY9" fmla="*/ 1715154 h 6859121"/>
              <a:gd name="connsiteX0" fmla="*/ 0 w 7503697"/>
              <a:gd name="connsiteY0" fmla="*/ 2112963 h 6859121"/>
              <a:gd name="connsiteX1" fmla="*/ 1254125 w 7503697"/>
              <a:gd name="connsiteY1" fmla="*/ 3365500 h 6859121"/>
              <a:gd name="connsiteX2" fmla="*/ 0 w 7503697"/>
              <a:gd name="connsiteY2" fmla="*/ 3365500 h 6859121"/>
              <a:gd name="connsiteX3" fmla="*/ 0 w 7503697"/>
              <a:gd name="connsiteY3" fmla="*/ 2112963 h 6859121"/>
              <a:gd name="connsiteX4" fmla="*/ 4513076 w 7503697"/>
              <a:gd name="connsiteY4" fmla="*/ 0 h 6859121"/>
              <a:gd name="connsiteX5" fmla="*/ 7503697 w 7503697"/>
              <a:gd name="connsiteY5" fmla="*/ 1715154 h 6859121"/>
              <a:gd name="connsiteX6" fmla="*/ 7503697 w 7503697"/>
              <a:gd name="connsiteY6" fmla="*/ 5143874 h 6859121"/>
              <a:gd name="connsiteX7" fmla="*/ 4513076 w 7503697"/>
              <a:gd name="connsiteY7" fmla="*/ 6859121 h 6859121"/>
              <a:gd name="connsiteX8" fmla="*/ 1522268 w 7503697"/>
              <a:gd name="connsiteY8" fmla="*/ 5141538 h 6859121"/>
              <a:gd name="connsiteX9" fmla="*/ 1522268 w 7503697"/>
              <a:gd name="connsiteY9" fmla="*/ 1715154 h 6859121"/>
              <a:gd name="connsiteX10" fmla="*/ 4513076 w 7503697"/>
              <a:gd name="connsiteY10" fmla="*/ 0 h 6859121"/>
              <a:gd name="connsiteX0" fmla="*/ 0 w 7503697"/>
              <a:gd name="connsiteY0" fmla="*/ 2112963 h 6859121"/>
              <a:gd name="connsiteX1" fmla="*/ 0 w 7503697"/>
              <a:gd name="connsiteY1" fmla="*/ 3365500 h 6859121"/>
              <a:gd name="connsiteX2" fmla="*/ 0 w 7503697"/>
              <a:gd name="connsiteY2" fmla="*/ 2112963 h 6859121"/>
              <a:gd name="connsiteX3" fmla="*/ 4513076 w 7503697"/>
              <a:gd name="connsiteY3" fmla="*/ 0 h 6859121"/>
              <a:gd name="connsiteX4" fmla="*/ 7503697 w 7503697"/>
              <a:gd name="connsiteY4" fmla="*/ 1715154 h 6859121"/>
              <a:gd name="connsiteX5" fmla="*/ 7503697 w 7503697"/>
              <a:gd name="connsiteY5" fmla="*/ 5143874 h 6859121"/>
              <a:gd name="connsiteX6" fmla="*/ 4513076 w 7503697"/>
              <a:gd name="connsiteY6" fmla="*/ 6859121 h 6859121"/>
              <a:gd name="connsiteX7" fmla="*/ 1522268 w 7503697"/>
              <a:gd name="connsiteY7" fmla="*/ 5141538 h 6859121"/>
              <a:gd name="connsiteX8" fmla="*/ 1522268 w 7503697"/>
              <a:gd name="connsiteY8" fmla="*/ 1715154 h 6859121"/>
              <a:gd name="connsiteX9" fmla="*/ 4513076 w 7503697"/>
              <a:gd name="connsiteY9" fmla="*/ 0 h 6859121"/>
              <a:gd name="connsiteX0" fmla="*/ 2990808 w 5981429"/>
              <a:gd name="connsiteY0" fmla="*/ 0 h 6859121"/>
              <a:gd name="connsiteX1" fmla="*/ 5981429 w 5981429"/>
              <a:gd name="connsiteY1" fmla="*/ 1715154 h 6859121"/>
              <a:gd name="connsiteX2" fmla="*/ 5981429 w 5981429"/>
              <a:gd name="connsiteY2" fmla="*/ 5143874 h 6859121"/>
              <a:gd name="connsiteX3" fmla="*/ 2990808 w 5981429"/>
              <a:gd name="connsiteY3" fmla="*/ 6859121 h 6859121"/>
              <a:gd name="connsiteX4" fmla="*/ 0 w 5981429"/>
              <a:gd name="connsiteY4" fmla="*/ 5141538 h 6859121"/>
              <a:gd name="connsiteX5" fmla="*/ 0 w 5981429"/>
              <a:gd name="connsiteY5" fmla="*/ 1715154 h 6859121"/>
              <a:gd name="connsiteX6" fmla="*/ 2990808 w 5981429"/>
              <a:gd name="connsiteY6" fmla="*/ 0 h 685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81429" h="6859121">
                <a:moveTo>
                  <a:pt x="2990808" y="0"/>
                </a:moveTo>
                <a:lnTo>
                  <a:pt x="5981429" y="1715154"/>
                </a:lnTo>
                <a:lnTo>
                  <a:pt x="5981429" y="5143874"/>
                </a:lnTo>
                <a:lnTo>
                  <a:pt x="2990808" y="6859121"/>
                </a:lnTo>
                <a:lnTo>
                  <a:pt x="0" y="5141538"/>
                </a:lnTo>
                <a:lnTo>
                  <a:pt x="0" y="1715154"/>
                </a:lnTo>
                <a:lnTo>
                  <a:pt x="2990808" y="0"/>
                </a:lnTo>
                <a:close/>
              </a:path>
            </a:pathLst>
          </a:custGeom>
          <a:pattFill prst="pct75">
            <a:fgClr>
              <a:schemeClr val="accent2"/>
            </a:fgClr>
            <a:bgClr>
              <a:schemeClr val="accent2">
                <a:lumMod val="40000"/>
                <a:lumOff val="60000"/>
              </a:schemeClr>
            </a:bgClr>
          </a:pattFill>
        </p:spPr>
        <p:txBody>
          <a:bodyPr wrap="square" anchor="ctr">
            <a:noAutofit/>
          </a:bodyPr>
          <a:lstStyle>
            <a:lvl1pPr algn="ctr">
              <a:defRPr sz="800">
                <a:solidFill>
                  <a:schemeClr val="bg1"/>
                </a:solidFill>
              </a:defRPr>
            </a:lvl1pPr>
          </a:lstStyle>
          <a:p>
            <a:endParaRPr lang="en-US"/>
          </a:p>
        </p:txBody>
      </p:sp>
      <p:sp>
        <p:nvSpPr>
          <p:cNvPr id="10" name="Picture Placeholder 9">
            <a:extLst>
              <a:ext uri="{FF2B5EF4-FFF2-40B4-BE49-F238E27FC236}">
                <a16:creationId xmlns:a16="http://schemas.microsoft.com/office/drawing/2014/main" id="{791B31E5-E1F1-694C-901A-1FEA48832E75}"/>
              </a:ext>
            </a:extLst>
          </p:cNvPr>
          <p:cNvSpPr>
            <a:spLocks noGrp="1"/>
          </p:cNvSpPr>
          <p:nvPr>
            <p:ph type="pic" sz="quarter" idx="17"/>
          </p:nvPr>
        </p:nvSpPr>
        <p:spPr>
          <a:xfrm>
            <a:off x="7881831" y="2630238"/>
            <a:ext cx="1544396" cy="1771015"/>
          </a:xfrm>
          <a:custGeom>
            <a:avLst/>
            <a:gdLst>
              <a:gd name="connsiteX0" fmla="*/ 0 w 7503697"/>
              <a:gd name="connsiteY0" fmla="*/ 2112963 h 6859121"/>
              <a:gd name="connsiteX1" fmla="*/ 1254125 w 7503697"/>
              <a:gd name="connsiteY1" fmla="*/ 2112963 h 6859121"/>
              <a:gd name="connsiteX2" fmla="*/ 1254125 w 7503697"/>
              <a:gd name="connsiteY2" fmla="*/ 3365500 h 6859121"/>
              <a:gd name="connsiteX3" fmla="*/ 0 w 7503697"/>
              <a:gd name="connsiteY3" fmla="*/ 3365500 h 6859121"/>
              <a:gd name="connsiteX4" fmla="*/ 4513076 w 7503697"/>
              <a:gd name="connsiteY4" fmla="*/ 0 h 6859121"/>
              <a:gd name="connsiteX5" fmla="*/ 7503697 w 7503697"/>
              <a:gd name="connsiteY5" fmla="*/ 1715154 h 6859121"/>
              <a:gd name="connsiteX6" fmla="*/ 7503697 w 7503697"/>
              <a:gd name="connsiteY6" fmla="*/ 5143874 h 6859121"/>
              <a:gd name="connsiteX7" fmla="*/ 4513076 w 7503697"/>
              <a:gd name="connsiteY7" fmla="*/ 6859121 h 6859121"/>
              <a:gd name="connsiteX8" fmla="*/ 1522268 w 7503697"/>
              <a:gd name="connsiteY8" fmla="*/ 5141538 h 6859121"/>
              <a:gd name="connsiteX9" fmla="*/ 1522268 w 7503697"/>
              <a:gd name="connsiteY9" fmla="*/ 1715154 h 6859121"/>
              <a:gd name="connsiteX0" fmla="*/ 0 w 7503697"/>
              <a:gd name="connsiteY0" fmla="*/ 2112963 h 6859121"/>
              <a:gd name="connsiteX1" fmla="*/ 1254125 w 7503697"/>
              <a:gd name="connsiteY1" fmla="*/ 3365500 h 6859121"/>
              <a:gd name="connsiteX2" fmla="*/ 0 w 7503697"/>
              <a:gd name="connsiteY2" fmla="*/ 3365500 h 6859121"/>
              <a:gd name="connsiteX3" fmla="*/ 0 w 7503697"/>
              <a:gd name="connsiteY3" fmla="*/ 2112963 h 6859121"/>
              <a:gd name="connsiteX4" fmla="*/ 4513076 w 7503697"/>
              <a:gd name="connsiteY4" fmla="*/ 0 h 6859121"/>
              <a:gd name="connsiteX5" fmla="*/ 7503697 w 7503697"/>
              <a:gd name="connsiteY5" fmla="*/ 1715154 h 6859121"/>
              <a:gd name="connsiteX6" fmla="*/ 7503697 w 7503697"/>
              <a:gd name="connsiteY6" fmla="*/ 5143874 h 6859121"/>
              <a:gd name="connsiteX7" fmla="*/ 4513076 w 7503697"/>
              <a:gd name="connsiteY7" fmla="*/ 6859121 h 6859121"/>
              <a:gd name="connsiteX8" fmla="*/ 1522268 w 7503697"/>
              <a:gd name="connsiteY8" fmla="*/ 5141538 h 6859121"/>
              <a:gd name="connsiteX9" fmla="*/ 1522268 w 7503697"/>
              <a:gd name="connsiteY9" fmla="*/ 1715154 h 6859121"/>
              <a:gd name="connsiteX10" fmla="*/ 4513076 w 7503697"/>
              <a:gd name="connsiteY10" fmla="*/ 0 h 6859121"/>
              <a:gd name="connsiteX0" fmla="*/ 0 w 7503697"/>
              <a:gd name="connsiteY0" fmla="*/ 2112963 h 6859121"/>
              <a:gd name="connsiteX1" fmla="*/ 0 w 7503697"/>
              <a:gd name="connsiteY1" fmla="*/ 3365500 h 6859121"/>
              <a:gd name="connsiteX2" fmla="*/ 0 w 7503697"/>
              <a:gd name="connsiteY2" fmla="*/ 2112963 h 6859121"/>
              <a:gd name="connsiteX3" fmla="*/ 4513076 w 7503697"/>
              <a:gd name="connsiteY3" fmla="*/ 0 h 6859121"/>
              <a:gd name="connsiteX4" fmla="*/ 7503697 w 7503697"/>
              <a:gd name="connsiteY4" fmla="*/ 1715154 h 6859121"/>
              <a:gd name="connsiteX5" fmla="*/ 7503697 w 7503697"/>
              <a:gd name="connsiteY5" fmla="*/ 5143874 h 6859121"/>
              <a:gd name="connsiteX6" fmla="*/ 4513076 w 7503697"/>
              <a:gd name="connsiteY6" fmla="*/ 6859121 h 6859121"/>
              <a:gd name="connsiteX7" fmla="*/ 1522268 w 7503697"/>
              <a:gd name="connsiteY7" fmla="*/ 5141538 h 6859121"/>
              <a:gd name="connsiteX8" fmla="*/ 1522268 w 7503697"/>
              <a:gd name="connsiteY8" fmla="*/ 1715154 h 6859121"/>
              <a:gd name="connsiteX9" fmla="*/ 4513076 w 7503697"/>
              <a:gd name="connsiteY9" fmla="*/ 0 h 6859121"/>
              <a:gd name="connsiteX0" fmla="*/ 2990808 w 5981429"/>
              <a:gd name="connsiteY0" fmla="*/ 0 h 6859121"/>
              <a:gd name="connsiteX1" fmla="*/ 5981429 w 5981429"/>
              <a:gd name="connsiteY1" fmla="*/ 1715154 h 6859121"/>
              <a:gd name="connsiteX2" fmla="*/ 5981429 w 5981429"/>
              <a:gd name="connsiteY2" fmla="*/ 5143874 h 6859121"/>
              <a:gd name="connsiteX3" fmla="*/ 2990808 w 5981429"/>
              <a:gd name="connsiteY3" fmla="*/ 6859121 h 6859121"/>
              <a:gd name="connsiteX4" fmla="*/ 0 w 5981429"/>
              <a:gd name="connsiteY4" fmla="*/ 5141538 h 6859121"/>
              <a:gd name="connsiteX5" fmla="*/ 0 w 5981429"/>
              <a:gd name="connsiteY5" fmla="*/ 1715154 h 6859121"/>
              <a:gd name="connsiteX6" fmla="*/ 2990808 w 5981429"/>
              <a:gd name="connsiteY6" fmla="*/ 0 h 685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81429" h="6859121">
                <a:moveTo>
                  <a:pt x="2990808" y="0"/>
                </a:moveTo>
                <a:lnTo>
                  <a:pt x="5981429" y="1715154"/>
                </a:lnTo>
                <a:lnTo>
                  <a:pt x="5981429" y="5143874"/>
                </a:lnTo>
                <a:lnTo>
                  <a:pt x="2990808" y="6859121"/>
                </a:lnTo>
                <a:lnTo>
                  <a:pt x="0" y="5141538"/>
                </a:lnTo>
                <a:lnTo>
                  <a:pt x="0" y="1715154"/>
                </a:lnTo>
                <a:lnTo>
                  <a:pt x="2990808" y="0"/>
                </a:lnTo>
                <a:close/>
              </a:path>
            </a:pathLst>
          </a:custGeom>
          <a:pattFill prst="pct75">
            <a:fgClr>
              <a:schemeClr val="accent2"/>
            </a:fgClr>
            <a:bgClr>
              <a:schemeClr val="accent2">
                <a:lumMod val="40000"/>
                <a:lumOff val="60000"/>
              </a:schemeClr>
            </a:bgClr>
          </a:pattFill>
        </p:spPr>
        <p:txBody>
          <a:bodyPr wrap="square" anchor="ctr">
            <a:noAutofit/>
          </a:bodyPr>
          <a:lstStyle>
            <a:lvl1pPr algn="ctr">
              <a:defRPr sz="800">
                <a:solidFill>
                  <a:schemeClr val="bg1"/>
                </a:solidFill>
              </a:defRPr>
            </a:lvl1pPr>
          </a:lstStyle>
          <a:p>
            <a:endParaRPr lang="en-US"/>
          </a:p>
        </p:txBody>
      </p:sp>
      <p:sp>
        <p:nvSpPr>
          <p:cNvPr id="11" name="Picture Placeholder 10">
            <a:extLst>
              <a:ext uri="{FF2B5EF4-FFF2-40B4-BE49-F238E27FC236}">
                <a16:creationId xmlns:a16="http://schemas.microsoft.com/office/drawing/2014/main" id="{E133B581-49C1-1644-9BB7-004570F79786}"/>
              </a:ext>
            </a:extLst>
          </p:cNvPr>
          <p:cNvSpPr>
            <a:spLocks noGrp="1"/>
          </p:cNvSpPr>
          <p:nvPr>
            <p:ph type="pic" sz="quarter" idx="18"/>
          </p:nvPr>
        </p:nvSpPr>
        <p:spPr>
          <a:xfrm>
            <a:off x="9499379" y="2630238"/>
            <a:ext cx="1544396" cy="1771015"/>
          </a:xfrm>
          <a:custGeom>
            <a:avLst/>
            <a:gdLst>
              <a:gd name="connsiteX0" fmla="*/ 0 w 7503697"/>
              <a:gd name="connsiteY0" fmla="*/ 2112963 h 6859121"/>
              <a:gd name="connsiteX1" fmla="*/ 1254125 w 7503697"/>
              <a:gd name="connsiteY1" fmla="*/ 2112963 h 6859121"/>
              <a:gd name="connsiteX2" fmla="*/ 1254125 w 7503697"/>
              <a:gd name="connsiteY2" fmla="*/ 3365500 h 6859121"/>
              <a:gd name="connsiteX3" fmla="*/ 0 w 7503697"/>
              <a:gd name="connsiteY3" fmla="*/ 3365500 h 6859121"/>
              <a:gd name="connsiteX4" fmla="*/ 4513076 w 7503697"/>
              <a:gd name="connsiteY4" fmla="*/ 0 h 6859121"/>
              <a:gd name="connsiteX5" fmla="*/ 7503697 w 7503697"/>
              <a:gd name="connsiteY5" fmla="*/ 1715154 h 6859121"/>
              <a:gd name="connsiteX6" fmla="*/ 7503697 w 7503697"/>
              <a:gd name="connsiteY6" fmla="*/ 5143874 h 6859121"/>
              <a:gd name="connsiteX7" fmla="*/ 4513076 w 7503697"/>
              <a:gd name="connsiteY7" fmla="*/ 6859121 h 6859121"/>
              <a:gd name="connsiteX8" fmla="*/ 1522268 w 7503697"/>
              <a:gd name="connsiteY8" fmla="*/ 5141538 h 6859121"/>
              <a:gd name="connsiteX9" fmla="*/ 1522268 w 7503697"/>
              <a:gd name="connsiteY9" fmla="*/ 1715154 h 6859121"/>
              <a:gd name="connsiteX0" fmla="*/ 0 w 7503697"/>
              <a:gd name="connsiteY0" fmla="*/ 2112963 h 6859121"/>
              <a:gd name="connsiteX1" fmla="*/ 1254125 w 7503697"/>
              <a:gd name="connsiteY1" fmla="*/ 3365500 h 6859121"/>
              <a:gd name="connsiteX2" fmla="*/ 0 w 7503697"/>
              <a:gd name="connsiteY2" fmla="*/ 3365500 h 6859121"/>
              <a:gd name="connsiteX3" fmla="*/ 0 w 7503697"/>
              <a:gd name="connsiteY3" fmla="*/ 2112963 h 6859121"/>
              <a:gd name="connsiteX4" fmla="*/ 4513076 w 7503697"/>
              <a:gd name="connsiteY4" fmla="*/ 0 h 6859121"/>
              <a:gd name="connsiteX5" fmla="*/ 7503697 w 7503697"/>
              <a:gd name="connsiteY5" fmla="*/ 1715154 h 6859121"/>
              <a:gd name="connsiteX6" fmla="*/ 7503697 w 7503697"/>
              <a:gd name="connsiteY6" fmla="*/ 5143874 h 6859121"/>
              <a:gd name="connsiteX7" fmla="*/ 4513076 w 7503697"/>
              <a:gd name="connsiteY7" fmla="*/ 6859121 h 6859121"/>
              <a:gd name="connsiteX8" fmla="*/ 1522268 w 7503697"/>
              <a:gd name="connsiteY8" fmla="*/ 5141538 h 6859121"/>
              <a:gd name="connsiteX9" fmla="*/ 1522268 w 7503697"/>
              <a:gd name="connsiteY9" fmla="*/ 1715154 h 6859121"/>
              <a:gd name="connsiteX10" fmla="*/ 4513076 w 7503697"/>
              <a:gd name="connsiteY10" fmla="*/ 0 h 6859121"/>
              <a:gd name="connsiteX0" fmla="*/ 0 w 7503697"/>
              <a:gd name="connsiteY0" fmla="*/ 2112963 h 6859121"/>
              <a:gd name="connsiteX1" fmla="*/ 0 w 7503697"/>
              <a:gd name="connsiteY1" fmla="*/ 3365500 h 6859121"/>
              <a:gd name="connsiteX2" fmla="*/ 0 w 7503697"/>
              <a:gd name="connsiteY2" fmla="*/ 2112963 h 6859121"/>
              <a:gd name="connsiteX3" fmla="*/ 4513076 w 7503697"/>
              <a:gd name="connsiteY3" fmla="*/ 0 h 6859121"/>
              <a:gd name="connsiteX4" fmla="*/ 7503697 w 7503697"/>
              <a:gd name="connsiteY4" fmla="*/ 1715154 h 6859121"/>
              <a:gd name="connsiteX5" fmla="*/ 7503697 w 7503697"/>
              <a:gd name="connsiteY5" fmla="*/ 5143874 h 6859121"/>
              <a:gd name="connsiteX6" fmla="*/ 4513076 w 7503697"/>
              <a:gd name="connsiteY6" fmla="*/ 6859121 h 6859121"/>
              <a:gd name="connsiteX7" fmla="*/ 1522268 w 7503697"/>
              <a:gd name="connsiteY7" fmla="*/ 5141538 h 6859121"/>
              <a:gd name="connsiteX8" fmla="*/ 1522268 w 7503697"/>
              <a:gd name="connsiteY8" fmla="*/ 1715154 h 6859121"/>
              <a:gd name="connsiteX9" fmla="*/ 4513076 w 7503697"/>
              <a:gd name="connsiteY9" fmla="*/ 0 h 6859121"/>
              <a:gd name="connsiteX0" fmla="*/ 2990808 w 5981429"/>
              <a:gd name="connsiteY0" fmla="*/ 0 h 6859121"/>
              <a:gd name="connsiteX1" fmla="*/ 5981429 w 5981429"/>
              <a:gd name="connsiteY1" fmla="*/ 1715154 h 6859121"/>
              <a:gd name="connsiteX2" fmla="*/ 5981429 w 5981429"/>
              <a:gd name="connsiteY2" fmla="*/ 5143874 h 6859121"/>
              <a:gd name="connsiteX3" fmla="*/ 2990808 w 5981429"/>
              <a:gd name="connsiteY3" fmla="*/ 6859121 h 6859121"/>
              <a:gd name="connsiteX4" fmla="*/ 0 w 5981429"/>
              <a:gd name="connsiteY4" fmla="*/ 5141538 h 6859121"/>
              <a:gd name="connsiteX5" fmla="*/ 0 w 5981429"/>
              <a:gd name="connsiteY5" fmla="*/ 1715154 h 6859121"/>
              <a:gd name="connsiteX6" fmla="*/ 2990808 w 5981429"/>
              <a:gd name="connsiteY6" fmla="*/ 0 h 685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81429" h="6859121">
                <a:moveTo>
                  <a:pt x="2990808" y="0"/>
                </a:moveTo>
                <a:lnTo>
                  <a:pt x="5981429" y="1715154"/>
                </a:lnTo>
                <a:lnTo>
                  <a:pt x="5981429" y="5143874"/>
                </a:lnTo>
                <a:lnTo>
                  <a:pt x="2990808" y="6859121"/>
                </a:lnTo>
                <a:lnTo>
                  <a:pt x="0" y="5141538"/>
                </a:lnTo>
                <a:lnTo>
                  <a:pt x="0" y="1715154"/>
                </a:lnTo>
                <a:lnTo>
                  <a:pt x="2990808" y="0"/>
                </a:lnTo>
                <a:close/>
              </a:path>
            </a:pathLst>
          </a:custGeom>
          <a:pattFill prst="pct75">
            <a:fgClr>
              <a:schemeClr val="accent2"/>
            </a:fgClr>
            <a:bgClr>
              <a:schemeClr val="accent2">
                <a:lumMod val="40000"/>
                <a:lumOff val="60000"/>
              </a:schemeClr>
            </a:bgClr>
          </a:pattFill>
        </p:spPr>
        <p:txBody>
          <a:bodyPr wrap="square" anchor="ctr">
            <a:noAutofit/>
          </a:bodyPr>
          <a:lstStyle>
            <a:lvl1pPr algn="ctr">
              <a:defRPr sz="800">
                <a:solidFill>
                  <a:schemeClr val="bg1"/>
                </a:solidFill>
              </a:defRPr>
            </a:lvl1pPr>
          </a:lstStyle>
          <a:p>
            <a:endParaRPr lang="en-US"/>
          </a:p>
        </p:txBody>
      </p:sp>
      <p:sp>
        <p:nvSpPr>
          <p:cNvPr id="13" name="Picture Placeholder 12">
            <a:extLst>
              <a:ext uri="{FF2B5EF4-FFF2-40B4-BE49-F238E27FC236}">
                <a16:creationId xmlns:a16="http://schemas.microsoft.com/office/drawing/2014/main" id="{B789EDDE-0F8E-294F-A3C0-139E7D214908}"/>
              </a:ext>
            </a:extLst>
          </p:cNvPr>
          <p:cNvSpPr>
            <a:spLocks noGrp="1"/>
          </p:cNvSpPr>
          <p:nvPr>
            <p:ph type="pic" sz="quarter" idx="20"/>
          </p:nvPr>
        </p:nvSpPr>
        <p:spPr>
          <a:xfrm>
            <a:off x="7072783" y="4047652"/>
            <a:ext cx="1544396" cy="1771015"/>
          </a:xfrm>
          <a:custGeom>
            <a:avLst/>
            <a:gdLst>
              <a:gd name="connsiteX0" fmla="*/ 0 w 7503697"/>
              <a:gd name="connsiteY0" fmla="*/ 2112963 h 6859121"/>
              <a:gd name="connsiteX1" fmla="*/ 1254125 w 7503697"/>
              <a:gd name="connsiteY1" fmla="*/ 2112963 h 6859121"/>
              <a:gd name="connsiteX2" fmla="*/ 1254125 w 7503697"/>
              <a:gd name="connsiteY2" fmla="*/ 3365500 h 6859121"/>
              <a:gd name="connsiteX3" fmla="*/ 0 w 7503697"/>
              <a:gd name="connsiteY3" fmla="*/ 3365500 h 6859121"/>
              <a:gd name="connsiteX4" fmla="*/ 4513076 w 7503697"/>
              <a:gd name="connsiteY4" fmla="*/ 0 h 6859121"/>
              <a:gd name="connsiteX5" fmla="*/ 7503697 w 7503697"/>
              <a:gd name="connsiteY5" fmla="*/ 1715154 h 6859121"/>
              <a:gd name="connsiteX6" fmla="*/ 7503697 w 7503697"/>
              <a:gd name="connsiteY6" fmla="*/ 5143874 h 6859121"/>
              <a:gd name="connsiteX7" fmla="*/ 4513076 w 7503697"/>
              <a:gd name="connsiteY7" fmla="*/ 6859121 h 6859121"/>
              <a:gd name="connsiteX8" fmla="*/ 1522268 w 7503697"/>
              <a:gd name="connsiteY8" fmla="*/ 5141538 h 6859121"/>
              <a:gd name="connsiteX9" fmla="*/ 1522268 w 7503697"/>
              <a:gd name="connsiteY9" fmla="*/ 1715154 h 6859121"/>
              <a:gd name="connsiteX0" fmla="*/ 0 w 7503697"/>
              <a:gd name="connsiteY0" fmla="*/ 2112963 h 6859121"/>
              <a:gd name="connsiteX1" fmla="*/ 1254125 w 7503697"/>
              <a:gd name="connsiteY1" fmla="*/ 3365500 h 6859121"/>
              <a:gd name="connsiteX2" fmla="*/ 0 w 7503697"/>
              <a:gd name="connsiteY2" fmla="*/ 3365500 h 6859121"/>
              <a:gd name="connsiteX3" fmla="*/ 0 w 7503697"/>
              <a:gd name="connsiteY3" fmla="*/ 2112963 h 6859121"/>
              <a:gd name="connsiteX4" fmla="*/ 4513076 w 7503697"/>
              <a:gd name="connsiteY4" fmla="*/ 0 h 6859121"/>
              <a:gd name="connsiteX5" fmla="*/ 7503697 w 7503697"/>
              <a:gd name="connsiteY5" fmla="*/ 1715154 h 6859121"/>
              <a:gd name="connsiteX6" fmla="*/ 7503697 w 7503697"/>
              <a:gd name="connsiteY6" fmla="*/ 5143874 h 6859121"/>
              <a:gd name="connsiteX7" fmla="*/ 4513076 w 7503697"/>
              <a:gd name="connsiteY7" fmla="*/ 6859121 h 6859121"/>
              <a:gd name="connsiteX8" fmla="*/ 1522268 w 7503697"/>
              <a:gd name="connsiteY8" fmla="*/ 5141538 h 6859121"/>
              <a:gd name="connsiteX9" fmla="*/ 1522268 w 7503697"/>
              <a:gd name="connsiteY9" fmla="*/ 1715154 h 6859121"/>
              <a:gd name="connsiteX10" fmla="*/ 4513076 w 7503697"/>
              <a:gd name="connsiteY10" fmla="*/ 0 h 6859121"/>
              <a:gd name="connsiteX0" fmla="*/ 0 w 7503697"/>
              <a:gd name="connsiteY0" fmla="*/ 2112963 h 6859121"/>
              <a:gd name="connsiteX1" fmla="*/ 0 w 7503697"/>
              <a:gd name="connsiteY1" fmla="*/ 3365500 h 6859121"/>
              <a:gd name="connsiteX2" fmla="*/ 0 w 7503697"/>
              <a:gd name="connsiteY2" fmla="*/ 2112963 h 6859121"/>
              <a:gd name="connsiteX3" fmla="*/ 4513076 w 7503697"/>
              <a:gd name="connsiteY3" fmla="*/ 0 h 6859121"/>
              <a:gd name="connsiteX4" fmla="*/ 7503697 w 7503697"/>
              <a:gd name="connsiteY4" fmla="*/ 1715154 h 6859121"/>
              <a:gd name="connsiteX5" fmla="*/ 7503697 w 7503697"/>
              <a:gd name="connsiteY5" fmla="*/ 5143874 h 6859121"/>
              <a:gd name="connsiteX6" fmla="*/ 4513076 w 7503697"/>
              <a:gd name="connsiteY6" fmla="*/ 6859121 h 6859121"/>
              <a:gd name="connsiteX7" fmla="*/ 1522268 w 7503697"/>
              <a:gd name="connsiteY7" fmla="*/ 5141538 h 6859121"/>
              <a:gd name="connsiteX8" fmla="*/ 1522268 w 7503697"/>
              <a:gd name="connsiteY8" fmla="*/ 1715154 h 6859121"/>
              <a:gd name="connsiteX9" fmla="*/ 4513076 w 7503697"/>
              <a:gd name="connsiteY9" fmla="*/ 0 h 6859121"/>
              <a:gd name="connsiteX0" fmla="*/ 2990808 w 5981429"/>
              <a:gd name="connsiteY0" fmla="*/ 0 h 6859121"/>
              <a:gd name="connsiteX1" fmla="*/ 5981429 w 5981429"/>
              <a:gd name="connsiteY1" fmla="*/ 1715154 h 6859121"/>
              <a:gd name="connsiteX2" fmla="*/ 5981429 w 5981429"/>
              <a:gd name="connsiteY2" fmla="*/ 5143874 h 6859121"/>
              <a:gd name="connsiteX3" fmla="*/ 2990808 w 5981429"/>
              <a:gd name="connsiteY3" fmla="*/ 6859121 h 6859121"/>
              <a:gd name="connsiteX4" fmla="*/ 0 w 5981429"/>
              <a:gd name="connsiteY4" fmla="*/ 5141538 h 6859121"/>
              <a:gd name="connsiteX5" fmla="*/ 0 w 5981429"/>
              <a:gd name="connsiteY5" fmla="*/ 1715154 h 6859121"/>
              <a:gd name="connsiteX6" fmla="*/ 2990808 w 5981429"/>
              <a:gd name="connsiteY6" fmla="*/ 0 h 685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81429" h="6859121">
                <a:moveTo>
                  <a:pt x="2990808" y="0"/>
                </a:moveTo>
                <a:lnTo>
                  <a:pt x="5981429" y="1715154"/>
                </a:lnTo>
                <a:lnTo>
                  <a:pt x="5981429" y="5143874"/>
                </a:lnTo>
                <a:lnTo>
                  <a:pt x="2990808" y="6859121"/>
                </a:lnTo>
                <a:lnTo>
                  <a:pt x="0" y="5141538"/>
                </a:lnTo>
                <a:lnTo>
                  <a:pt x="0" y="1715154"/>
                </a:lnTo>
                <a:lnTo>
                  <a:pt x="2990808" y="0"/>
                </a:lnTo>
                <a:close/>
              </a:path>
            </a:pathLst>
          </a:custGeom>
          <a:pattFill prst="pct75">
            <a:fgClr>
              <a:schemeClr val="accent2"/>
            </a:fgClr>
            <a:bgClr>
              <a:schemeClr val="accent2">
                <a:lumMod val="40000"/>
                <a:lumOff val="60000"/>
              </a:schemeClr>
            </a:bgClr>
          </a:pattFill>
        </p:spPr>
        <p:txBody>
          <a:bodyPr wrap="square" anchor="ctr">
            <a:noAutofit/>
          </a:bodyPr>
          <a:lstStyle>
            <a:lvl1pPr algn="ctr">
              <a:defRPr sz="800">
                <a:solidFill>
                  <a:schemeClr val="bg1"/>
                </a:solidFill>
              </a:defRPr>
            </a:lvl1pPr>
          </a:lstStyle>
          <a:p>
            <a:endParaRPr lang="en-US"/>
          </a:p>
        </p:txBody>
      </p:sp>
      <p:sp>
        <p:nvSpPr>
          <p:cNvPr id="14" name="Picture Placeholder 13">
            <a:extLst>
              <a:ext uri="{FF2B5EF4-FFF2-40B4-BE49-F238E27FC236}">
                <a16:creationId xmlns:a16="http://schemas.microsoft.com/office/drawing/2014/main" id="{EB52515C-AAB4-A844-8445-6677ED58A36A}"/>
              </a:ext>
            </a:extLst>
          </p:cNvPr>
          <p:cNvSpPr>
            <a:spLocks noGrp="1"/>
          </p:cNvSpPr>
          <p:nvPr>
            <p:ph type="pic" sz="quarter" idx="21"/>
          </p:nvPr>
        </p:nvSpPr>
        <p:spPr>
          <a:xfrm>
            <a:off x="8690331" y="4047652"/>
            <a:ext cx="1544396" cy="1771015"/>
          </a:xfrm>
          <a:custGeom>
            <a:avLst/>
            <a:gdLst>
              <a:gd name="connsiteX0" fmla="*/ 0 w 7503697"/>
              <a:gd name="connsiteY0" fmla="*/ 2112963 h 6859121"/>
              <a:gd name="connsiteX1" fmla="*/ 1254125 w 7503697"/>
              <a:gd name="connsiteY1" fmla="*/ 2112963 h 6859121"/>
              <a:gd name="connsiteX2" fmla="*/ 1254125 w 7503697"/>
              <a:gd name="connsiteY2" fmla="*/ 3365500 h 6859121"/>
              <a:gd name="connsiteX3" fmla="*/ 0 w 7503697"/>
              <a:gd name="connsiteY3" fmla="*/ 3365500 h 6859121"/>
              <a:gd name="connsiteX4" fmla="*/ 4513076 w 7503697"/>
              <a:gd name="connsiteY4" fmla="*/ 0 h 6859121"/>
              <a:gd name="connsiteX5" fmla="*/ 7503697 w 7503697"/>
              <a:gd name="connsiteY5" fmla="*/ 1715154 h 6859121"/>
              <a:gd name="connsiteX6" fmla="*/ 7503697 w 7503697"/>
              <a:gd name="connsiteY6" fmla="*/ 5143874 h 6859121"/>
              <a:gd name="connsiteX7" fmla="*/ 4513076 w 7503697"/>
              <a:gd name="connsiteY7" fmla="*/ 6859121 h 6859121"/>
              <a:gd name="connsiteX8" fmla="*/ 1522268 w 7503697"/>
              <a:gd name="connsiteY8" fmla="*/ 5141538 h 6859121"/>
              <a:gd name="connsiteX9" fmla="*/ 1522268 w 7503697"/>
              <a:gd name="connsiteY9" fmla="*/ 1715154 h 6859121"/>
              <a:gd name="connsiteX0" fmla="*/ 0 w 7503697"/>
              <a:gd name="connsiteY0" fmla="*/ 2112963 h 6859121"/>
              <a:gd name="connsiteX1" fmla="*/ 1254125 w 7503697"/>
              <a:gd name="connsiteY1" fmla="*/ 3365500 h 6859121"/>
              <a:gd name="connsiteX2" fmla="*/ 0 w 7503697"/>
              <a:gd name="connsiteY2" fmla="*/ 3365500 h 6859121"/>
              <a:gd name="connsiteX3" fmla="*/ 0 w 7503697"/>
              <a:gd name="connsiteY3" fmla="*/ 2112963 h 6859121"/>
              <a:gd name="connsiteX4" fmla="*/ 4513076 w 7503697"/>
              <a:gd name="connsiteY4" fmla="*/ 0 h 6859121"/>
              <a:gd name="connsiteX5" fmla="*/ 7503697 w 7503697"/>
              <a:gd name="connsiteY5" fmla="*/ 1715154 h 6859121"/>
              <a:gd name="connsiteX6" fmla="*/ 7503697 w 7503697"/>
              <a:gd name="connsiteY6" fmla="*/ 5143874 h 6859121"/>
              <a:gd name="connsiteX7" fmla="*/ 4513076 w 7503697"/>
              <a:gd name="connsiteY7" fmla="*/ 6859121 h 6859121"/>
              <a:gd name="connsiteX8" fmla="*/ 1522268 w 7503697"/>
              <a:gd name="connsiteY8" fmla="*/ 5141538 h 6859121"/>
              <a:gd name="connsiteX9" fmla="*/ 1522268 w 7503697"/>
              <a:gd name="connsiteY9" fmla="*/ 1715154 h 6859121"/>
              <a:gd name="connsiteX10" fmla="*/ 4513076 w 7503697"/>
              <a:gd name="connsiteY10" fmla="*/ 0 h 6859121"/>
              <a:gd name="connsiteX0" fmla="*/ 0 w 7503697"/>
              <a:gd name="connsiteY0" fmla="*/ 2112963 h 6859121"/>
              <a:gd name="connsiteX1" fmla="*/ 0 w 7503697"/>
              <a:gd name="connsiteY1" fmla="*/ 3365500 h 6859121"/>
              <a:gd name="connsiteX2" fmla="*/ 0 w 7503697"/>
              <a:gd name="connsiteY2" fmla="*/ 2112963 h 6859121"/>
              <a:gd name="connsiteX3" fmla="*/ 4513076 w 7503697"/>
              <a:gd name="connsiteY3" fmla="*/ 0 h 6859121"/>
              <a:gd name="connsiteX4" fmla="*/ 7503697 w 7503697"/>
              <a:gd name="connsiteY4" fmla="*/ 1715154 h 6859121"/>
              <a:gd name="connsiteX5" fmla="*/ 7503697 w 7503697"/>
              <a:gd name="connsiteY5" fmla="*/ 5143874 h 6859121"/>
              <a:gd name="connsiteX6" fmla="*/ 4513076 w 7503697"/>
              <a:gd name="connsiteY6" fmla="*/ 6859121 h 6859121"/>
              <a:gd name="connsiteX7" fmla="*/ 1522268 w 7503697"/>
              <a:gd name="connsiteY7" fmla="*/ 5141538 h 6859121"/>
              <a:gd name="connsiteX8" fmla="*/ 1522268 w 7503697"/>
              <a:gd name="connsiteY8" fmla="*/ 1715154 h 6859121"/>
              <a:gd name="connsiteX9" fmla="*/ 4513076 w 7503697"/>
              <a:gd name="connsiteY9" fmla="*/ 0 h 6859121"/>
              <a:gd name="connsiteX0" fmla="*/ 2990808 w 5981429"/>
              <a:gd name="connsiteY0" fmla="*/ 0 h 6859121"/>
              <a:gd name="connsiteX1" fmla="*/ 5981429 w 5981429"/>
              <a:gd name="connsiteY1" fmla="*/ 1715154 h 6859121"/>
              <a:gd name="connsiteX2" fmla="*/ 5981429 w 5981429"/>
              <a:gd name="connsiteY2" fmla="*/ 5143874 h 6859121"/>
              <a:gd name="connsiteX3" fmla="*/ 2990808 w 5981429"/>
              <a:gd name="connsiteY3" fmla="*/ 6859121 h 6859121"/>
              <a:gd name="connsiteX4" fmla="*/ 0 w 5981429"/>
              <a:gd name="connsiteY4" fmla="*/ 5141538 h 6859121"/>
              <a:gd name="connsiteX5" fmla="*/ 0 w 5981429"/>
              <a:gd name="connsiteY5" fmla="*/ 1715154 h 6859121"/>
              <a:gd name="connsiteX6" fmla="*/ 2990808 w 5981429"/>
              <a:gd name="connsiteY6" fmla="*/ 0 h 685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81429" h="6859121">
                <a:moveTo>
                  <a:pt x="2990808" y="0"/>
                </a:moveTo>
                <a:lnTo>
                  <a:pt x="5981429" y="1715154"/>
                </a:lnTo>
                <a:lnTo>
                  <a:pt x="5981429" y="5143874"/>
                </a:lnTo>
                <a:lnTo>
                  <a:pt x="2990808" y="6859121"/>
                </a:lnTo>
                <a:lnTo>
                  <a:pt x="0" y="5141538"/>
                </a:lnTo>
                <a:lnTo>
                  <a:pt x="0" y="1715154"/>
                </a:lnTo>
                <a:lnTo>
                  <a:pt x="2990808" y="0"/>
                </a:lnTo>
                <a:close/>
              </a:path>
            </a:pathLst>
          </a:custGeom>
          <a:pattFill prst="pct75">
            <a:fgClr>
              <a:schemeClr val="accent2"/>
            </a:fgClr>
            <a:bgClr>
              <a:schemeClr val="accent2">
                <a:lumMod val="40000"/>
                <a:lumOff val="60000"/>
              </a:schemeClr>
            </a:bgClr>
          </a:pattFill>
        </p:spPr>
        <p:txBody>
          <a:bodyPr wrap="square" anchor="ctr">
            <a:noAutofit/>
          </a:bodyPr>
          <a:lstStyle>
            <a:lvl1pPr algn="ctr">
              <a:defRPr sz="800">
                <a:solidFill>
                  <a:schemeClr val="bg1"/>
                </a:solidFill>
              </a:defRPr>
            </a:lvl1pPr>
          </a:lstStyle>
          <a:p>
            <a:endParaRPr lang="en-US"/>
          </a:p>
        </p:txBody>
      </p:sp>
      <p:sp>
        <p:nvSpPr>
          <p:cNvPr id="15" name="Picture Placeholder 14">
            <a:extLst>
              <a:ext uri="{FF2B5EF4-FFF2-40B4-BE49-F238E27FC236}">
                <a16:creationId xmlns:a16="http://schemas.microsoft.com/office/drawing/2014/main" id="{54A796BE-F51E-5741-81D0-67332E1B5F37}"/>
              </a:ext>
            </a:extLst>
          </p:cNvPr>
          <p:cNvSpPr>
            <a:spLocks noGrp="1"/>
          </p:cNvSpPr>
          <p:nvPr>
            <p:ph type="pic" sz="quarter" idx="22"/>
          </p:nvPr>
        </p:nvSpPr>
        <p:spPr>
          <a:xfrm>
            <a:off x="10307879" y="4047652"/>
            <a:ext cx="1544396" cy="1771015"/>
          </a:xfrm>
          <a:custGeom>
            <a:avLst/>
            <a:gdLst>
              <a:gd name="connsiteX0" fmla="*/ 0 w 7503697"/>
              <a:gd name="connsiteY0" fmla="*/ 2112963 h 6859121"/>
              <a:gd name="connsiteX1" fmla="*/ 1254125 w 7503697"/>
              <a:gd name="connsiteY1" fmla="*/ 2112963 h 6859121"/>
              <a:gd name="connsiteX2" fmla="*/ 1254125 w 7503697"/>
              <a:gd name="connsiteY2" fmla="*/ 3365500 h 6859121"/>
              <a:gd name="connsiteX3" fmla="*/ 0 w 7503697"/>
              <a:gd name="connsiteY3" fmla="*/ 3365500 h 6859121"/>
              <a:gd name="connsiteX4" fmla="*/ 4513076 w 7503697"/>
              <a:gd name="connsiteY4" fmla="*/ 0 h 6859121"/>
              <a:gd name="connsiteX5" fmla="*/ 7503697 w 7503697"/>
              <a:gd name="connsiteY5" fmla="*/ 1715154 h 6859121"/>
              <a:gd name="connsiteX6" fmla="*/ 7503697 w 7503697"/>
              <a:gd name="connsiteY6" fmla="*/ 5143874 h 6859121"/>
              <a:gd name="connsiteX7" fmla="*/ 4513076 w 7503697"/>
              <a:gd name="connsiteY7" fmla="*/ 6859121 h 6859121"/>
              <a:gd name="connsiteX8" fmla="*/ 1522268 w 7503697"/>
              <a:gd name="connsiteY8" fmla="*/ 5141538 h 6859121"/>
              <a:gd name="connsiteX9" fmla="*/ 1522268 w 7503697"/>
              <a:gd name="connsiteY9" fmla="*/ 1715154 h 6859121"/>
              <a:gd name="connsiteX0" fmla="*/ 0 w 7503697"/>
              <a:gd name="connsiteY0" fmla="*/ 2112963 h 6859121"/>
              <a:gd name="connsiteX1" fmla="*/ 1254125 w 7503697"/>
              <a:gd name="connsiteY1" fmla="*/ 3365500 h 6859121"/>
              <a:gd name="connsiteX2" fmla="*/ 0 w 7503697"/>
              <a:gd name="connsiteY2" fmla="*/ 3365500 h 6859121"/>
              <a:gd name="connsiteX3" fmla="*/ 0 w 7503697"/>
              <a:gd name="connsiteY3" fmla="*/ 2112963 h 6859121"/>
              <a:gd name="connsiteX4" fmla="*/ 4513076 w 7503697"/>
              <a:gd name="connsiteY4" fmla="*/ 0 h 6859121"/>
              <a:gd name="connsiteX5" fmla="*/ 7503697 w 7503697"/>
              <a:gd name="connsiteY5" fmla="*/ 1715154 h 6859121"/>
              <a:gd name="connsiteX6" fmla="*/ 7503697 w 7503697"/>
              <a:gd name="connsiteY6" fmla="*/ 5143874 h 6859121"/>
              <a:gd name="connsiteX7" fmla="*/ 4513076 w 7503697"/>
              <a:gd name="connsiteY7" fmla="*/ 6859121 h 6859121"/>
              <a:gd name="connsiteX8" fmla="*/ 1522268 w 7503697"/>
              <a:gd name="connsiteY8" fmla="*/ 5141538 h 6859121"/>
              <a:gd name="connsiteX9" fmla="*/ 1522268 w 7503697"/>
              <a:gd name="connsiteY9" fmla="*/ 1715154 h 6859121"/>
              <a:gd name="connsiteX10" fmla="*/ 4513076 w 7503697"/>
              <a:gd name="connsiteY10" fmla="*/ 0 h 6859121"/>
              <a:gd name="connsiteX0" fmla="*/ 0 w 7503697"/>
              <a:gd name="connsiteY0" fmla="*/ 2112963 h 6859121"/>
              <a:gd name="connsiteX1" fmla="*/ 0 w 7503697"/>
              <a:gd name="connsiteY1" fmla="*/ 3365500 h 6859121"/>
              <a:gd name="connsiteX2" fmla="*/ 0 w 7503697"/>
              <a:gd name="connsiteY2" fmla="*/ 2112963 h 6859121"/>
              <a:gd name="connsiteX3" fmla="*/ 4513076 w 7503697"/>
              <a:gd name="connsiteY3" fmla="*/ 0 h 6859121"/>
              <a:gd name="connsiteX4" fmla="*/ 7503697 w 7503697"/>
              <a:gd name="connsiteY4" fmla="*/ 1715154 h 6859121"/>
              <a:gd name="connsiteX5" fmla="*/ 7503697 w 7503697"/>
              <a:gd name="connsiteY5" fmla="*/ 5143874 h 6859121"/>
              <a:gd name="connsiteX6" fmla="*/ 4513076 w 7503697"/>
              <a:gd name="connsiteY6" fmla="*/ 6859121 h 6859121"/>
              <a:gd name="connsiteX7" fmla="*/ 1522268 w 7503697"/>
              <a:gd name="connsiteY7" fmla="*/ 5141538 h 6859121"/>
              <a:gd name="connsiteX8" fmla="*/ 1522268 w 7503697"/>
              <a:gd name="connsiteY8" fmla="*/ 1715154 h 6859121"/>
              <a:gd name="connsiteX9" fmla="*/ 4513076 w 7503697"/>
              <a:gd name="connsiteY9" fmla="*/ 0 h 6859121"/>
              <a:gd name="connsiteX0" fmla="*/ 2990808 w 5981429"/>
              <a:gd name="connsiteY0" fmla="*/ 0 h 6859121"/>
              <a:gd name="connsiteX1" fmla="*/ 5981429 w 5981429"/>
              <a:gd name="connsiteY1" fmla="*/ 1715154 h 6859121"/>
              <a:gd name="connsiteX2" fmla="*/ 5981429 w 5981429"/>
              <a:gd name="connsiteY2" fmla="*/ 5143874 h 6859121"/>
              <a:gd name="connsiteX3" fmla="*/ 2990808 w 5981429"/>
              <a:gd name="connsiteY3" fmla="*/ 6859121 h 6859121"/>
              <a:gd name="connsiteX4" fmla="*/ 0 w 5981429"/>
              <a:gd name="connsiteY4" fmla="*/ 5141538 h 6859121"/>
              <a:gd name="connsiteX5" fmla="*/ 0 w 5981429"/>
              <a:gd name="connsiteY5" fmla="*/ 1715154 h 6859121"/>
              <a:gd name="connsiteX6" fmla="*/ 2990808 w 5981429"/>
              <a:gd name="connsiteY6" fmla="*/ 0 h 685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81429" h="6859121">
                <a:moveTo>
                  <a:pt x="2990808" y="0"/>
                </a:moveTo>
                <a:lnTo>
                  <a:pt x="5981429" y="1715154"/>
                </a:lnTo>
                <a:lnTo>
                  <a:pt x="5981429" y="5143874"/>
                </a:lnTo>
                <a:lnTo>
                  <a:pt x="2990808" y="6859121"/>
                </a:lnTo>
                <a:lnTo>
                  <a:pt x="0" y="5141538"/>
                </a:lnTo>
                <a:lnTo>
                  <a:pt x="0" y="1715154"/>
                </a:lnTo>
                <a:lnTo>
                  <a:pt x="2990808" y="0"/>
                </a:lnTo>
                <a:close/>
              </a:path>
            </a:pathLst>
          </a:custGeom>
          <a:pattFill prst="pct75">
            <a:fgClr>
              <a:schemeClr val="accent2"/>
            </a:fgClr>
            <a:bgClr>
              <a:schemeClr val="accent2">
                <a:lumMod val="40000"/>
                <a:lumOff val="60000"/>
              </a:schemeClr>
            </a:bgClr>
          </a:pattFill>
        </p:spPr>
        <p:txBody>
          <a:bodyPr wrap="square" anchor="ctr">
            <a:noAutofit/>
          </a:bodyPr>
          <a:lstStyle>
            <a:lvl1pPr algn="ctr">
              <a:defRPr sz="800">
                <a:solidFill>
                  <a:schemeClr val="bg1"/>
                </a:solidFill>
              </a:defRPr>
            </a:lvl1pPr>
          </a:lstStyle>
          <a:p>
            <a:endParaRPr lang="en-US"/>
          </a:p>
        </p:txBody>
      </p:sp>
      <p:sp>
        <p:nvSpPr>
          <p:cNvPr id="16" name="Text Placeholder 4">
            <a:extLst>
              <a:ext uri="{FF2B5EF4-FFF2-40B4-BE49-F238E27FC236}">
                <a16:creationId xmlns:a16="http://schemas.microsoft.com/office/drawing/2014/main" id="{BD1D943D-4ADE-4048-A170-059D0EA5002E}"/>
              </a:ext>
            </a:extLst>
          </p:cNvPr>
          <p:cNvSpPr>
            <a:spLocks noGrp="1"/>
          </p:cNvSpPr>
          <p:nvPr>
            <p:ph type="body" sz="quarter" idx="19"/>
          </p:nvPr>
        </p:nvSpPr>
        <p:spPr>
          <a:xfrm>
            <a:off x="1092200" y="1233488"/>
            <a:ext cx="4751388" cy="514826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Footer Placeholder 3">
            <a:extLst>
              <a:ext uri="{FF2B5EF4-FFF2-40B4-BE49-F238E27FC236}">
                <a16:creationId xmlns:a16="http://schemas.microsoft.com/office/drawing/2014/main" id="{8878C48B-CECC-064E-92B0-9F36C8618EF9}"/>
              </a:ext>
            </a:extLst>
          </p:cNvPr>
          <p:cNvSpPr>
            <a:spLocks noGrp="1"/>
          </p:cNvSpPr>
          <p:nvPr>
            <p:ph type="ftr" sz="quarter" idx="23"/>
          </p:nvPr>
        </p:nvSpPr>
        <p:spPr/>
        <p:txBody>
          <a:bodyPr/>
          <a:lstStyle/>
          <a:p>
            <a:r>
              <a:rPr lang="en-GB"/>
              <a:t>Flutter International — Confidential </a:t>
            </a:r>
          </a:p>
        </p:txBody>
      </p:sp>
    </p:spTree>
    <p:extLst>
      <p:ext uri="{BB962C8B-B14F-4D97-AF65-F5344CB8AC3E}">
        <p14:creationId xmlns:p14="http://schemas.microsoft.com/office/powerpoint/2010/main" val="166532474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lide &amp; profil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6A0B52-2404-AF4D-A405-1C86E0EFA38D}"/>
              </a:ext>
            </a:extLst>
          </p:cNvPr>
          <p:cNvSpPr>
            <a:spLocks noGrp="1"/>
          </p:cNvSpPr>
          <p:nvPr>
            <p:ph type="title"/>
          </p:nvPr>
        </p:nvSpPr>
        <p:spPr/>
        <p:txBody>
          <a:bodyPr/>
          <a:lstStyle/>
          <a:p>
            <a:r>
              <a:rPr lang="en-GB"/>
              <a:t>Click to edit Master title style</a:t>
            </a:r>
            <a:endParaRPr lang="en-US"/>
          </a:p>
        </p:txBody>
      </p:sp>
      <p:sp>
        <p:nvSpPr>
          <p:cNvPr id="3" name="Footer Placeholder 2">
            <a:extLst>
              <a:ext uri="{FF2B5EF4-FFF2-40B4-BE49-F238E27FC236}">
                <a16:creationId xmlns:a16="http://schemas.microsoft.com/office/drawing/2014/main" id="{853B5AAE-4B37-F447-AA23-445C9CEED2AB}"/>
              </a:ext>
            </a:extLst>
          </p:cNvPr>
          <p:cNvSpPr>
            <a:spLocks noGrp="1"/>
          </p:cNvSpPr>
          <p:nvPr>
            <p:ph type="ftr" sz="quarter" idx="10"/>
          </p:nvPr>
        </p:nvSpPr>
        <p:spPr/>
        <p:txBody>
          <a:bodyPr/>
          <a:lstStyle/>
          <a:p>
            <a:r>
              <a:rPr lang="en-GB"/>
              <a:t>Flutter International — Confidential </a:t>
            </a:r>
          </a:p>
        </p:txBody>
      </p:sp>
      <p:sp>
        <p:nvSpPr>
          <p:cNvPr id="4" name="Picture Placeholder 8">
            <a:extLst>
              <a:ext uri="{FF2B5EF4-FFF2-40B4-BE49-F238E27FC236}">
                <a16:creationId xmlns:a16="http://schemas.microsoft.com/office/drawing/2014/main" id="{24643720-C29E-784D-9046-F66FCCD81666}"/>
              </a:ext>
            </a:extLst>
          </p:cNvPr>
          <p:cNvSpPr>
            <a:spLocks noGrp="1"/>
          </p:cNvSpPr>
          <p:nvPr>
            <p:ph type="pic" sz="quarter" idx="16"/>
          </p:nvPr>
        </p:nvSpPr>
        <p:spPr>
          <a:xfrm>
            <a:off x="1912883" y="1747693"/>
            <a:ext cx="1966968" cy="2255594"/>
          </a:xfrm>
          <a:custGeom>
            <a:avLst/>
            <a:gdLst>
              <a:gd name="connsiteX0" fmla="*/ 0 w 7503697"/>
              <a:gd name="connsiteY0" fmla="*/ 2112963 h 6859121"/>
              <a:gd name="connsiteX1" fmla="*/ 1254125 w 7503697"/>
              <a:gd name="connsiteY1" fmla="*/ 2112963 h 6859121"/>
              <a:gd name="connsiteX2" fmla="*/ 1254125 w 7503697"/>
              <a:gd name="connsiteY2" fmla="*/ 3365500 h 6859121"/>
              <a:gd name="connsiteX3" fmla="*/ 0 w 7503697"/>
              <a:gd name="connsiteY3" fmla="*/ 3365500 h 6859121"/>
              <a:gd name="connsiteX4" fmla="*/ 4513076 w 7503697"/>
              <a:gd name="connsiteY4" fmla="*/ 0 h 6859121"/>
              <a:gd name="connsiteX5" fmla="*/ 7503697 w 7503697"/>
              <a:gd name="connsiteY5" fmla="*/ 1715154 h 6859121"/>
              <a:gd name="connsiteX6" fmla="*/ 7503697 w 7503697"/>
              <a:gd name="connsiteY6" fmla="*/ 5143874 h 6859121"/>
              <a:gd name="connsiteX7" fmla="*/ 4513076 w 7503697"/>
              <a:gd name="connsiteY7" fmla="*/ 6859121 h 6859121"/>
              <a:gd name="connsiteX8" fmla="*/ 1522268 w 7503697"/>
              <a:gd name="connsiteY8" fmla="*/ 5141538 h 6859121"/>
              <a:gd name="connsiteX9" fmla="*/ 1522268 w 7503697"/>
              <a:gd name="connsiteY9" fmla="*/ 1715154 h 6859121"/>
              <a:gd name="connsiteX0" fmla="*/ 0 w 7503697"/>
              <a:gd name="connsiteY0" fmla="*/ 2112963 h 6859121"/>
              <a:gd name="connsiteX1" fmla="*/ 1254125 w 7503697"/>
              <a:gd name="connsiteY1" fmla="*/ 3365500 h 6859121"/>
              <a:gd name="connsiteX2" fmla="*/ 0 w 7503697"/>
              <a:gd name="connsiteY2" fmla="*/ 3365500 h 6859121"/>
              <a:gd name="connsiteX3" fmla="*/ 0 w 7503697"/>
              <a:gd name="connsiteY3" fmla="*/ 2112963 h 6859121"/>
              <a:gd name="connsiteX4" fmla="*/ 4513076 w 7503697"/>
              <a:gd name="connsiteY4" fmla="*/ 0 h 6859121"/>
              <a:gd name="connsiteX5" fmla="*/ 7503697 w 7503697"/>
              <a:gd name="connsiteY5" fmla="*/ 1715154 h 6859121"/>
              <a:gd name="connsiteX6" fmla="*/ 7503697 w 7503697"/>
              <a:gd name="connsiteY6" fmla="*/ 5143874 h 6859121"/>
              <a:gd name="connsiteX7" fmla="*/ 4513076 w 7503697"/>
              <a:gd name="connsiteY7" fmla="*/ 6859121 h 6859121"/>
              <a:gd name="connsiteX8" fmla="*/ 1522268 w 7503697"/>
              <a:gd name="connsiteY8" fmla="*/ 5141538 h 6859121"/>
              <a:gd name="connsiteX9" fmla="*/ 1522268 w 7503697"/>
              <a:gd name="connsiteY9" fmla="*/ 1715154 h 6859121"/>
              <a:gd name="connsiteX10" fmla="*/ 4513076 w 7503697"/>
              <a:gd name="connsiteY10" fmla="*/ 0 h 6859121"/>
              <a:gd name="connsiteX0" fmla="*/ 0 w 7503697"/>
              <a:gd name="connsiteY0" fmla="*/ 2112963 h 6859121"/>
              <a:gd name="connsiteX1" fmla="*/ 0 w 7503697"/>
              <a:gd name="connsiteY1" fmla="*/ 3365500 h 6859121"/>
              <a:gd name="connsiteX2" fmla="*/ 0 w 7503697"/>
              <a:gd name="connsiteY2" fmla="*/ 2112963 h 6859121"/>
              <a:gd name="connsiteX3" fmla="*/ 4513076 w 7503697"/>
              <a:gd name="connsiteY3" fmla="*/ 0 h 6859121"/>
              <a:gd name="connsiteX4" fmla="*/ 7503697 w 7503697"/>
              <a:gd name="connsiteY4" fmla="*/ 1715154 h 6859121"/>
              <a:gd name="connsiteX5" fmla="*/ 7503697 w 7503697"/>
              <a:gd name="connsiteY5" fmla="*/ 5143874 h 6859121"/>
              <a:gd name="connsiteX6" fmla="*/ 4513076 w 7503697"/>
              <a:gd name="connsiteY6" fmla="*/ 6859121 h 6859121"/>
              <a:gd name="connsiteX7" fmla="*/ 1522268 w 7503697"/>
              <a:gd name="connsiteY7" fmla="*/ 5141538 h 6859121"/>
              <a:gd name="connsiteX8" fmla="*/ 1522268 w 7503697"/>
              <a:gd name="connsiteY8" fmla="*/ 1715154 h 6859121"/>
              <a:gd name="connsiteX9" fmla="*/ 4513076 w 7503697"/>
              <a:gd name="connsiteY9" fmla="*/ 0 h 6859121"/>
              <a:gd name="connsiteX0" fmla="*/ 2990808 w 5981429"/>
              <a:gd name="connsiteY0" fmla="*/ 0 h 6859121"/>
              <a:gd name="connsiteX1" fmla="*/ 5981429 w 5981429"/>
              <a:gd name="connsiteY1" fmla="*/ 1715154 h 6859121"/>
              <a:gd name="connsiteX2" fmla="*/ 5981429 w 5981429"/>
              <a:gd name="connsiteY2" fmla="*/ 5143874 h 6859121"/>
              <a:gd name="connsiteX3" fmla="*/ 2990808 w 5981429"/>
              <a:gd name="connsiteY3" fmla="*/ 6859121 h 6859121"/>
              <a:gd name="connsiteX4" fmla="*/ 0 w 5981429"/>
              <a:gd name="connsiteY4" fmla="*/ 5141538 h 6859121"/>
              <a:gd name="connsiteX5" fmla="*/ 0 w 5981429"/>
              <a:gd name="connsiteY5" fmla="*/ 1715154 h 6859121"/>
              <a:gd name="connsiteX6" fmla="*/ 2990808 w 5981429"/>
              <a:gd name="connsiteY6" fmla="*/ 0 h 685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81429" h="6859121">
                <a:moveTo>
                  <a:pt x="2990808" y="0"/>
                </a:moveTo>
                <a:lnTo>
                  <a:pt x="5981429" y="1715154"/>
                </a:lnTo>
                <a:lnTo>
                  <a:pt x="5981429" y="5143874"/>
                </a:lnTo>
                <a:lnTo>
                  <a:pt x="2990808" y="6859121"/>
                </a:lnTo>
                <a:lnTo>
                  <a:pt x="0" y="5141538"/>
                </a:lnTo>
                <a:lnTo>
                  <a:pt x="0" y="1715154"/>
                </a:lnTo>
                <a:lnTo>
                  <a:pt x="2990808" y="0"/>
                </a:lnTo>
                <a:close/>
              </a:path>
            </a:pathLst>
          </a:custGeom>
          <a:pattFill prst="pct75">
            <a:fgClr>
              <a:schemeClr val="accent2"/>
            </a:fgClr>
            <a:bgClr>
              <a:schemeClr val="accent2">
                <a:lumMod val="40000"/>
                <a:lumOff val="60000"/>
              </a:schemeClr>
            </a:bgClr>
          </a:pattFill>
        </p:spPr>
        <p:txBody>
          <a:bodyPr wrap="square" anchor="ctr">
            <a:noAutofit/>
          </a:bodyPr>
          <a:lstStyle>
            <a:lvl1pPr algn="ctr">
              <a:defRPr sz="800">
                <a:solidFill>
                  <a:schemeClr val="bg1"/>
                </a:solidFill>
              </a:defRPr>
            </a:lvl1pPr>
          </a:lstStyle>
          <a:p>
            <a:endParaRPr lang="en-US"/>
          </a:p>
        </p:txBody>
      </p:sp>
      <p:sp>
        <p:nvSpPr>
          <p:cNvPr id="5" name="Picture Placeholder 8">
            <a:extLst>
              <a:ext uri="{FF2B5EF4-FFF2-40B4-BE49-F238E27FC236}">
                <a16:creationId xmlns:a16="http://schemas.microsoft.com/office/drawing/2014/main" id="{06E3CDA2-F566-674B-A291-EB716E3A7713}"/>
              </a:ext>
            </a:extLst>
          </p:cNvPr>
          <p:cNvSpPr>
            <a:spLocks noGrp="1"/>
          </p:cNvSpPr>
          <p:nvPr>
            <p:ph type="pic" sz="quarter" idx="17"/>
          </p:nvPr>
        </p:nvSpPr>
        <p:spPr>
          <a:xfrm>
            <a:off x="5256979" y="1747693"/>
            <a:ext cx="1966968" cy="2255594"/>
          </a:xfrm>
          <a:custGeom>
            <a:avLst/>
            <a:gdLst>
              <a:gd name="connsiteX0" fmla="*/ 0 w 7503697"/>
              <a:gd name="connsiteY0" fmla="*/ 2112963 h 6859121"/>
              <a:gd name="connsiteX1" fmla="*/ 1254125 w 7503697"/>
              <a:gd name="connsiteY1" fmla="*/ 2112963 h 6859121"/>
              <a:gd name="connsiteX2" fmla="*/ 1254125 w 7503697"/>
              <a:gd name="connsiteY2" fmla="*/ 3365500 h 6859121"/>
              <a:gd name="connsiteX3" fmla="*/ 0 w 7503697"/>
              <a:gd name="connsiteY3" fmla="*/ 3365500 h 6859121"/>
              <a:gd name="connsiteX4" fmla="*/ 4513076 w 7503697"/>
              <a:gd name="connsiteY4" fmla="*/ 0 h 6859121"/>
              <a:gd name="connsiteX5" fmla="*/ 7503697 w 7503697"/>
              <a:gd name="connsiteY5" fmla="*/ 1715154 h 6859121"/>
              <a:gd name="connsiteX6" fmla="*/ 7503697 w 7503697"/>
              <a:gd name="connsiteY6" fmla="*/ 5143874 h 6859121"/>
              <a:gd name="connsiteX7" fmla="*/ 4513076 w 7503697"/>
              <a:gd name="connsiteY7" fmla="*/ 6859121 h 6859121"/>
              <a:gd name="connsiteX8" fmla="*/ 1522268 w 7503697"/>
              <a:gd name="connsiteY8" fmla="*/ 5141538 h 6859121"/>
              <a:gd name="connsiteX9" fmla="*/ 1522268 w 7503697"/>
              <a:gd name="connsiteY9" fmla="*/ 1715154 h 6859121"/>
              <a:gd name="connsiteX0" fmla="*/ 0 w 7503697"/>
              <a:gd name="connsiteY0" fmla="*/ 2112963 h 6859121"/>
              <a:gd name="connsiteX1" fmla="*/ 1254125 w 7503697"/>
              <a:gd name="connsiteY1" fmla="*/ 3365500 h 6859121"/>
              <a:gd name="connsiteX2" fmla="*/ 0 w 7503697"/>
              <a:gd name="connsiteY2" fmla="*/ 3365500 h 6859121"/>
              <a:gd name="connsiteX3" fmla="*/ 0 w 7503697"/>
              <a:gd name="connsiteY3" fmla="*/ 2112963 h 6859121"/>
              <a:gd name="connsiteX4" fmla="*/ 4513076 w 7503697"/>
              <a:gd name="connsiteY4" fmla="*/ 0 h 6859121"/>
              <a:gd name="connsiteX5" fmla="*/ 7503697 w 7503697"/>
              <a:gd name="connsiteY5" fmla="*/ 1715154 h 6859121"/>
              <a:gd name="connsiteX6" fmla="*/ 7503697 w 7503697"/>
              <a:gd name="connsiteY6" fmla="*/ 5143874 h 6859121"/>
              <a:gd name="connsiteX7" fmla="*/ 4513076 w 7503697"/>
              <a:gd name="connsiteY7" fmla="*/ 6859121 h 6859121"/>
              <a:gd name="connsiteX8" fmla="*/ 1522268 w 7503697"/>
              <a:gd name="connsiteY8" fmla="*/ 5141538 h 6859121"/>
              <a:gd name="connsiteX9" fmla="*/ 1522268 w 7503697"/>
              <a:gd name="connsiteY9" fmla="*/ 1715154 h 6859121"/>
              <a:gd name="connsiteX10" fmla="*/ 4513076 w 7503697"/>
              <a:gd name="connsiteY10" fmla="*/ 0 h 6859121"/>
              <a:gd name="connsiteX0" fmla="*/ 0 w 7503697"/>
              <a:gd name="connsiteY0" fmla="*/ 2112963 h 6859121"/>
              <a:gd name="connsiteX1" fmla="*/ 0 w 7503697"/>
              <a:gd name="connsiteY1" fmla="*/ 3365500 h 6859121"/>
              <a:gd name="connsiteX2" fmla="*/ 0 w 7503697"/>
              <a:gd name="connsiteY2" fmla="*/ 2112963 h 6859121"/>
              <a:gd name="connsiteX3" fmla="*/ 4513076 w 7503697"/>
              <a:gd name="connsiteY3" fmla="*/ 0 h 6859121"/>
              <a:gd name="connsiteX4" fmla="*/ 7503697 w 7503697"/>
              <a:gd name="connsiteY4" fmla="*/ 1715154 h 6859121"/>
              <a:gd name="connsiteX5" fmla="*/ 7503697 w 7503697"/>
              <a:gd name="connsiteY5" fmla="*/ 5143874 h 6859121"/>
              <a:gd name="connsiteX6" fmla="*/ 4513076 w 7503697"/>
              <a:gd name="connsiteY6" fmla="*/ 6859121 h 6859121"/>
              <a:gd name="connsiteX7" fmla="*/ 1522268 w 7503697"/>
              <a:gd name="connsiteY7" fmla="*/ 5141538 h 6859121"/>
              <a:gd name="connsiteX8" fmla="*/ 1522268 w 7503697"/>
              <a:gd name="connsiteY8" fmla="*/ 1715154 h 6859121"/>
              <a:gd name="connsiteX9" fmla="*/ 4513076 w 7503697"/>
              <a:gd name="connsiteY9" fmla="*/ 0 h 6859121"/>
              <a:gd name="connsiteX0" fmla="*/ 2990808 w 5981429"/>
              <a:gd name="connsiteY0" fmla="*/ 0 h 6859121"/>
              <a:gd name="connsiteX1" fmla="*/ 5981429 w 5981429"/>
              <a:gd name="connsiteY1" fmla="*/ 1715154 h 6859121"/>
              <a:gd name="connsiteX2" fmla="*/ 5981429 w 5981429"/>
              <a:gd name="connsiteY2" fmla="*/ 5143874 h 6859121"/>
              <a:gd name="connsiteX3" fmla="*/ 2990808 w 5981429"/>
              <a:gd name="connsiteY3" fmla="*/ 6859121 h 6859121"/>
              <a:gd name="connsiteX4" fmla="*/ 0 w 5981429"/>
              <a:gd name="connsiteY4" fmla="*/ 5141538 h 6859121"/>
              <a:gd name="connsiteX5" fmla="*/ 0 w 5981429"/>
              <a:gd name="connsiteY5" fmla="*/ 1715154 h 6859121"/>
              <a:gd name="connsiteX6" fmla="*/ 2990808 w 5981429"/>
              <a:gd name="connsiteY6" fmla="*/ 0 h 685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81429" h="6859121">
                <a:moveTo>
                  <a:pt x="2990808" y="0"/>
                </a:moveTo>
                <a:lnTo>
                  <a:pt x="5981429" y="1715154"/>
                </a:lnTo>
                <a:lnTo>
                  <a:pt x="5981429" y="5143874"/>
                </a:lnTo>
                <a:lnTo>
                  <a:pt x="2990808" y="6859121"/>
                </a:lnTo>
                <a:lnTo>
                  <a:pt x="0" y="5141538"/>
                </a:lnTo>
                <a:lnTo>
                  <a:pt x="0" y="1715154"/>
                </a:lnTo>
                <a:lnTo>
                  <a:pt x="2990808" y="0"/>
                </a:lnTo>
                <a:close/>
              </a:path>
            </a:pathLst>
          </a:custGeom>
          <a:pattFill prst="pct75">
            <a:fgClr>
              <a:schemeClr val="accent2"/>
            </a:fgClr>
            <a:bgClr>
              <a:schemeClr val="accent2">
                <a:lumMod val="40000"/>
                <a:lumOff val="60000"/>
              </a:schemeClr>
            </a:bgClr>
          </a:pattFill>
        </p:spPr>
        <p:txBody>
          <a:bodyPr wrap="square" anchor="ctr">
            <a:noAutofit/>
          </a:bodyPr>
          <a:lstStyle>
            <a:lvl1pPr algn="ctr">
              <a:defRPr sz="800" b="1">
                <a:solidFill>
                  <a:schemeClr val="bg1"/>
                </a:solidFill>
              </a:defRPr>
            </a:lvl1pPr>
          </a:lstStyle>
          <a:p>
            <a:endParaRPr lang="en-US"/>
          </a:p>
        </p:txBody>
      </p:sp>
      <p:sp>
        <p:nvSpPr>
          <p:cNvPr id="6" name="Picture Placeholder 8">
            <a:extLst>
              <a:ext uri="{FF2B5EF4-FFF2-40B4-BE49-F238E27FC236}">
                <a16:creationId xmlns:a16="http://schemas.microsoft.com/office/drawing/2014/main" id="{D5E96336-B5BE-C743-8DE5-232D210A0F37}"/>
              </a:ext>
            </a:extLst>
          </p:cNvPr>
          <p:cNvSpPr>
            <a:spLocks noGrp="1"/>
          </p:cNvSpPr>
          <p:nvPr>
            <p:ph type="pic" sz="quarter" idx="18"/>
          </p:nvPr>
        </p:nvSpPr>
        <p:spPr>
          <a:xfrm>
            <a:off x="8601075" y="1747693"/>
            <a:ext cx="1966968" cy="2255594"/>
          </a:xfrm>
          <a:custGeom>
            <a:avLst/>
            <a:gdLst>
              <a:gd name="connsiteX0" fmla="*/ 0 w 7503697"/>
              <a:gd name="connsiteY0" fmla="*/ 2112963 h 6859121"/>
              <a:gd name="connsiteX1" fmla="*/ 1254125 w 7503697"/>
              <a:gd name="connsiteY1" fmla="*/ 2112963 h 6859121"/>
              <a:gd name="connsiteX2" fmla="*/ 1254125 w 7503697"/>
              <a:gd name="connsiteY2" fmla="*/ 3365500 h 6859121"/>
              <a:gd name="connsiteX3" fmla="*/ 0 w 7503697"/>
              <a:gd name="connsiteY3" fmla="*/ 3365500 h 6859121"/>
              <a:gd name="connsiteX4" fmla="*/ 4513076 w 7503697"/>
              <a:gd name="connsiteY4" fmla="*/ 0 h 6859121"/>
              <a:gd name="connsiteX5" fmla="*/ 7503697 w 7503697"/>
              <a:gd name="connsiteY5" fmla="*/ 1715154 h 6859121"/>
              <a:gd name="connsiteX6" fmla="*/ 7503697 w 7503697"/>
              <a:gd name="connsiteY6" fmla="*/ 5143874 h 6859121"/>
              <a:gd name="connsiteX7" fmla="*/ 4513076 w 7503697"/>
              <a:gd name="connsiteY7" fmla="*/ 6859121 h 6859121"/>
              <a:gd name="connsiteX8" fmla="*/ 1522268 w 7503697"/>
              <a:gd name="connsiteY8" fmla="*/ 5141538 h 6859121"/>
              <a:gd name="connsiteX9" fmla="*/ 1522268 w 7503697"/>
              <a:gd name="connsiteY9" fmla="*/ 1715154 h 6859121"/>
              <a:gd name="connsiteX0" fmla="*/ 0 w 7503697"/>
              <a:gd name="connsiteY0" fmla="*/ 2112963 h 6859121"/>
              <a:gd name="connsiteX1" fmla="*/ 1254125 w 7503697"/>
              <a:gd name="connsiteY1" fmla="*/ 3365500 h 6859121"/>
              <a:gd name="connsiteX2" fmla="*/ 0 w 7503697"/>
              <a:gd name="connsiteY2" fmla="*/ 3365500 h 6859121"/>
              <a:gd name="connsiteX3" fmla="*/ 0 w 7503697"/>
              <a:gd name="connsiteY3" fmla="*/ 2112963 h 6859121"/>
              <a:gd name="connsiteX4" fmla="*/ 4513076 w 7503697"/>
              <a:gd name="connsiteY4" fmla="*/ 0 h 6859121"/>
              <a:gd name="connsiteX5" fmla="*/ 7503697 w 7503697"/>
              <a:gd name="connsiteY5" fmla="*/ 1715154 h 6859121"/>
              <a:gd name="connsiteX6" fmla="*/ 7503697 w 7503697"/>
              <a:gd name="connsiteY6" fmla="*/ 5143874 h 6859121"/>
              <a:gd name="connsiteX7" fmla="*/ 4513076 w 7503697"/>
              <a:gd name="connsiteY7" fmla="*/ 6859121 h 6859121"/>
              <a:gd name="connsiteX8" fmla="*/ 1522268 w 7503697"/>
              <a:gd name="connsiteY8" fmla="*/ 5141538 h 6859121"/>
              <a:gd name="connsiteX9" fmla="*/ 1522268 w 7503697"/>
              <a:gd name="connsiteY9" fmla="*/ 1715154 h 6859121"/>
              <a:gd name="connsiteX10" fmla="*/ 4513076 w 7503697"/>
              <a:gd name="connsiteY10" fmla="*/ 0 h 6859121"/>
              <a:gd name="connsiteX0" fmla="*/ 0 w 7503697"/>
              <a:gd name="connsiteY0" fmla="*/ 2112963 h 6859121"/>
              <a:gd name="connsiteX1" fmla="*/ 0 w 7503697"/>
              <a:gd name="connsiteY1" fmla="*/ 3365500 h 6859121"/>
              <a:gd name="connsiteX2" fmla="*/ 0 w 7503697"/>
              <a:gd name="connsiteY2" fmla="*/ 2112963 h 6859121"/>
              <a:gd name="connsiteX3" fmla="*/ 4513076 w 7503697"/>
              <a:gd name="connsiteY3" fmla="*/ 0 h 6859121"/>
              <a:gd name="connsiteX4" fmla="*/ 7503697 w 7503697"/>
              <a:gd name="connsiteY4" fmla="*/ 1715154 h 6859121"/>
              <a:gd name="connsiteX5" fmla="*/ 7503697 w 7503697"/>
              <a:gd name="connsiteY5" fmla="*/ 5143874 h 6859121"/>
              <a:gd name="connsiteX6" fmla="*/ 4513076 w 7503697"/>
              <a:gd name="connsiteY6" fmla="*/ 6859121 h 6859121"/>
              <a:gd name="connsiteX7" fmla="*/ 1522268 w 7503697"/>
              <a:gd name="connsiteY7" fmla="*/ 5141538 h 6859121"/>
              <a:gd name="connsiteX8" fmla="*/ 1522268 w 7503697"/>
              <a:gd name="connsiteY8" fmla="*/ 1715154 h 6859121"/>
              <a:gd name="connsiteX9" fmla="*/ 4513076 w 7503697"/>
              <a:gd name="connsiteY9" fmla="*/ 0 h 6859121"/>
              <a:gd name="connsiteX0" fmla="*/ 2990808 w 5981429"/>
              <a:gd name="connsiteY0" fmla="*/ 0 h 6859121"/>
              <a:gd name="connsiteX1" fmla="*/ 5981429 w 5981429"/>
              <a:gd name="connsiteY1" fmla="*/ 1715154 h 6859121"/>
              <a:gd name="connsiteX2" fmla="*/ 5981429 w 5981429"/>
              <a:gd name="connsiteY2" fmla="*/ 5143874 h 6859121"/>
              <a:gd name="connsiteX3" fmla="*/ 2990808 w 5981429"/>
              <a:gd name="connsiteY3" fmla="*/ 6859121 h 6859121"/>
              <a:gd name="connsiteX4" fmla="*/ 0 w 5981429"/>
              <a:gd name="connsiteY4" fmla="*/ 5141538 h 6859121"/>
              <a:gd name="connsiteX5" fmla="*/ 0 w 5981429"/>
              <a:gd name="connsiteY5" fmla="*/ 1715154 h 6859121"/>
              <a:gd name="connsiteX6" fmla="*/ 2990808 w 5981429"/>
              <a:gd name="connsiteY6" fmla="*/ 0 h 685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81429" h="6859121">
                <a:moveTo>
                  <a:pt x="2990808" y="0"/>
                </a:moveTo>
                <a:lnTo>
                  <a:pt x="5981429" y="1715154"/>
                </a:lnTo>
                <a:lnTo>
                  <a:pt x="5981429" y="5143874"/>
                </a:lnTo>
                <a:lnTo>
                  <a:pt x="2990808" y="6859121"/>
                </a:lnTo>
                <a:lnTo>
                  <a:pt x="0" y="5141538"/>
                </a:lnTo>
                <a:lnTo>
                  <a:pt x="0" y="1715154"/>
                </a:lnTo>
                <a:lnTo>
                  <a:pt x="2990808" y="0"/>
                </a:lnTo>
                <a:close/>
              </a:path>
            </a:pathLst>
          </a:custGeom>
          <a:pattFill prst="pct75">
            <a:fgClr>
              <a:schemeClr val="accent2"/>
            </a:fgClr>
            <a:bgClr>
              <a:schemeClr val="accent2">
                <a:lumMod val="40000"/>
                <a:lumOff val="60000"/>
              </a:schemeClr>
            </a:bgClr>
          </a:pattFill>
        </p:spPr>
        <p:txBody>
          <a:bodyPr wrap="square" anchor="ctr">
            <a:noAutofit/>
          </a:bodyPr>
          <a:lstStyle>
            <a:lvl1pPr algn="ctr">
              <a:defRPr sz="800">
                <a:solidFill>
                  <a:schemeClr val="bg1"/>
                </a:solidFill>
              </a:defRPr>
            </a:lvl1pPr>
          </a:lstStyle>
          <a:p>
            <a:endParaRPr lang="en-US"/>
          </a:p>
        </p:txBody>
      </p:sp>
      <p:sp>
        <p:nvSpPr>
          <p:cNvPr id="7" name="Text Placeholder 4">
            <a:extLst>
              <a:ext uri="{FF2B5EF4-FFF2-40B4-BE49-F238E27FC236}">
                <a16:creationId xmlns:a16="http://schemas.microsoft.com/office/drawing/2014/main" id="{2F5A8AC0-67B0-6946-A7CF-19FFEF3387ED}"/>
              </a:ext>
            </a:extLst>
          </p:cNvPr>
          <p:cNvSpPr>
            <a:spLocks noGrp="1"/>
          </p:cNvSpPr>
          <p:nvPr>
            <p:ph type="body" sz="quarter" idx="37" hasCustomPrompt="1"/>
          </p:nvPr>
        </p:nvSpPr>
        <p:spPr>
          <a:xfrm>
            <a:off x="1912883" y="4270602"/>
            <a:ext cx="1966968" cy="469651"/>
          </a:xfrm>
        </p:spPr>
        <p:txBody>
          <a:bodyPr tIns="36000" bIns="0" anchor="t"/>
          <a:lstStyle>
            <a:lvl1pPr marL="0" indent="0" algn="l" defTabSz="914377" rtl="0" eaLnBrk="1" latinLnBrk="0" hangingPunct="1">
              <a:lnSpc>
                <a:spcPts val="1600"/>
              </a:lnSpc>
              <a:spcBef>
                <a:spcPct val="0"/>
              </a:spcBef>
              <a:spcAft>
                <a:spcPts val="600"/>
              </a:spcAft>
              <a:buNone/>
              <a:defRPr lang="en-US" sz="1400" b="1" kern="1200" spc="0" smtClean="0">
                <a:solidFill>
                  <a:schemeClr val="tx1"/>
                </a:solidFill>
                <a:latin typeface="Effra" panose="020B0603020203020204" pitchFamily="34" charset="0"/>
                <a:ea typeface="Effra" panose="020B0603020203020204" pitchFamily="34" charset="0"/>
                <a:cs typeface="Effra" panose="020B0603020203020204" pitchFamily="34" charset="0"/>
              </a:defRPr>
            </a:lvl1pPr>
            <a:lvl2pPr marL="0" indent="0" algn="l" defTabSz="914377" rtl="0" eaLnBrk="1" latinLnBrk="0" hangingPunct="1">
              <a:lnSpc>
                <a:spcPts val="3840"/>
              </a:lnSpc>
              <a:spcBef>
                <a:spcPct val="0"/>
              </a:spcBef>
              <a:buNone/>
              <a:defRPr lang="en-US" sz="3200" b="1" kern="1200" spc="-151" smtClean="0">
                <a:solidFill>
                  <a:schemeClr val="tx2"/>
                </a:solidFill>
                <a:latin typeface="Arial" charset="0"/>
                <a:ea typeface="Arial" charset="0"/>
                <a:cs typeface="Arial" charset="0"/>
              </a:defRPr>
            </a:lvl2pPr>
            <a:lvl3pPr marL="0" indent="0" algn="l" defTabSz="914377" rtl="0" eaLnBrk="1" latinLnBrk="0" hangingPunct="1">
              <a:lnSpc>
                <a:spcPts val="3840"/>
              </a:lnSpc>
              <a:spcBef>
                <a:spcPct val="0"/>
              </a:spcBef>
              <a:buNone/>
              <a:defRPr lang="en-US" sz="3200" b="1" kern="1200" spc="-151" smtClean="0">
                <a:solidFill>
                  <a:schemeClr val="tx2"/>
                </a:solidFill>
                <a:latin typeface="Arial" charset="0"/>
                <a:ea typeface="Arial" charset="0"/>
                <a:cs typeface="Arial" charset="0"/>
              </a:defRPr>
            </a:lvl3pPr>
            <a:lvl4pPr marL="0" indent="0" algn="l" defTabSz="914377" rtl="0" eaLnBrk="1" latinLnBrk="0" hangingPunct="1">
              <a:lnSpc>
                <a:spcPts val="3840"/>
              </a:lnSpc>
              <a:spcBef>
                <a:spcPct val="0"/>
              </a:spcBef>
              <a:buNone/>
              <a:defRPr lang="en-US" sz="3200" b="1" kern="1200" spc="-151" smtClean="0">
                <a:solidFill>
                  <a:schemeClr val="tx2"/>
                </a:solidFill>
                <a:latin typeface="Arial" charset="0"/>
                <a:ea typeface="Arial" charset="0"/>
                <a:cs typeface="Arial" charset="0"/>
              </a:defRPr>
            </a:lvl4pPr>
            <a:lvl5pPr marL="0" indent="0" algn="l" defTabSz="914377" rtl="0" eaLnBrk="1" latinLnBrk="0" hangingPunct="1">
              <a:lnSpc>
                <a:spcPts val="3840"/>
              </a:lnSpc>
              <a:spcBef>
                <a:spcPct val="0"/>
              </a:spcBef>
              <a:buNone/>
              <a:defRPr lang="en-US" sz="3200" b="1" kern="1200" spc="-151">
                <a:solidFill>
                  <a:schemeClr val="tx2"/>
                </a:solidFill>
                <a:latin typeface="Arial" charset="0"/>
                <a:ea typeface="Arial" charset="0"/>
                <a:cs typeface="Arial" charset="0"/>
              </a:defRPr>
            </a:lvl5pPr>
          </a:lstStyle>
          <a:p>
            <a:r>
              <a:rPr lang="en-US"/>
              <a:t>Name goes here</a:t>
            </a:r>
          </a:p>
        </p:txBody>
      </p:sp>
      <p:sp>
        <p:nvSpPr>
          <p:cNvPr id="8" name="Text Placeholder 6">
            <a:extLst>
              <a:ext uri="{FF2B5EF4-FFF2-40B4-BE49-F238E27FC236}">
                <a16:creationId xmlns:a16="http://schemas.microsoft.com/office/drawing/2014/main" id="{E0940B77-A8A7-F54C-8E42-54904823EC9A}"/>
              </a:ext>
            </a:extLst>
          </p:cNvPr>
          <p:cNvSpPr>
            <a:spLocks noGrp="1"/>
          </p:cNvSpPr>
          <p:nvPr>
            <p:ph type="body" sz="quarter" idx="38" hasCustomPrompt="1"/>
          </p:nvPr>
        </p:nvSpPr>
        <p:spPr>
          <a:xfrm>
            <a:off x="1912883" y="4829437"/>
            <a:ext cx="1966968" cy="1236825"/>
          </a:xfrm>
        </p:spPr>
        <p:txBody>
          <a:bodyPr anchor="t"/>
          <a:lstStyle>
            <a:lvl1pPr marL="0" indent="0" algn="l" defTabSz="914377" rtl="0" eaLnBrk="1" latinLnBrk="0" hangingPunct="1">
              <a:lnSpc>
                <a:spcPts val="1100"/>
              </a:lnSpc>
              <a:spcBef>
                <a:spcPct val="0"/>
              </a:spcBef>
              <a:spcAft>
                <a:spcPts val="600"/>
              </a:spcAft>
              <a:buNone/>
              <a:defRPr lang="en-US" sz="900" b="0" i="0" kern="1200" spc="0" baseline="0" dirty="0" smtClean="0">
                <a:solidFill>
                  <a:schemeClr val="tx1">
                    <a:lumMod val="50000"/>
                    <a:lumOff val="50000"/>
                  </a:schemeClr>
                </a:solidFill>
                <a:latin typeface="Effra Light" panose="020B0403020203020204" pitchFamily="34" charset="0"/>
                <a:ea typeface="Effra Light" panose="020B0403020203020204" pitchFamily="34" charset="0"/>
                <a:cs typeface="Effra Light" panose="020B0403020203020204" pitchFamily="34" charset="0"/>
              </a:defRPr>
            </a:lvl1pPr>
            <a:lvl2pPr marL="457189" indent="0" algn="l" defTabSz="914377" rtl="0" eaLnBrk="1" latinLnBrk="0" hangingPunct="1">
              <a:lnSpc>
                <a:spcPct val="100000"/>
              </a:lnSpc>
              <a:spcBef>
                <a:spcPct val="0"/>
              </a:spcBef>
              <a:buNone/>
              <a:defRPr lang="en-US" sz="1400" b="0" kern="1200" spc="0" baseline="0" dirty="0" smtClean="0">
                <a:solidFill>
                  <a:schemeClr val="accent2"/>
                </a:solidFill>
                <a:latin typeface="Arial" charset="0"/>
                <a:ea typeface="Arial" charset="0"/>
                <a:cs typeface="Arial" charset="0"/>
              </a:defRPr>
            </a:lvl2pPr>
            <a:lvl3pPr marL="914377" indent="0" algn="l" defTabSz="914377" rtl="0" eaLnBrk="1" latinLnBrk="0" hangingPunct="1">
              <a:lnSpc>
                <a:spcPct val="100000"/>
              </a:lnSpc>
              <a:spcBef>
                <a:spcPct val="0"/>
              </a:spcBef>
              <a:buNone/>
              <a:defRPr lang="en-US" sz="1400" b="0" kern="1200" spc="0" baseline="0" dirty="0" smtClean="0">
                <a:solidFill>
                  <a:schemeClr val="accent2"/>
                </a:solidFill>
                <a:latin typeface="Arial" charset="0"/>
                <a:ea typeface="Arial" charset="0"/>
                <a:cs typeface="Arial" charset="0"/>
              </a:defRPr>
            </a:lvl3pPr>
            <a:lvl4pPr marL="1371566" indent="0" algn="l" defTabSz="914377" rtl="0" eaLnBrk="1" latinLnBrk="0" hangingPunct="1">
              <a:lnSpc>
                <a:spcPct val="100000"/>
              </a:lnSpc>
              <a:spcBef>
                <a:spcPct val="0"/>
              </a:spcBef>
              <a:buNone/>
              <a:defRPr lang="en-US" sz="1400" b="0" kern="1200" spc="0" baseline="0" dirty="0" smtClean="0">
                <a:solidFill>
                  <a:schemeClr val="accent2"/>
                </a:solidFill>
                <a:latin typeface="Arial" charset="0"/>
                <a:ea typeface="Arial" charset="0"/>
                <a:cs typeface="Arial" charset="0"/>
              </a:defRPr>
            </a:lvl4pPr>
            <a:lvl5pPr marL="1828754" indent="0" algn="l" defTabSz="914377" rtl="0" eaLnBrk="1" latinLnBrk="0" hangingPunct="1">
              <a:lnSpc>
                <a:spcPct val="100000"/>
              </a:lnSpc>
              <a:spcBef>
                <a:spcPct val="0"/>
              </a:spcBef>
              <a:buNone/>
              <a:defRPr lang="en-US" sz="1400" b="0" kern="1200" spc="0" baseline="0" dirty="0">
                <a:solidFill>
                  <a:schemeClr val="accent2"/>
                </a:solidFill>
                <a:latin typeface="Arial" charset="0"/>
                <a:ea typeface="Arial" charset="0"/>
                <a:cs typeface="Arial" charset="0"/>
              </a:defRPr>
            </a:lvl5pPr>
          </a:lstStyle>
          <a:p>
            <a:pPr lvl="0"/>
            <a:r>
              <a:rPr lang="en-US"/>
              <a:t>Small copy</a:t>
            </a:r>
          </a:p>
        </p:txBody>
      </p:sp>
      <p:sp>
        <p:nvSpPr>
          <p:cNvPr id="9" name="Text Placeholder 4">
            <a:extLst>
              <a:ext uri="{FF2B5EF4-FFF2-40B4-BE49-F238E27FC236}">
                <a16:creationId xmlns:a16="http://schemas.microsoft.com/office/drawing/2014/main" id="{0F4C32A7-9E4E-F048-BF4C-1F0B48F69A72}"/>
              </a:ext>
            </a:extLst>
          </p:cNvPr>
          <p:cNvSpPr>
            <a:spLocks noGrp="1"/>
          </p:cNvSpPr>
          <p:nvPr>
            <p:ph type="body" sz="quarter" idx="39" hasCustomPrompt="1"/>
          </p:nvPr>
        </p:nvSpPr>
        <p:spPr>
          <a:xfrm>
            <a:off x="5256979" y="4270602"/>
            <a:ext cx="1966968" cy="469651"/>
          </a:xfrm>
        </p:spPr>
        <p:txBody>
          <a:bodyPr tIns="36000" bIns="0" anchor="t"/>
          <a:lstStyle>
            <a:lvl1pPr marL="0" indent="0" algn="l" defTabSz="914377" rtl="0" eaLnBrk="1" latinLnBrk="0" hangingPunct="1">
              <a:lnSpc>
                <a:spcPts val="1600"/>
              </a:lnSpc>
              <a:spcBef>
                <a:spcPct val="0"/>
              </a:spcBef>
              <a:spcAft>
                <a:spcPts val="600"/>
              </a:spcAft>
              <a:buNone/>
              <a:defRPr lang="en-US" sz="1400" b="1" kern="1200" spc="0" smtClean="0">
                <a:solidFill>
                  <a:schemeClr val="tx1"/>
                </a:solidFill>
                <a:latin typeface="Effra" panose="020B0603020203020204" pitchFamily="34" charset="0"/>
                <a:ea typeface="Effra" panose="020B0603020203020204" pitchFamily="34" charset="0"/>
                <a:cs typeface="Effra" panose="020B0603020203020204" pitchFamily="34" charset="0"/>
              </a:defRPr>
            </a:lvl1pPr>
            <a:lvl2pPr marL="0" indent="0" algn="l" defTabSz="914377" rtl="0" eaLnBrk="1" latinLnBrk="0" hangingPunct="1">
              <a:lnSpc>
                <a:spcPts val="3840"/>
              </a:lnSpc>
              <a:spcBef>
                <a:spcPct val="0"/>
              </a:spcBef>
              <a:buNone/>
              <a:defRPr lang="en-US" sz="3200" b="1" kern="1200" spc="-151" smtClean="0">
                <a:solidFill>
                  <a:schemeClr val="tx2"/>
                </a:solidFill>
                <a:latin typeface="Arial" charset="0"/>
                <a:ea typeface="Arial" charset="0"/>
                <a:cs typeface="Arial" charset="0"/>
              </a:defRPr>
            </a:lvl2pPr>
            <a:lvl3pPr marL="0" indent="0" algn="l" defTabSz="914377" rtl="0" eaLnBrk="1" latinLnBrk="0" hangingPunct="1">
              <a:lnSpc>
                <a:spcPts val="3840"/>
              </a:lnSpc>
              <a:spcBef>
                <a:spcPct val="0"/>
              </a:spcBef>
              <a:buNone/>
              <a:defRPr lang="en-US" sz="3200" b="1" kern="1200" spc="-151" smtClean="0">
                <a:solidFill>
                  <a:schemeClr val="tx2"/>
                </a:solidFill>
                <a:latin typeface="Arial" charset="0"/>
                <a:ea typeface="Arial" charset="0"/>
                <a:cs typeface="Arial" charset="0"/>
              </a:defRPr>
            </a:lvl3pPr>
            <a:lvl4pPr marL="0" indent="0" algn="l" defTabSz="914377" rtl="0" eaLnBrk="1" latinLnBrk="0" hangingPunct="1">
              <a:lnSpc>
                <a:spcPts val="3840"/>
              </a:lnSpc>
              <a:spcBef>
                <a:spcPct val="0"/>
              </a:spcBef>
              <a:buNone/>
              <a:defRPr lang="en-US" sz="3200" b="1" kern="1200" spc="-151" smtClean="0">
                <a:solidFill>
                  <a:schemeClr val="tx2"/>
                </a:solidFill>
                <a:latin typeface="Arial" charset="0"/>
                <a:ea typeface="Arial" charset="0"/>
                <a:cs typeface="Arial" charset="0"/>
              </a:defRPr>
            </a:lvl4pPr>
            <a:lvl5pPr marL="0" indent="0" algn="l" defTabSz="914377" rtl="0" eaLnBrk="1" latinLnBrk="0" hangingPunct="1">
              <a:lnSpc>
                <a:spcPts val="3840"/>
              </a:lnSpc>
              <a:spcBef>
                <a:spcPct val="0"/>
              </a:spcBef>
              <a:buNone/>
              <a:defRPr lang="en-US" sz="3200" b="1" kern="1200" spc="-151">
                <a:solidFill>
                  <a:schemeClr val="tx2"/>
                </a:solidFill>
                <a:latin typeface="Arial" charset="0"/>
                <a:ea typeface="Arial" charset="0"/>
                <a:cs typeface="Arial" charset="0"/>
              </a:defRPr>
            </a:lvl5pPr>
          </a:lstStyle>
          <a:p>
            <a:r>
              <a:rPr lang="en-US"/>
              <a:t>Name goes here</a:t>
            </a:r>
          </a:p>
        </p:txBody>
      </p:sp>
      <p:sp>
        <p:nvSpPr>
          <p:cNvPr id="10" name="Text Placeholder 6">
            <a:extLst>
              <a:ext uri="{FF2B5EF4-FFF2-40B4-BE49-F238E27FC236}">
                <a16:creationId xmlns:a16="http://schemas.microsoft.com/office/drawing/2014/main" id="{CDFE67D9-B6EC-BC4C-961D-58D1A276BD25}"/>
              </a:ext>
            </a:extLst>
          </p:cNvPr>
          <p:cNvSpPr>
            <a:spLocks noGrp="1"/>
          </p:cNvSpPr>
          <p:nvPr>
            <p:ph type="body" sz="quarter" idx="40" hasCustomPrompt="1"/>
          </p:nvPr>
        </p:nvSpPr>
        <p:spPr>
          <a:xfrm>
            <a:off x="5256979" y="4829437"/>
            <a:ext cx="1966968" cy="1236825"/>
          </a:xfrm>
        </p:spPr>
        <p:txBody>
          <a:bodyPr anchor="t"/>
          <a:lstStyle>
            <a:lvl1pPr marL="0" indent="0" algn="l" defTabSz="914377" rtl="0" eaLnBrk="1" latinLnBrk="0" hangingPunct="1">
              <a:lnSpc>
                <a:spcPts val="1100"/>
              </a:lnSpc>
              <a:spcBef>
                <a:spcPct val="0"/>
              </a:spcBef>
              <a:spcAft>
                <a:spcPts val="600"/>
              </a:spcAft>
              <a:buNone/>
              <a:defRPr lang="en-US" sz="900" b="0" i="0" kern="1200" spc="0" baseline="0" dirty="0" smtClean="0">
                <a:solidFill>
                  <a:schemeClr val="tx1">
                    <a:lumMod val="50000"/>
                    <a:lumOff val="50000"/>
                  </a:schemeClr>
                </a:solidFill>
                <a:latin typeface="Effra Light" panose="020B0403020203020204" pitchFamily="34" charset="0"/>
                <a:ea typeface="Effra Light" panose="020B0403020203020204" pitchFamily="34" charset="0"/>
                <a:cs typeface="Effra Light" panose="020B0403020203020204" pitchFamily="34" charset="0"/>
              </a:defRPr>
            </a:lvl1pPr>
            <a:lvl2pPr marL="457189" indent="0" algn="l" defTabSz="914377" rtl="0" eaLnBrk="1" latinLnBrk="0" hangingPunct="1">
              <a:lnSpc>
                <a:spcPct val="100000"/>
              </a:lnSpc>
              <a:spcBef>
                <a:spcPct val="0"/>
              </a:spcBef>
              <a:buNone/>
              <a:defRPr lang="en-US" sz="1400" b="0" kern="1200" spc="0" baseline="0" dirty="0" smtClean="0">
                <a:solidFill>
                  <a:schemeClr val="accent2"/>
                </a:solidFill>
                <a:latin typeface="Arial" charset="0"/>
                <a:ea typeface="Arial" charset="0"/>
                <a:cs typeface="Arial" charset="0"/>
              </a:defRPr>
            </a:lvl2pPr>
            <a:lvl3pPr marL="914377" indent="0" algn="l" defTabSz="914377" rtl="0" eaLnBrk="1" latinLnBrk="0" hangingPunct="1">
              <a:lnSpc>
                <a:spcPct val="100000"/>
              </a:lnSpc>
              <a:spcBef>
                <a:spcPct val="0"/>
              </a:spcBef>
              <a:buNone/>
              <a:defRPr lang="en-US" sz="1400" b="0" kern="1200" spc="0" baseline="0" dirty="0" smtClean="0">
                <a:solidFill>
                  <a:schemeClr val="accent2"/>
                </a:solidFill>
                <a:latin typeface="Arial" charset="0"/>
                <a:ea typeface="Arial" charset="0"/>
                <a:cs typeface="Arial" charset="0"/>
              </a:defRPr>
            </a:lvl3pPr>
            <a:lvl4pPr marL="1371566" indent="0" algn="l" defTabSz="914377" rtl="0" eaLnBrk="1" latinLnBrk="0" hangingPunct="1">
              <a:lnSpc>
                <a:spcPct val="100000"/>
              </a:lnSpc>
              <a:spcBef>
                <a:spcPct val="0"/>
              </a:spcBef>
              <a:buNone/>
              <a:defRPr lang="en-US" sz="1400" b="0" kern="1200" spc="0" baseline="0" dirty="0" smtClean="0">
                <a:solidFill>
                  <a:schemeClr val="accent2"/>
                </a:solidFill>
                <a:latin typeface="Arial" charset="0"/>
                <a:ea typeface="Arial" charset="0"/>
                <a:cs typeface="Arial" charset="0"/>
              </a:defRPr>
            </a:lvl4pPr>
            <a:lvl5pPr marL="1828754" indent="0" algn="l" defTabSz="914377" rtl="0" eaLnBrk="1" latinLnBrk="0" hangingPunct="1">
              <a:lnSpc>
                <a:spcPct val="100000"/>
              </a:lnSpc>
              <a:spcBef>
                <a:spcPct val="0"/>
              </a:spcBef>
              <a:buNone/>
              <a:defRPr lang="en-US" sz="1400" b="0" kern="1200" spc="0" baseline="0" dirty="0">
                <a:solidFill>
                  <a:schemeClr val="accent2"/>
                </a:solidFill>
                <a:latin typeface="Arial" charset="0"/>
                <a:ea typeface="Arial" charset="0"/>
                <a:cs typeface="Arial" charset="0"/>
              </a:defRPr>
            </a:lvl5pPr>
          </a:lstStyle>
          <a:p>
            <a:pPr lvl="0"/>
            <a:r>
              <a:rPr lang="en-US"/>
              <a:t>Small copy</a:t>
            </a:r>
          </a:p>
        </p:txBody>
      </p:sp>
      <p:sp>
        <p:nvSpPr>
          <p:cNvPr id="11" name="Text Placeholder 4">
            <a:extLst>
              <a:ext uri="{FF2B5EF4-FFF2-40B4-BE49-F238E27FC236}">
                <a16:creationId xmlns:a16="http://schemas.microsoft.com/office/drawing/2014/main" id="{43097564-8161-5246-A80D-FFC155C91C3C}"/>
              </a:ext>
            </a:extLst>
          </p:cNvPr>
          <p:cNvSpPr>
            <a:spLocks noGrp="1"/>
          </p:cNvSpPr>
          <p:nvPr>
            <p:ph type="body" sz="quarter" idx="41" hasCustomPrompt="1"/>
          </p:nvPr>
        </p:nvSpPr>
        <p:spPr>
          <a:xfrm>
            <a:off x="8601075" y="4270602"/>
            <a:ext cx="1966968" cy="469651"/>
          </a:xfrm>
        </p:spPr>
        <p:txBody>
          <a:bodyPr tIns="36000" bIns="0" anchor="t"/>
          <a:lstStyle>
            <a:lvl1pPr marL="0" indent="0" algn="l" defTabSz="914377" rtl="0" eaLnBrk="1" latinLnBrk="0" hangingPunct="1">
              <a:lnSpc>
                <a:spcPts val="1600"/>
              </a:lnSpc>
              <a:spcBef>
                <a:spcPct val="0"/>
              </a:spcBef>
              <a:spcAft>
                <a:spcPts val="600"/>
              </a:spcAft>
              <a:buNone/>
              <a:defRPr lang="en-US" sz="1400" b="1" kern="1200" spc="0" smtClean="0">
                <a:solidFill>
                  <a:schemeClr val="tx1"/>
                </a:solidFill>
                <a:latin typeface="Effra" panose="020B0603020203020204" pitchFamily="34" charset="0"/>
                <a:ea typeface="Effra" panose="020B0603020203020204" pitchFamily="34" charset="0"/>
                <a:cs typeface="Effra" panose="020B0603020203020204" pitchFamily="34" charset="0"/>
              </a:defRPr>
            </a:lvl1pPr>
            <a:lvl2pPr marL="0" indent="0" algn="l" defTabSz="914377" rtl="0" eaLnBrk="1" latinLnBrk="0" hangingPunct="1">
              <a:lnSpc>
                <a:spcPts val="3840"/>
              </a:lnSpc>
              <a:spcBef>
                <a:spcPct val="0"/>
              </a:spcBef>
              <a:buNone/>
              <a:defRPr lang="en-US" sz="3200" b="1" kern="1200" spc="-151" smtClean="0">
                <a:solidFill>
                  <a:schemeClr val="tx2"/>
                </a:solidFill>
                <a:latin typeface="Arial" charset="0"/>
                <a:ea typeface="Arial" charset="0"/>
                <a:cs typeface="Arial" charset="0"/>
              </a:defRPr>
            </a:lvl2pPr>
            <a:lvl3pPr marL="0" indent="0" algn="l" defTabSz="914377" rtl="0" eaLnBrk="1" latinLnBrk="0" hangingPunct="1">
              <a:lnSpc>
                <a:spcPts val="3840"/>
              </a:lnSpc>
              <a:spcBef>
                <a:spcPct val="0"/>
              </a:spcBef>
              <a:buNone/>
              <a:defRPr lang="en-US" sz="3200" b="1" kern="1200" spc="-151" smtClean="0">
                <a:solidFill>
                  <a:schemeClr val="tx2"/>
                </a:solidFill>
                <a:latin typeface="Arial" charset="0"/>
                <a:ea typeface="Arial" charset="0"/>
                <a:cs typeface="Arial" charset="0"/>
              </a:defRPr>
            </a:lvl3pPr>
            <a:lvl4pPr marL="0" indent="0" algn="l" defTabSz="914377" rtl="0" eaLnBrk="1" latinLnBrk="0" hangingPunct="1">
              <a:lnSpc>
                <a:spcPts val="3840"/>
              </a:lnSpc>
              <a:spcBef>
                <a:spcPct val="0"/>
              </a:spcBef>
              <a:buNone/>
              <a:defRPr lang="en-US" sz="3200" b="1" kern="1200" spc="-151" smtClean="0">
                <a:solidFill>
                  <a:schemeClr val="tx2"/>
                </a:solidFill>
                <a:latin typeface="Arial" charset="0"/>
                <a:ea typeface="Arial" charset="0"/>
                <a:cs typeface="Arial" charset="0"/>
              </a:defRPr>
            </a:lvl4pPr>
            <a:lvl5pPr marL="0" indent="0" algn="l" defTabSz="914377" rtl="0" eaLnBrk="1" latinLnBrk="0" hangingPunct="1">
              <a:lnSpc>
                <a:spcPts val="3840"/>
              </a:lnSpc>
              <a:spcBef>
                <a:spcPct val="0"/>
              </a:spcBef>
              <a:buNone/>
              <a:defRPr lang="en-US" sz="3200" b="1" kern="1200" spc="-151">
                <a:solidFill>
                  <a:schemeClr val="tx2"/>
                </a:solidFill>
                <a:latin typeface="Arial" charset="0"/>
                <a:ea typeface="Arial" charset="0"/>
                <a:cs typeface="Arial" charset="0"/>
              </a:defRPr>
            </a:lvl5pPr>
          </a:lstStyle>
          <a:p>
            <a:r>
              <a:rPr lang="en-US"/>
              <a:t>Name goes here</a:t>
            </a:r>
          </a:p>
        </p:txBody>
      </p:sp>
      <p:sp>
        <p:nvSpPr>
          <p:cNvPr id="12" name="Text Placeholder 6">
            <a:extLst>
              <a:ext uri="{FF2B5EF4-FFF2-40B4-BE49-F238E27FC236}">
                <a16:creationId xmlns:a16="http://schemas.microsoft.com/office/drawing/2014/main" id="{52110789-B098-EF41-A745-B01BB63DDB92}"/>
              </a:ext>
            </a:extLst>
          </p:cNvPr>
          <p:cNvSpPr>
            <a:spLocks noGrp="1"/>
          </p:cNvSpPr>
          <p:nvPr>
            <p:ph type="body" sz="quarter" idx="42" hasCustomPrompt="1"/>
          </p:nvPr>
        </p:nvSpPr>
        <p:spPr>
          <a:xfrm>
            <a:off x="8601075" y="4829437"/>
            <a:ext cx="1966968" cy="1236825"/>
          </a:xfrm>
        </p:spPr>
        <p:txBody>
          <a:bodyPr anchor="t"/>
          <a:lstStyle>
            <a:lvl1pPr marL="0" indent="0" algn="l" defTabSz="914377" rtl="0" eaLnBrk="1" latinLnBrk="0" hangingPunct="1">
              <a:lnSpc>
                <a:spcPts val="1100"/>
              </a:lnSpc>
              <a:spcBef>
                <a:spcPct val="0"/>
              </a:spcBef>
              <a:spcAft>
                <a:spcPts val="600"/>
              </a:spcAft>
              <a:buNone/>
              <a:defRPr lang="en-US" sz="900" b="0" i="0" kern="1200" spc="0" baseline="0" dirty="0" smtClean="0">
                <a:solidFill>
                  <a:schemeClr val="tx1">
                    <a:lumMod val="50000"/>
                    <a:lumOff val="50000"/>
                  </a:schemeClr>
                </a:solidFill>
                <a:latin typeface="Effra Light" panose="020B0403020203020204" pitchFamily="34" charset="0"/>
                <a:ea typeface="Effra Light" panose="020B0403020203020204" pitchFamily="34" charset="0"/>
                <a:cs typeface="Effra Light" panose="020B0403020203020204" pitchFamily="34" charset="0"/>
              </a:defRPr>
            </a:lvl1pPr>
            <a:lvl2pPr marL="457189" indent="0" algn="l" defTabSz="914377" rtl="0" eaLnBrk="1" latinLnBrk="0" hangingPunct="1">
              <a:lnSpc>
                <a:spcPct val="100000"/>
              </a:lnSpc>
              <a:spcBef>
                <a:spcPct val="0"/>
              </a:spcBef>
              <a:buNone/>
              <a:defRPr lang="en-US" sz="1400" b="0" kern="1200" spc="0" baseline="0" dirty="0" smtClean="0">
                <a:solidFill>
                  <a:schemeClr val="accent2"/>
                </a:solidFill>
                <a:latin typeface="Arial" charset="0"/>
                <a:ea typeface="Arial" charset="0"/>
                <a:cs typeface="Arial" charset="0"/>
              </a:defRPr>
            </a:lvl2pPr>
            <a:lvl3pPr marL="914377" indent="0" algn="l" defTabSz="914377" rtl="0" eaLnBrk="1" latinLnBrk="0" hangingPunct="1">
              <a:lnSpc>
                <a:spcPct val="100000"/>
              </a:lnSpc>
              <a:spcBef>
                <a:spcPct val="0"/>
              </a:spcBef>
              <a:buNone/>
              <a:defRPr lang="en-US" sz="1400" b="0" kern="1200" spc="0" baseline="0" dirty="0" smtClean="0">
                <a:solidFill>
                  <a:schemeClr val="accent2"/>
                </a:solidFill>
                <a:latin typeface="Arial" charset="0"/>
                <a:ea typeface="Arial" charset="0"/>
                <a:cs typeface="Arial" charset="0"/>
              </a:defRPr>
            </a:lvl3pPr>
            <a:lvl4pPr marL="1371566" indent="0" algn="l" defTabSz="914377" rtl="0" eaLnBrk="1" latinLnBrk="0" hangingPunct="1">
              <a:lnSpc>
                <a:spcPct val="100000"/>
              </a:lnSpc>
              <a:spcBef>
                <a:spcPct val="0"/>
              </a:spcBef>
              <a:buNone/>
              <a:defRPr lang="en-US" sz="1400" b="0" kern="1200" spc="0" baseline="0" dirty="0" smtClean="0">
                <a:solidFill>
                  <a:schemeClr val="accent2"/>
                </a:solidFill>
                <a:latin typeface="Arial" charset="0"/>
                <a:ea typeface="Arial" charset="0"/>
                <a:cs typeface="Arial" charset="0"/>
              </a:defRPr>
            </a:lvl4pPr>
            <a:lvl5pPr marL="1828754" indent="0" algn="l" defTabSz="914377" rtl="0" eaLnBrk="1" latinLnBrk="0" hangingPunct="1">
              <a:lnSpc>
                <a:spcPct val="100000"/>
              </a:lnSpc>
              <a:spcBef>
                <a:spcPct val="0"/>
              </a:spcBef>
              <a:buNone/>
              <a:defRPr lang="en-US" sz="1400" b="0" kern="1200" spc="0" baseline="0" dirty="0">
                <a:solidFill>
                  <a:schemeClr val="accent2"/>
                </a:solidFill>
                <a:latin typeface="Arial" charset="0"/>
                <a:ea typeface="Arial" charset="0"/>
                <a:cs typeface="Arial" charset="0"/>
              </a:defRPr>
            </a:lvl5pPr>
          </a:lstStyle>
          <a:p>
            <a:pPr lvl="0"/>
            <a:r>
              <a:rPr lang="en-US"/>
              <a:t>Small copy</a:t>
            </a:r>
          </a:p>
        </p:txBody>
      </p:sp>
    </p:spTree>
    <p:extLst>
      <p:ext uri="{BB962C8B-B14F-4D97-AF65-F5344CB8AC3E}">
        <p14:creationId xmlns:p14="http://schemas.microsoft.com/office/powerpoint/2010/main" val="18366014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lide &amp; picture">
    <p:bg>
      <p:bgPr>
        <a:solidFill>
          <a:schemeClr val="bg1"/>
        </a:solidFill>
        <a:effectLst/>
      </p:bgPr>
    </p:bg>
    <p:spTree>
      <p:nvGrpSpPr>
        <p:cNvPr id="1" name=""/>
        <p:cNvGrpSpPr/>
        <p:nvPr/>
      </p:nvGrpSpPr>
      <p:grpSpPr>
        <a:xfrm>
          <a:off x="0" y="0"/>
          <a:ext cx="0" cy="0"/>
          <a:chOff x="0" y="0"/>
          <a:chExt cx="0" cy="0"/>
        </a:xfrm>
      </p:grpSpPr>
      <p:sp>
        <p:nvSpPr>
          <p:cNvPr id="12" name="Picture Placeholder 2"/>
          <p:cNvSpPr>
            <a:spLocks noGrp="1"/>
          </p:cNvSpPr>
          <p:nvPr>
            <p:ph type="pic" sz="quarter" idx="37" hasCustomPrompt="1"/>
          </p:nvPr>
        </p:nvSpPr>
        <p:spPr>
          <a:xfrm>
            <a:off x="658813" y="2"/>
            <a:ext cx="11533187" cy="6200773"/>
          </a:xfrm>
          <a:prstGeom prst="rect">
            <a:avLst/>
          </a:prstGeom>
          <a:pattFill prst="pct75">
            <a:fgClr>
              <a:schemeClr val="accent2"/>
            </a:fgClr>
            <a:bgClr>
              <a:schemeClr val="accent2">
                <a:lumMod val="40000"/>
                <a:lumOff val="60000"/>
              </a:schemeClr>
            </a:bgClr>
          </a:pattFill>
        </p:spPr>
        <p:txBody>
          <a:bodyPr vert="horz" wrap="square" lIns="0" tIns="0" rIns="0" bIns="0" rtlCol="0" anchor="ctr">
            <a:noAutofit/>
          </a:bodyPr>
          <a:lstStyle>
            <a:lvl1pPr algn="ctr">
              <a:defRPr lang="en-US" dirty="0">
                <a:solidFill>
                  <a:schemeClr val="bg1"/>
                </a:solidFill>
              </a:defRPr>
            </a:lvl1pPr>
          </a:lstStyle>
          <a:p>
            <a:pPr lvl="0"/>
            <a:r>
              <a:rPr lang="en-US"/>
              <a:t>DRAG &amp; DROP IMAGE</a:t>
            </a:r>
          </a:p>
        </p:txBody>
      </p:sp>
      <p:sp>
        <p:nvSpPr>
          <p:cNvPr id="3" name="Title 2">
            <a:extLst>
              <a:ext uri="{FF2B5EF4-FFF2-40B4-BE49-F238E27FC236}">
                <a16:creationId xmlns:a16="http://schemas.microsoft.com/office/drawing/2014/main" id="{57FF2974-CE21-B14F-89F4-56AE8512AF5E}"/>
              </a:ext>
            </a:extLst>
          </p:cNvPr>
          <p:cNvSpPr>
            <a:spLocks noGrp="1"/>
          </p:cNvSpPr>
          <p:nvPr>
            <p:ph type="title"/>
          </p:nvPr>
        </p:nvSpPr>
        <p:spPr/>
        <p:txBody>
          <a:bodyPr/>
          <a:lstStyle>
            <a:lvl1pPr>
              <a:defRPr>
                <a:solidFill>
                  <a:schemeClr val="bg1"/>
                </a:solidFill>
              </a:defRPr>
            </a:lvl1pPr>
          </a:lstStyle>
          <a:p>
            <a:r>
              <a:rPr lang="en-GB"/>
              <a:t>Click to edit Master title style</a:t>
            </a:r>
            <a:endParaRPr lang="en-US"/>
          </a:p>
        </p:txBody>
      </p:sp>
      <p:sp>
        <p:nvSpPr>
          <p:cNvPr id="4" name="Footer Placeholder 3">
            <a:extLst>
              <a:ext uri="{FF2B5EF4-FFF2-40B4-BE49-F238E27FC236}">
                <a16:creationId xmlns:a16="http://schemas.microsoft.com/office/drawing/2014/main" id="{E5614181-7879-A84C-A4DF-30A18ADB83BC}"/>
              </a:ext>
            </a:extLst>
          </p:cNvPr>
          <p:cNvSpPr>
            <a:spLocks noGrp="1"/>
          </p:cNvSpPr>
          <p:nvPr>
            <p:ph type="ftr" sz="quarter" idx="38"/>
          </p:nvPr>
        </p:nvSpPr>
        <p:spPr/>
        <p:txBody>
          <a:bodyPr/>
          <a:lstStyle/>
          <a:p>
            <a:r>
              <a:rPr lang="en-GB"/>
              <a:t>Flutter International — Confidential </a:t>
            </a:r>
          </a:p>
        </p:txBody>
      </p:sp>
    </p:spTree>
    <p:extLst>
      <p:ext uri="{BB962C8B-B14F-4D97-AF65-F5344CB8AC3E}">
        <p14:creationId xmlns:p14="http://schemas.microsoft.com/office/powerpoint/2010/main" val="412370227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lide &amp;  picture 2">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3290FC-BF70-C649-956A-51B2E5A42794}"/>
              </a:ext>
            </a:extLst>
          </p:cNvPr>
          <p:cNvSpPr>
            <a:spLocks noGrp="1"/>
          </p:cNvSpPr>
          <p:nvPr>
            <p:ph type="title"/>
          </p:nvPr>
        </p:nvSpPr>
        <p:spPr/>
        <p:txBody>
          <a:bodyPr/>
          <a:lstStyle/>
          <a:p>
            <a:r>
              <a:rPr lang="en-GB"/>
              <a:t>Click to edit Master title style</a:t>
            </a:r>
            <a:endParaRPr lang="en-US"/>
          </a:p>
        </p:txBody>
      </p:sp>
      <p:sp>
        <p:nvSpPr>
          <p:cNvPr id="7" name="Picture Placeholder 2">
            <a:extLst>
              <a:ext uri="{FF2B5EF4-FFF2-40B4-BE49-F238E27FC236}">
                <a16:creationId xmlns:a16="http://schemas.microsoft.com/office/drawing/2014/main" id="{3FD1E537-46F9-A84A-8BB6-754256DA3F70}"/>
              </a:ext>
            </a:extLst>
          </p:cNvPr>
          <p:cNvSpPr>
            <a:spLocks noGrp="1"/>
          </p:cNvSpPr>
          <p:nvPr>
            <p:ph type="pic" sz="quarter" idx="35" hasCustomPrompt="1"/>
          </p:nvPr>
        </p:nvSpPr>
        <p:spPr>
          <a:xfrm>
            <a:off x="1092200" y="1233488"/>
            <a:ext cx="10760075" cy="5111750"/>
          </a:xfrm>
          <a:prstGeom prst="rect">
            <a:avLst/>
          </a:prstGeom>
          <a:pattFill prst="pct75">
            <a:fgClr>
              <a:schemeClr val="accent2"/>
            </a:fgClr>
            <a:bgClr>
              <a:schemeClr val="accent2">
                <a:lumMod val="40000"/>
                <a:lumOff val="60000"/>
              </a:schemeClr>
            </a:bgClr>
          </a:pattFill>
        </p:spPr>
        <p:txBody>
          <a:bodyPr vert="horz" wrap="square" lIns="0" tIns="0" rIns="0" bIns="0" rtlCol="0" anchor="ctr">
            <a:noAutofit/>
          </a:bodyPr>
          <a:lstStyle>
            <a:lvl1pPr algn="ctr">
              <a:defRPr lang="en-US" dirty="0">
                <a:solidFill>
                  <a:schemeClr val="bg1"/>
                </a:solidFill>
              </a:defRPr>
            </a:lvl1pPr>
          </a:lstStyle>
          <a:p>
            <a:pPr lvl="0"/>
            <a:r>
              <a:rPr lang="en-US"/>
              <a:t>DRAG &amp; DROP IMAGE</a:t>
            </a:r>
          </a:p>
        </p:txBody>
      </p:sp>
      <p:sp>
        <p:nvSpPr>
          <p:cNvPr id="8" name="Text Placeholder 5">
            <a:extLst>
              <a:ext uri="{FF2B5EF4-FFF2-40B4-BE49-F238E27FC236}">
                <a16:creationId xmlns:a16="http://schemas.microsoft.com/office/drawing/2014/main" id="{DF91AAFA-8529-4747-8AED-3C6572462D53}"/>
              </a:ext>
            </a:extLst>
          </p:cNvPr>
          <p:cNvSpPr>
            <a:spLocks noGrp="1"/>
          </p:cNvSpPr>
          <p:nvPr>
            <p:ph type="body" sz="quarter" idx="57" hasCustomPrompt="1"/>
          </p:nvPr>
        </p:nvSpPr>
        <p:spPr>
          <a:xfrm>
            <a:off x="1092200" y="6056190"/>
            <a:ext cx="2106613" cy="289048"/>
          </a:xfrm>
          <a:solidFill>
            <a:schemeClr val="tx1"/>
          </a:solidFill>
        </p:spPr>
        <p:txBody>
          <a:bodyPr vert="horz" lIns="36000" tIns="36000" rIns="0" bIns="0" rtlCol="0" anchor="ctr">
            <a:noAutofit/>
          </a:bodyPr>
          <a:lstStyle>
            <a:lvl1pPr>
              <a:defRPr lang="en-US" sz="1000" b="1" dirty="0">
                <a:solidFill>
                  <a:schemeClr val="bg1"/>
                </a:solidFill>
                <a:latin typeface="Effra" panose="020B0603020203020204" pitchFamily="34" charset="0"/>
                <a:ea typeface="Helvetica Neue" charset="0"/>
                <a:cs typeface="Effra" panose="020B0603020203020204" pitchFamily="34" charset="0"/>
              </a:defRPr>
            </a:lvl1pPr>
          </a:lstStyle>
          <a:p>
            <a:pPr lvl="0">
              <a:lnSpc>
                <a:spcPts val="1080"/>
              </a:lnSpc>
            </a:pPr>
            <a:r>
              <a:rPr lang="en-US"/>
              <a:t>Insert image caption</a:t>
            </a:r>
          </a:p>
        </p:txBody>
      </p:sp>
      <p:sp>
        <p:nvSpPr>
          <p:cNvPr id="4" name="Footer Placeholder 3">
            <a:extLst>
              <a:ext uri="{FF2B5EF4-FFF2-40B4-BE49-F238E27FC236}">
                <a16:creationId xmlns:a16="http://schemas.microsoft.com/office/drawing/2014/main" id="{D9E7A158-9AFA-A34A-9721-5958B00E1362}"/>
              </a:ext>
            </a:extLst>
          </p:cNvPr>
          <p:cNvSpPr>
            <a:spLocks noGrp="1"/>
          </p:cNvSpPr>
          <p:nvPr>
            <p:ph type="ftr" sz="quarter" idx="58"/>
          </p:nvPr>
        </p:nvSpPr>
        <p:spPr/>
        <p:txBody>
          <a:bodyPr/>
          <a:lstStyle/>
          <a:p>
            <a:r>
              <a:rPr lang="en-GB"/>
              <a:t>Flutter International — Confidential </a:t>
            </a:r>
          </a:p>
        </p:txBody>
      </p:sp>
    </p:spTree>
    <p:extLst>
      <p:ext uri="{BB962C8B-B14F-4D97-AF65-F5344CB8AC3E}">
        <p14:creationId xmlns:p14="http://schemas.microsoft.com/office/powerpoint/2010/main" val="59537888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lide &amp; copy picture 4">
    <p:bg>
      <p:bgPr>
        <a:solidFill>
          <a:schemeClr val="bg1"/>
        </a:solidFill>
        <a:effectLst/>
      </p:bgPr>
    </p:bg>
    <p:spTree>
      <p:nvGrpSpPr>
        <p:cNvPr id="1" name=""/>
        <p:cNvGrpSpPr/>
        <p:nvPr/>
      </p:nvGrpSpPr>
      <p:grpSpPr>
        <a:xfrm>
          <a:off x="0" y="0"/>
          <a:ext cx="0" cy="0"/>
          <a:chOff x="0" y="0"/>
          <a:chExt cx="0" cy="0"/>
        </a:xfrm>
      </p:grpSpPr>
      <p:sp>
        <p:nvSpPr>
          <p:cNvPr id="25" name="Picture Placeholder 2"/>
          <p:cNvSpPr>
            <a:spLocks noGrp="1"/>
          </p:cNvSpPr>
          <p:nvPr>
            <p:ph type="pic" sz="quarter" idx="35" hasCustomPrompt="1"/>
          </p:nvPr>
        </p:nvSpPr>
        <p:spPr>
          <a:xfrm>
            <a:off x="3901439" y="1233488"/>
            <a:ext cx="7950836" cy="4967287"/>
          </a:xfrm>
          <a:prstGeom prst="rect">
            <a:avLst/>
          </a:prstGeom>
          <a:pattFill prst="pct75">
            <a:fgClr>
              <a:schemeClr val="accent2"/>
            </a:fgClr>
            <a:bgClr>
              <a:schemeClr val="accent2">
                <a:lumMod val="40000"/>
                <a:lumOff val="60000"/>
              </a:schemeClr>
            </a:bgClr>
          </a:pattFill>
        </p:spPr>
        <p:txBody>
          <a:bodyPr vert="horz" wrap="square" lIns="0" tIns="0" rIns="0" bIns="0" rtlCol="0" anchor="ctr">
            <a:noAutofit/>
          </a:bodyPr>
          <a:lstStyle>
            <a:lvl1pPr algn="ctr">
              <a:defRPr lang="en-US" dirty="0">
                <a:solidFill>
                  <a:schemeClr val="bg1"/>
                </a:solidFill>
              </a:defRPr>
            </a:lvl1pPr>
          </a:lstStyle>
          <a:p>
            <a:pPr lvl="0"/>
            <a:r>
              <a:rPr lang="en-US"/>
              <a:t>DRAG &amp; DROP IMAGE</a:t>
            </a:r>
          </a:p>
        </p:txBody>
      </p:sp>
      <p:sp>
        <p:nvSpPr>
          <p:cNvPr id="8" name="Text Placeholder 5">
            <a:extLst>
              <a:ext uri="{FF2B5EF4-FFF2-40B4-BE49-F238E27FC236}">
                <a16:creationId xmlns:a16="http://schemas.microsoft.com/office/drawing/2014/main" id="{26A2D6F9-05FA-AE44-B56D-656F97D5980F}"/>
              </a:ext>
            </a:extLst>
          </p:cNvPr>
          <p:cNvSpPr>
            <a:spLocks noGrp="1"/>
          </p:cNvSpPr>
          <p:nvPr>
            <p:ph type="body" sz="quarter" idx="57" hasCustomPrompt="1"/>
          </p:nvPr>
        </p:nvSpPr>
        <p:spPr>
          <a:xfrm>
            <a:off x="3901439" y="5911727"/>
            <a:ext cx="1709738" cy="289048"/>
          </a:xfrm>
          <a:solidFill>
            <a:schemeClr val="tx1"/>
          </a:solidFill>
        </p:spPr>
        <p:txBody>
          <a:bodyPr vert="horz" lIns="36000" tIns="36000" rIns="0" bIns="0" rtlCol="0" anchor="ctr">
            <a:noAutofit/>
          </a:bodyPr>
          <a:lstStyle>
            <a:lvl1pPr>
              <a:defRPr lang="en-US" sz="1000" b="1" dirty="0">
                <a:solidFill>
                  <a:schemeClr val="bg1"/>
                </a:solidFill>
                <a:latin typeface="Effra" panose="020B0603020203020204" pitchFamily="34" charset="0"/>
                <a:ea typeface="Helvetica Neue" charset="0"/>
                <a:cs typeface="Effra" panose="020B0603020203020204" pitchFamily="34" charset="0"/>
              </a:defRPr>
            </a:lvl1pPr>
          </a:lstStyle>
          <a:p>
            <a:pPr lvl="0">
              <a:lnSpc>
                <a:spcPts val="1080"/>
              </a:lnSpc>
            </a:pPr>
            <a:r>
              <a:rPr lang="en-US"/>
              <a:t>Insert image caption</a:t>
            </a:r>
          </a:p>
        </p:txBody>
      </p:sp>
      <p:sp>
        <p:nvSpPr>
          <p:cNvPr id="2" name="Title 1">
            <a:extLst>
              <a:ext uri="{FF2B5EF4-FFF2-40B4-BE49-F238E27FC236}">
                <a16:creationId xmlns:a16="http://schemas.microsoft.com/office/drawing/2014/main" id="{7EC9B718-E627-5A43-96B0-8402859793C2}"/>
              </a:ext>
            </a:extLst>
          </p:cNvPr>
          <p:cNvSpPr>
            <a:spLocks noGrp="1"/>
          </p:cNvSpPr>
          <p:nvPr>
            <p:ph type="title"/>
          </p:nvPr>
        </p:nvSpPr>
        <p:spPr/>
        <p:txBody>
          <a:bodyPr/>
          <a:lstStyle/>
          <a:p>
            <a:r>
              <a:rPr lang="en-GB"/>
              <a:t>Click to edit Master title style</a:t>
            </a:r>
            <a:endParaRPr lang="en-US"/>
          </a:p>
        </p:txBody>
      </p:sp>
      <p:sp>
        <p:nvSpPr>
          <p:cNvPr id="9" name="Text Placeholder 4">
            <a:extLst>
              <a:ext uri="{FF2B5EF4-FFF2-40B4-BE49-F238E27FC236}">
                <a16:creationId xmlns:a16="http://schemas.microsoft.com/office/drawing/2014/main" id="{1453EFA4-3063-BF47-8386-B88E46272F34}"/>
              </a:ext>
            </a:extLst>
          </p:cNvPr>
          <p:cNvSpPr>
            <a:spLocks noGrp="1"/>
          </p:cNvSpPr>
          <p:nvPr>
            <p:ph type="body" sz="quarter" idx="19"/>
          </p:nvPr>
        </p:nvSpPr>
        <p:spPr>
          <a:xfrm>
            <a:off x="1092200" y="1233488"/>
            <a:ext cx="2498726" cy="496728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Footer Placeholder 3">
            <a:extLst>
              <a:ext uri="{FF2B5EF4-FFF2-40B4-BE49-F238E27FC236}">
                <a16:creationId xmlns:a16="http://schemas.microsoft.com/office/drawing/2014/main" id="{41061622-2C11-064B-A857-749B169D88B5}"/>
              </a:ext>
            </a:extLst>
          </p:cNvPr>
          <p:cNvSpPr>
            <a:spLocks noGrp="1"/>
          </p:cNvSpPr>
          <p:nvPr>
            <p:ph type="ftr" sz="quarter" idx="58"/>
          </p:nvPr>
        </p:nvSpPr>
        <p:spPr/>
        <p:txBody>
          <a:bodyPr/>
          <a:lstStyle/>
          <a:p>
            <a:r>
              <a:rPr lang="en-GB"/>
              <a:t>Flutter International — Confidential </a:t>
            </a: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lide &amp; copy pictures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D71276-E779-A742-AA92-1F1749BB51DE}"/>
              </a:ext>
            </a:extLst>
          </p:cNvPr>
          <p:cNvSpPr>
            <a:spLocks noGrp="1"/>
          </p:cNvSpPr>
          <p:nvPr>
            <p:ph type="title"/>
          </p:nvPr>
        </p:nvSpPr>
        <p:spPr/>
        <p:txBody>
          <a:bodyPr/>
          <a:lstStyle/>
          <a:p>
            <a:r>
              <a:rPr lang="en-GB"/>
              <a:t>Click to edit Master title style</a:t>
            </a:r>
            <a:endParaRPr lang="en-US"/>
          </a:p>
        </p:txBody>
      </p:sp>
      <p:sp>
        <p:nvSpPr>
          <p:cNvPr id="4" name="Text Placeholder 4">
            <a:extLst>
              <a:ext uri="{FF2B5EF4-FFF2-40B4-BE49-F238E27FC236}">
                <a16:creationId xmlns:a16="http://schemas.microsoft.com/office/drawing/2014/main" id="{4A66EF83-2DBA-2B47-8510-1D8DF2FB05AE}"/>
              </a:ext>
            </a:extLst>
          </p:cNvPr>
          <p:cNvSpPr>
            <a:spLocks noGrp="1"/>
          </p:cNvSpPr>
          <p:nvPr>
            <p:ph type="body" sz="quarter" idx="19"/>
          </p:nvPr>
        </p:nvSpPr>
        <p:spPr>
          <a:xfrm>
            <a:off x="1092200" y="1233488"/>
            <a:ext cx="2498725" cy="496728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Picture Placeholder 2">
            <a:extLst>
              <a:ext uri="{FF2B5EF4-FFF2-40B4-BE49-F238E27FC236}">
                <a16:creationId xmlns:a16="http://schemas.microsoft.com/office/drawing/2014/main" id="{40CDC867-19FF-0443-A088-F448FC9E1990}"/>
              </a:ext>
            </a:extLst>
          </p:cNvPr>
          <p:cNvSpPr>
            <a:spLocks noGrp="1"/>
          </p:cNvSpPr>
          <p:nvPr>
            <p:ph type="pic" sz="quarter" idx="35" hasCustomPrompt="1"/>
          </p:nvPr>
        </p:nvSpPr>
        <p:spPr>
          <a:xfrm>
            <a:off x="4597401" y="1233488"/>
            <a:ext cx="3528822" cy="4967287"/>
          </a:xfrm>
          <a:prstGeom prst="rect">
            <a:avLst/>
          </a:prstGeom>
          <a:pattFill prst="pct75">
            <a:fgClr>
              <a:schemeClr val="accent2"/>
            </a:fgClr>
            <a:bgClr>
              <a:schemeClr val="accent2">
                <a:lumMod val="40000"/>
                <a:lumOff val="60000"/>
              </a:schemeClr>
            </a:bgClr>
          </a:pattFill>
        </p:spPr>
        <p:txBody>
          <a:bodyPr vert="horz" wrap="square" lIns="0" tIns="0" rIns="0" bIns="0" rtlCol="0" anchor="ctr">
            <a:noAutofit/>
          </a:bodyPr>
          <a:lstStyle>
            <a:lvl1pPr algn="ctr">
              <a:defRPr lang="en-US" dirty="0">
                <a:solidFill>
                  <a:schemeClr val="bg1"/>
                </a:solidFill>
              </a:defRPr>
            </a:lvl1pPr>
          </a:lstStyle>
          <a:p>
            <a:pPr lvl="0"/>
            <a:r>
              <a:rPr lang="en-US"/>
              <a:t>DRAG &amp; DROP IMAGE</a:t>
            </a:r>
          </a:p>
        </p:txBody>
      </p:sp>
      <p:sp>
        <p:nvSpPr>
          <p:cNvPr id="6" name="Text Placeholder 5">
            <a:extLst>
              <a:ext uri="{FF2B5EF4-FFF2-40B4-BE49-F238E27FC236}">
                <a16:creationId xmlns:a16="http://schemas.microsoft.com/office/drawing/2014/main" id="{A1CC56B2-389C-C049-ACA6-3C21D14E44CC}"/>
              </a:ext>
            </a:extLst>
          </p:cNvPr>
          <p:cNvSpPr>
            <a:spLocks noGrp="1"/>
          </p:cNvSpPr>
          <p:nvPr>
            <p:ph type="body" sz="quarter" idx="57" hasCustomPrompt="1"/>
          </p:nvPr>
        </p:nvSpPr>
        <p:spPr>
          <a:xfrm>
            <a:off x="4597399" y="5911727"/>
            <a:ext cx="2106613" cy="289048"/>
          </a:xfrm>
          <a:solidFill>
            <a:schemeClr val="tx1"/>
          </a:solidFill>
        </p:spPr>
        <p:txBody>
          <a:bodyPr vert="horz" lIns="36000" tIns="36000" rIns="0" bIns="0" rtlCol="0" anchor="ctr">
            <a:noAutofit/>
          </a:bodyPr>
          <a:lstStyle>
            <a:lvl1pPr>
              <a:defRPr lang="en-US" sz="1000" b="1" dirty="0">
                <a:solidFill>
                  <a:schemeClr val="bg1"/>
                </a:solidFill>
                <a:latin typeface="Effra" panose="020B0603020203020204" pitchFamily="34" charset="0"/>
                <a:ea typeface="Helvetica Neue" charset="0"/>
                <a:cs typeface="Effra" panose="020B0603020203020204" pitchFamily="34" charset="0"/>
              </a:defRPr>
            </a:lvl1pPr>
          </a:lstStyle>
          <a:p>
            <a:pPr lvl="0">
              <a:lnSpc>
                <a:spcPts val="1080"/>
              </a:lnSpc>
            </a:pPr>
            <a:r>
              <a:rPr lang="en-US"/>
              <a:t>Insert image caption</a:t>
            </a:r>
          </a:p>
        </p:txBody>
      </p:sp>
      <p:sp>
        <p:nvSpPr>
          <p:cNvPr id="7" name="Picture Placeholder 2">
            <a:extLst>
              <a:ext uri="{FF2B5EF4-FFF2-40B4-BE49-F238E27FC236}">
                <a16:creationId xmlns:a16="http://schemas.microsoft.com/office/drawing/2014/main" id="{DF7DBB1E-09F4-C640-957C-B38AE4E19040}"/>
              </a:ext>
            </a:extLst>
          </p:cNvPr>
          <p:cNvSpPr>
            <a:spLocks noGrp="1"/>
          </p:cNvSpPr>
          <p:nvPr>
            <p:ph type="pic" sz="quarter" idx="58" hasCustomPrompt="1"/>
          </p:nvPr>
        </p:nvSpPr>
        <p:spPr>
          <a:xfrm>
            <a:off x="8323453" y="1233488"/>
            <a:ext cx="3528822" cy="4967287"/>
          </a:xfrm>
          <a:prstGeom prst="rect">
            <a:avLst/>
          </a:prstGeom>
          <a:pattFill prst="pct75">
            <a:fgClr>
              <a:schemeClr val="accent2"/>
            </a:fgClr>
            <a:bgClr>
              <a:schemeClr val="accent2">
                <a:lumMod val="40000"/>
                <a:lumOff val="60000"/>
              </a:schemeClr>
            </a:bgClr>
          </a:pattFill>
        </p:spPr>
        <p:txBody>
          <a:bodyPr vert="horz" wrap="square" lIns="0" tIns="0" rIns="0" bIns="0" rtlCol="0" anchor="ctr">
            <a:noAutofit/>
          </a:bodyPr>
          <a:lstStyle>
            <a:lvl1pPr algn="ctr">
              <a:defRPr lang="en-US" dirty="0">
                <a:solidFill>
                  <a:schemeClr val="bg1"/>
                </a:solidFill>
              </a:defRPr>
            </a:lvl1pPr>
          </a:lstStyle>
          <a:p>
            <a:pPr lvl="0"/>
            <a:r>
              <a:rPr lang="en-US"/>
              <a:t>DRAG &amp; DROP IMAGE</a:t>
            </a:r>
          </a:p>
        </p:txBody>
      </p:sp>
      <p:sp>
        <p:nvSpPr>
          <p:cNvPr id="8" name="Text Placeholder 5">
            <a:extLst>
              <a:ext uri="{FF2B5EF4-FFF2-40B4-BE49-F238E27FC236}">
                <a16:creationId xmlns:a16="http://schemas.microsoft.com/office/drawing/2014/main" id="{18F8DAB2-9C04-5942-AB85-1C48B4B47AE8}"/>
              </a:ext>
            </a:extLst>
          </p:cNvPr>
          <p:cNvSpPr>
            <a:spLocks noGrp="1"/>
          </p:cNvSpPr>
          <p:nvPr>
            <p:ph type="body" sz="quarter" idx="59" hasCustomPrompt="1"/>
          </p:nvPr>
        </p:nvSpPr>
        <p:spPr>
          <a:xfrm>
            <a:off x="8323453" y="5911727"/>
            <a:ext cx="2106613" cy="289048"/>
          </a:xfrm>
          <a:solidFill>
            <a:schemeClr val="tx1"/>
          </a:solidFill>
        </p:spPr>
        <p:txBody>
          <a:bodyPr vert="horz" lIns="36000" tIns="36000" rIns="0" bIns="0" rtlCol="0" anchor="ctr">
            <a:noAutofit/>
          </a:bodyPr>
          <a:lstStyle>
            <a:lvl1pPr>
              <a:defRPr lang="en-US" sz="1000" b="1" dirty="0">
                <a:solidFill>
                  <a:schemeClr val="bg1"/>
                </a:solidFill>
                <a:latin typeface="Effra" panose="020B0603020203020204" pitchFamily="34" charset="0"/>
                <a:ea typeface="Helvetica Neue" charset="0"/>
                <a:cs typeface="Effra" panose="020B0603020203020204" pitchFamily="34" charset="0"/>
              </a:defRPr>
            </a:lvl1pPr>
          </a:lstStyle>
          <a:p>
            <a:pPr lvl="0">
              <a:lnSpc>
                <a:spcPts val="1080"/>
              </a:lnSpc>
            </a:pPr>
            <a:r>
              <a:rPr lang="en-US"/>
              <a:t>Insert image caption</a:t>
            </a:r>
          </a:p>
        </p:txBody>
      </p:sp>
      <p:sp>
        <p:nvSpPr>
          <p:cNvPr id="9" name="Footer Placeholder 8">
            <a:extLst>
              <a:ext uri="{FF2B5EF4-FFF2-40B4-BE49-F238E27FC236}">
                <a16:creationId xmlns:a16="http://schemas.microsoft.com/office/drawing/2014/main" id="{EA651E5E-5A5E-314E-B271-795AEA5B183A}"/>
              </a:ext>
            </a:extLst>
          </p:cNvPr>
          <p:cNvSpPr>
            <a:spLocks noGrp="1"/>
          </p:cNvSpPr>
          <p:nvPr>
            <p:ph type="ftr" sz="quarter" idx="60"/>
          </p:nvPr>
        </p:nvSpPr>
        <p:spPr/>
        <p:txBody>
          <a:bodyPr/>
          <a:lstStyle/>
          <a:p>
            <a:r>
              <a:rPr lang="en-GB"/>
              <a:t>Flutter International — Confidential </a:t>
            </a:r>
          </a:p>
        </p:txBody>
      </p:sp>
    </p:spTree>
    <p:extLst>
      <p:ext uri="{BB962C8B-B14F-4D97-AF65-F5344CB8AC3E}">
        <p14:creationId xmlns:p14="http://schemas.microsoft.com/office/powerpoint/2010/main" val="320023808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Slide &amp; copy pictures 2">
    <p:bg>
      <p:bgPr>
        <a:solidFill>
          <a:schemeClr val="bg1"/>
        </a:solidFill>
        <a:effectLst/>
      </p:bgPr>
    </p:bg>
    <p:spTree>
      <p:nvGrpSpPr>
        <p:cNvPr id="1" name=""/>
        <p:cNvGrpSpPr/>
        <p:nvPr/>
      </p:nvGrpSpPr>
      <p:grpSpPr>
        <a:xfrm>
          <a:off x="0" y="0"/>
          <a:ext cx="0" cy="0"/>
          <a:chOff x="0" y="0"/>
          <a:chExt cx="0" cy="0"/>
        </a:xfrm>
      </p:grpSpPr>
      <p:sp>
        <p:nvSpPr>
          <p:cNvPr id="25" name="Picture Placeholder 2"/>
          <p:cNvSpPr>
            <a:spLocks noGrp="1"/>
          </p:cNvSpPr>
          <p:nvPr>
            <p:ph type="pic" sz="quarter" idx="35" hasCustomPrompt="1"/>
          </p:nvPr>
        </p:nvSpPr>
        <p:spPr>
          <a:xfrm>
            <a:off x="4674727" y="1233488"/>
            <a:ext cx="7177548" cy="2484000"/>
          </a:xfrm>
          <a:prstGeom prst="rect">
            <a:avLst/>
          </a:prstGeom>
          <a:pattFill prst="pct75">
            <a:fgClr>
              <a:schemeClr val="accent2"/>
            </a:fgClr>
            <a:bgClr>
              <a:schemeClr val="accent2">
                <a:lumMod val="40000"/>
                <a:lumOff val="60000"/>
              </a:schemeClr>
            </a:bgClr>
          </a:pattFill>
        </p:spPr>
        <p:txBody>
          <a:bodyPr vert="horz" wrap="square" lIns="0" tIns="0" rIns="0" bIns="0" rtlCol="0" anchor="ctr">
            <a:noAutofit/>
          </a:bodyPr>
          <a:lstStyle>
            <a:lvl1pPr algn="ctr">
              <a:defRPr lang="en-US" dirty="0">
                <a:solidFill>
                  <a:schemeClr val="bg1"/>
                </a:solidFill>
              </a:defRPr>
            </a:lvl1pPr>
          </a:lstStyle>
          <a:p>
            <a:pPr lvl="0"/>
            <a:r>
              <a:rPr lang="en-US"/>
              <a:t>DRAG &amp; DROP IMAGE</a:t>
            </a:r>
          </a:p>
        </p:txBody>
      </p:sp>
      <p:sp>
        <p:nvSpPr>
          <p:cNvPr id="9" name="Picture Placeholder 2"/>
          <p:cNvSpPr>
            <a:spLocks noGrp="1"/>
          </p:cNvSpPr>
          <p:nvPr>
            <p:ph type="pic" sz="quarter" idx="36" hasCustomPrompt="1"/>
          </p:nvPr>
        </p:nvSpPr>
        <p:spPr>
          <a:xfrm>
            <a:off x="4674727" y="3861238"/>
            <a:ext cx="7177548" cy="2484000"/>
          </a:xfrm>
          <a:prstGeom prst="rect">
            <a:avLst/>
          </a:prstGeom>
          <a:pattFill prst="pct75">
            <a:fgClr>
              <a:schemeClr val="accent2"/>
            </a:fgClr>
            <a:bgClr>
              <a:schemeClr val="accent2">
                <a:lumMod val="40000"/>
                <a:lumOff val="60000"/>
              </a:schemeClr>
            </a:bgClr>
          </a:pattFill>
        </p:spPr>
        <p:txBody>
          <a:bodyPr vert="horz" wrap="square" lIns="0" tIns="0" rIns="0" bIns="0" rtlCol="0" anchor="ctr">
            <a:noAutofit/>
          </a:bodyPr>
          <a:lstStyle>
            <a:lvl1pPr algn="ctr">
              <a:defRPr lang="en-US" dirty="0">
                <a:solidFill>
                  <a:schemeClr val="bg1"/>
                </a:solidFill>
              </a:defRPr>
            </a:lvl1pPr>
          </a:lstStyle>
          <a:p>
            <a:pPr lvl="0"/>
            <a:r>
              <a:rPr lang="en-US"/>
              <a:t>DRAG &amp; DROP IMAGE</a:t>
            </a:r>
          </a:p>
        </p:txBody>
      </p:sp>
      <p:sp>
        <p:nvSpPr>
          <p:cNvPr id="10" name="Text Placeholder 5">
            <a:extLst>
              <a:ext uri="{FF2B5EF4-FFF2-40B4-BE49-F238E27FC236}">
                <a16:creationId xmlns:a16="http://schemas.microsoft.com/office/drawing/2014/main" id="{4F76DDF3-B6FE-9C45-9725-FCA1A2F12737}"/>
              </a:ext>
            </a:extLst>
          </p:cNvPr>
          <p:cNvSpPr>
            <a:spLocks noGrp="1"/>
          </p:cNvSpPr>
          <p:nvPr>
            <p:ph type="body" sz="quarter" idx="57" hasCustomPrompt="1"/>
          </p:nvPr>
        </p:nvSpPr>
        <p:spPr>
          <a:xfrm>
            <a:off x="4674727" y="3428440"/>
            <a:ext cx="1752600" cy="289048"/>
          </a:xfrm>
          <a:solidFill>
            <a:schemeClr val="tx1"/>
          </a:solidFill>
        </p:spPr>
        <p:txBody>
          <a:bodyPr vert="horz" lIns="36000" tIns="36000" rIns="0" bIns="0" rtlCol="0" anchor="ctr">
            <a:noAutofit/>
          </a:bodyPr>
          <a:lstStyle>
            <a:lvl1pPr>
              <a:defRPr lang="en-US" sz="1000" b="1" dirty="0">
                <a:solidFill>
                  <a:schemeClr val="bg1"/>
                </a:solidFill>
                <a:latin typeface="Effra" panose="020B0603020203020204" pitchFamily="34" charset="0"/>
                <a:ea typeface="Helvetica Neue" charset="0"/>
                <a:cs typeface="Effra" panose="020B0603020203020204" pitchFamily="34" charset="0"/>
              </a:defRPr>
            </a:lvl1pPr>
          </a:lstStyle>
          <a:p>
            <a:pPr lvl="0">
              <a:lnSpc>
                <a:spcPts val="1080"/>
              </a:lnSpc>
            </a:pPr>
            <a:r>
              <a:rPr lang="en-US"/>
              <a:t>Insert image caption</a:t>
            </a:r>
          </a:p>
        </p:txBody>
      </p:sp>
      <p:sp>
        <p:nvSpPr>
          <p:cNvPr id="11" name="Text Placeholder 5">
            <a:extLst>
              <a:ext uri="{FF2B5EF4-FFF2-40B4-BE49-F238E27FC236}">
                <a16:creationId xmlns:a16="http://schemas.microsoft.com/office/drawing/2014/main" id="{FAE5EC60-999A-2640-8B9C-FC05285F4D5E}"/>
              </a:ext>
            </a:extLst>
          </p:cNvPr>
          <p:cNvSpPr>
            <a:spLocks noGrp="1"/>
          </p:cNvSpPr>
          <p:nvPr>
            <p:ph type="body" sz="quarter" idx="58" hasCustomPrompt="1"/>
          </p:nvPr>
        </p:nvSpPr>
        <p:spPr>
          <a:xfrm>
            <a:off x="4674727" y="6056190"/>
            <a:ext cx="1752600" cy="289048"/>
          </a:xfrm>
          <a:solidFill>
            <a:schemeClr val="tx1"/>
          </a:solidFill>
        </p:spPr>
        <p:txBody>
          <a:bodyPr vert="horz" lIns="36000" tIns="36000" rIns="0" bIns="0" rtlCol="0" anchor="ctr">
            <a:noAutofit/>
          </a:bodyPr>
          <a:lstStyle>
            <a:lvl1pPr>
              <a:defRPr lang="en-US" sz="1000" b="1" dirty="0">
                <a:solidFill>
                  <a:schemeClr val="bg1"/>
                </a:solidFill>
                <a:latin typeface="Effra" panose="020B0603020203020204" pitchFamily="34" charset="0"/>
                <a:ea typeface="Helvetica Neue" charset="0"/>
                <a:cs typeface="Effra" panose="020B0603020203020204" pitchFamily="34" charset="0"/>
              </a:defRPr>
            </a:lvl1pPr>
          </a:lstStyle>
          <a:p>
            <a:pPr lvl="0">
              <a:lnSpc>
                <a:spcPts val="1080"/>
              </a:lnSpc>
            </a:pPr>
            <a:r>
              <a:rPr lang="en-US"/>
              <a:t>Insert image caption</a:t>
            </a:r>
          </a:p>
        </p:txBody>
      </p:sp>
      <p:sp>
        <p:nvSpPr>
          <p:cNvPr id="3" name="Title 2">
            <a:extLst>
              <a:ext uri="{FF2B5EF4-FFF2-40B4-BE49-F238E27FC236}">
                <a16:creationId xmlns:a16="http://schemas.microsoft.com/office/drawing/2014/main" id="{E821DFB5-E0D5-4349-BA74-1888D1FD2ED0}"/>
              </a:ext>
            </a:extLst>
          </p:cNvPr>
          <p:cNvSpPr>
            <a:spLocks noGrp="1"/>
          </p:cNvSpPr>
          <p:nvPr>
            <p:ph type="title"/>
          </p:nvPr>
        </p:nvSpPr>
        <p:spPr/>
        <p:txBody>
          <a:bodyPr/>
          <a:lstStyle/>
          <a:p>
            <a:r>
              <a:rPr lang="en-GB"/>
              <a:t>Click to edit Master title style</a:t>
            </a:r>
            <a:endParaRPr lang="en-US"/>
          </a:p>
        </p:txBody>
      </p:sp>
      <p:sp>
        <p:nvSpPr>
          <p:cNvPr id="2" name="Footer Placeholder 1">
            <a:extLst>
              <a:ext uri="{FF2B5EF4-FFF2-40B4-BE49-F238E27FC236}">
                <a16:creationId xmlns:a16="http://schemas.microsoft.com/office/drawing/2014/main" id="{E3DE97D8-A9A9-E245-95E7-8CA3E4CA8C7E}"/>
              </a:ext>
            </a:extLst>
          </p:cNvPr>
          <p:cNvSpPr>
            <a:spLocks noGrp="1"/>
          </p:cNvSpPr>
          <p:nvPr>
            <p:ph type="ftr" sz="quarter" idx="59"/>
          </p:nvPr>
        </p:nvSpPr>
        <p:spPr/>
        <p:txBody>
          <a:bodyPr/>
          <a:lstStyle/>
          <a:p>
            <a:r>
              <a:rPr lang="en-GB"/>
              <a:t>Flutter International — Confidential </a:t>
            </a:r>
          </a:p>
        </p:txBody>
      </p:sp>
      <p:sp>
        <p:nvSpPr>
          <p:cNvPr id="8" name="Text Placeholder 4">
            <a:extLst>
              <a:ext uri="{FF2B5EF4-FFF2-40B4-BE49-F238E27FC236}">
                <a16:creationId xmlns:a16="http://schemas.microsoft.com/office/drawing/2014/main" id="{202556A5-9505-064F-8526-706E50A9DBF9}"/>
              </a:ext>
            </a:extLst>
          </p:cNvPr>
          <p:cNvSpPr>
            <a:spLocks noGrp="1"/>
          </p:cNvSpPr>
          <p:nvPr>
            <p:ph type="body" sz="quarter" idx="19"/>
          </p:nvPr>
        </p:nvSpPr>
        <p:spPr>
          <a:xfrm>
            <a:off x="1092200" y="1233488"/>
            <a:ext cx="2498725" cy="496728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Front Cover 3">
    <p:bg>
      <p:bgPr>
        <a:solidFill>
          <a:schemeClr val="bg1"/>
        </a:solidFill>
        <a:effectLst/>
      </p:bgPr>
    </p:bg>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76873A4D-D4FE-5647-9A2E-E2AF575EF5D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635750" y="599916"/>
            <a:ext cx="5216525" cy="5675121"/>
          </a:xfrm>
          <a:prstGeom prst="rect">
            <a:avLst/>
          </a:prstGeom>
        </p:spPr>
      </p:pic>
      <p:sp>
        <p:nvSpPr>
          <p:cNvPr id="18" name="Rectangle 17">
            <a:extLst>
              <a:ext uri="{FF2B5EF4-FFF2-40B4-BE49-F238E27FC236}">
                <a16:creationId xmlns:a16="http://schemas.microsoft.com/office/drawing/2014/main" id="{F3F0C29C-5943-7348-8BD4-F4CD82E04DB9}"/>
              </a:ext>
            </a:extLst>
          </p:cNvPr>
          <p:cNvSpPr/>
          <p:nvPr userDrawn="1"/>
        </p:nvSpPr>
        <p:spPr>
          <a:xfrm>
            <a:off x="-1" y="6562725"/>
            <a:ext cx="12179823" cy="286993"/>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ooter Placeholder 20">
            <a:extLst>
              <a:ext uri="{FF2B5EF4-FFF2-40B4-BE49-F238E27FC236}">
                <a16:creationId xmlns:a16="http://schemas.microsoft.com/office/drawing/2014/main" id="{88AFB72E-0162-1D43-A7CC-9E726002BC5E}"/>
              </a:ext>
            </a:extLst>
          </p:cNvPr>
          <p:cNvSpPr>
            <a:spLocks noGrp="1"/>
          </p:cNvSpPr>
          <p:nvPr>
            <p:ph type="ftr" sz="quarter" idx="3"/>
          </p:nvPr>
        </p:nvSpPr>
        <p:spPr>
          <a:xfrm>
            <a:off x="658812" y="6639130"/>
            <a:ext cx="3495601" cy="134182"/>
          </a:xfrm>
          <a:prstGeom prst="rect">
            <a:avLst/>
          </a:prstGeom>
        </p:spPr>
        <p:txBody>
          <a:bodyPr vert="horz" lIns="0" tIns="36000" rIns="0" bIns="0" rtlCol="0" anchor="ctr"/>
          <a:lstStyle>
            <a:lvl1pPr algn="l">
              <a:lnSpc>
                <a:spcPts val="600"/>
              </a:lnSpc>
              <a:defRPr lang="en-US" sz="600" b="0" i="0" kern="1200" spc="200" baseline="0">
                <a:solidFill>
                  <a:schemeClr val="bg1">
                    <a:lumMod val="50000"/>
                  </a:schemeClr>
                </a:solidFill>
                <a:latin typeface="Effra Light" panose="020B0403020203020204" pitchFamily="34" charset="0"/>
                <a:ea typeface="Effra Light" panose="020B0403020203020204" pitchFamily="34" charset="0"/>
                <a:cs typeface="Effra Light" panose="020B0403020203020204" pitchFamily="34" charset="0"/>
              </a:defRPr>
            </a:lvl1pPr>
          </a:lstStyle>
          <a:p>
            <a:r>
              <a:rPr lang="en-GB"/>
              <a:t>Flutter International — Confidential </a:t>
            </a:r>
          </a:p>
        </p:txBody>
      </p:sp>
      <p:sp>
        <p:nvSpPr>
          <p:cNvPr id="20" name="Title 4">
            <a:extLst>
              <a:ext uri="{FF2B5EF4-FFF2-40B4-BE49-F238E27FC236}">
                <a16:creationId xmlns:a16="http://schemas.microsoft.com/office/drawing/2014/main" id="{B9C60FB9-729C-AA4A-97AC-32EE908437EA}"/>
              </a:ext>
            </a:extLst>
          </p:cNvPr>
          <p:cNvSpPr>
            <a:spLocks noGrp="1"/>
          </p:cNvSpPr>
          <p:nvPr>
            <p:ph type="title" hasCustomPrompt="1"/>
          </p:nvPr>
        </p:nvSpPr>
        <p:spPr>
          <a:xfrm>
            <a:off x="674309" y="3024111"/>
            <a:ext cx="5581652" cy="2229726"/>
          </a:xfrm>
        </p:spPr>
        <p:txBody>
          <a:bodyPr anchor="b"/>
          <a:lstStyle>
            <a:lvl1pPr>
              <a:lnSpc>
                <a:spcPts val="3800"/>
              </a:lnSpc>
              <a:defRPr sz="3600"/>
            </a:lvl1pPr>
          </a:lstStyle>
          <a:p>
            <a:r>
              <a:rPr lang="en-GB"/>
              <a:t>Click to edit Master title</a:t>
            </a:r>
            <a:br>
              <a:rPr lang="en-GB"/>
            </a:br>
            <a:r>
              <a:rPr lang="en-GB"/>
              <a:t>style 2 Lines</a:t>
            </a:r>
            <a:endParaRPr lang="en-US"/>
          </a:p>
        </p:txBody>
      </p:sp>
      <p:cxnSp>
        <p:nvCxnSpPr>
          <p:cNvPr id="21" name="Straight Connector 20">
            <a:extLst>
              <a:ext uri="{FF2B5EF4-FFF2-40B4-BE49-F238E27FC236}">
                <a16:creationId xmlns:a16="http://schemas.microsoft.com/office/drawing/2014/main" id="{E5CDFA8B-6365-DD4E-AEA0-E43DBEF2DD11}"/>
              </a:ext>
            </a:extLst>
          </p:cNvPr>
          <p:cNvCxnSpPr>
            <a:cxnSpLocks/>
          </p:cNvCxnSpPr>
          <p:nvPr userDrawn="1"/>
        </p:nvCxnSpPr>
        <p:spPr>
          <a:xfrm>
            <a:off x="674310" y="5396765"/>
            <a:ext cx="5581651"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2" name="Text Placeholder 9">
            <a:extLst>
              <a:ext uri="{FF2B5EF4-FFF2-40B4-BE49-F238E27FC236}">
                <a16:creationId xmlns:a16="http://schemas.microsoft.com/office/drawing/2014/main" id="{8E460888-BAA1-664C-BE1F-1447BDB32DA3}"/>
              </a:ext>
            </a:extLst>
          </p:cNvPr>
          <p:cNvSpPr>
            <a:spLocks noGrp="1"/>
          </p:cNvSpPr>
          <p:nvPr>
            <p:ph type="body" sz="quarter" idx="11"/>
          </p:nvPr>
        </p:nvSpPr>
        <p:spPr>
          <a:xfrm>
            <a:off x="674310" y="5630841"/>
            <a:ext cx="5581651" cy="258417"/>
          </a:xfrm>
        </p:spPr>
        <p:txBody>
          <a:bodyPr anchor="b"/>
          <a:lstStyle>
            <a:lvl1pPr>
              <a:lnSpc>
                <a:spcPts val="1600"/>
              </a:lnSpc>
              <a:defRPr>
                <a:solidFill>
                  <a:schemeClr val="tx1">
                    <a:lumMod val="95000"/>
                    <a:lumOff val="5000"/>
                  </a:schemeClr>
                </a:solidFill>
              </a:defRPr>
            </a:lvl1pPr>
          </a:lstStyle>
          <a:p>
            <a:pPr lvl="0"/>
            <a:r>
              <a:rPr lang="en-GB"/>
              <a:t>Click to edit Master text styles</a:t>
            </a:r>
            <a:endParaRPr lang="en-US"/>
          </a:p>
        </p:txBody>
      </p:sp>
      <p:sp>
        <p:nvSpPr>
          <p:cNvPr id="23" name="Text Placeholder 9">
            <a:extLst>
              <a:ext uri="{FF2B5EF4-FFF2-40B4-BE49-F238E27FC236}">
                <a16:creationId xmlns:a16="http://schemas.microsoft.com/office/drawing/2014/main" id="{E5D19B78-EB77-D843-B527-55AC66BE3E2F}"/>
              </a:ext>
            </a:extLst>
          </p:cNvPr>
          <p:cNvSpPr>
            <a:spLocks noGrp="1"/>
          </p:cNvSpPr>
          <p:nvPr>
            <p:ph type="body" sz="quarter" idx="12" hasCustomPrompt="1"/>
          </p:nvPr>
        </p:nvSpPr>
        <p:spPr>
          <a:xfrm>
            <a:off x="674310" y="6123333"/>
            <a:ext cx="5581651" cy="258417"/>
          </a:xfrm>
        </p:spPr>
        <p:txBody>
          <a:bodyPr vert="horz" lIns="0" tIns="0" rIns="0" bIns="0" rtlCol="0" anchor="ctr">
            <a:noAutofit/>
          </a:bodyPr>
          <a:lstStyle>
            <a:lvl1pPr>
              <a:defRPr lang="en-US" sz="1000" dirty="0">
                <a:solidFill>
                  <a:schemeClr val="tx1">
                    <a:lumMod val="50000"/>
                    <a:lumOff val="50000"/>
                  </a:schemeClr>
                </a:solidFill>
              </a:defRPr>
            </a:lvl1pPr>
          </a:lstStyle>
          <a:p>
            <a:pPr lvl="0"/>
            <a:r>
              <a:rPr lang="en-GB"/>
              <a:t>Name:</a:t>
            </a:r>
            <a:endParaRPr lang="en-US"/>
          </a:p>
        </p:txBody>
      </p:sp>
      <p:pic>
        <p:nvPicPr>
          <p:cNvPr id="25" name="Graphic 24">
            <a:extLst>
              <a:ext uri="{FF2B5EF4-FFF2-40B4-BE49-F238E27FC236}">
                <a16:creationId xmlns:a16="http://schemas.microsoft.com/office/drawing/2014/main" id="{D64F72F5-CC79-8242-BC30-EB16D4D6E63F}"/>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669925" y="709614"/>
            <a:ext cx="1888794" cy="523874"/>
          </a:xfrm>
          <a:prstGeom prst="rect">
            <a:avLst/>
          </a:prstGeom>
        </p:spPr>
      </p:pic>
    </p:spTree>
    <p:extLst>
      <p:ext uri="{BB962C8B-B14F-4D97-AF65-F5344CB8AC3E}">
        <p14:creationId xmlns:p14="http://schemas.microsoft.com/office/powerpoint/2010/main" val="300476863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lide &amp; 3 pictur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8176F-8535-1A47-B233-8FBFDB06781C}"/>
              </a:ext>
            </a:extLst>
          </p:cNvPr>
          <p:cNvSpPr>
            <a:spLocks noGrp="1"/>
          </p:cNvSpPr>
          <p:nvPr>
            <p:ph type="title"/>
          </p:nvPr>
        </p:nvSpPr>
        <p:spPr/>
        <p:txBody>
          <a:bodyPr/>
          <a:lstStyle/>
          <a:p>
            <a:r>
              <a:rPr lang="en-GB"/>
              <a:t>Click to edit Master title style</a:t>
            </a:r>
            <a:endParaRPr lang="en-US"/>
          </a:p>
        </p:txBody>
      </p:sp>
      <p:sp>
        <p:nvSpPr>
          <p:cNvPr id="3" name="Footer Placeholder 2">
            <a:extLst>
              <a:ext uri="{FF2B5EF4-FFF2-40B4-BE49-F238E27FC236}">
                <a16:creationId xmlns:a16="http://schemas.microsoft.com/office/drawing/2014/main" id="{788E99F7-E62A-A14B-AB43-71271AD314E1}"/>
              </a:ext>
            </a:extLst>
          </p:cNvPr>
          <p:cNvSpPr>
            <a:spLocks noGrp="1"/>
          </p:cNvSpPr>
          <p:nvPr>
            <p:ph type="ftr" sz="quarter" idx="10"/>
          </p:nvPr>
        </p:nvSpPr>
        <p:spPr/>
        <p:txBody>
          <a:bodyPr/>
          <a:lstStyle/>
          <a:p>
            <a:r>
              <a:rPr lang="en-GB"/>
              <a:t>Flutter International — Confidential </a:t>
            </a:r>
          </a:p>
        </p:txBody>
      </p:sp>
      <p:sp>
        <p:nvSpPr>
          <p:cNvPr id="4" name="Picture Placeholder 2">
            <a:extLst>
              <a:ext uri="{FF2B5EF4-FFF2-40B4-BE49-F238E27FC236}">
                <a16:creationId xmlns:a16="http://schemas.microsoft.com/office/drawing/2014/main" id="{CD9E9845-C1EB-5845-B0DC-D52FA3F4B4DF}"/>
              </a:ext>
            </a:extLst>
          </p:cNvPr>
          <p:cNvSpPr>
            <a:spLocks noGrp="1"/>
          </p:cNvSpPr>
          <p:nvPr>
            <p:ph type="pic" sz="quarter" idx="35" hasCustomPrompt="1"/>
          </p:nvPr>
        </p:nvSpPr>
        <p:spPr>
          <a:xfrm>
            <a:off x="1092202" y="1233488"/>
            <a:ext cx="3528822" cy="3960495"/>
          </a:xfrm>
          <a:prstGeom prst="rect">
            <a:avLst/>
          </a:prstGeom>
          <a:pattFill prst="pct75">
            <a:fgClr>
              <a:schemeClr val="accent2"/>
            </a:fgClr>
            <a:bgClr>
              <a:schemeClr val="accent2">
                <a:lumMod val="40000"/>
                <a:lumOff val="60000"/>
              </a:schemeClr>
            </a:bgClr>
          </a:pattFill>
        </p:spPr>
        <p:txBody>
          <a:bodyPr vert="horz" wrap="square" lIns="0" tIns="0" rIns="0" bIns="0" rtlCol="0" anchor="ctr">
            <a:noAutofit/>
          </a:bodyPr>
          <a:lstStyle>
            <a:lvl1pPr algn="ctr">
              <a:defRPr lang="en-US" dirty="0">
                <a:solidFill>
                  <a:schemeClr val="bg1"/>
                </a:solidFill>
              </a:defRPr>
            </a:lvl1pPr>
          </a:lstStyle>
          <a:p>
            <a:pPr lvl="0"/>
            <a:r>
              <a:rPr lang="en-US"/>
              <a:t>DRAG &amp; DROP IMAGE</a:t>
            </a:r>
          </a:p>
        </p:txBody>
      </p:sp>
      <p:sp>
        <p:nvSpPr>
          <p:cNvPr id="5" name="Picture Placeholder 2">
            <a:extLst>
              <a:ext uri="{FF2B5EF4-FFF2-40B4-BE49-F238E27FC236}">
                <a16:creationId xmlns:a16="http://schemas.microsoft.com/office/drawing/2014/main" id="{2C2F581C-F8E0-BF46-AF0D-16AFC0B772CB}"/>
              </a:ext>
            </a:extLst>
          </p:cNvPr>
          <p:cNvSpPr>
            <a:spLocks noGrp="1"/>
          </p:cNvSpPr>
          <p:nvPr>
            <p:ph type="pic" sz="quarter" idx="58" hasCustomPrompt="1"/>
          </p:nvPr>
        </p:nvSpPr>
        <p:spPr>
          <a:xfrm>
            <a:off x="4719640" y="1233488"/>
            <a:ext cx="3528822" cy="3960495"/>
          </a:xfrm>
          <a:prstGeom prst="rect">
            <a:avLst/>
          </a:prstGeom>
          <a:pattFill prst="pct75">
            <a:fgClr>
              <a:schemeClr val="accent2"/>
            </a:fgClr>
            <a:bgClr>
              <a:schemeClr val="accent2">
                <a:lumMod val="40000"/>
                <a:lumOff val="60000"/>
              </a:schemeClr>
            </a:bgClr>
          </a:pattFill>
        </p:spPr>
        <p:txBody>
          <a:bodyPr vert="horz" wrap="square" lIns="0" tIns="0" rIns="0" bIns="0" rtlCol="0" anchor="ctr">
            <a:noAutofit/>
          </a:bodyPr>
          <a:lstStyle>
            <a:lvl1pPr algn="ctr">
              <a:defRPr lang="en-US" dirty="0">
                <a:solidFill>
                  <a:schemeClr val="bg1"/>
                </a:solidFill>
              </a:defRPr>
            </a:lvl1pPr>
          </a:lstStyle>
          <a:p>
            <a:pPr lvl="0"/>
            <a:r>
              <a:rPr lang="en-US"/>
              <a:t>DRAG &amp; DROP IMAGE</a:t>
            </a:r>
          </a:p>
        </p:txBody>
      </p:sp>
      <p:sp>
        <p:nvSpPr>
          <p:cNvPr id="6" name="Picture Placeholder 2">
            <a:extLst>
              <a:ext uri="{FF2B5EF4-FFF2-40B4-BE49-F238E27FC236}">
                <a16:creationId xmlns:a16="http://schemas.microsoft.com/office/drawing/2014/main" id="{5B16B33C-75EF-F143-A926-8B5DBC8AEC28}"/>
              </a:ext>
            </a:extLst>
          </p:cNvPr>
          <p:cNvSpPr>
            <a:spLocks noGrp="1"/>
          </p:cNvSpPr>
          <p:nvPr>
            <p:ph type="pic" sz="quarter" idx="59" hasCustomPrompt="1"/>
          </p:nvPr>
        </p:nvSpPr>
        <p:spPr>
          <a:xfrm>
            <a:off x="8347076" y="1233488"/>
            <a:ext cx="3528822" cy="3960495"/>
          </a:xfrm>
          <a:prstGeom prst="rect">
            <a:avLst/>
          </a:prstGeom>
          <a:pattFill prst="pct75">
            <a:fgClr>
              <a:schemeClr val="accent2"/>
            </a:fgClr>
            <a:bgClr>
              <a:schemeClr val="accent2">
                <a:lumMod val="40000"/>
                <a:lumOff val="60000"/>
              </a:schemeClr>
            </a:bgClr>
          </a:pattFill>
        </p:spPr>
        <p:txBody>
          <a:bodyPr vert="horz" wrap="square" lIns="0" tIns="0" rIns="0" bIns="0" rtlCol="0" anchor="ctr">
            <a:noAutofit/>
          </a:bodyPr>
          <a:lstStyle>
            <a:lvl1pPr algn="ctr">
              <a:defRPr lang="en-US" dirty="0">
                <a:solidFill>
                  <a:schemeClr val="bg1"/>
                </a:solidFill>
              </a:defRPr>
            </a:lvl1pPr>
          </a:lstStyle>
          <a:p>
            <a:pPr lvl="0"/>
            <a:r>
              <a:rPr lang="en-US"/>
              <a:t>DRAG &amp; DROP IMAGE</a:t>
            </a:r>
          </a:p>
        </p:txBody>
      </p:sp>
      <p:sp>
        <p:nvSpPr>
          <p:cNvPr id="7" name="Text Placeholder 5">
            <a:extLst>
              <a:ext uri="{FF2B5EF4-FFF2-40B4-BE49-F238E27FC236}">
                <a16:creationId xmlns:a16="http://schemas.microsoft.com/office/drawing/2014/main" id="{6813130C-88C2-2440-9D60-132C59BC098E}"/>
              </a:ext>
            </a:extLst>
          </p:cNvPr>
          <p:cNvSpPr>
            <a:spLocks noGrp="1"/>
          </p:cNvSpPr>
          <p:nvPr>
            <p:ph type="body" sz="quarter" idx="57" hasCustomPrompt="1"/>
          </p:nvPr>
        </p:nvSpPr>
        <p:spPr>
          <a:xfrm>
            <a:off x="8347076" y="4904935"/>
            <a:ext cx="2106613" cy="289048"/>
          </a:xfrm>
          <a:solidFill>
            <a:schemeClr val="tx1"/>
          </a:solidFill>
        </p:spPr>
        <p:txBody>
          <a:bodyPr vert="horz" lIns="36000" tIns="36000" rIns="0" bIns="0" rtlCol="0" anchor="ctr">
            <a:noAutofit/>
          </a:bodyPr>
          <a:lstStyle>
            <a:lvl1pPr>
              <a:defRPr lang="en-US" sz="1000" b="1" dirty="0">
                <a:solidFill>
                  <a:schemeClr val="bg1"/>
                </a:solidFill>
                <a:latin typeface="Effra" panose="020B0603020203020204" pitchFamily="34" charset="0"/>
                <a:ea typeface="Helvetica Neue" charset="0"/>
                <a:cs typeface="Effra" panose="020B0603020203020204" pitchFamily="34" charset="0"/>
              </a:defRPr>
            </a:lvl1pPr>
          </a:lstStyle>
          <a:p>
            <a:pPr lvl="0">
              <a:lnSpc>
                <a:spcPts val="1080"/>
              </a:lnSpc>
            </a:pPr>
            <a:r>
              <a:rPr lang="en-US"/>
              <a:t>Insert image caption</a:t>
            </a:r>
          </a:p>
        </p:txBody>
      </p:sp>
      <p:sp>
        <p:nvSpPr>
          <p:cNvPr id="8" name="Text Placeholder 5">
            <a:extLst>
              <a:ext uri="{FF2B5EF4-FFF2-40B4-BE49-F238E27FC236}">
                <a16:creationId xmlns:a16="http://schemas.microsoft.com/office/drawing/2014/main" id="{2F5E4C6C-40EC-C94C-B8D7-3F7A0EF4BE94}"/>
              </a:ext>
            </a:extLst>
          </p:cNvPr>
          <p:cNvSpPr>
            <a:spLocks noGrp="1"/>
          </p:cNvSpPr>
          <p:nvPr>
            <p:ph type="body" sz="quarter" idx="62" hasCustomPrompt="1"/>
          </p:nvPr>
        </p:nvSpPr>
        <p:spPr>
          <a:xfrm>
            <a:off x="1092200" y="4904935"/>
            <a:ext cx="2106613" cy="289048"/>
          </a:xfrm>
          <a:solidFill>
            <a:schemeClr val="tx1"/>
          </a:solidFill>
        </p:spPr>
        <p:txBody>
          <a:bodyPr vert="horz" lIns="36000" tIns="36000" rIns="0" bIns="0" rtlCol="0" anchor="ctr">
            <a:noAutofit/>
          </a:bodyPr>
          <a:lstStyle>
            <a:lvl1pPr>
              <a:defRPr lang="en-US" sz="1000" b="1" dirty="0">
                <a:solidFill>
                  <a:schemeClr val="bg1"/>
                </a:solidFill>
                <a:latin typeface="Effra" panose="020B0603020203020204" pitchFamily="34" charset="0"/>
                <a:ea typeface="Helvetica Neue" charset="0"/>
                <a:cs typeface="Effra" panose="020B0603020203020204" pitchFamily="34" charset="0"/>
              </a:defRPr>
            </a:lvl1pPr>
          </a:lstStyle>
          <a:p>
            <a:pPr lvl="0">
              <a:lnSpc>
                <a:spcPts val="1080"/>
              </a:lnSpc>
            </a:pPr>
            <a:r>
              <a:rPr lang="en-US"/>
              <a:t>Insert image caption</a:t>
            </a:r>
          </a:p>
        </p:txBody>
      </p:sp>
      <p:sp>
        <p:nvSpPr>
          <p:cNvPr id="9" name="Text Placeholder 5">
            <a:extLst>
              <a:ext uri="{FF2B5EF4-FFF2-40B4-BE49-F238E27FC236}">
                <a16:creationId xmlns:a16="http://schemas.microsoft.com/office/drawing/2014/main" id="{52D36C36-E0B4-CC49-8AA7-4427BA29C5D1}"/>
              </a:ext>
            </a:extLst>
          </p:cNvPr>
          <p:cNvSpPr>
            <a:spLocks noGrp="1"/>
          </p:cNvSpPr>
          <p:nvPr>
            <p:ph type="body" sz="quarter" idx="63" hasCustomPrompt="1"/>
          </p:nvPr>
        </p:nvSpPr>
        <p:spPr>
          <a:xfrm>
            <a:off x="4719640" y="4904935"/>
            <a:ext cx="2106613" cy="289048"/>
          </a:xfrm>
          <a:solidFill>
            <a:schemeClr val="tx1"/>
          </a:solidFill>
        </p:spPr>
        <p:txBody>
          <a:bodyPr vert="horz" lIns="36000" tIns="36000" rIns="0" bIns="0" rtlCol="0" anchor="ctr">
            <a:noAutofit/>
          </a:bodyPr>
          <a:lstStyle>
            <a:lvl1pPr>
              <a:defRPr lang="en-US" sz="1000" b="1" dirty="0">
                <a:solidFill>
                  <a:schemeClr val="bg1"/>
                </a:solidFill>
                <a:latin typeface="Effra" panose="020B0603020203020204" pitchFamily="34" charset="0"/>
                <a:ea typeface="Helvetica Neue" charset="0"/>
                <a:cs typeface="Effra" panose="020B0603020203020204" pitchFamily="34" charset="0"/>
              </a:defRPr>
            </a:lvl1pPr>
          </a:lstStyle>
          <a:p>
            <a:pPr lvl="0">
              <a:lnSpc>
                <a:spcPts val="1080"/>
              </a:lnSpc>
            </a:pPr>
            <a:r>
              <a:rPr lang="en-US"/>
              <a:t>Insert image caption</a:t>
            </a:r>
          </a:p>
        </p:txBody>
      </p:sp>
    </p:spTree>
    <p:extLst>
      <p:ext uri="{BB962C8B-B14F-4D97-AF65-F5344CB8AC3E}">
        <p14:creationId xmlns:p14="http://schemas.microsoft.com/office/powerpoint/2010/main" val="356223643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lide &amp; copy 3 pictures ">
    <p:bg>
      <p:bgPr>
        <a:solidFill>
          <a:schemeClr val="bg1"/>
        </a:solidFill>
        <a:effectLst/>
      </p:bgPr>
    </p:bg>
    <p:spTree>
      <p:nvGrpSpPr>
        <p:cNvPr id="1" name=""/>
        <p:cNvGrpSpPr/>
        <p:nvPr/>
      </p:nvGrpSpPr>
      <p:grpSpPr>
        <a:xfrm>
          <a:off x="0" y="0"/>
          <a:ext cx="0" cy="0"/>
          <a:chOff x="0" y="0"/>
          <a:chExt cx="0" cy="0"/>
        </a:xfrm>
      </p:grpSpPr>
      <p:sp>
        <p:nvSpPr>
          <p:cNvPr id="25" name="Picture Placeholder 2"/>
          <p:cNvSpPr>
            <a:spLocks noGrp="1"/>
          </p:cNvSpPr>
          <p:nvPr>
            <p:ph type="pic" sz="quarter" idx="35" hasCustomPrompt="1"/>
          </p:nvPr>
        </p:nvSpPr>
        <p:spPr>
          <a:xfrm>
            <a:off x="4206166" y="0"/>
            <a:ext cx="2582592" cy="6857999"/>
          </a:xfrm>
          <a:prstGeom prst="rect">
            <a:avLst/>
          </a:prstGeom>
          <a:pattFill prst="pct75">
            <a:fgClr>
              <a:schemeClr val="accent2"/>
            </a:fgClr>
            <a:bgClr>
              <a:schemeClr val="accent2">
                <a:lumMod val="40000"/>
                <a:lumOff val="60000"/>
              </a:schemeClr>
            </a:bgClr>
          </a:pattFill>
        </p:spPr>
        <p:txBody>
          <a:bodyPr vert="horz" wrap="square" lIns="0" tIns="0" rIns="0" bIns="0" rtlCol="0" anchor="ctr">
            <a:noAutofit/>
          </a:bodyPr>
          <a:lstStyle>
            <a:lvl1pPr algn="ctr">
              <a:defRPr lang="en-US" dirty="0">
                <a:solidFill>
                  <a:schemeClr val="bg1"/>
                </a:solidFill>
              </a:defRPr>
            </a:lvl1pPr>
          </a:lstStyle>
          <a:p>
            <a:pPr lvl="0"/>
            <a:r>
              <a:rPr lang="en-US"/>
              <a:t>DRAG &amp; DROP IMAGE</a:t>
            </a:r>
          </a:p>
        </p:txBody>
      </p:sp>
      <p:sp>
        <p:nvSpPr>
          <p:cNvPr id="12" name="Picture Placeholder 2"/>
          <p:cNvSpPr>
            <a:spLocks noGrp="1"/>
          </p:cNvSpPr>
          <p:nvPr>
            <p:ph type="pic" sz="quarter" idx="37" hasCustomPrompt="1"/>
          </p:nvPr>
        </p:nvSpPr>
        <p:spPr>
          <a:xfrm>
            <a:off x="9582150" y="0"/>
            <a:ext cx="2609850" cy="6857999"/>
          </a:xfrm>
          <a:prstGeom prst="rect">
            <a:avLst/>
          </a:prstGeom>
          <a:pattFill prst="pct75">
            <a:fgClr>
              <a:schemeClr val="accent2"/>
            </a:fgClr>
            <a:bgClr>
              <a:schemeClr val="accent2">
                <a:lumMod val="40000"/>
                <a:lumOff val="60000"/>
              </a:schemeClr>
            </a:bgClr>
          </a:pattFill>
        </p:spPr>
        <p:txBody>
          <a:bodyPr vert="horz" wrap="square" lIns="0" tIns="0" rIns="0" bIns="0" rtlCol="0" anchor="ctr">
            <a:noAutofit/>
          </a:bodyPr>
          <a:lstStyle>
            <a:lvl1pPr algn="ctr">
              <a:defRPr lang="en-US" dirty="0">
                <a:solidFill>
                  <a:schemeClr val="bg1"/>
                </a:solidFill>
              </a:defRPr>
            </a:lvl1pPr>
          </a:lstStyle>
          <a:p>
            <a:pPr lvl="0"/>
            <a:r>
              <a:rPr lang="en-US"/>
              <a:t>DRAG &amp; DROP IMAGE</a:t>
            </a:r>
          </a:p>
        </p:txBody>
      </p:sp>
      <p:sp>
        <p:nvSpPr>
          <p:cNvPr id="11" name="Picture Placeholder 2"/>
          <p:cNvSpPr>
            <a:spLocks noGrp="1"/>
          </p:cNvSpPr>
          <p:nvPr>
            <p:ph type="pic" sz="quarter" idx="36" hasCustomPrompt="1"/>
          </p:nvPr>
        </p:nvSpPr>
        <p:spPr>
          <a:xfrm>
            <a:off x="6894158" y="0"/>
            <a:ext cx="2582592" cy="6857999"/>
          </a:xfrm>
          <a:prstGeom prst="rect">
            <a:avLst/>
          </a:prstGeom>
          <a:pattFill prst="pct75">
            <a:fgClr>
              <a:schemeClr val="accent2"/>
            </a:fgClr>
            <a:bgClr>
              <a:schemeClr val="accent2">
                <a:lumMod val="40000"/>
                <a:lumOff val="60000"/>
              </a:schemeClr>
            </a:bgClr>
          </a:pattFill>
        </p:spPr>
        <p:txBody>
          <a:bodyPr vert="horz" wrap="square" lIns="0" tIns="0" rIns="0" bIns="0" rtlCol="0" anchor="ctr">
            <a:noAutofit/>
          </a:bodyPr>
          <a:lstStyle>
            <a:lvl1pPr algn="ctr">
              <a:defRPr lang="en-US" dirty="0">
                <a:solidFill>
                  <a:schemeClr val="bg1"/>
                </a:solidFill>
              </a:defRPr>
            </a:lvl1pPr>
          </a:lstStyle>
          <a:p>
            <a:pPr lvl="0"/>
            <a:r>
              <a:rPr lang="en-US"/>
              <a:t>DRAG &amp; DROP IMAGE</a:t>
            </a:r>
          </a:p>
        </p:txBody>
      </p:sp>
      <p:sp>
        <p:nvSpPr>
          <p:cNvPr id="14" name="Text Placeholder 5">
            <a:extLst>
              <a:ext uri="{FF2B5EF4-FFF2-40B4-BE49-F238E27FC236}">
                <a16:creationId xmlns:a16="http://schemas.microsoft.com/office/drawing/2014/main" id="{6860C0ED-9C33-9A46-852E-FC0B4C9202F2}"/>
              </a:ext>
            </a:extLst>
          </p:cNvPr>
          <p:cNvSpPr>
            <a:spLocks noGrp="1"/>
          </p:cNvSpPr>
          <p:nvPr>
            <p:ph type="body" sz="quarter" idx="59" hasCustomPrompt="1"/>
          </p:nvPr>
        </p:nvSpPr>
        <p:spPr>
          <a:xfrm>
            <a:off x="6894158" y="6273677"/>
            <a:ext cx="1752600" cy="289048"/>
          </a:xfrm>
          <a:solidFill>
            <a:schemeClr val="tx1"/>
          </a:solidFill>
        </p:spPr>
        <p:txBody>
          <a:bodyPr vert="horz" lIns="36000" tIns="36000" rIns="0" bIns="0" rtlCol="0" anchor="ctr">
            <a:noAutofit/>
          </a:bodyPr>
          <a:lstStyle>
            <a:lvl1pPr>
              <a:defRPr lang="en-US" sz="1000" b="1" dirty="0">
                <a:solidFill>
                  <a:schemeClr val="bg1"/>
                </a:solidFill>
                <a:latin typeface="Effra" panose="020B0603020203020204" pitchFamily="34" charset="0"/>
                <a:ea typeface="Helvetica Neue" charset="0"/>
                <a:cs typeface="Effra" panose="020B0603020203020204" pitchFamily="34" charset="0"/>
              </a:defRPr>
            </a:lvl1pPr>
          </a:lstStyle>
          <a:p>
            <a:pPr lvl="0">
              <a:lnSpc>
                <a:spcPts val="1080"/>
              </a:lnSpc>
            </a:pPr>
            <a:r>
              <a:rPr lang="en-US"/>
              <a:t>Insert image caption</a:t>
            </a:r>
          </a:p>
        </p:txBody>
      </p:sp>
      <p:sp>
        <p:nvSpPr>
          <p:cNvPr id="4" name="Title 3">
            <a:extLst>
              <a:ext uri="{FF2B5EF4-FFF2-40B4-BE49-F238E27FC236}">
                <a16:creationId xmlns:a16="http://schemas.microsoft.com/office/drawing/2014/main" id="{1ADCABC5-D1B2-8142-8F10-E43DE5A74699}"/>
              </a:ext>
            </a:extLst>
          </p:cNvPr>
          <p:cNvSpPr>
            <a:spLocks noGrp="1"/>
          </p:cNvSpPr>
          <p:nvPr>
            <p:ph type="title"/>
          </p:nvPr>
        </p:nvSpPr>
        <p:spPr>
          <a:xfrm>
            <a:off x="1092201" y="155738"/>
            <a:ext cx="2927350" cy="676463"/>
          </a:xfrm>
        </p:spPr>
        <p:txBody>
          <a:bodyPr/>
          <a:lstStyle/>
          <a:p>
            <a:r>
              <a:rPr lang="en-GB"/>
              <a:t>Click to edit Master title style</a:t>
            </a:r>
            <a:endParaRPr lang="en-US"/>
          </a:p>
        </p:txBody>
      </p:sp>
      <p:sp>
        <p:nvSpPr>
          <p:cNvPr id="13" name="Text Placeholder 5">
            <a:extLst>
              <a:ext uri="{FF2B5EF4-FFF2-40B4-BE49-F238E27FC236}">
                <a16:creationId xmlns:a16="http://schemas.microsoft.com/office/drawing/2014/main" id="{1E78354B-A212-4844-8962-4481017918C6}"/>
              </a:ext>
            </a:extLst>
          </p:cNvPr>
          <p:cNvSpPr>
            <a:spLocks noGrp="1"/>
          </p:cNvSpPr>
          <p:nvPr>
            <p:ph type="body" sz="quarter" idx="62" hasCustomPrompt="1"/>
          </p:nvPr>
        </p:nvSpPr>
        <p:spPr>
          <a:xfrm>
            <a:off x="4206166" y="6273677"/>
            <a:ext cx="1752600" cy="289048"/>
          </a:xfrm>
          <a:solidFill>
            <a:schemeClr val="tx1"/>
          </a:solidFill>
        </p:spPr>
        <p:txBody>
          <a:bodyPr vert="horz" lIns="36000" tIns="36000" rIns="0" bIns="0" rtlCol="0" anchor="ctr">
            <a:noAutofit/>
          </a:bodyPr>
          <a:lstStyle>
            <a:lvl1pPr>
              <a:defRPr lang="en-US" sz="1000" b="1" dirty="0">
                <a:solidFill>
                  <a:schemeClr val="bg1"/>
                </a:solidFill>
                <a:latin typeface="Effra" panose="020B0603020203020204" pitchFamily="34" charset="0"/>
                <a:ea typeface="Helvetica Neue" charset="0"/>
                <a:cs typeface="Effra" panose="020B0603020203020204" pitchFamily="34" charset="0"/>
              </a:defRPr>
            </a:lvl1pPr>
          </a:lstStyle>
          <a:p>
            <a:pPr lvl="0">
              <a:lnSpc>
                <a:spcPts val="1080"/>
              </a:lnSpc>
            </a:pPr>
            <a:r>
              <a:rPr lang="en-US"/>
              <a:t>Insert image caption</a:t>
            </a:r>
          </a:p>
        </p:txBody>
      </p:sp>
      <p:sp>
        <p:nvSpPr>
          <p:cNvPr id="16" name="Text Placeholder 5">
            <a:extLst>
              <a:ext uri="{FF2B5EF4-FFF2-40B4-BE49-F238E27FC236}">
                <a16:creationId xmlns:a16="http://schemas.microsoft.com/office/drawing/2014/main" id="{0C909165-E804-E445-9D0C-17F74DA7062C}"/>
              </a:ext>
            </a:extLst>
          </p:cNvPr>
          <p:cNvSpPr>
            <a:spLocks noGrp="1"/>
          </p:cNvSpPr>
          <p:nvPr>
            <p:ph type="body" sz="quarter" idx="63" hasCustomPrompt="1"/>
          </p:nvPr>
        </p:nvSpPr>
        <p:spPr>
          <a:xfrm>
            <a:off x="9582150" y="6273677"/>
            <a:ext cx="1752600" cy="289048"/>
          </a:xfrm>
          <a:solidFill>
            <a:schemeClr val="tx1"/>
          </a:solidFill>
        </p:spPr>
        <p:txBody>
          <a:bodyPr vert="horz" lIns="36000" tIns="36000" rIns="0" bIns="0" rtlCol="0" anchor="ctr">
            <a:noAutofit/>
          </a:bodyPr>
          <a:lstStyle>
            <a:lvl1pPr>
              <a:defRPr lang="en-US" sz="1000" b="1" dirty="0">
                <a:solidFill>
                  <a:schemeClr val="bg1"/>
                </a:solidFill>
                <a:latin typeface="Effra" panose="020B0603020203020204" pitchFamily="34" charset="0"/>
                <a:ea typeface="Helvetica Neue" charset="0"/>
                <a:cs typeface="Effra" panose="020B0603020203020204" pitchFamily="34" charset="0"/>
              </a:defRPr>
            </a:lvl1pPr>
          </a:lstStyle>
          <a:p>
            <a:pPr lvl="0">
              <a:lnSpc>
                <a:spcPts val="1080"/>
              </a:lnSpc>
            </a:pPr>
            <a:r>
              <a:rPr lang="en-US"/>
              <a:t>Insert image caption</a:t>
            </a:r>
          </a:p>
        </p:txBody>
      </p:sp>
      <p:sp>
        <p:nvSpPr>
          <p:cNvPr id="5" name="Footer Placeholder 4">
            <a:extLst>
              <a:ext uri="{FF2B5EF4-FFF2-40B4-BE49-F238E27FC236}">
                <a16:creationId xmlns:a16="http://schemas.microsoft.com/office/drawing/2014/main" id="{69AA84C5-DABB-0549-8419-BA6CF6CE1413}"/>
              </a:ext>
            </a:extLst>
          </p:cNvPr>
          <p:cNvSpPr>
            <a:spLocks noGrp="1"/>
          </p:cNvSpPr>
          <p:nvPr>
            <p:ph type="ftr" sz="quarter" idx="64"/>
          </p:nvPr>
        </p:nvSpPr>
        <p:spPr/>
        <p:txBody>
          <a:bodyPr/>
          <a:lstStyle/>
          <a:p>
            <a:r>
              <a:rPr lang="en-GB"/>
              <a:t>Flutter International — Confidential </a:t>
            </a:r>
          </a:p>
        </p:txBody>
      </p:sp>
      <p:sp>
        <p:nvSpPr>
          <p:cNvPr id="10" name="Text Placeholder 4">
            <a:extLst>
              <a:ext uri="{FF2B5EF4-FFF2-40B4-BE49-F238E27FC236}">
                <a16:creationId xmlns:a16="http://schemas.microsoft.com/office/drawing/2014/main" id="{BD904040-1264-8D4D-86EB-E40D64B4AA35}"/>
              </a:ext>
            </a:extLst>
          </p:cNvPr>
          <p:cNvSpPr>
            <a:spLocks noGrp="1"/>
          </p:cNvSpPr>
          <p:nvPr>
            <p:ph type="body" sz="quarter" idx="19"/>
          </p:nvPr>
        </p:nvSpPr>
        <p:spPr>
          <a:xfrm>
            <a:off x="1092200" y="1233488"/>
            <a:ext cx="2498726" cy="496728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83D5E-540F-E74F-B65C-988D6304B1C1}"/>
              </a:ext>
            </a:extLst>
          </p:cNvPr>
          <p:cNvSpPr>
            <a:spLocks noGrp="1"/>
          </p:cNvSpPr>
          <p:nvPr>
            <p:ph type="title"/>
          </p:nvPr>
        </p:nvSpPr>
        <p:spPr/>
        <p:txBody>
          <a:bodyPr/>
          <a:lstStyle/>
          <a:p>
            <a:r>
              <a:rPr lang="en-GB"/>
              <a:t>Click to edit Master title style</a:t>
            </a:r>
            <a:endParaRPr lang="en-US"/>
          </a:p>
        </p:txBody>
      </p:sp>
      <p:sp>
        <p:nvSpPr>
          <p:cNvPr id="4" name="Text Placeholder 4">
            <a:extLst>
              <a:ext uri="{FF2B5EF4-FFF2-40B4-BE49-F238E27FC236}">
                <a16:creationId xmlns:a16="http://schemas.microsoft.com/office/drawing/2014/main" id="{D822186E-ADB8-6140-8842-66FF6080B985}"/>
              </a:ext>
            </a:extLst>
          </p:cNvPr>
          <p:cNvSpPr>
            <a:spLocks noGrp="1"/>
          </p:cNvSpPr>
          <p:nvPr>
            <p:ph type="body" sz="quarter" idx="19"/>
          </p:nvPr>
        </p:nvSpPr>
        <p:spPr>
          <a:xfrm>
            <a:off x="1092200" y="1233488"/>
            <a:ext cx="2498725" cy="496728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Picture Placeholder 2">
            <a:extLst>
              <a:ext uri="{FF2B5EF4-FFF2-40B4-BE49-F238E27FC236}">
                <a16:creationId xmlns:a16="http://schemas.microsoft.com/office/drawing/2014/main" id="{DE9F4877-970C-F242-8F79-B124C81201D1}"/>
              </a:ext>
            </a:extLst>
          </p:cNvPr>
          <p:cNvSpPr>
            <a:spLocks noGrp="1"/>
          </p:cNvSpPr>
          <p:nvPr>
            <p:ph type="pic" sz="quarter" idx="35" hasCustomPrompt="1"/>
          </p:nvPr>
        </p:nvSpPr>
        <p:spPr>
          <a:xfrm>
            <a:off x="4257676" y="1233300"/>
            <a:ext cx="3528822" cy="2241423"/>
          </a:xfrm>
          <a:prstGeom prst="rect">
            <a:avLst/>
          </a:prstGeom>
          <a:pattFill prst="pct75">
            <a:fgClr>
              <a:schemeClr val="accent2"/>
            </a:fgClr>
            <a:bgClr>
              <a:schemeClr val="accent2">
                <a:lumMod val="40000"/>
                <a:lumOff val="60000"/>
              </a:schemeClr>
            </a:bgClr>
          </a:pattFill>
        </p:spPr>
        <p:txBody>
          <a:bodyPr vert="horz" wrap="square" lIns="0" tIns="0" rIns="0" bIns="0" rtlCol="0" anchor="ctr">
            <a:noAutofit/>
          </a:bodyPr>
          <a:lstStyle>
            <a:lvl1pPr algn="ctr">
              <a:defRPr lang="en-US" dirty="0">
                <a:solidFill>
                  <a:schemeClr val="bg1"/>
                </a:solidFill>
              </a:defRPr>
            </a:lvl1pPr>
          </a:lstStyle>
          <a:p>
            <a:pPr lvl="0"/>
            <a:r>
              <a:rPr lang="en-US"/>
              <a:t>DRAG &amp; DROP IMAGE</a:t>
            </a:r>
          </a:p>
        </p:txBody>
      </p:sp>
      <p:sp>
        <p:nvSpPr>
          <p:cNvPr id="6" name="Picture Placeholder 2">
            <a:extLst>
              <a:ext uri="{FF2B5EF4-FFF2-40B4-BE49-F238E27FC236}">
                <a16:creationId xmlns:a16="http://schemas.microsoft.com/office/drawing/2014/main" id="{DA50DD6A-0968-DE4A-9E9A-E037F12838B2}"/>
              </a:ext>
            </a:extLst>
          </p:cNvPr>
          <p:cNvSpPr>
            <a:spLocks noGrp="1"/>
          </p:cNvSpPr>
          <p:nvPr>
            <p:ph type="pic" sz="quarter" idx="58" hasCustomPrompt="1"/>
          </p:nvPr>
        </p:nvSpPr>
        <p:spPr>
          <a:xfrm>
            <a:off x="7983728" y="1233300"/>
            <a:ext cx="3528822" cy="2241423"/>
          </a:xfrm>
          <a:prstGeom prst="rect">
            <a:avLst/>
          </a:prstGeom>
          <a:pattFill prst="pct75">
            <a:fgClr>
              <a:schemeClr val="accent2"/>
            </a:fgClr>
            <a:bgClr>
              <a:schemeClr val="accent2">
                <a:lumMod val="40000"/>
                <a:lumOff val="60000"/>
              </a:schemeClr>
            </a:bgClr>
          </a:pattFill>
        </p:spPr>
        <p:txBody>
          <a:bodyPr vert="horz" wrap="square" lIns="0" tIns="0" rIns="0" bIns="0" rtlCol="0" anchor="ctr">
            <a:noAutofit/>
          </a:bodyPr>
          <a:lstStyle>
            <a:lvl1pPr algn="ctr">
              <a:defRPr lang="en-US" dirty="0">
                <a:solidFill>
                  <a:schemeClr val="bg1"/>
                </a:solidFill>
              </a:defRPr>
            </a:lvl1pPr>
          </a:lstStyle>
          <a:p>
            <a:pPr lvl="0"/>
            <a:r>
              <a:rPr lang="en-US"/>
              <a:t>DRAG &amp; DROP IMAGE</a:t>
            </a:r>
          </a:p>
        </p:txBody>
      </p:sp>
      <p:sp>
        <p:nvSpPr>
          <p:cNvPr id="7" name="Picture Placeholder 2">
            <a:extLst>
              <a:ext uri="{FF2B5EF4-FFF2-40B4-BE49-F238E27FC236}">
                <a16:creationId xmlns:a16="http://schemas.microsoft.com/office/drawing/2014/main" id="{63BB5B52-96B7-7A4A-995B-94E0E004346F}"/>
              </a:ext>
            </a:extLst>
          </p:cNvPr>
          <p:cNvSpPr>
            <a:spLocks noGrp="1"/>
          </p:cNvSpPr>
          <p:nvPr>
            <p:ph type="pic" sz="quarter" idx="59" hasCustomPrompt="1"/>
          </p:nvPr>
        </p:nvSpPr>
        <p:spPr>
          <a:xfrm>
            <a:off x="4257676" y="3671827"/>
            <a:ext cx="3528822" cy="2241423"/>
          </a:xfrm>
          <a:prstGeom prst="rect">
            <a:avLst/>
          </a:prstGeom>
          <a:pattFill prst="pct75">
            <a:fgClr>
              <a:schemeClr val="accent2"/>
            </a:fgClr>
            <a:bgClr>
              <a:schemeClr val="accent2">
                <a:lumMod val="40000"/>
                <a:lumOff val="60000"/>
              </a:schemeClr>
            </a:bgClr>
          </a:pattFill>
        </p:spPr>
        <p:txBody>
          <a:bodyPr vert="horz" wrap="square" lIns="0" tIns="0" rIns="0" bIns="0" rtlCol="0" anchor="ctr">
            <a:noAutofit/>
          </a:bodyPr>
          <a:lstStyle>
            <a:lvl1pPr algn="ctr">
              <a:defRPr lang="en-US" dirty="0">
                <a:solidFill>
                  <a:schemeClr val="bg1"/>
                </a:solidFill>
              </a:defRPr>
            </a:lvl1pPr>
          </a:lstStyle>
          <a:p>
            <a:pPr lvl="0"/>
            <a:r>
              <a:rPr lang="en-US"/>
              <a:t>DRAG &amp; DROP IMAGE</a:t>
            </a:r>
          </a:p>
        </p:txBody>
      </p:sp>
      <p:sp>
        <p:nvSpPr>
          <p:cNvPr id="8" name="Picture Placeholder 2">
            <a:extLst>
              <a:ext uri="{FF2B5EF4-FFF2-40B4-BE49-F238E27FC236}">
                <a16:creationId xmlns:a16="http://schemas.microsoft.com/office/drawing/2014/main" id="{560CC91B-8A99-BD47-83E8-6E1CF839AADC}"/>
              </a:ext>
            </a:extLst>
          </p:cNvPr>
          <p:cNvSpPr>
            <a:spLocks noGrp="1"/>
          </p:cNvSpPr>
          <p:nvPr>
            <p:ph type="pic" sz="quarter" idx="60" hasCustomPrompt="1"/>
          </p:nvPr>
        </p:nvSpPr>
        <p:spPr>
          <a:xfrm>
            <a:off x="7983728" y="3671827"/>
            <a:ext cx="3528822" cy="2241423"/>
          </a:xfrm>
          <a:prstGeom prst="rect">
            <a:avLst/>
          </a:prstGeom>
          <a:pattFill prst="pct75">
            <a:fgClr>
              <a:schemeClr val="accent2"/>
            </a:fgClr>
            <a:bgClr>
              <a:schemeClr val="accent2">
                <a:lumMod val="40000"/>
                <a:lumOff val="60000"/>
              </a:schemeClr>
            </a:bgClr>
          </a:pattFill>
        </p:spPr>
        <p:txBody>
          <a:bodyPr vert="horz" wrap="square" lIns="0" tIns="0" rIns="0" bIns="0" rtlCol="0" anchor="ctr">
            <a:noAutofit/>
          </a:bodyPr>
          <a:lstStyle>
            <a:lvl1pPr algn="ctr">
              <a:defRPr lang="en-US" dirty="0">
                <a:solidFill>
                  <a:schemeClr val="bg1"/>
                </a:solidFill>
              </a:defRPr>
            </a:lvl1pPr>
          </a:lstStyle>
          <a:p>
            <a:pPr lvl="0"/>
            <a:r>
              <a:rPr lang="en-US"/>
              <a:t>DRAG &amp; DROP IMAGE</a:t>
            </a:r>
          </a:p>
        </p:txBody>
      </p:sp>
      <p:sp>
        <p:nvSpPr>
          <p:cNvPr id="9" name="Text Placeholder 5">
            <a:extLst>
              <a:ext uri="{FF2B5EF4-FFF2-40B4-BE49-F238E27FC236}">
                <a16:creationId xmlns:a16="http://schemas.microsoft.com/office/drawing/2014/main" id="{18828002-BFE2-2541-88D6-54C6F136D74F}"/>
              </a:ext>
            </a:extLst>
          </p:cNvPr>
          <p:cNvSpPr>
            <a:spLocks noGrp="1"/>
          </p:cNvSpPr>
          <p:nvPr>
            <p:ph type="body" sz="quarter" idx="57" hasCustomPrompt="1"/>
          </p:nvPr>
        </p:nvSpPr>
        <p:spPr>
          <a:xfrm>
            <a:off x="4257674" y="5624202"/>
            <a:ext cx="2106613" cy="289048"/>
          </a:xfrm>
          <a:solidFill>
            <a:schemeClr val="tx1"/>
          </a:solidFill>
        </p:spPr>
        <p:txBody>
          <a:bodyPr vert="horz" lIns="36000" tIns="36000" rIns="0" bIns="0" rtlCol="0" anchor="ctr">
            <a:noAutofit/>
          </a:bodyPr>
          <a:lstStyle>
            <a:lvl1pPr>
              <a:defRPr lang="en-US" sz="1000" b="1" dirty="0">
                <a:solidFill>
                  <a:schemeClr val="bg1"/>
                </a:solidFill>
                <a:latin typeface="Effra" panose="020B0603020203020204" pitchFamily="34" charset="0"/>
                <a:ea typeface="Helvetica Neue" charset="0"/>
                <a:cs typeface="Effra" panose="020B0603020203020204" pitchFamily="34" charset="0"/>
              </a:defRPr>
            </a:lvl1pPr>
          </a:lstStyle>
          <a:p>
            <a:pPr lvl="0">
              <a:lnSpc>
                <a:spcPts val="1080"/>
              </a:lnSpc>
            </a:pPr>
            <a:r>
              <a:rPr lang="en-US"/>
              <a:t>Insert image caption</a:t>
            </a:r>
          </a:p>
        </p:txBody>
      </p:sp>
      <p:sp>
        <p:nvSpPr>
          <p:cNvPr id="10" name="Text Placeholder 5">
            <a:extLst>
              <a:ext uri="{FF2B5EF4-FFF2-40B4-BE49-F238E27FC236}">
                <a16:creationId xmlns:a16="http://schemas.microsoft.com/office/drawing/2014/main" id="{39613A67-3F56-8547-9271-07C95FE993A5}"/>
              </a:ext>
            </a:extLst>
          </p:cNvPr>
          <p:cNvSpPr>
            <a:spLocks noGrp="1"/>
          </p:cNvSpPr>
          <p:nvPr>
            <p:ph type="body" sz="quarter" idx="61" hasCustomPrompt="1"/>
          </p:nvPr>
        </p:nvSpPr>
        <p:spPr>
          <a:xfrm>
            <a:off x="7983728" y="5624202"/>
            <a:ext cx="2106613" cy="289048"/>
          </a:xfrm>
          <a:solidFill>
            <a:schemeClr val="tx1"/>
          </a:solidFill>
        </p:spPr>
        <p:txBody>
          <a:bodyPr vert="horz" lIns="36000" tIns="36000" rIns="0" bIns="0" rtlCol="0" anchor="ctr">
            <a:noAutofit/>
          </a:bodyPr>
          <a:lstStyle>
            <a:lvl1pPr>
              <a:defRPr lang="en-US" sz="1000" b="1" dirty="0">
                <a:solidFill>
                  <a:schemeClr val="bg1"/>
                </a:solidFill>
                <a:latin typeface="Effra" panose="020B0603020203020204" pitchFamily="34" charset="0"/>
                <a:ea typeface="Helvetica Neue" charset="0"/>
                <a:cs typeface="Effra" panose="020B0603020203020204" pitchFamily="34" charset="0"/>
              </a:defRPr>
            </a:lvl1pPr>
          </a:lstStyle>
          <a:p>
            <a:pPr lvl="0">
              <a:lnSpc>
                <a:spcPts val="1080"/>
              </a:lnSpc>
            </a:pPr>
            <a:r>
              <a:rPr lang="en-US"/>
              <a:t>Insert image caption</a:t>
            </a:r>
          </a:p>
        </p:txBody>
      </p:sp>
      <p:sp>
        <p:nvSpPr>
          <p:cNvPr id="11" name="Text Placeholder 5">
            <a:extLst>
              <a:ext uri="{FF2B5EF4-FFF2-40B4-BE49-F238E27FC236}">
                <a16:creationId xmlns:a16="http://schemas.microsoft.com/office/drawing/2014/main" id="{3564210D-F59C-EF4A-B109-A0DE92024315}"/>
              </a:ext>
            </a:extLst>
          </p:cNvPr>
          <p:cNvSpPr>
            <a:spLocks noGrp="1"/>
          </p:cNvSpPr>
          <p:nvPr>
            <p:ph type="body" sz="quarter" idx="62" hasCustomPrompt="1"/>
          </p:nvPr>
        </p:nvSpPr>
        <p:spPr>
          <a:xfrm>
            <a:off x="4257674" y="3185675"/>
            <a:ext cx="2106613" cy="289048"/>
          </a:xfrm>
          <a:solidFill>
            <a:schemeClr val="tx1"/>
          </a:solidFill>
        </p:spPr>
        <p:txBody>
          <a:bodyPr vert="horz" lIns="36000" tIns="36000" rIns="0" bIns="0" rtlCol="0" anchor="ctr">
            <a:noAutofit/>
          </a:bodyPr>
          <a:lstStyle>
            <a:lvl1pPr>
              <a:defRPr lang="en-US" sz="1000" b="1" dirty="0">
                <a:solidFill>
                  <a:schemeClr val="bg1"/>
                </a:solidFill>
                <a:latin typeface="Effra" panose="020B0603020203020204" pitchFamily="34" charset="0"/>
                <a:ea typeface="Helvetica Neue" charset="0"/>
                <a:cs typeface="Effra" panose="020B0603020203020204" pitchFamily="34" charset="0"/>
              </a:defRPr>
            </a:lvl1pPr>
          </a:lstStyle>
          <a:p>
            <a:pPr lvl="0">
              <a:lnSpc>
                <a:spcPts val="1080"/>
              </a:lnSpc>
            </a:pPr>
            <a:r>
              <a:rPr lang="en-US"/>
              <a:t>Insert image caption</a:t>
            </a:r>
          </a:p>
        </p:txBody>
      </p:sp>
      <p:sp>
        <p:nvSpPr>
          <p:cNvPr id="12" name="Text Placeholder 5">
            <a:extLst>
              <a:ext uri="{FF2B5EF4-FFF2-40B4-BE49-F238E27FC236}">
                <a16:creationId xmlns:a16="http://schemas.microsoft.com/office/drawing/2014/main" id="{D84E940F-D50A-EB44-98B7-2236C26407F8}"/>
              </a:ext>
            </a:extLst>
          </p:cNvPr>
          <p:cNvSpPr>
            <a:spLocks noGrp="1"/>
          </p:cNvSpPr>
          <p:nvPr>
            <p:ph type="body" sz="quarter" idx="63" hasCustomPrompt="1"/>
          </p:nvPr>
        </p:nvSpPr>
        <p:spPr>
          <a:xfrm>
            <a:off x="7983728" y="3185675"/>
            <a:ext cx="2106613" cy="289048"/>
          </a:xfrm>
          <a:solidFill>
            <a:schemeClr val="tx1"/>
          </a:solidFill>
        </p:spPr>
        <p:txBody>
          <a:bodyPr vert="horz" lIns="36000" tIns="36000" rIns="0" bIns="0" rtlCol="0" anchor="ctr">
            <a:noAutofit/>
          </a:bodyPr>
          <a:lstStyle>
            <a:lvl1pPr>
              <a:defRPr lang="en-US" sz="1000" b="1" dirty="0">
                <a:solidFill>
                  <a:schemeClr val="bg1"/>
                </a:solidFill>
                <a:latin typeface="Effra" panose="020B0603020203020204" pitchFamily="34" charset="0"/>
                <a:ea typeface="Helvetica Neue" charset="0"/>
                <a:cs typeface="Effra" panose="020B0603020203020204" pitchFamily="34" charset="0"/>
              </a:defRPr>
            </a:lvl1pPr>
          </a:lstStyle>
          <a:p>
            <a:pPr lvl="0">
              <a:lnSpc>
                <a:spcPts val="1080"/>
              </a:lnSpc>
            </a:pPr>
            <a:r>
              <a:rPr lang="en-US"/>
              <a:t>Insert image caption</a:t>
            </a:r>
          </a:p>
        </p:txBody>
      </p:sp>
      <p:sp>
        <p:nvSpPr>
          <p:cNvPr id="13" name="Footer Placeholder 12">
            <a:extLst>
              <a:ext uri="{FF2B5EF4-FFF2-40B4-BE49-F238E27FC236}">
                <a16:creationId xmlns:a16="http://schemas.microsoft.com/office/drawing/2014/main" id="{ECA44E2B-0ECB-6F41-B0A5-AB982E090FD1}"/>
              </a:ext>
            </a:extLst>
          </p:cNvPr>
          <p:cNvSpPr>
            <a:spLocks noGrp="1"/>
          </p:cNvSpPr>
          <p:nvPr>
            <p:ph type="ftr" sz="quarter" idx="64"/>
          </p:nvPr>
        </p:nvSpPr>
        <p:spPr/>
        <p:txBody>
          <a:bodyPr/>
          <a:lstStyle/>
          <a:p>
            <a:r>
              <a:rPr lang="en-GB"/>
              <a:t>Flutter International — Confidential </a:t>
            </a:r>
          </a:p>
        </p:txBody>
      </p:sp>
    </p:spTree>
    <p:extLst>
      <p:ext uri="{BB962C8B-B14F-4D97-AF65-F5344CB8AC3E}">
        <p14:creationId xmlns:p14="http://schemas.microsoft.com/office/powerpoint/2010/main" val="14946634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amp; copy picture teams">
    <p:bg>
      <p:bgPr>
        <a:solidFill>
          <a:schemeClr val="bg1"/>
        </a:solidFill>
        <a:effectLst/>
      </p:bgPr>
    </p:bg>
    <p:spTree>
      <p:nvGrpSpPr>
        <p:cNvPr id="1" name=""/>
        <p:cNvGrpSpPr/>
        <p:nvPr/>
      </p:nvGrpSpPr>
      <p:grpSpPr>
        <a:xfrm>
          <a:off x="0" y="0"/>
          <a:ext cx="0" cy="0"/>
          <a:chOff x="0" y="0"/>
          <a:chExt cx="0" cy="0"/>
        </a:xfrm>
      </p:grpSpPr>
      <p:sp>
        <p:nvSpPr>
          <p:cNvPr id="10" name="Picture Placeholder 2">
            <a:extLst>
              <a:ext uri="{FF2B5EF4-FFF2-40B4-BE49-F238E27FC236}">
                <a16:creationId xmlns:a16="http://schemas.microsoft.com/office/drawing/2014/main" id="{F3533D56-6DE0-C44B-9BF8-84F292FD8B93}"/>
              </a:ext>
            </a:extLst>
          </p:cNvPr>
          <p:cNvSpPr>
            <a:spLocks noGrp="1"/>
          </p:cNvSpPr>
          <p:nvPr userDrawn="1">
            <p:ph type="pic" sz="quarter" idx="36" hasCustomPrompt="1"/>
          </p:nvPr>
        </p:nvSpPr>
        <p:spPr>
          <a:xfrm>
            <a:off x="4144742" y="1233488"/>
            <a:ext cx="1370233" cy="1598964"/>
          </a:xfrm>
          <a:prstGeom prst="rect">
            <a:avLst/>
          </a:prstGeom>
          <a:pattFill prst="pct75">
            <a:fgClr>
              <a:schemeClr val="accent2"/>
            </a:fgClr>
            <a:bgClr>
              <a:schemeClr val="accent2">
                <a:lumMod val="40000"/>
                <a:lumOff val="60000"/>
              </a:schemeClr>
            </a:bgClr>
          </a:pattFill>
        </p:spPr>
        <p:txBody>
          <a:bodyPr vert="horz" wrap="square" lIns="0" tIns="0" rIns="0" bIns="0" rtlCol="0" anchor="ctr">
            <a:noAutofit/>
          </a:bodyPr>
          <a:lstStyle>
            <a:lvl1pPr algn="ctr">
              <a:defRPr lang="en-US" dirty="0">
                <a:solidFill>
                  <a:schemeClr val="bg1"/>
                </a:solidFill>
              </a:defRPr>
            </a:lvl1pPr>
          </a:lstStyle>
          <a:p>
            <a:pPr lvl="0"/>
            <a:r>
              <a:rPr lang="en-US"/>
              <a:t>DRAG &amp; DROP IMAGE</a:t>
            </a:r>
          </a:p>
        </p:txBody>
      </p:sp>
      <p:sp>
        <p:nvSpPr>
          <p:cNvPr id="12" name="Text Placeholder 4">
            <a:extLst>
              <a:ext uri="{FF2B5EF4-FFF2-40B4-BE49-F238E27FC236}">
                <a16:creationId xmlns:a16="http://schemas.microsoft.com/office/drawing/2014/main" id="{5CF5D1C2-A526-C547-9C39-C727F4A96247}"/>
              </a:ext>
            </a:extLst>
          </p:cNvPr>
          <p:cNvSpPr>
            <a:spLocks noGrp="1"/>
          </p:cNvSpPr>
          <p:nvPr userDrawn="1">
            <p:ph type="body" sz="quarter" idx="37" hasCustomPrompt="1"/>
          </p:nvPr>
        </p:nvSpPr>
        <p:spPr>
          <a:xfrm>
            <a:off x="4144742" y="2854397"/>
            <a:ext cx="1370233" cy="469651"/>
          </a:xfrm>
        </p:spPr>
        <p:txBody>
          <a:bodyPr tIns="36000" bIns="0" anchor="t"/>
          <a:lstStyle>
            <a:lvl1pPr marL="0" indent="0" algn="l" defTabSz="914377" rtl="0" eaLnBrk="1" latinLnBrk="0" hangingPunct="1">
              <a:lnSpc>
                <a:spcPts val="1600"/>
              </a:lnSpc>
              <a:spcBef>
                <a:spcPct val="0"/>
              </a:spcBef>
              <a:spcAft>
                <a:spcPts val="600"/>
              </a:spcAft>
              <a:buNone/>
              <a:defRPr lang="en-US" sz="1400" b="1" kern="1200" spc="0" smtClean="0">
                <a:solidFill>
                  <a:schemeClr val="tx1"/>
                </a:solidFill>
                <a:latin typeface="Effra" panose="020B0603020203020204" pitchFamily="34" charset="0"/>
                <a:ea typeface="Effra" panose="020B0603020203020204" pitchFamily="34" charset="0"/>
                <a:cs typeface="Effra" panose="020B0603020203020204" pitchFamily="34" charset="0"/>
              </a:defRPr>
            </a:lvl1pPr>
            <a:lvl2pPr marL="0" indent="0" algn="l" defTabSz="914377" rtl="0" eaLnBrk="1" latinLnBrk="0" hangingPunct="1">
              <a:lnSpc>
                <a:spcPts val="3840"/>
              </a:lnSpc>
              <a:spcBef>
                <a:spcPct val="0"/>
              </a:spcBef>
              <a:buNone/>
              <a:defRPr lang="en-US" sz="3200" b="1" kern="1200" spc="-151" smtClean="0">
                <a:solidFill>
                  <a:schemeClr val="tx2"/>
                </a:solidFill>
                <a:latin typeface="Arial" charset="0"/>
                <a:ea typeface="Arial" charset="0"/>
                <a:cs typeface="Arial" charset="0"/>
              </a:defRPr>
            </a:lvl2pPr>
            <a:lvl3pPr marL="0" indent="0" algn="l" defTabSz="914377" rtl="0" eaLnBrk="1" latinLnBrk="0" hangingPunct="1">
              <a:lnSpc>
                <a:spcPts val="3840"/>
              </a:lnSpc>
              <a:spcBef>
                <a:spcPct val="0"/>
              </a:spcBef>
              <a:buNone/>
              <a:defRPr lang="en-US" sz="3200" b="1" kern="1200" spc="-151" smtClean="0">
                <a:solidFill>
                  <a:schemeClr val="tx2"/>
                </a:solidFill>
                <a:latin typeface="Arial" charset="0"/>
                <a:ea typeface="Arial" charset="0"/>
                <a:cs typeface="Arial" charset="0"/>
              </a:defRPr>
            </a:lvl3pPr>
            <a:lvl4pPr marL="0" indent="0" algn="l" defTabSz="914377" rtl="0" eaLnBrk="1" latinLnBrk="0" hangingPunct="1">
              <a:lnSpc>
                <a:spcPts val="3840"/>
              </a:lnSpc>
              <a:spcBef>
                <a:spcPct val="0"/>
              </a:spcBef>
              <a:buNone/>
              <a:defRPr lang="en-US" sz="3200" b="1" kern="1200" spc="-151" smtClean="0">
                <a:solidFill>
                  <a:schemeClr val="tx2"/>
                </a:solidFill>
                <a:latin typeface="Arial" charset="0"/>
                <a:ea typeface="Arial" charset="0"/>
                <a:cs typeface="Arial" charset="0"/>
              </a:defRPr>
            </a:lvl4pPr>
            <a:lvl5pPr marL="0" indent="0" algn="l" defTabSz="914377" rtl="0" eaLnBrk="1" latinLnBrk="0" hangingPunct="1">
              <a:lnSpc>
                <a:spcPts val="3840"/>
              </a:lnSpc>
              <a:spcBef>
                <a:spcPct val="0"/>
              </a:spcBef>
              <a:buNone/>
              <a:defRPr lang="en-US" sz="3200" b="1" kern="1200" spc="-151">
                <a:solidFill>
                  <a:schemeClr val="tx2"/>
                </a:solidFill>
                <a:latin typeface="Arial" charset="0"/>
                <a:ea typeface="Arial" charset="0"/>
                <a:cs typeface="Arial" charset="0"/>
              </a:defRPr>
            </a:lvl5pPr>
          </a:lstStyle>
          <a:p>
            <a:r>
              <a:rPr lang="en-US"/>
              <a:t>Name goes here</a:t>
            </a:r>
          </a:p>
        </p:txBody>
      </p:sp>
      <p:sp>
        <p:nvSpPr>
          <p:cNvPr id="13" name="Text Placeholder 6">
            <a:extLst>
              <a:ext uri="{FF2B5EF4-FFF2-40B4-BE49-F238E27FC236}">
                <a16:creationId xmlns:a16="http://schemas.microsoft.com/office/drawing/2014/main" id="{3E75B0A4-25DB-894A-8AF5-F014909CABB6}"/>
              </a:ext>
            </a:extLst>
          </p:cNvPr>
          <p:cNvSpPr>
            <a:spLocks noGrp="1"/>
          </p:cNvSpPr>
          <p:nvPr userDrawn="1">
            <p:ph type="body" sz="quarter" idx="38" hasCustomPrompt="1"/>
          </p:nvPr>
        </p:nvSpPr>
        <p:spPr>
          <a:xfrm>
            <a:off x="4144742" y="3413233"/>
            <a:ext cx="1370233" cy="285720"/>
          </a:xfrm>
        </p:spPr>
        <p:txBody>
          <a:bodyPr anchor="t"/>
          <a:lstStyle>
            <a:lvl1pPr marL="0" indent="0" algn="l" defTabSz="914377" rtl="0" eaLnBrk="1" latinLnBrk="0" hangingPunct="1">
              <a:lnSpc>
                <a:spcPts val="1100"/>
              </a:lnSpc>
              <a:spcBef>
                <a:spcPct val="0"/>
              </a:spcBef>
              <a:spcAft>
                <a:spcPts val="600"/>
              </a:spcAft>
              <a:buNone/>
              <a:defRPr lang="en-US" sz="900" b="0" i="0" kern="1200" spc="0" baseline="0" dirty="0" smtClean="0">
                <a:solidFill>
                  <a:schemeClr val="tx1">
                    <a:lumMod val="50000"/>
                    <a:lumOff val="50000"/>
                  </a:schemeClr>
                </a:solidFill>
                <a:latin typeface="Effra Light" panose="020B0403020203020204" pitchFamily="34" charset="0"/>
                <a:ea typeface="Effra Light" panose="020B0403020203020204" pitchFamily="34" charset="0"/>
                <a:cs typeface="Effra Light" panose="020B0403020203020204" pitchFamily="34" charset="0"/>
              </a:defRPr>
            </a:lvl1pPr>
            <a:lvl2pPr marL="457189" indent="0" algn="l" defTabSz="914377" rtl="0" eaLnBrk="1" latinLnBrk="0" hangingPunct="1">
              <a:lnSpc>
                <a:spcPct val="100000"/>
              </a:lnSpc>
              <a:spcBef>
                <a:spcPct val="0"/>
              </a:spcBef>
              <a:buNone/>
              <a:defRPr lang="en-US" sz="1400" b="0" kern="1200" spc="0" baseline="0" dirty="0" smtClean="0">
                <a:solidFill>
                  <a:schemeClr val="accent2"/>
                </a:solidFill>
                <a:latin typeface="Arial" charset="0"/>
                <a:ea typeface="Arial" charset="0"/>
                <a:cs typeface="Arial" charset="0"/>
              </a:defRPr>
            </a:lvl2pPr>
            <a:lvl3pPr marL="914377" indent="0" algn="l" defTabSz="914377" rtl="0" eaLnBrk="1" latinLnBrk="0" hangingPunct="1">
              <a:lnSpc>
                <a:spcPct val="100000"/>
              </a:lnSpc>
              <a:spcBef>
                <a:spcPct val="0"/>
              </a:spcBef>
              <a:buNone/>
              <a:defRPr lang="en-US" sz="1400" b="0" kern="1200" spc="0" baseline="0" dirty="0" smtClean="0">
                <a:solidFill>
                  <a:schemeClr val="accent2"/>
                </a:solidFill>
                <a:latin typeface="Arial" charset="0"/>
                <a:ea typeface="Arial" charset="0"/>
                <a:cs typeface="Arial" charset="0"/>
              </a:defRPr>
            </a:lvl3pPr>
            <a:lvl4pPr marL="1371566" indent="0" algn="l" defTabSz="914377" rtl="0" eaLnBrk="1" latinLnBrk="0" hangingPunct="1">
              <a:lnSpc>
                <a:spcPct val="100000"/>
              </a:lnSpc>
              <a:spcBef>
                <a:spcPct val="0"/>
              </a:spcBef>
              <a:buNone/>
              <a:defRPr lang="en-US" sz="1400" b="0" kern="1200" spc="0" baseline="0" dirty="0" smtClean="0">
                <a:solidFill>
                  <a:schemeClr val="accent2"/>
                </a:solidFill>
                <a:latin typeface="Arial" charset="0"/>
                <a:ea typeface="Arial" charset="0"/>
                <a:cs typeface="Arial" charset="0"/>
              </a:defRPr>
            </a:lvl4pPr>
            <a:lvl5pPr marL="1828754" indent="0" algn="l" defTabSz="914377" rtl="0" eaLnBrk="1" latinLnBrk="0" hangingPunct="1">
              <a:lnSpc>
                <a:spcPct val="100000"/>
              </a:lnSpc>
              <a:spcBef>
                <a:spcPct val="0"/>
              </a:spcBef>
              <a:buNone/>
              <a:defRPr lang="en-US" sz="1400" b="0" kern="1200" spc="0" baseline="0" dirty="0">
                <a:solidFill>
                  <a:schemeClr val="accent2"/>
                </a:solidFill>
                <a:latin typeface="Arial" charset="0"/>
                <a:ea typeface="Arial" charset="0"/>
                <a:cs typeface="Arial" charset="0"/>
              </a:defRPr>
            </a:lvl5pPr>
          </a:lstStyle>
          <a:p>
            <a:pPr lvl="0"/>
            <a:r>
              <a:rPr lang="en-US"/>
              <a:t>Small copy</a:t>
            </a:r>
          </a:p>
        </p:txBody>
      </p:sp>
      <p:sp>
        <p:nvSpPr>
          <p:cNvPr id="14" name="Picture Placeholder 2">
            <a:extLst>
              <a:ext uri="{FF2B5EF4-FFF2-40B4-BE49-F238E27FC236}">
                <a16:creationId xmlns:a16="http://schemas.microsoft.com/office/drawing/2014/main" id="{AF5C13E9-DAEF-4D4D-AF6B-1C18E84CAD0B}"/>
              </a:ext>
            </a:extLst>
          </p:cNvPr>
          <p:cNvSpPr>
            <a:spLocks noGrp="1"/>
          </p:cNvSpPr>
          <p:nvPr>
            <p:ph type="pic" sz="quarter" idx="39" hasCustomPrompt="1"/>
          </p:nvPr>
        </p:nvSpPr>
        <p:spPr>
          <a:xfrm>
            <a:off x="5729067" y="1233488"/>
            <a:ext cx="1370233" cy="1598964"/>
          </a:xfrm>
          <a:prstGeom prst="rect">
            <a:avLst/>
          </a:prstGeom>
          <a:pattFill prst="pct75">
            <a:fgClr>
              <a:schemeClr val="accent2"/>
            </a:fgClr>
            <a:bgClr>
              <a:schemeClr val="accent2">
                <a:lumMod val="40000"/>
                <a:lumOff val="60000"/>
              </a:schemeClr>
            </a:bgClr>
          </a:pattFill>
        </p:spPr>
        <p:txBody>
          <a:bodyPr vert="horz" wrap="square" lIns="0" tIns="0" rIns="0" bIns="0" rtlCol="0" anchor="ctr">
            <a:noAutofit/>
          </a:bodyPr>
          <a:lstStyle>
            <a:lvl1pPr algn="ctr">
              <a:defRPr lang="en-US" dirty="0">
                <a:solidFill>
                  <a:schemeClr val="bg1"/>
                </a:solidFill>
              </a:defRPr>
            </a:lvl1pPr>
          </a:lstStyle>
          <a:p>
            <a:pPr lvl="0"/>
            <a:r>
              <a:rPr lang="en-US"/>
              <a:t>DRAG &amp; DROP IMAGE</a:t>
            </a:r>
          </a:p>
        </p:txBody>
      </p:sp>
      <p:sp>
        <p:nvSpPr>
          <p:cNvPr id="15" name="Text Placeholder 4">
            <a:extLst>
              <a:ext uri="{FF2B5EF4-FFF2-40B4-BE49-F238E27FC236}">
                <a16:creationId xmlns:a16="http://schemas.microsoft.com/office/drawing/2014/main" id="{31E945C8-E85E-5F48-820F-3FC24108F4A7}"/>
              </a:ext>
            </a:extLst>
          </p:cNvPr>
          <p:cNvSpPr>
            <a:spLocks noGrp="1"/>
          </p:cNvSpPr>
          <p:nvPr>
            <p:ph type="body" sz="quarter" idx="40" hasCustomPrompt="1"/>
          </p:nvPr>
        </p:nvSpPr>
        <p:spPr>
          <a:xfrm>
            <a:off x="5729067" y="2854397"/>
            <a:ext cx="1370233" cy="469651"/>
          </a:xfrm>
        </p:spPr>
        <p:txBody>
          <a:bodyPr tIns="36000" bIns="0" anchor="t"/>
          <a:lstStyle>
            <a:lvl1pPr marL="0" indent="0" algn="l" defTabSz="914377" rtl="0" eaLnBrk="1" latinLnBrk="0" hangingPunct="1">
              <a:lnSpc>
                <a:spcPts val="1600"/>
              </a:lnSpc>
              <a:spcBef>
                <a:spcPct val="0"/>
              </a:spcBef>
              <a:spcAft>
                <a:spcPts val="600"/>
              </a:spcAft>
              <a:buNone/>
              <a:defRPr lang="en-US" sz="1400" b="1" kern="1200" spc="0" smtClean="0">
                <a:solidFill>
                  <a:schemeClr val="tx1"/>
                </a:solidFill>
                <a:latin typeface="Effra" panose="020B0603020203020204" pitchFamily="34" charset="0"/>
                <a:ea typeface="Effra" panose="020B0603020203020204" pitchFamily="34" charset="0"/>
                <a:cs typeface="Effra" panose="020B0603020203020204" pitchFamily="34" charset="0"/>
              </a:defRPr>
            </a:lvl1pPr>
            <a:lvl2pPr marL="0" indent="0" algn="l" defTabSz="914377" rtl="0" eaLnBrk="1" latinLnBrk="0" hangingPunct="1">
              <a:lnSpc>
                <a:spcPts val="3840"/>
              </a:lnSpc>
              <a:spcBef>
                <a:spcPct val="0"/>
              </a:spcBef>
              <a:buNone/>
              <a:defRPr lang="en-US" sz="3200" b="1" kern="1200" spc="-151" smtClean="0">
                <a:solidFill>
                  <a:schemeClr val="tx2"/>
                </a:solidFill>
                <a:latin typeface="Arial" charset="0"/>
                <a:ea typeface="Arial" charset="0"/>
                <a:cs typeface="Arial" charset="0"/>
              </a:defRPr>
            </a:lvl2pPr>
            <a:lvl3pPr marL="0" indent="0" algn="l" defTabSz="914377" rtl="0" eaLnBrk="1" latinLnBrk="0" hangingPunct="1">
              <a:lnSpc>
                <a:spcPts val="3840"/>
              </a:lnSpc>
              <a:spcBef>
                <a:spcPct val="0"/>
              </a:spcBef>
              <a:buNone/>
              <a:defRPr lang="en-US" sz="3200" b="1" kern="1200" spc="-151" smtClean="0">
                <a:solidFill>
                  <a:schemeClr val="tx2"/>
                </a:solidFill>
                <a:latin typeface="Arial" charset="0"/>
                <a:ea typeface="Arial" charset="0"/>
                <a:cs typeface="Arial" charset="0"/>
              </a:defRPr>
            </a:lvl3pPr>
            <a:lvl4pPr marL="0" indent="0" algn="l" defTabSz="914377" rtl="0" eaLnBrk="1" latinLnBrk="0" hangingPunct="1">
              <a:lnSpc>
                <a:spcPts val="3840"/>
              </a:lnSpc>
              <a:spcBef>
                <a:spcPct val="0"/>
              </a:spcBef>
              <a:buNone/>
              <a:defRPr lang="en-US" sz="3200" b="1" kern="1200" spc="-151" smtClean="0">
                <a:solidFill>
                  <a:schemeClr val="tx2"/>
                </a:solidFill>
                <a:latin typeface="Arial" charset="0"/>
                <a:ea typeface="Arial" charset="0"/>
                <a:cs typeface="Arial" charset="0"/>
              </a:defRPr>
            </a:lvl4pPr>
            <a:lvl5pPr marL="0" indent="0" algn="l" defTabSz="914377" rtl="0" eaLnBrk="1" latinLnBrk="0" hangingPunct="1">
              <a:lnSpc>
                <a:spcPts val="3840"/>
              </a:lnSpc>
              <a:spcBef>
                <a:spcPct val="0"/>
              </a:spcBef>
              <a:buNone/>
              <a:defRPr lang="en-US" sz="3200" b="1" kern="1200" spc="-151">
                <a:solidFill>
                  <a:schemeClr val="tx2"/>
                </a:solidFill>
                <a:latin typeface="Arial" charset="0"/>
                <a:ea typeface="Arial" charset="0"/>
                <a:cs typeface="Arial" charset="0"/>
              </a:defRPr>
            </a:lvl5pPr>
          </a:lstStyle>
          <a:p>
            <a:r>
              <a:rPr lang="en-US"/>
              <a:t>Name goes here</a:t>
            </a:r>
          </a:p>
        </p:txBody>
      </p:sp>
      <p:sp>
        <p:nvSpPr>
          <p:cNvPr id="17" name="Text Placeholder 6">
            <a:extLst>
              <a:ext uri="{FF2B5EF4-FFF2-40B4-BE49-F238E27FC236}">
                <a16:creationId xmlns:a16="http://schemas.microsoft.com/office/drawing/2014/main" id="{2FD0DA8C-7DAC-0C42-8BA5-00C7C81CD651}"/>
              </a:ext>
            </a:extLst>
          </p:cNvPr>
          <p:cNvSpPr>
            <a:spLocks noGrp="1"/>
          </p:cNvSpPr>
          <p:nvPr>
            <p:ph type="body" sz="quarter" idx="41" hasCustomPrompt="1"/>
          </p:nvPr>
        </p:nvSpPr>
        <p:spPr>
          <a:xfrm>
            <a:off x="5729067" y="3413233"/>
            <a:ext cx="1370233" cy="285720"/>
          </a:xfrm>
        </p:spPr>
        <p:txBody>
          <a:bodyPr anchor="t"/>
          <a:lstStyle>
            <a:lvl1pPr marL="0" indent="0" algn="l" defTabSz="914377" rtl="0" eaLnBrk="1" latinLnBrk="0" hangingPunct="1">
              <a:lnSpc>
                <a:spcPts val="1100"/>
              </a:lnSpc>
              <a:spcBef>
                <a:spcPct val="0"/>
              </a:spcBef>
              <a:spcAft>
                <a:spcPts val="600"/>
              </a:spcAft>
              <a:buNone/>
              <a:defRPr lang="en-US" sz="900" b="0" i="0" kern="1200" spc="0" baseline="0" dirty="0" smtClean="0">
                <a:solidFill>
                  <a:schemeClr val="tx1">
                    <a:lumMod val="50000"/>
                    <a:lumOff val="50000"/>
                  </a:schemeClr>
                </a:solidFill>
                <a:latin typeface="Effra Light" panose="020B0403020203020204" pitchFamily="34" charset="0"/>
                <a:ea typeface="Effra Light" panose="020B0403020203020204" pitchFamily="34" charset="0"/>
                <a:cs typeface="Effra Light" panose="020B0403020203020204" pitchFamily="34" charset="0"/>
              </a:defRPr>
            </a:lvl1pPr>
            <a:lvl2pPr marL="457189" indent="0" algn="l" defTabSz="914377" rtl="0" eaLnBrk="1" latinLnBrk="0" hangingPunct="1">
              <a:lnSpc>
                <a:spcPct val="100000"/>
              </a:lnSpc>
              <a:spcBef>
                <a:spcPct val="0"/>
              </a:spcBef>
              <a:buNone/>
              <a:defRPr lang="en-US" sz="1400" b="0" kern="1200" spc="0" baseline="0" dirty="0" smtClean="0">
                <a:solidFill>
                  <a:schemeClr val="accent2"/>
                </a:solidFill>
                <a:latin typeface="Arial" charset="0"/>
                <a:ea typeface="Arial" charset="0"/>
                <a:cs typeface="Arial" charset="0"/>
              </a:defRPr>
            </a:lvl2pPr>
            <a:lvl3pPr marL="914377" indent="0" algn="l" defTabSz="914377" rtl="0" eaLnBrk="1" latinLnBrk="0" hangingPunct="1">
              <a:lnSpc>
                <a:spcPct val="100000"/>
              </a:lnSpc>
              <a:spcBef>
                <a:spcPct val="0"/>
              </a:spcBef>
              <a:buNone/>
              <a:defRPr lang="en-US" sz="1400" b="0" kern="1200" spc="0" baseline="0" dirty="0" smtClean="0">
                <a:solidFill>
                  <a:schemeClr val="accent2"/>
                </a:solidFill>
                <a:latin typeface="Arial" charset="0"/>
                <a:ea typeface="Arial" charset="0"/>
                <a:cs typeface="Arial" charset="0"/>
              </a:defRPr>
            </a:lvl3pPr>
            <a:lvl4pPr marL="1371566" indent="0" algn="l" defTabSz="914377" rtl="0" eaLnBrk="1" latinLnBrk="0" hangingPunct="1">
              <a:lnSpc>
                <a:spcPct val="100000"/>
              </a:lnSpc>
              <a:spcBef>
                <a:spcPct val="0"/>
              </a:spcBef>
              <a:buNone/>
              <a:defRPr lang="en-US" sz="1400" b="0" kern="1200" spc="0" baseline="0" dirty="0" smtClean="0">
                <a:solidFill>
                  <a:schemeClr val="accent2"/>
                </a:solidFill>
                <a:latin typeface="Arial" charset="0"/>
                <a:ea typeface="Arial" charset="0"/>
                <a:cs typeface="Arial" charset="0"/>
              </a:defRPr>
            </a:lvl4pPr>
            <a:lvl5pPr marL="1828754" indent="0" algn="l" defTabSz="914377" rtl="0" eaLnBrk="1" latinLnBrk="0" hangingPunct="1">
              <a:lnSpc>
                <a:spcPct val="100000"/>
              </a:lnSpc>
              <a:spcBef>
                <a:spcPct val="0"/>
              </a:spcBef>
              <a:buNone/>
              <a:defRPr lang="en-US" sz="1400" b="0" kern="1200" spc="0" baseline="0" dirty="0">
                <a:solidFill>
                  <a:schemeClr val="accent2"/>
                </a:solidFill>
                <a:latin typeface="Arial" charset="0"/>
                <a:ea typeface="Arial" charset="0"/>
                <a:cs typeface="Arial" charset="0"/>
              </a:defRPr>
            </a:lvl5pPr>
          </a:lstStyle>
          <a:p>
            <a:pPr lvl="0"/>
            <a:r>
              <a:rPr lang="en-US"/>
              <a:t>Small copy</a:t>
            </a:r>
          </a:p>
        </p:txBody>
      </p:sp>
      <p:sp>
        <p:nvSpPr>
          <p:cNvPr id="18" name="Picture Placeholder 2">
            <a:extLst>
              <a:ext uri="{FF2B5EF4-FFF2-40B4-BE49-F238E27FC236}">
                <a16:creationId xmlns:a16="http://schemas.microsoft.com/office/drawing/2014/main" id="{C416910F-D597-F14C-84E5-25CBE0D84C1A}"/>
              </a:ext>
            </a:extLst>
          </p:cNvPr>
          <p:cNvSpPr>
            <a:spLocks noGrp="1"/>
          </p:cNvSpPr>
          <p:nvPr>
            <p:ph type="pic" sz="quarter" idx="42" hasCustomPrompt="1"/>
          </p:nvPr>
        </p:nvSpPr>
        <p:spPr>
          <a:xfrm>
            <a:off x="7313392" y="1233488"/>
            <a:ext cx="1370233" cy="1598964"/>
          </a:xfrm>
          <a:prstGeom prst="rect">
            <a:avLst/>
          </a:prstGeom>
          <a:pattFill prst="pct75">
            <a:fgClr>
              <a:schemeClr val="accent2"/>
            </a:fgClr>
            <a:bgClr>
              <a:schemeClr val="accent2">
                <a:lumMod val="40000"/>
                <a:lumOff val="60000"/>
              </a:schemeClr>
            </a:bgClr>
          </a:pattFill>
        </p:spPr>
        <p:txBody>
          <a:bodyPr vert="horz" wrap="square" lIns="0" tIns="0" rIns="0" bIns="0" rtlCol="0" anchor="ctr">
            <a:noAutofit/>
          </a:bodyPr>
          <a:lstStyle>
            <a:lvl1pPr algn="ctr">
              <a:defRPr lang="en-US" dirty="0">
                <a:solidFill>
                  <a:schemeClr val="bg1"/>
                </a:solidFill>
              </a:defRPr>
            </a:lvl1pPr>
          </a:lstStyle>
          <a:p>
            <a:pPr lvl="0"/>
            <a:r>
              <a:rPr lang="en-US"/>
              <a:t>DRAG &amp; DROP IMAGE</a:t>
            </a:r>
          </a:p>
        </p:txBody>
      </p:sp>
      <p:sp>
        <p:nvSpPr>
          <p:cNvPr id="19" name="Text Placeholder 4">
            <a:extLst>
              <a:ext uri="{FF2B5EF4-FFF2-40B4-BE49-F238E27FC236}">
                <a16:creationId xmlns:a16="http://schemas.microsoft.com/office/drawing/2014/main" id="{B5B4AD27-1A22-B843-BD9A-635CBA854A11}"/>
              </a:ext>
            </a:extLst>
          </p:cNvPr>
          <p:cNvSpPr>
            <a:spLocks noGrp="1"/>
          </p:cNvSpPr>
          <p:nvPr>
            <p:ph type="body" sz="quarter" idx="43" hasCustomPrompt="1"/>
          </p:nvPr>
        </p:nvSpPr>
        <p:spPr>
          <a:xfrm>
            <a:off x="7313392" y="2854397"/>
            <a:ext cx="1370233" cy="469651"/>
          </a:xfrm>
        </p:spPr>
        <p:txBody>
          <a:bodyPr tIns="36000" bIns="0" anchor="t"/>
          <a:lstStyle>
            <a:lvl1pPr marL="0" indent="0" algn="l" defTabSz="914377" rtl="0" eaLnBrk="1" latinLnBrk="0" hangingPunct="1">
              <a:lnSpc>
                <a:spcPts val="1600"/>
              </a:lnSpc>
              <a:spcBef>
                <a:spcPct val="0"/>
              </a:spcBef>
              <a:spcAft>
                <a:spcPts val="600"/>
              </a:spcAft>
              <a:buNone/>
              <a:defRPr lang="en-US" sz="1400" b="1" kern="1200" spc="0" smtClean="0">
                <a:solidFill>
                  <a:schemeClr val="tx1"/>
                </a:solidFill>
                <a:latin typeface="Effra" panose="020B0603020203020204" pitchFamily="34" charset="0"/>
                <a:ea typeface="Effra" panose="020B0603020203020204" pitchFamily="34" charset="0"/>
                <a:cs typeface="Effra" panose="020B0603020203020204" pitchFamily="34" charset="0"/>
              </a:defRPr>
            </a:lvl1pPr>
            <a:lvl2pPr marL="0" indent="0" algn="l" defTabSz="914377" rtl="0" eaLnBrk="1" latinLnBrk="0" hangingPunct="1">
              <a:lnSpc>
                <a:spcPts val="3840"/>
              </a:lnSpc>
              <a:spcBef>
                <a:spcPct val="0"/>
              </a:spcBef>
              <a:buNone/>
              <a:defRPr lang="en-US" sz="3200" b="1" kern="1200" spc="-151" smtClean="0">
                <a:solidFill>
                  <a:schemeClr val="tx2"/>
                </a:solidFill>
                <a:latin typeface="Arial" charset="0"/>
                <a:ea typeface="Arial" charset="0"/>
                <a:cs typeface="Arial" charset="0"/>
              </a:defRPr>
            </a:lvl2pPr>
            <a:lvl3pPr marL="0" indent="0" algn="l" defTabSz="914377" rtl="0" eaLnBrk="1" latinLnBrk="0" hangingPunct="1">
              <a:lnSpc>
                <a:spcPts val="3840"/>
              </a:lnSpc>
              <a:spcBef>
                <a:spcPct val="0"/>
              </a:spcBef>
              <a:buNone/>
              <a:defRPr lang="en-US" sz="3200" b="1" kern="1200" spc="-151" smtClean="0">
                <a:solidFill>
                  <a:schemeClr val="tx2"/>
                </a:solidFill>
                <a:latin typeface="Arial" charset="0"/>
                <a:ea typeface="Arial" charset="0"/>
                <a:cs typeface="Arial" charset="0"/>
              </a:defRPr>
            </a:lvl3pPr>
            <a:lvl4pPr marL="0" indent="0" algn="l" defTabSz="914377" rtl="0" eaLnBrk="1" latinLnBrk="0" hangingPunct="1">
              <a:lnSpc>
                <a:spcPts val="3840"/>
              </a:lnSpc>
              <a:spcBef>
                <a:spcPct val="0"/>
              </a:spcBef>
              <a:buNone/>
              <a:defRPr lang="en-US" sz="3200" b="1" kern="1200" spc="-151" smtClean="0">
                <a:solidFill>
                  <a:schemeClr val="tx2"/>
                </a:solidFill>
                <a:latin typeface="Arial" charset="0"/>
                <a:ea typeface="Arial" charset="0"/>
                <a:cs typeface="Arial" charset="0"/>
              </a:defRPr>
            </a:lvl4pPr>
            <a:lvl5pPr marL="0" indent="0" algn="l" defTabSz="914377" rtl="0" eaLnBrk="1" latinLnBrk="0" hangingPunct="1">
              <a:lnSpc>
                <a:spcPts val="3840"/>
              </a:lnSpc>
              <a:spcBef>
                <a:spcPct val="0"/>
              </a:spcBef>
              <a:buNone/>
              <a:defRPr lang="en-US" sz="3200" b="1" kern="1200" spc="-151">
                <a:solidFill>
                  <a:schemeClr val="tx2"/>
                </a:solidFill>
                <a:latin typeface="Arial" charset="0"/>
                <a:ea typeface="Arial" charset="0"/>
                <a:cs typeface="Arial" charset="0"/>
              </a:defRPr>
            </a:lvl5pPr>
          </a:lstStyle>
          <a:p>
            <a:r>
              <a:rPr lang="en-US"/>
              <a:t>Name goes her</a:t>
            </a:r>
            <a:r>
              <a:rPr lang="en-GB"/>
              <a:t>e</a:t>
            </a:r>
            <a:endParaRPr lang="en-US"/>
          </a:p>
        </p:txBody>
      </p:sp>
      <p:sp>
        <p:nvSpPr>
          <p:cNvPr id="20" name="Text Placeholder 6">
            <a:extLst>
              <a:ext uri="{FF2B5EF4-FFF2-40B4-BE49-F238E27FC236}">
                <a16:creationId xmlns:a16="http://schemas.microsoft.com/office/drawing/2014/main" id="{FE9A4C53-D4C9-364C-9EDE-B09AFA4D8A01}"/>
              </a:ext>
            </a:extLst>
          </p:cNvPr>
          <p:cNvSpPr>
            <a:spLocks noGrp="1"/>
          </p:cNvSpPr>
          <p:nvPr>
            <p:ph type="body" sz="quarter" idx="44" hasCustomPrompt="1"/>
          </p:nvPr>
        </p:nvSpPr>
        <p:spPr>
          <a:xfrm>
            <a:off x="7313392" y="3413233"/>
            <a:ext cx="1370233" cy="285720"/>
          </a:xfrm>
        </p:spPr>
        <p:txBody>
          <a:bodyPr anchor="t"/>
          <a:lstStyle>
            <a:lvl1pPr marL="0" indent="0" algn="l" defTabSz="914377" rtl="0" eaLnBrk="1" latinLnBrk="0" hangingPunct="1">
              <a:lnSpc>
                <a:spcPts val="1100"/>
              </a:lnSpc>
              <a:spcBef>
                <a:spcPct val="0"/>
              </a:spcBef>
              <a:spcAft>
                <a:spcPts val="600"/>
              </a:spcAft>
              <a:buNone/>
              <a:defRPr lang="en-US" sz="900" b="0" i="0" kern="1200" spc="0" baseline="0" dirty="0" smtClean="0">
                <a:solidFill>
                  <a:schemeClr val="tx1">
                    <a:lumMod val="50000"/>
                    <a:lumOff val="50000"/>
                  </a:schemeClr>
                </a:solidFill>
                <a:latin typeface="Effra Light" panose="020B0403020203020204" pitchFamily="34" charset="0"/>
                <a:ea typeface="Effra Light" panose="020B0403020203020204" pitchFamily="34" charset="0"/>
                <a:cs typeface="Effra Light" panose="020B0403020203020204" pitchFamily="34" charset="0"/>
              </a:defRPr>
            </a:lvl1pPr>
            <a:lvl2pPr marL="457189" indent="0" algn="l" defTabSz="914377" rtl="0" eaLnBrk="1" latinLnBrk="0" hangingPunct="1">
              <a:lnSpc>
                <a:spcPct val="100000"/>
              </a:lnSpc>
              <a:spcBef>
                <a:spcPct val="0"/>
              </a:spcBef>
              <a:buNone/>
              <a:defRPr lang="en-US" sz="1400" b="0" kern="1200" spc="0" baseline="0" dirty="0" smtClean="0">
                <a:solidFill>
                  <a:schemeClr val="accent2"/>
                </a:solidFill>
                <a:latin typeface="Arial" charset="0"/>
                <a:ea typeface="Arial" charset="0"/>
                <a:cs typeface="Arial" charset="0"/>
              </a:defRPr>
            </a:lvl2pPr>
            <a:lvl3pPr marL="914377" indent="0" algn="l" defTabSz="914377" rtl="0" eaLnBrk="1" latinLnBrk="0" hangingPunct="1">
              <a:lnSpc>
                <a:spcPct val="100000"/>
              </a:lnSpc>
              <a:spcBef>
                <a:spcPct val="0"/>
              </a:spcBef>
              <a:buNone/>
              <a:defRPr lang="en-US" sz="1400" b="0" kern="1200" spc="0" baseline="0" dirty="0" smtClean="0">
                <a:solidFill>
                  <a:schemeClr val="accent2"/>
                </a:solidFill>
                <a:latin typeface="Arial" charset="0"/>
                <a:ea typeface="Arial" charset="0"/>
                <a:cs typeface="Arial" charset="0"/>
              </a:defRPr>
            </a:lvl3pPr>
            <a:lvl4pPr marL="1371566" indent="0" algn="l" defTabSz="914377" rtl="0" eaLnBrk="1" latinLnBrk="0" hangingPunct="1">
              <a:lnSpc>
                <a:spcPct val="100000"/>
              </a:lnSpc>
              <a:spcBef>
                <a:spcPct val="0"/>
              </a:spcBef>
              <a:buNone/>
              <a:defRPr lang="en-US" sz="1400" b="0" kern="1200" spc="0" baseline="0" dirty="0" smtClean="0">
                <a:solidFill>
                  <a:schemeClr val="accent2"/>
                </a:solidFill>
                <a:latin typeface="Arial" charset="0"/>
                <a:ea typeface="Arial" charset="0"/>
                <a:cs typeface="Arial" charset="0"/>
              </a:defRPr>
            </a:lvl4pPr>
            <a:lvl5pPr marL="1828754" indent="0" algn="l" defTabSz="914377" rtl="0" eaLnBrk="1" latinLnBrk="0" hangingPunct="1">
              <a:lnSpc>
                <a:spcPct val="100000"/>
              </a:lnSpc>
              <a:spcBef>
                <a:spcPct val="0"/>
              </a:spcBef>
              <a:buNone/>
              <a:defRPr lang="en-US" sz="1400" b="0" kern="1200" spc="0" baseline="0" dirty="0">
                <a:solidFill>
                  <a:schemeClr val="accent2"/>
                </a:solidFill>
                <a:latin typeface="Arial" charset="0"/>
                <a:ea typeface="Arial" charset="0"/>
                <a:cs typeface="Arial" charset="0"/>
              </a:defRPr>
            </a:lvl5pPr>
          </a:lstStyle>
          <a:p>
            <a:pPr lvl="0"/>
            <a:r>
              <a:rPr lang="en-US"/>
              <a:t>Small copy</a:t>
            </a:r>
          </a:p>
        </p:txBody>
      </p:sp>
      <p:sp>
        <p:nvSpPr>
          <p:cNvPr id="21" name="Picture Placeholder 2">
            <a:extLst>
              <a:ext uri="{FF2B5EF4-FFF2-40B4-BE49-F238E27FC236}">
                <a16:creationId xmlns:a16="http://schemas.microsoft.com/office/drawing/2014/main" id="{FD6D291D-3D6B-F04F-836F-0DC0EB31C440}"/>
              </a:ext>
            </a:extLst>
          </p:cNvPr>
          <p:cNvSpPr>
            <a:spLocks noGrp="1"/>
          </p:cNvSpPr>
          <p:nvPr>
            <p:ph type="pic" sz="quarter" idx="45" hasCustomPrompt="1"/>
          </p:nvPr>
        </p:nvSpPr>
        <p:spPr>
          <a:xfrm>
            <a:off x="8897717" y="1233488"/>
            <a:ext cx="1370233" cy="1598964"/>
          </a:xfrm>
          <a:prstGeom prst="rect">
            <a:avLst/>
          </a:prstGeom>
          <a:pattFill prst="pct75">
            <a:fgClr>
              <a:schemeClr val="accent2"/>
            </a:fgClr>
            <a:bgClr>
              <a:schemeClr val="accent2">
                <a:lumMod val="40000"/>
                <a:lumOff val="60000"/>
              </a:schemeClr>
            </a:bgClr>
          </a:pattFill>
        </p:spPr>
        <p:txBody>
          <a:bodyPr vert="horz" wrap="square" lIns="0" tIns="0" rIns="0" bIns="0" rtlCol="0" anchor="ctr">
            <a:noAutofit/>
          </a:bodyPr>
          <a:lstStyle>
            <a:lvl1pPr algn="ctr">
              <a:defRPr lang="en-US" dirty="0">
                <a:solidFill>
                  <a:schemeClr val="bg1"/>
                </a:solidFill>
              </a:defRPr>
            </a:lvl1pPr>
          </a:lstStyle>
          <a:p>
            <a:pPr lvl="0"/>
            <a:r>
              <a:rPr lang="en-US"/>
              <a:t>DRAG &amp; DROP IMAGE</a:t>
            </a:r>
          </a:p>
        </p:txBody>
      </p:sp>
      <p:sp>
        <p:nvSpPr>
          <p:cNvPr id="22" name="Text Placeholder 4">
            <a:extLst>
              <a:ext uri="{FF2B5EF4-FFF2-40B4-BE49-F238E27FC236}">
                <a16:creationId xmlns:a16="http://schemas.microsoft.com/office/drawing/2014/main" id="{B94C09A1-6201-BA47-94B2-AF7B792EAA46}"/>
              </a:ext>
            </a:extLst>
          </p:cNvPr>
          <p:cNvSpPr>
            <a:spLocks noGrp="1"/>
          </p:cNvSpPr>
          <p:nvPr>
            <p:ph type="body" sz="quarter" idx="46" hasCustomPrompt="1"/>
          </p:nvPr>
        </p:nvSpPr>
        <p:spPr>
          <a:xfrm>
            <a:off x="8897717" y="2854397"/>
            <a:ext cx="1370233" cy="469651"/>
          </a:xfrm>
        </p:spPr>
        <p:txBody>
          <a:bodyPr tIns="36000" bIns="0" anchor="t"/>
          <a:lstStyle>
            <a:lvl1pPr marL="0" indent="0" algn="l" defTabSz="914377" rtl="0" eaLnBrk="1" latinLnBrk="0" hangingPunct="1">
              <a:lnSpc>
                <a:spcPts val="1600"/>
              </a:lnSpc>
              <a:spcBef>
                <a:spcPct val="0"/>
              </a:spcBef>
              <a:spcAft>
                <a:spcPts val="600"/>
              </a:spcAft>
              <a:buNone/>
              <a:defRPr lang="en-US" sz="1400" b="1" kern="1200" spc="0" smtClean="0">
                <a:solidFill>
                  <a:schemeClr val="tx1"/>
                </a:solidFill>
                <a:latin typeface="Effra" panose="020B0603020203020204" pitchFamily="34" charset="0"/>
                <a:ea typeface="Effra" panose="020B0603020203020204" pitchFamily="34" charset="0"/>
                <a:cs typeface="Effra" panose="020B0603020203020204" pitchFamily="34" charset="0"/>
              </a:defRPr>
            </a:lvl1pPr>
            <a:lvl2pPr marL="0" indent="0" algn="l" defTabSz="914377" rtl="0" eaLnBrk="1" latinLnBrk="0" hangingPunct="1">
              <a:lnSpc>
                <a:spcPts val="3840"/>
              </a:lnSpc>
              <a:spcBef>
                <a:spcPct val="0"/>
              </a:spcBef>
              <a:buNone/>
              <a:defRPr lang="en-US" sz="3200" b="1" kern="1200" spc="-151" smtClean="0">
                <a:solidFill>
                  <a:schemeClr val="tx2"/>
                </a:solidFill>
                <a:latin typeface="Arial" charset="0"/>
                <a:ea typeface="Arial" charset="0"/>
                <a:cs typeface="Arial" charset="0"/>
              </a:defRPr>
            </a:lvl2pPr>
            <a:lvl3pPr marL="0" indent="0" algn="l" defTabSz="914377" rtl="0" eaLnBrk="1" latinLnBrk="0" hangingPunct="1">
              <a:lnSpc>
                <a:spcPts val="3840"/>
              </a:lnSpc>
              <a:spcBef>
                <a:spcPct val="0"/>
              </a:spcBef>
              <a:buNone/>
              <a:defRPr lang="en-US" sz="3200" b="1" kern="1200" spc="-151" smtClean="0">
                <a:solidFill>
                  <a:schemeClr val="tx2"/>
                </a:solidFill>
                <a:latin typeface="Arial" charset="0"/>
                <a:ea typeface="Arial" charset="0"/>
                <a:cs typeface="Arial" charset="0"/>
              </a:defRPr>
            </a:lvl3pPr>
            <a:lvl4pPr marL="0" indent="0" algn="l" defTabSz="914377" rtl="0" eaLnBrk="1" latinLnBrk="0" hangingPunct="1">
              <a:lnSpc>
                <a:spcPts val="3840"/>
              </a:lnSpc>
              <a:spcBef>
                <a:spcPct val="0"/>
              </a:spcBef>
              <a:buNone/>
              <a:defRPr lang="en-US" sz="3200" b="1" kern="1200" spc="-151" smtClean="0">
                <a:solidFill>
                  <a:schemeClr val="tx2"/>
                </a:solidFill>
                <a:latin typeface="Arial" charset="0"/>
                <a:ea typeface="Arial" charset="0"/>
                <a:cs typeface="Arial" charset="0"/>
              </a:defRPr>
            </a:lvl4pPr>
            <a:lvl5pPr marL="0" indent="0" algn="l" defTabSz="914377" rtl="0" eaLnBrk="1" latinLnBrk="0" hangingPunct="1">
              <a:lnSpc>
                <a:spcPts val="3840"/>
              </a:lnSpc>
              <a:spcBef>
                <a:spcPct val="0"/>
              </a:spcBef>
              <a:buNone/>
              <a:defRPr lang="en-US" sz="3200" b="1" kern="1200" spc="-151">
                <a:solidFill>
                  <a:schemeClr val="tx2"/>
                </a:solidFill>
                <a:latin typeface="Arial" charset="0"/>
                <a:ea typeface="Arial" charset="0"/>
                <a:cs typeface="Arial" charset="0"/>
              </a:defRPr>
            </a:lvl5pPr>
          </a:lstStyle>
          <a:p>
            <a:r>
              <a:rPr lang="en-US"/>
              <a:t>Name goes here</a:t>
            </a:r>
          </a:p>
        </p:txBody>
      </p:sp>
      <p:sp>
        <p:nvSpPr>
          <p:cNvPr id="23" name="Text Placeholder 6">
            <a:extLst>
              <a:ext uri="{FF2B5EF4-FFF2-40B4-BE49-F238E27FC236}">
                <a16:creationId xmlns:a16="http://schemas.microsoft.com/office/drawing/2014/main" id="{7C0524FA-8C6D-3F46-9032-3EFC3D2B5F95}"/>
              </a:ext>
            </a:extLst>
          </p:cNvPr>
          <p:cNvSpPr>
            <a:spLocks noGrp="1"/>
          </p:cNvSpPr>
          <p:nvPr>
            <p:ph type="body" sz="quarter" idx="47" hasCustomPrompt="1"/>
          </p:nvPr>
        </p:nvSpPr>
        <p:spPr>
          <a:xfrm>
            <a:off x="8897717" y="3413233"/>
            <a:ext cx="1370233" cy="285720"/>
          </a:xfrm>
        </p:spPr>
        <p:txBody>
          <a:bodyPr anchor="t"/>
          <a:lstStyle>
            <a:lvl1pPr marL="0" indent="0" algn="l" defTabSz="914377" rtl="0" eaLnBrk="1" latinLnBrk="0" hangingPunct="1">
              <a:lnSpc>
                <a:spcPts val="1100"/>
              </a:lnSpc>
              <a:spcBef>
                <a:spcPct val="0"/>
              </a:spcBef>
              <a:spcAft>
                <a:spcPts val="600"/>
              </a:spcAft>
              <a:buNone/>
              <a:defRPr lang="en-US" sz="900" b="0" i="0" kern="1200" spc="0" baseline="0" dirty="0" smtClean="0">
                <a:solidFill>
                  <a:schemeClr val="tx1">
                    <a:lumMod val="50000"/>
                    <a:lumOff val="50000"/>
                  </a:schemeClr>
                </a:solidFill>
                <a:latin typeface="Effra Light" panose="020B0403020203020204" pitchFamily="34" charset="0"/>
                <a:ea typeface="Effra Light" panose="020B0403020203020204" pitchFamily="34" charset="0"/>
                <a:cs typeface="Effra Light" panose="020B0403020203020204" pitchFamily="34" charset="0"/>
              </a:defRPr>
            </a:lvl1pPr>
            <a:lvl2pPr marL="457189" indent="0" algn="l" defTabSz="914377" rtl="0" eaLnBrk="1" latinLnBrk="0" hangingPunct="1">
              <a:lnSpc>
                <a:spcPct val="100000"/>
              </a:lnSpc>
              <a:spcBef>
                <a:spcPct val="0"/>
              </a:spcBef>
              <a:buNone/>
              <a:defRPr lang="en-US" sz="1400" b="0" kern="1200" spc="0" baseline="0" dirty="0" smtClean="0">
                <a:solidFill>
                  <a:schemeClr val="accent2"/>
                </a:solidFill>
                <a:latin typeface="Arial" charset="0"/>
                <a:ea typeface="Arial" charset="0"/>
                <a:cs typeface="Arial" charset="0"/>
              </a:defRPr>
            </a:lvl2pPr>
            <a:lvl3pPr marL="914377" indent="0" algn="l" defTabSz="914377" rtl="0" eaLnBrk="1" latinLnBrk="0" hangingPunct="1">
              <a:lnSpc>
                <a:spcPct val="100000"/>
              </a:lnSpc>
              <a:spcBef>
                <a:spcPct val="0"/>
              </a:spcBef>
              <a:buNone/>
              <a:defRPr lang="en-US" sz="1400" b="0" kern="1200" spc="0" baseline="0" dirty="0" smtClean="0">
                <a:solidFill>
                  <a:schemeClr val="accent2"/>
                </a:solidFill>
                <a:latin typeface="Arial" charset="0"/>
                <a:ea typeface="Arial" charset="0"/>
                <a:cs typeface="Arial" charset="0"/>
              </a:defRPr>
            </a:lvl3pPr>
            <a:lvl4pPr marL="1371566" indent="0" algn="l" defTabSz="914377" rtl="0" eaLnBrk="1" latinLnBrk="0" hangingPunct="1">
              <a:lnSpc>
                <a:spcPct val="100000"/>
              </a:lnSpc>
              <a:spcBef>
                <a:spcPct val="0"/>
              </a:spcBef>
              <a:buNone/>
              <a:defRPr lang="en-US" sz="1400" b="0" kern="1200" spc="0" baseline="0" dirty="0" smtClean="0">
                <a:solidFill>
                  <a:schemeClr val="accent2"/>
                </a:solidFill>
                <a:latin typeface="Arial" charset="0"/>
                <a:ea typeface="Arial" charset="0"/>
                <a:cs typeface="Arial" charset="0"/>
              </a:defRPr>
            </a:lvl4pPr>
            <a:lvl5pPr marL="1828754" indent="0" algn="l" defTabSz="914377" rtl="0" eaLnBrk="1" latinLnBrk="0" hangingPunct="1">
              <a:lnSpc>
                <a:spcPct val="100000"/>
              </a:lnSpc>
              <a:spcBef>
                <a:spcPct val="0"/>
              </a:spcBef>
              <a:buNone/>
              <a:defRPr lang="en-US" sz="1400" b="0" kern="1200" spc="0" baseline="0" dirty="0">
                <a:solidFill>
                  <a:schemeClr val="accent2"/>
                </a:solidFill>
                <a:latin typeface="Arial" charset="0"/>
                <a:ea typeface="Arial" charset="0"/>
                <a:cs typeface="Arial" charset="0"/>
              </a:defRPr>
            </a:lvl5pPr>
          </a:lstStyle>
          <a:p>
            <a:pPr lvl="0"/>
            <a:r>
              <a:rPr lang="en-US"/>
              <a:t>Small copy</a:t>
            </a:r>
          </a:p>
        </p:txBody>
      </p:sp>
      <p:sp>
        <p:nvSpPr>
          <p:cNvPr id="24" name="Picture Placeholder 2">
            <a:extLst>
              <a:ext uri="{FF2B5EF4-FFF2-40B4-BE49-F238E27FC236}">
                <a16:creationId xmlns:a16="http://schemas.microsoft.com/office/drawing/2014/main" id="{4FAEB66D-1C52-9840-A13E-034FF83B77F2}"/>
              </a:ext>
            </a:extLst>
          </p:cNvPr>
          <p:cNvSpPr>
            <a:spLocks noGrp="1"/>
          </p:cNvSpPr>
          <p:nvPr>
            <p:ph type="pic" sz="quarter" idx="48" hasCustomPrompt="1"/>
          </p:nvPr>
        </p:nvSpPr>
        <p:spPr>
          <a:xfrm>
            <a:off x="4144742" y="3808291"/>
            <a:ext cx="1370233" cy="1598964"/>
          </a:xfrm>
          <a:prstGeom prst="rect">
            <a:avLst/>
          </a:prstGeom>
          <a:pattFill prst="pct75">
            <a:fgClr>
              <a:schemeClr val="accent2"/>
            </a:fgClr>
            <a:bgClr>
              <a:schemeClr val="accent2">
                <a:lumMod val="40000"/>
                <a:lumOff val="60000"/>
              </a:schemeClr>
            </a:bgClr>
          </a:pattFill>
        </p:spPr>
        <p:txBody>
          <a:bodyPr vert="horz" wrap="square" lIns="0" tIns="0" rIns="0" bIns="0" rtlCol="0" anchor="ctr">
            <a:noAutofit/>
          </a:bodyPr>
          <a:lstStyle>
            <a:lvl1pPr algn="ctr">
              <a:defRPr lang="en-US" dirty="0">
                <a:solidFill>
                  <a:schemeClr val="bg1"/>
                </a:solidFill>
              </a:defRPr>
            </a:lvl1pPr>
          </a:lstStyle>
          <a:p>
            <a:pPr lvl="0"/>
            <a:r>
              <a:rPr lang="en-US"/>
              <a:t>DRAG &amp; DROP IMAGE</a:t>
            </a:r>
          </a:p>
        </p:txBody>
      </p:sp>
      <p:sp>
        <p:nvSpPr>
          <p:cNvPr id="25" name="Text Placeholder 4">
            <a:extLst>
              <a:ext uri="{FF2B5EF4-FFF2-40B4-BE49-F238E27FC236}">
                <a16:creationId xmlns:a16="http://schemas.microsoft.com/office/drawing/2014/main" id="{D4E1BA77-BE51-3D4B-8056-A2063CA291D3}"/>
              </a:ext>
            </a:extLst>
          </p:cNvPr>
          <p:cNvSpPr>
            <a:spLocks noGrp="1"/>
          </p:cNvSpPr>
          <p:nvPr>
            <p:ph type="body" sz="quarter" idx="49" hasCustomPrompt="1"/>
          </p:nvPr>
        </p:nvSpPr>
        <p:spPr>
          <a:xfrm>
            <a:off x="4144742" y="5429200"/>
            <a:ext cx="1370233" cy="469651"/>
          </a:xfrm>
        </p:spPr>
        <p:txBody>
          <a:bodyPr tIns="36000" bIns="0" anchor="t"/>
          <a:lstStyle>
            <a:lvl1pPr marL="0" indent="0" algn="l" defTabSz="914377" rtl="0" eaLnBrk="1" latinLnBrk="0" hangingPunct="1">
              <a:lnSpc>
                <a:spcPts val="1600"/>
              </a:lnSpc>
              <a:spcBef>
                <a:spcPct val="0"/>
              </a:spcBef>
              <a:spcAft>
                <a:spcPts val="600"/>
              </a:spcAft>
              <a:buNone/>
              <a:defRPr lang="en-US" sz="1400" b="1" kern="1200" spc="0" smtClean="0">
                <a:solidFill>
                  <a:schemeClr val="tx1"/>
                </a:solidFill>
                <a:latin typeface="Effra" panose="020B0603020203020204" pitchFamily="34" charset="0"/>
                <a:ea typeface="Effra" panose="020B0603020203020204" pitchFamily="34" charset="0"/>
                <a:cs typeface="Effra" panose="020B0603020203020204" pitchFamily="34" charset="0"/>
              </a:defRPr>
            </a:lvl1pPr>
            <a:lvl2pPr marL="0" indent="0" algn="l" defTabSz="914377" rtl="0" eaLnBrk="1" latinLnBrk="0" hangingPunct="1">
              <a:lnSpc>
                <a:spcPts val="3840"/>
              </a:lnSpc>
              <a:spcBef>
                <a:spcPct val="0"/>
              </a:spcBef>
              <a:buNone/>
              <a:defRPr lang="en-US" sz="3200" b="1" kern="1200" spc="-151" smtClean="0">
                <a:solidFill>
                  <a:schemeClr val="tx2"/>
                </a:solidFill>
                <a:latin typeface="Arial" charset="0"/>
                <a:ea typeface="Arial" charset="0"/>
                <a:cs typeface="Arial" charset="0"/>
              </a:defRPr>
            </a:lvl2pPr>
            <a:lvl3pPr marL="0" indent="0" algn="l" defTabSz="914377" rtl="0" eaLnBrk="1" latinLnBrk="0" hangingPunct="1">
              <a:lnSpc>
                <a:spcPts val="3840"/>
              </a:lnSpc>
              <a:spcBef>
                <a:spcPct val="0"/>
              </a:spcBef>
              <a:buNone/>
              <a:defRPr lang="en-US" sz="3200" b="1" kern="1200" spc="-151" smtClean="0">
                <a:solidFill>
                  <a:schemeClr val="tx2"/>
                </a:solidFill>
                <a:latin typeface="Arial" charset="0"/>
                <a:ea typeface="Arial" charset="0"/>
                <a:cs typeface="Arial" charset="0"/>
              </a:defRPr>
            </a:lvl3pPr>
            <a:lvl4pPr marL="0" indent="0" algn="l" defTabSz="914377" rtl="0" eaLnBrk="1" latinLnBrk="0" hangingPunct="1">
              <a:lnSpc>
                <a:spcPts val="3840"/>
              </a:lnSpc>
              <a:spcBef>
                <a:spcPct val="0"/>
              </a:spcBef>
              <a:buNone/>
              <a:defRPr lang="en-US" sz="3200" b="1" kern="1200" spc="-151" smtClean="0">
                <a:solidFill>
                  <a:schemeClr val="tx2"/>
                </a:solidFill>
                <a:latin typeface="Arial" charset="0"/>
                <a:ea typeface="Arial" charset="0"/>
                <a:cs typeface="Arial" charset="0"/>
              </a:defRPr>
            </a:lvl4pPr>
            <a:lvl5pPr marL="0" indent="0" algn="l" defTabSz="914377" rtl="0" eaLnBrk="1" latinLnBrk="0" hangingPunct="1">
              <a:lnSpc>
                <a:spcPts val="3840"/>
              </a:lnSpc>
              <a:spcBef>
                <a:spcPct val="0"/>
              </a:spcBef>
              <a:buNone/>
              <a:defRPr lang="en-US" sz="3200" b="1" kern="1200" spc="-151">
                <a:solidFill>
                  <a:schemeClr val="tx2"/>
                </a:solidFill>
                <a:latin typeface="Arial" charset="0"/>
                <a:ea typeface="Arial" charset="0"/>
                <a:cs typeface="Arial" charset="0"/>
              </a:defRPr>
            </a:lvl5pPr>
          </a:lstStyle>
          <a:p>
            <a:r>
              <a:rPr lang="en-US"/>
              <a:t>Name goes here</a:t>
            </a:r>
          </a:p>
        </p:txBody>
      </p:sp>
      <p:sp>
        <p:nvSpPr>
          <p:cNvPr id="26" name="Text Placeholder 6">
            <a:extLst>
              <a:ext uri="{FF2B5EF4-FFF2-40B4-BE49-F238E27FC236}">
                <a16:creationId xmlns:a16="http://schemas.microsoft.com/office/drawing/2014/main" id="{F5B5E98F-29CC-1046-A2CE-3417FB0328B8}"/>
              </a:ext>
            </a:extLst>
          </p:cNvPr>
          <p:cNvSpPr>
            <a:spLocks noGrp="1"/>
          </p:cNvSpPr>
          <p:nvPr>
            <p:ph type="body" sz="quarter" idx="50" hasCustomPrompt="1"/>
          </p:nvPr>
        </p:nvSpPr>
        <p:spPr>
          <a:xfrm>
            <a:off x="4144742" y="5988036"/>
            <a:ext cx="1370233" cy="285720"/>
          </a:xfrm>
        </p:spPr>
        <p:txBody>
          <a:bodyPr anchor="t"/>
          <a:lstStyle>
            <a:lvl1pPr marL="0" indent="0" algn="l" defTabSz="914377" rtl="0" eaLnBrk="1" latinLnBrk="0" hangingPunct="1">
              <a:lnSpc>
                <a:spcPts val="1100"/>
              </a:lnSpc>
              <a:spcBef>
                <a:spcPct val="0"/>
              </a:spcBef>
              <a:spcAft>
                <a:spcPts val="600"/>
              </a:spcAft>
              <a:buNone/>
              <a:defRPr lang="en-US" sz="900" b="0" i="0" kern="1200" spc="0" baseline="0" dirty="0" smtClean="0">
                <a:solidFill>
                  <a:schemeClr val="tx1">
                    <a:lumMod val="50000"/>
                    <a:lumOff val="50000"/>
                  </a:schemeClr>
                </a:solidFill>
                <a:latin typeface="Effra Light" panose="020B0403020203020204" pitchFamily="34" charset="0"/>
                <a:ea typeface="Effra Light" panose="020B0403020203020204" pitchFamily="34" charset="0"/>
                <a:cs typeface="Effra Light" panose="020B0403020203020204" pitchFamily="34" charset="0"/>
              </a:defRPr>
            </a:lvl1pPr>
            <a:lvl2pPr marL="457189" indent="0" algn="l" defTabSz="914377" rtl="0" eaLnBrk="1" latinLnBrk="0" hangingPunct="1">
              <a:lnSpc>
                <a:spcPct val="100000"/>
              </a:lnSpc>
              <a:spcBef>
                <a:spcPct val="0"/>
              </a:spcBef>
              <a:buNone/>
              <a:defRPr lang="en-US" sz="1400" b="0" kern="1200" spc="0" baseline="0" dirty="0" smtClean="0">
                <a:solidFill>
                  <a:schemeClr val="accent2"/>
                </a:solidFill>
                <a:latin typeface="Arial" charset="0"/>
                <a:ea typeface="Arial" charset="0"/>
                <a:cs typeface="Arial" charset="0"/>
              </a:defRPr>
            </a:lvl2pPr>
            <a:lvl3pPr marL="914377" indent="0" algn="l" defTabSz="914377" rtl="0" eaLnBrk="1" latinLnBrk="0" hangingPunct="1">
              <a:lnSpc>
                <a:spcPct val="100000"/>
              </a:lnSpc>
              <a:spcBef>
                <a:spcPct val="0"/>
              </a:spcBef>
              <a:buNone/>
              <a:defRPr lang="en-US" sz="1400" b="0" kern="1200" spc="0" baseline="0" dirty="0" smtClean="0">
                <a:solidFill>
                  <a:schemeClr val="accent2"/>
                </a:solidFill>
                <a:latin typeface="Arial" charset="0"/>
                <a:ea typeface="Arial" charset="0"/>
                <a:cs typeface="Arial" charset="0"/>
              </a:defRPr>
            </a:lvl3pPr>
            <a:lvl4pPr marL="1371566" indent="0" algn="l" defTabSz="914377" rtl="0" eaLnBrk="1" latinLnBrk="0" hangingPunct="1">
              <a:lnSpc>
                <a:spcPct val="100000"/>
              </a:lnSpc>
              <a:spcBef>
                <a:spcPct val="0"/>
              </a:spcBef>
              <a:buNone/>
              <a:defRPr lang="en-US" sz="1400" b="0" kern="1200" spc="0" baseline="0" dirty="0" smtClean="0">
                <a:solidFill>
                  <a:schemeClr val="accent2"/>
                </a:solidFill>
                <a:latin typeface="Arial" charset="0"/>
                <a:ea typeface="Arial" charset="0"/>
                <a:cs typeface="Arial" charset="0"/>
              </a:defRPr>
            </a:lvl4pPr>
            <a:lvl5pPr marL="1828754" indent="0" algn="l" defTabSz="914377" rtl="0" eaLnBrk="1" latinLnBrk="0" hangingPunct="1">
              <a:lnSpc>
                <a:spcPct val="100000"/>
              </a:lnSpc>
              <a:spcBef>
                <a:spcPct val="0"/>
              </a:spcBef>
              <a:buNone/>
              <a:defRPr lang="en-US" sz="1400" b="0" kern="1200" spc="0" baseline="0" dirty="0">
                <a:solidFill>
                  <a:schemeClr val="accent2"/>
                </a:solidFill>
                <a:latin typeface="Arial" charset="0"/>
                <a:ea typeface="Arial" charset="0"/>
                <a:cs typeface="Arial" charset="0"/>
              </a:defRPr>
            </a:lvl5pPr>
          </a:lstStyle>
          <a:p>
            <a:pPr lvl="0"/>
            <a:r>
              <a:rPr lang="en-US"/>
              <a:t>Small copy</a:t>
            </a:r>
          </a:p>
        </p:txBody>
      </p:sp>
      <p:sp>
        <p:nvSpPr>
          <p:cNvPr id="27" name="Picture Placeholder 2">
            <a:extLst>
              <a:ext uri="{FF2B5EF4-FFF2-40B4-BE49-F238E27FC236}">
                <a16:creationId xmlns:a16="http://schemas.microsoft.com/office/drawing/2014/main" id="{061D6A6A-DD25-5740-9DDC-AC91C770333A}"/>
              </a:ext>
            </a:extLst>
          </p:cNvPr>
          <p:cNvSpPr>
            <a:spLocks noGrp="1"/>
          </p:cNvSpPr>
          <p:nvPr>
            <p:ph type="pic" sz="quarter" idx="51" hasCustomPrompt="1"/>
          </p:nvPr>
        </p:nvSpPr>
        <p:spPr>
          <a:xfrm>
            <a:off x="5729067" y="3808291"/>
            <a:ext cx="1370233" cy="1598964"/>
          </a:xfrm>
          <a:prstGeom prst="rect">
            <a:avLst/>
          </a:prstGeom>
          <a:pattFill prst="pct75">
            <a:fgClr>
              <a:schemeClr val="accent2"/>
            </a:fgClr>
            <a:bgClr>
              <a:schemeClr val="accent2">
                <a:lumMod val="40000"/>
                <a:lumOff val="60000"/>
              </a:schemeClr>
            </a:bgClr>
          </a:pattFill>
        </p:spPr>
        <p:txBody>
          <a:bodyPr vert="horz" wrap="square" lIns="0" tIns="0" rIns="0" bIns="0" rtlCol="0" anchor="ctr">
            <a:noAutofit/>
          </a:bodyPr>
          <a:lstStyle>
            <a:lvl1pPr algn="ctr">
              <a:defRPr lang="en-US" dirty="0">
                <a:solidFill>
                  <a:schemeClr val="bg1"/>
                </a:solidFill>
              </a:defRPr>
            </a:lvl1pPr>
          </a:lstStyle>
          <a:p>
            <a:pPr lvl="0"/>
            <a:r>
              <a:rPr lang="en-US"/>
              <a:t>DRAG &amp; DROP IMAGE</a:t>
            </a:r>
          </a:p>
        </p:txBody>
      </p:sp>
      <p:sp>
        <p:nvSpPr>
          <p:cNvPr id="28" name="Text Placeholder 4">
            <a:extLst>
              <a:ext uri="{FF2B5EF4-FFF2-40B4-BE49-F238E27FC236}">
                <a16:creationId xmlns:a16="http://schemas.microsoft.com/office/drawing/2014/main" id="{4A21538E-C1A7-3648-804E-6988C1AA3A5A}"/>
              </a:ext>
            </a:extLst>
          </p:cNvPr>
          <p:cNvSpPr>
            <a:spLocks noGrp="1"/>
          </p:cNvSpPr>
          <p:nvPr>
            <p:ph type="body" sz="quarter" idx="52" hasCustomPrompt="1"/>
          </p:nvPr>
        </p:nvSpPr>
        <p:spPr>
          <a:xfrm>
            <a:off x="5729067" y="5429200"/>
            <a:ext cx="1370233" cy="469651"/>
          </a:xfrm>
        </p:spPr>
        <p:txBody>
          <a:bodyPr tIns="36000" bIns="0" anchor="t"/>
          <a:lstStyle>
            <a:lvl1pPr marL="0" indent="0" algn="l" defTabSz="914377" rtl="0" eaLnBrk="1" latinLnBrk="0" hangingPunct="1">
              <a:lnSpc>
                <a:spcPts val="1600"/>
              </a:lnSpc>
              <a:spcBef>
                <a:spcPct val="0"/>
              </a:spcBef>
              <a:spcAft>
                <a:spcPts val="600"/>
              </a:spcAft>
              <a:buNone/>
              <a:defRPr lang="en-US" sz="1400" b="1" kern="1200" spc="0" smtClean="0">
                <a:solidFill>
                  <a:schemeClr val="tx1"/>
                </a:solidFill>
                <a:latin typeface="Effra" panose="020B0603020203020204" pitchFamily="34" charset="0"/>
                <a:ea typeface="Effra" panose="020B0603020203020204" pitchFamily="34" charset="0"/>
                <a:cs typeface="Effra" panose="020B0603020203020204" pitchFamily="34" charset="0"/>
              </a:defRPr>
            </a:lvl1pPr>
            <a:lvl2pPr marL="0" indent="0" algn="l" defTabSz="914377" rtl="0" eaLnBrk="1" latinLnBrk="0" hangingPunct="1">
              <a:lnSpc>
                <a:spcPts val="3840"/>
              </a:lnSpc>
              <a:spcBef>
                <a:spcPct val="0"/>
              </a:spcBef>
              <a:buNone/>
              <a:defRPr lang="en-US" sz="3200" b="1" kern="1200" spc="-151" smtClean="0">
                <a:solidFill>
                  <a:schemeClr val="tx2"/>
                </a:solidFill>
                <a:latin typeface="Arial" charset="0"/>
                <a:ea typeface="Arial" charset="0"/>
                <a:cs typeface="Arial" charset="0"/>
              </a:defRPr>
            </a:lvl2pPr>
            <a:lvl3pPr marL="0" indent="0" algn="l" defTabSz="914377" rtl="0" eaLnBrk="1" latinLnBrk="0" hangingPunct="1">
              <a:lnSpc>
                <a:spcPts val="3840"/>
              </a:lnSpc>
              <a:spcBef>
                <a:spcPct val="0"/>
              </a:spcBef>
              <a:buNone/>
              <a:defRPr lang="en-US" sz="3200" b="1" kern="1200" spc="-151" smtClean="0">
                <a:solidFill>
                  <a:schemeClr val="tx2"/>
                </a:solidFill>
                <a:latin typeface="Arial" charset="0"/>
                <a:ea typeface="Arial" charset="0"/>
                <a:cs typeface="Arial" charset="0"/>
              </a:defRPr>
            </a:lvl3pPr>
            <a:lvl4pPr marL="0" indent="0" algn="l" defTabSz="914377" rtl="0" eaLnBrk="1" latinLnBrk="0" hangingPunct="1">
              <a:lnSpc>
                <a:spcPts val="3840"/>
              </a:lnSpc>
              <a:spcBef>
                <a:spcPct val="0"/>
              </a:spcBef>
              <a:buNone/>
              <a:defRPr lang="en-US" sz="3200" b="1" kern="1200" spc="-151" smtClean="0">
                <a:solidFill>
                  <a:schemeClr val="tx2"/>
                </a:solidFill>
                <a:latin typeface="Arial" charset="0"/>
                <a:ea typeface="Arial" charset="0"/>
                <a:cs typeface="Arial" charset="0"/>
              </a:defRPr>
            </a:lvl4pPr>
            <a:lvl5pPr marL="0" indent="0" algn="l" defTabSz="914377" rtl="0" eaLnBrk="1" latinLnBrk="0" hangingPunct="1">
              <a:lnSpc>
                <a:spcPts val="3840"/>
              </a:lnSpc>
              <a:spcBef>
                <a:spcPct val="0"/>
              </a:spcBef>
              <a:buNone/>
              <a:defRPr lang="en-US" sz="3200" b="1" kern="1200" spc="-151">
                <a:solidFill>
                  <a:schemeClr val="tx2"/>
                </a:solidFill>
                <a:latin typeface="Arial" charset="0"/>
                <a:ea typeface="Arial" charset="0"/>
                <a:cs typeface="Arial" charset="0"/>
              </a:defRPr>
            </a:lvl5pPr>
          </a:lstStyle>
          <a:p>
            <a:r>
              <a:rPr lang="en-US"/>
              <a:t>Name goes here</a:t>
            </a:r>
          </a:p>
        </p:txBody>
      </p:sp>
      <p:sp>
        <p:nvSpPr>
          <p:cNvPr id="29" name="Text Placeholder 6">
            <a:extLst>
              <a:ext uri="{FF2B5EF4-FFF2-40B4-BE49-F238E27FC236}">
                <a16:creationId xmlns:a16="http://schemas.microsoft.com/office/drawing/2014/main" id="{1715C14E-341B-6041-A3BD-C1892BE2654B}"/>
              </a:ext>
            </a:extLst>
          </p:cNvPr>
          <p:cNvSpPr>
            <a:spLocks noGrp="1"/>
          </p:cNvSpPr>
          <p:nvPr>
            <p:ph type="body" sz="quarter" idx="53" hasCustomPrompt="1"/>
          </p:nvPr>
        </p:nvSpPr>
        <p:spPr>
          <a:xfrm>
            <a:off x="5729067" y="5988036"/>
            <a:ext cx="1370233" cy="285720"/>
          </a:xfrm>
        </p:spPr>
        <p:txBody>
          <a:bodyPr anchor="t"/>
          <a:lstStyle>
            <a:lvl1pPr marL="0" indent="0" algn="l" defTabSz="914377" rtl="0" eaLnBrk="1" latinLnBrk="0" hangingPunct="1">
              <a:lnSpc>
                <a:spcPts val="1100"/>
              </a:lnSpc>
              <a:spcBef>
                <a:spcPct val="0"/>
              </a:spcBef>
              <a:spcAft>
                <a:spcPts val="600"/>
              </a:spcAft>
              <a:buNone/>
              <a:defRPr lang="en-US" sz="900" b="0" i="0" kern="1200" spc="0" baseline="0" dirty="0" smtClean="0">
                <a:solidFill>
                  <a:schemeClr val="tx1">
                    <a:lumMod val="50000"/>
                    <a:lumOff val="50000"/>
                  </a:schemeClr>
                </a:solidFill>
                <a:latin typeface="Effra Light" panose="020B0403020203020204" pitchFamily="34" charset="0"/>
                <a:ea typeface="Effra Light" panose="020B0403020203020204" pitchFamily="34" charset="0"/>
                <a:cs typeface="Effra Light" panose="020B0403020203020204" pitchFamily="34" charset="0"/>
              </a:defRPr>
            </a:lvl1pPr>
            <a:lvl2pPr marL="457189" indent="0" algn="l" defTabSz="914377" rtl="0" eaLnBrk="1" latinLnBrk="0" hangingPunct="1">
              <a:lnSpc>
                <a:spcPct val="100000"/>
              </a:lnSpc>
              <a:spcBef>
                <a:spcPct val="0"/>
              </a:spcBef>
              <a:buNone/>
              <a:defRPr lang="en-US" sz="1400" b="0" kern="1200" spc="0" baseline="0" dirty="0" smtClean="0">
                <a:solidFill>
                  <a:schemeClr val="accent2"/>
                </a:solidFill>
                <a:latin typeface="Arial" charset="0"/>
                <a:ea typeface="Arial" charset="0"/>
                <a:cs typeface="Arial" charset="0"/>
              </a:defRPr>
            </a:lvl2pPr>
            <a:lvl3pPr marL="914377" indent="0" algn="l" defTabSz="914377" rtl="0" eaLnBrk="1" latinLnBrk="0" hangingPunct="1">
              <a:lnSpc>
                <a:spcPct val="100000"/>
              </a:lnSpc>
              <a:spcBef>
                <a:spcPct val="0"/>
              </a:spcBef>
              <a:buNone/>
              <a:defRPr lang="en-US" sz="1400" b="0" kern="1200" spc="0" baseline="0" dirty="0" smtClean="0">
                <a:solidFill>
                  <a:schemeClr val="accent2"/>
                </a:solidFill>
                <a:latin typeface="Arial" charset="0"/>
                <a:ea typeface="Arial" charset="0"/>
                <a:cs typeface="Arial" charset="0"/>
              </a:defRPr>
            </a:lvl3pPr>
            <a:lvl4pPr marL="1371566" indent="0" algn="l" defTabSz="914377" rtl="0" eaLnBrk="1" latinLnBrk="0" hangingPunct="1">
              <a:lnSpc>
                <a:spcPct val="100000"/>
              </a:lnSpc>
              <a:spcBef>
                <a:spcPct val="0"/>
              </a:spcBef>
              <a:buNone/>
              <a:defRPr lang="en-US" sz="1400" b="0" kern="1200" spc="0" baseline="0" dirty="0" smtClean="0">
                <a:solidFill>
                  <a:schemeClr val="accent2"/>
                </a:solidFill>
                <a:latin typeface="Arial" charset="0"/>
                <a:ea typeface="Arial" charset="0"/>
                <a:cs typeface="Arial" charset="0"/>
              </a:defRPr>
            </a:lvl4pPr>
            <a:lvl5pPr marL="1828754" indent="0" algn="l" defTabSz="914377" rtl="0" eaLnBrk="1" latinLnBrk="0" hangingPunct="1">
              <a:lnSpc>
                <a:spcPct val="100000"/>
              </a:lnSpc>
              <a:spcBef>
                <a:spcPct val="0"/>
              </a:spcBef>
              <a:buNone/>
              <a:defRPr lang="en-US" sz="1400" b="0" kern="1200" spc="0" baseline="0" dirty="0">
                <a:solidFill>
                  <a:schemeClr val="accent2"/>
                </a:solidFill>
                <a:latin typeface="Arial" charset="0"/>
                <a:ea typeface="Arial" charset="0"/>
                <a:cs typeface="Arial" charset="0"/>
              </a:defRPr>
            </a:lvl5pPr>
          </a:lstStyle>
          <a:p>
            <a:pPr lvl="0"/>
            <a:r>
              <a:rPr lang="en-US"/>
              <a:t>Small copy</a:t>
            </a:r>
          </a:p>
        </p:txBody>
      </p:sp>
      <p:sp>
        <p:nvSpPr>
          <p:cNvPr id="30" name="Picture Placeholder 2">
            <a:extLst>
              <a:ext uri="{FF2B5EF4-FFF2-40B4-BE49-F238E27FC236}">
                <a16:creationId xmlns:a16="http://schemas.microsoft.com/office/drawing/2014/main" id="{6FA86E2B-982D-8F49-93B8-CEE8A5B50A61}"/>
              </a:ext>
            </a:extLst>
          </p:cNvPr>
          <p:cNvSpPr>
            <a:spLocks noGrp="1"/>
          </p:cNvSpPr>
          <p:nvPr>
            <p:ph type="pic" sz="quarter" idx="54" hasCustomPrompt="1"/>
          </p:nvPr>
        </p:nvSpPr>
        <p:spPr>
          <a:xfrm>
            <a:off x="7313392" y="3808291"/>
            <a:ext cx="1370233" cy="1598964"/>
          </a:xfrm>
          <a:prstGeom prst="rect">
            <a:avLst/>
          </a:prstGeom>
          <a:pattFill prst="pct75">
            <a:fgClr>
              <a:schemeClr val="accent2"/>
            </a:fgClr>
            <a:bgClr>
              <a:schemeClr val="accent2">
                <a:lumMod val="40000"/>
                <a:lumOff val="60000"/>
              </a:schemeClr>
            </a:bgClr>
          </a:pattFill>
        </p:spPr>
        <p:txBody>
          <a:bodyPr vert="horz" wrap="square" lIns="0" tIns="0" rIns="0" bIns="0" rtlCol="0" anchor="ctr">
            <a:noAutofit/>
          </a:bodyPr>
          <a:lstStyle>
            <a:lvl1pPr algn="ctr">
              <a:defRPr lang="en-US" dirty="0">
                <a:solidFill>
                  <a:schemeClr val="bg1"/>
                </a:solidFill>
              </a:defRPr>
            </a:lvl1pPr>
          </a:lstStyle>
          <a:p>
            <a:pPr lvl="0"/>
            <a:r>
              <a:rPr lang="en-US"/>
              <a:t>DRAG &amp; DROP IMAGE</a:t>
            </a:r>
          </a:p>
        </p:txBody>
      </p:sp>
      <p:sp>
        <p:nvSpPr>
          <p:cNvPr id="31" name="Text Placeholder 4">
            <a:extLst>
              <a:ext uri="{FF2B5EF4-FFF2-40B4-BE49-F238E27FC236}">
                <a16:creationId xmlns:a16="http://schemas.microsoft.com/office/drawing/2014/main" id="{F71851DB-BD39-A646-854B-A79901FB9D74}"/>
              </a:ext>
            </a:extLst>
          </p:cNvPr>
          <p:cNvSpPr>
            <a:spLocks noGrp="1"/>
          </p:cNvSpPr>
          <p:nvPr>
            <p:ph type="body" sz="quarter" idx="55" hasCustomPrompt="1"/>
          </p:nvPr>
        </p:nvSpPr>
        <p:spPr>
          <a:xfrm>
            <a:off x="7313392" y="5429200"/>
            <a:ext cx="1370233" cy="469651"/>
          </a:xfrm>
        </p:spPr>
        <p:txBody>
          <a:bodyPr tIns="36000" bIns="0" anchor="t"/>
          <a:lstStyle>
            <a:lvl1pPr marL="0" indent="0" algn="l" defTabSz="914377" rtl="0" eaLnBrk="1" latinLnBrk="0" hangingPunct="1">
              <a:lnSpc>
                <a:spcPts val="1600"/>
              </a:lnSpc>
              <a:spcBef>
                <a:spcPct val="0"/>
              </a:spcBef>
              <a:spcAft>
                <a:spcPts val="600"/>
              </a:spcAft>
              <a:buNone/>
              <a:defRPr lang="en-US" sz="1400" b="1" kern="1200" spc="0" smtClean="0">
                <a:solidFill>
                  <a:schemeClr val="tx1"/>
                </a:solidFill>
                <a:latin typeface="Effra" panose="020B0603020203020204" pitchFamily="34" charset="0"/>
                <a:ea typeface="Effra" panose="020B0603020203020204" pitchFamily="34" charset="0"/>
                <a:cs typeface="Effra" panose="020B0603020203020204" pitchFamily="34" charset="0"/>
              </a:defRPr>
            </a:lvl1pPr>
            <a:lvl2pPr marL="0" indent="0" algn="l" defTabSz="914377" rtl="0" eaLnBrk="1" latinLnBrk="0" hangingPunct="1">
              <a:lnSpc>
                <a:spcPts val="3840"/>
              </a:lnSpc>
              <a:spcBef>
                <a:spcPct val="0"/>
              </a:spcBef>
              <a:buNone/>
              <a:defRPr lang="en-US" sz="3200" b="1" kern="1200" spc="-151" smtClean="0">
                <a:solidFill>
                  <a:schemeClr val="tx2"/>
                </a:solidFill>
                <a:latin typeface="Arial" charset="0"/>
                <a:ea typeface="Arial" charset="0"/>
                <a:cs typeface="Arial" charset="0"/>
              </a:defRPr>
            </a:lvl2pPr>
            <a:lvl3pPr marL="0" indent="0" algn="l" defTabSz="914377" rtl="0" eaLnBrk="1" latinLnBrk="0" hangingPunct="1">
              <a:lnSpc>
                <a:spcPts val="3840"/>
              </a:lnSpc>
              <a:spcBef>
                <a:spcPct val="0"/>
              </a:spcBef>
              <a:buNone/>
              <a:defRPr lang="en-US" sz="3200" b="1" kern="1200" spc="-151" smtClean="0">
                <a:solidFill>
                  <a:schemeClr val="tx2"/>
                </a:solidFill>
                <a:latin typeface="Arial" charset="0"/>
                <a:ea typeface="Arial" charset="0"/>
                <a:cs typeface="Arial" charset="0"/>
              </a:defRPr>
            </a:lvl3pPr>
            <a:lvl4pPr marL="0" indent="0" algn="l" defTabSz="914377" rtl="0" eaLnBrk="1" latinLnBrk="0" hangingPunct="1">
              <a:lnSpc>
                <a:spcPts val="3840"/>
              </a:lnSpc>
              <a:spcBef>
                <a:spcPct val="0"/>
              </a:spcBef>
              <a:buNone/>
              <a:defRPr lang="en-US" sz="3200" b="1" kern="1200" spc="-151" smtClean="0">
                <a:solidFill>
                  <a:schemeClr val="tx2"/>
                </a:solidFill>
                <a:latin typeface="Arial" charset="0"/>
                <a:ea typeface="Arial" charset="0"/>
                <a:cs typeface="Arial" charset="0"/>
              </a:defRPr>
            </a:lvl4pPr>
            <a:lvl5pPr marL="0" indent="0" algn="l" defTabSz="914377" rtl="0" eaLnBrk="1" latinLnBrk="0" hangingPunct="1">
              <a:lnSpc>
                <a:spcPts val="3840"/>
              </a:lnSpc>
              <a:spcBef>
                <a:spcPct val="0"/>
              </a:spcBef>
              <a:buNone/>
              <a:defRPr lang="en-US" sz="3200" b="1" kern="1200" spc="-151">
                <a:solidFill>
                  <a:schemeClr val="tx2"/>
                </a:solidFill>
                <a:latin typeface="Arial" charset="0"/>
                <a:ea typeface="Arial" charset="0"/>
                <a:cs typeface="Arial" charset="0"/>
              </a:defRPr>
            </a:lvl5pPr>
          </a:lstStyle>
          <a:p>
            <a:r>
              <a:rPr lang="en-US"/>
              <a:t>Name goes here</a:t>
            </a:r>
          </a:p>
        </p:txBody>
      </p:sp>
      <p:sp>
        <p:nvSpPr>
          <p:cNvPr id="32" name="Text Placeholder 6">
            <a:extLst>
              <a:ext uri="{FF2B5EF4-FFF2-40B4-BE49-F238E27FC236}">
                <a16:creationId xmlns:a16="http://schemas.microsoft.com/office/drawing/2014/main" id="{EDD1FFF1-2AA3-3B41-B1A5-2D6A39B07BC0}"/>
              </a:ext>
            </a:extLst>
          </p:cNvPr>
          <p:cNvSpPr>
            <a:spLocks noGrp="1"/>
          </p:cNvSpPr>
          <p:nvPr>
            <p:ph type="body" sz="quarter" idx="56" hasCustomPrompt="1"/>
          </p:nvPr>
        </p:nvSpPr>
        <p:spPr>
          <a:xfrm>
            <a:off x="7313392" y="5988036"/>
            <a:ext cx="1370233" cy="285720"/>
          </a:xfrm>
        </p:spPr>
        <p:txBody>
          <a:bodyPr anchor="t"/>
          <a:lstStyle>
            <a:lvl1pPr marL="0" indent="0" algn="l" defTabSz="914377" rtl="0" eaLnBrk="1" latinLnBrk="0" hangingPunct="1">
              <a:lnSpc>
                <a:spcPts val="1100"/>
              </a:lnSpc>
              <a:spcBef>
                <a:spcPct val="0"/>
              </a:spcBef>
              <a:spcAft>
                <a:spcPts val="600"/>
              </a:spcAft>
              <a:buNone/>
              <a:defRPr lang="en-US" sz="900" b="0" i="0" kern="1200" spc="0" baseline="0" dirty="0" smtClean="0">
                <a:solidFill>
                  <a:schemeClr val="tx1">
                    <a:lumMod val="50000"/>
                    <a:lumOff val="50000"/>
                  </a:schemeClr>
                </a:solidFill>
                <a:latin typeface="Effra Light" panose="020B0403020203020204" pitchFamily="34" charset="0"/>
                <a:ea typeface="Effra Light" panose="020B0403020203020204" pitchFamily="34" charset="0"/>
                <a:cs typeface="Effra Light" panose="020B0403020203020204" pitchFamily="34" charset="0"/>
              </a:defRPr>
            </a:lvl1pPr>
            <a:lvl2pPr marL="457189" indent="0" algn="l" defTabSz="914377" rtl="0" eaLnBrk="1" latinLnBrk="0" hangingPunct="1">
              <a:lnSpc>
                <a:spcPct val="100000"/>
              </a:lnSpc>
              <a:spcBef>
                <a:spcPct val="0"/>
              </a:spcBef>
              <a:buNone/>
              <a:defRPr lang="en-US" sz="1400" b="0" kern="1200" spc="0" baseline="0" dirty="0" smtClean="0">
                <a:solidFill>
                  <a:schemeClr val="accent2"/>
                </a:solidFill>
                <a:latin typeface="Arial" charset="0"/>
                <a:ea typeface="Arial" charset="0"/>
                <a:cs typeface="Arial" charset="0"/>
              </a:defRPr>
            </a:lvl2pPr>
            <a:lvl3pPr marL="914377" indent="0" algn="l" defTabSz="914377" rtl="0" eaLnBrk="1" latinLnBrk="0" hangingPunct="1">
              <a:lnSpc>
                <a:spcPct val="100000"/>
              </a:lnSpc>
              <a:spcBef>
                <a:spcPct val="0"/>
              </a:spcBef>
              <a:buNone/>
              <a:defRPr lang="en-US" sz="1400" b="0" kern="1200" spc="0" baseline="0" dirty="0" smtClean="0">
                <a:solidFill>
                  <a:schemeClr val="accent2"/>
                </a:solidFill>
                <a:latin typeface="Arial" charset="0"/>
                <a:ea typeface="Arial" charset="0"/>
                <a:cs typeface="Arial" charset="0"/>
              </a:defRPr>
            </a:lvl3pPr>
            <a:lvl4pPr marL="1371566" indent="0" algn="l" defTabSz="914377" rtl="0" eaLnBrk="1" latinLnBrk="0" hangingPunct="1">
              <a:lnSpc>
                <a:spcPct val="100000"/>
              </a:lnSpc>
              <a:spcBef>
                <a:spcPct val="0"/>
              </a:spcBef>
              <a:buNone/>
              <a:defRPr lang="en-US" sz="1400" b="0" kern="1200" spc="0" baseline="0" dirty="0" smtClean="0">
                <a:solidFill>
                  <a:schemeClr val="accent2"/>
                </a:solidFill>
                <a:latin typeface="Arial" charset="0"/>
                <a:ea typeface="Arial" charset="0"/>
                <a:cs typeface="Arial" charset="0"/>
              </a:defRPr>
            </a:lvl4pPr>
            <a:lvl5pPr marL="1828754" indent="0" algn="l" defTabSz="914377" rtl="0" eaLnBrk="1" latinLnBrk="0" hangingPunct="1">
              <a:lnSpc>
                <a:spcPct val="100000"/>
              </a:lnSpc>
              <a:spcBef>
                <a:spcPct val="0"/>
              </a:spcBef>
              <a:buNone/>
              <a:defRPr lang="en-US" sz="1400" b="0" kern="1200" spc="0" baseline="0" dirty="0">
                <a:solidFill>
                  <a:schemeClr val="accent2"/>
                </a:solidFill>
                <a:latin typeface="Arial" charset="0"/>
                <a:ea typeface="Arial" charset="0"/>
                <a:cs typeface="Arial" charset="0"/>
              </a:defRPr>
            </a:lvl5pPr>
          </a:lstStyle>
          <a:p>
            <a:pPr lvl="0"/>
            <a:r>
              <a:rPr lang="en-US"/>
              <a:t>Small copy</a:t>
            </a:r>
          </a:p>
        </p:txBody>
      </p:sp>
      <p:sp>
        <p:nvSpPr>
          <p:cNvPr id="33" name="Picture Placeholder 2">
            <a:extLst>
              <a:ext uri="{FF2B5EF4-FFF2-40B4-BE49-F238E27FC236}">
                <a16:creationId xmlns:a16="http://schemas.microsoft.com/office/drawing/2014/main" id="{533B2D3F-0E06-C649-858B-646B4868B9E7}"/>
              </a:ext>
            </a:extLst>
          </p:cNvPr>
          <p:cNvSpPr>
            <a:spLocks noGrp="1"/>
          </p:cNvSpPr>
          <p:nvPr>
            <p:ph type="pic" sz="quarter" idx="57" hasCustomPrompt="1"/>
          </p:nvPr>
        </p:nvSpPr>
        <p:spPr>
          <a:xfrm>
            <a:off x="8897717" y="3808291"/>
            <a:ext cx="1370233" cy="1598964"/>
          </a:xfrm>
          <a:prstGeom prst="rect">
            <a:avLst/>
          </a:prstGeom>
          <a:pattFill prst="pct75">
            <a:fgClr>
              <a:schemeClr val="accent2"/>
            </a:fgClr>
            <a:bgClr>
              <a:schemeClr val="accent2">
                <a:lumMod val="40000"/>
                <a:lumOff val="60000"/>
              </a:schemeClr>
            </a:bgClr>
          </a:pattFill>
        </p:spPr>
        <p:txBody>
          <a:bodyPr vert="horz" wrap="square" lIns="0" tIns="0" rIns="0" bIns="0" rtlCol="0" anchor="ctr">
            <a:noAutofit/>
          </a:bodyPr>
          <a:lstStyle>
            <a:lvl1pPr algn="ctr">
              <a:defRPr lang="en-US" dirty="0">
                <a:solidFill>
                  <a:schemeClr val="bg1"/>
                </a:solidFill>
              </a:defRPr>
            </a:lvl1pPr>
          </a:lstStyle>
          <a:p>
            <a:pPr lvl="0"/>
            <a:r>
              <a:rPr lang="en-US"/>
              <a:t>DRAG &amp; DROP IMAGE</a:t>
            </a:r>
          </a:p>
        </p:txBody>
      </p:sp>
      <p:sp>
        <p:nvSpPr>
          <p:cNvPr id="34" name="Text Placeholder 4">
            <a:extLst>
              <a:ext uri="{FF2B5EF4-FFF2-40B4-BE49-F238E27FC236}">
                <a16:creationId xmlns:a16="http://schemas.microsoft.com/office/drawing/2014/main" id="{EAF4F806-8D37-F64E-9D10-7752E4388F72}"/>
              </a:ext>
            </a:extLst>
          </p:cNvPr>
          <p:cNvSpPr>
            <a:spLocks noGrp="1"/>
          </p:cNvSpPr>
          <p:nvPr>
            <p:ph type="body" sz="quarter" idx="58" hasCustomPrompt="1"/>
          </p:nvPr>
        </p:nvSpPr>
        <p:spPr>
          <a:xfrm>
            <a:off x="8897717" y="5429200"/>
            <a:ext cx="1370233" cy="469651"/>
          </a:xfrm>
        </p:spPr>
        <p:txBody>
          <a:bodyPr tIns="36000" bIns="0" anchor="t"/>
          <a:lstStyle>
            <a:lvl1pPr marL="0" indent="0" algn="l" defTabSz="914377" rtl="0" eaLnBrk="1" latinLnBrk="0" hangingPunct="1">
              <a:lnSpc>
                <a:spcPts val="1600"/>
              </a:lnSpc>
              <a:spcBef>
                <a:spcPct val="0"/>
              </a:spcBef>
              <a:spcAft>
                <a:spcPts val="600"/>
              </a:spcAft>
              <a:buNone/>
              <a:defRPr lang="en-US" sz="1400" b="1" kern="1200" spc="0" smtClean="0">
                <a:solidFill>
                  <a:schemeClr val="tx1"/>
                </a:solidFill>
                <a:latin typeface="Effra" panose="020B0603020203020204" pitchFamily="34" charset="0"/>
                <a:ea typeface="Effra" panose="020B0603020203020204" pitchFamily="34" charset="0"/>
                <a:cs typeface="Effra" panose="020B0603020203020204" pitchFamily="34" charset="0"/>
              </a:defRPr>
            </a:lvl1pPr>
            <a:lvl2pPr marL="0" indent="0" algn="l" defTabSz="914377" rtl="0" eaLnBrk="1" latinLnBrk="0" hangingPunct="1">
              <a:lnSpc>
                <a:spcPts val="3840"/>
              </a:lnSpc>
              <a:spcBef>
                <a:spcPct val="0"/>
              </a:spcBef>
              <a:buNone/>
              <a:defRPr lang="en-US" sz="3200" b="1" kern="1200" spc="-151" smtClean="0">
                <a:solidFill>
                  <a:schemeClr val="tx2"/>
                </a:solidFill>
                <a:latin typeface="Arial" charset="0"/>
                <a:ea typeface="Arial" charset="0"/>
                <a:cs typeface="Arial" charset="0"/>
              </a:defRPr>
            </a:lvl2pPr>
            <a:lvl3pPr marL="0" indent="0" algn="l" defTabSz="914377" rtl="0" eaLnBrk="1" latinLnBrk="0" hangingPunct="1">
              <a:lnSpc>
                <a:spcPts val="3840"/>
              </a:lnSpc>
              <a:spcBef>
                <a:spcPct val="0"/>
              </a:spcBef>
              <a:buNone/>
              <a:defRPr lang="en-US" sz="3200" b="1" kern="1200" spc="-151" smtClean="0">
                <a:solidFill>
                  <a:schemeClr val="tx2"/>
                </a:solidFill>
                <a:latin typeface="Arial" charset="0"/>
                <a:ea typeface="Arial" charset="0"/>
                <a:cs typeface="Arial" charset="0"/>
              </a:defRPr>
            </a:lvl3pPr>
            <a:lvl4pPr marL="0" indent="0" algn="l" defTabSz="914377" rtl="0" eaLnBrk="1" latinLnBrk="0" hangingPunct="1">
              <a:lnSpc>
                <a:spcPts val="3840"/>
              </a:lnSpc>
              <a:spcBef>
                <a:spcPct val="0"/>
              </a:spcBef>
              <a:buNone/>
              <a:defRPr lang="en-US" sz="3200" b="1" kern="1200" spc="-151" smtClean="0">
                <a:solidFill>
                  <a:schemeClr val="tx2"/>
                </a:solidFill>
                <a:latin typeface="Arial" charset="0"/>
                <a:ea typeface="Arial" charset="0"/>
                <a:cs typeface="Arial" charset="0"/>
              </a:defRPr>
            </a:lvl4pPr>
            <a:lvl5pPr marL="0" indent="0" algn="l" defTabSz="914377" rtl="0" eaLnBrk="1" latinLnBrk="0" hangingPunct="1">
              <a:lnSpc>
                <a:spcPts val="3840"/>
              </a:lnSpc>
              <a:spcBef>
                <a:spcPct val="0"/>
              </a:spcBef>
              <a:buNone/>
              <a:defRPr lang="en-US" sz="3200" b="1" kern="1200" spc="-151">
                <a:solidFill>
                  <a:schemeClr val="tx2"/>
                </a:solidFill>
                <a:latin typeface="Arial" charset="0"/>
                <a:ea typeface="Arial" charset="0"/>
                <a:cs typeface="Arial" charset="0"/>
              </a:defRPr>
            </a:lvl5pPr>
          </a:lstStyle>
          <a:p>
            <a:r>
              <a:rPr lang="en-US"/>
              <a:t>Name goes here</a:t>
            </a:r>
          </a:p>
        </p:txBody>
      </p:sp>
      <p:sp>
        <p:nvSpPr>
          <p:cNvPr id="35" name="Text Placeholder 6">
            <a:extLst>
              <a:ext uri="{FF2B5EF4-FFF2-40B4-BE49-F238E27FC236}">
                <a16:creationId xmlns:a16="http://schemas.microsoft.com/office/drawing/2014/main" id="{ABA7E650-2B68-E449-A5CC-DB0A27108C70}"/>
              </a:ext>
            </a:extLst>
          </p:cNvPr>
          <p:cNvSpPr>
            <a:spLocks noGrp="1"/>
          </p:cNvSpPr>
          <p:nvPr>
            <p:ph type="body" sz="quarter" idx="59" hasCustomPrompt="1"/>
          </p:nvPr>
        </p:nvSpPr>
        <p:spPr>
          <a:xfrm>
            <a:off x="8897717" y="5988036"/>
            <a:ext cx="1370233" cy="285720"/>
          </a:xfrm>
        </p:spPr>
        <p:txBody>
          <a:bodyPr anchor="t"/>
          <a:lstStyle>
            <a:lvl1pPr marL="0" indent="0" algn="l" defTabSz="914377" rtl="0" eaLnBrk="1" latinLnBrk="0" hangingPunct="1">
              <a:lnSpc>
                <a:spcPts val="1100"/>
              </a:lnSpc>
              <a:spcBef>
                <a:spcPct val="0"/>
              </a:spcBef>
              <a:spcAft>
                <a:spcPts val="600"/>
              </a:spcAft>
              <a:buNone/>
              <a:defRPr lang="en-US" sz="900" b="0" i="0" kern="1200" spc="0" baseline="0" dirty="0" smtClean="0">
                <a:solidFill>
                  <a:schemeClr val="tx1">
                    <a:lumMod val="50000"/>
                    <a:lumOff val="50000"/>
                  </a:schemeClr>
                </a:solidFill>
                <a:latin typeface="Effra Light" panose="020B0403020203020204" pitchFamily="34" charset="0"/>
                <a:ea typeface="Effra Light" panose="020B0403020203020204" pitchFamily="34" charset="0"/>
                <a:cs typeface="Effra Light" panose="020B0403020203020204" pitchFamily="34" charset="0"/>
              </a:defRPr>
            </a:lvl1pPr>
            <a:lvl2pPr marL="457189" indent="0" algn="l" defTabSz="914377" rtl="0" eaLnBrk="1" latinLnBrk="0" hangingPunct="1">
              <a:lnSpc>
                <a:spcPct val="100000"/>
              </a:lnSpc>
              <a:spcBef>
                <a:spcPct val="0"/>
              </a:spcBef>
              <a:buNone/>
              <a:defRPr lang="en-US" sz="1400" b="0" kern="1200" spc="0" baseline="0" dirty="0" smtClean="0">
                <a:solidFill>
                  <a:schemeClr val="accent2"/>
                </a:solidFill>
                <a:latin typeface="Arial" charset="0"/>
                <a:ea typeface="Arial" charset="0"/>
                <a:cs typeface="Arial" charset="0"/>
              </a:defRPr>
            </a:lvl2pPr>
            <a:lvl3pPr marL="914377" indent="0" algn="l" defTabSz="914377" rtl="0" eaLnBrk="1" latinLnBrk="0" hangingPunct="1">
              <a:lnSpc>
                <a:spcPct val="100000"/>
              </a:lnSpc>
              <a:spcBef>
                <a:spcPct val="0"/>
              </a:spcBef>
              <a:buNone/>
              <a:defRPr lang="en-US" sz="1400" b="0" kern="1200" spc="0" baseline="0" dirty="0" smtClean="0">
                <a:solidFill>
                  <a:schemeClr val="accent2"/>
                </a:solidFill>
                <a:latin typeface="Arial" charset="0"/>
                <a:ea typeface="Arial" charset="0"/>
                <a:cs typeface="Arial" charset="0"/>
              </a:defRPr>
            </a:lvl3pPr>
            <a:lvl4pPr marL="1371566" indent="0" algn="l" defTabSz="914377" rtl="0" eaLnBrk="1" latinLnBrk="0" hangingPunct="1">
              <a:lnSpc>
                <a:spcPct val="100000"/>
              </a:lnSpc>
              <a:spcBef>
                <a:spcPct val="0"/>
              </a:spcBef>
              <a:buNone/>
              <a:defRPr lang="en-US" sz="1400" b="0" kern="1200" spc="0" baseline="0" dirty="0" smtClean="0">
                <a:solidFill>
                  <a:schemeClr val="accent2"/>
                </a:solidFill>
                <a:latin typeface="Arial" charset="0"/>
                <a:ea typeface="Arial" charset="0"/>
                <a:cs typeface="Arial" charset="0"/>
              </a:defRPr>
            </a:lvl4pPr>
            <a:lvl5pPr marL="1828754" indent="0" algn="l" defTabSz="914377" rtl="0" eaLnBrk="1" latinLnBrk="0" hangingPunct="1">
              <a:lnSpc>
                <a:spcPct val="100000"/>
              </a:lnSpc>
              <a:spcBef>
                <a:spcPct val="0"/>
              </a:spcBef>
              <a:buNone/>
              <a:defRPr lang="en-US" sz="1400" b="0" kern="1200" spc="0" baseline="0" dirty="0">
                <a:solidFill>
                  <a:schemeClr val="accent2"/>
                </a:solidFill>
                <a:latin typeface="Arial" charset="0"/>
                <a:ea typeface="Arial" charset="0"/>
                <a:cs typeface="Arial" charset="0"/>
              </a:defRPr>
            </a:lvl5pPr>
          </a:lstStyle>
          <a:p>
            <a:pPr lvl="0"/>
            <a:r>
              <a:rPr lang="en-US"/>
              <a:t>Small copy</a:t>
            </a:r>
          </a:p>
        </p:txBody>
      </p:sp>
      <p:sp>
        <p:nvSpPr>
          <p:cNvPr id="36" name="Text Placeholder 4">
            <a:extLst>
              <a:ext uri="{FF2B5EF4-FFF2-40B4-BE49-F238E27FC236}">
                <a16:creationId xmlns:a16="http://schemas.microsoft.com/office/drawing/2014/main" id="{AB99AC3D-17B5-5642-A52D-D31651C7C43F}"/>
              </a:ext>
            </a:extLst>
          </p:cNvPr>
          <p:cNvSpPr>
            <a:spLocks noGrp="1"/>
          </p:cNvSpPr>
          <p:nvPr>
            <p:ph type="body" sz="quarter" idx="19"/>
          </p:nvPr>
        </p:nvSpPr>
        <p:spPr>
          <a:xfrm>
            <a:off x="1092200" y="1233488"/>
            <a:ext cx="2498726" cy="496728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itle 3">
            <a:extLst>
              <a:ext uri="{FF2B5EF4-FFF2-40B4-BE49-F238E27FC236}">
                <a16:creationId xmlns:a16="http://schemas.microsoft.com/office/drawing/2014/main" id="{E2FF6CB3-9F8F-EB41-A5CC-FF331C886709}"/>
              </a:ext>
            </a:extLst>
          </p:cNvPr>
          <p:cNvSpPr>
            <a:spLocks noGrp="1"/>
          </p:cNvSpPr>
          <p:nvPr>
            <p:ph type="title"/>
          </p:nvPr>
        </p:nvSpPr>
        <p:spPr/>
        <p:txBody>
          <a:bodyPr/>
          <a:lstStyle/>
          <a:p>
            <a:r>
              <a:rPr lang="en-GB"/>
              <a:t>Click to edit Master title style</a:t>
            </a:r>
            <a:endParaRPr lang="en-US"/>
          </a:p>
        </p:txBody>
      </p:sp>
      <p:sp>
        <p:nvSpPr>
          <p:cNvPr id="6" name="Footer Placeholder 5">
            <a:extLst>
              <a:ext uri="{FF2B5EF4-FFF2-40B4-BE49-F238E27FC236}">
                <a16:creationId xmlns:a16="http://schemas.microsoft.com/office/drawing/2014/main" id="{6344D6D4-E7D6-054F-9CDF-8976EB07DE2D}"/>
              </a:ext>
            </a:extLst>
          </p:cNvPr>
          <p:cNvSpPr>
            <a:spLocks noGrp="1"/>
          </p:cNvSpPr>
          <p:nvPr>
            <p:ph type="ftr" sz="quarter" idx="60"/>
          </p:nvPr>
        </p:nvSpPr>
        <p:spPr/>
        <p:txBody>
          <a:bodyPr/>
          <a:lstStyle/>
          <a:p>
            <a:r>
              <a:rPr lang="en-GB"/>
              <a:t>Flutter International — Confidential </a:t>
            </a:r>
          </a:p>
        </p:txBody>
      </p:sp>
      <p:sp>
        <p:nvSpPr>
          <p:cNvPr id="37" name="Picture Placeholder 2">
            <a:extLst>
              <a:ext uri="{FF2B5EF4-FFF2-40B4-BE49-F238E27FC236}">
                <a16:creationId xmlns:a16="http://schemas.microsoft.com/office/drawing/2014/main" id="{4F2DEFEB-2342-B449-882C-DEEFFC82681A}"/>
              </a:ext>
            </a:extLst>
          </p:cNvPr>
          <p:cNvSpPr>
            <a:spLocks noGrp="1"/>
          </p:cNvSpPr>
          <p:nvPr>
            <p:ph type="pic" sz="quarter" idx="61" hasCustomPrompt="1"/>
          </p:nvPr>
        </p:nvSpPr>
        <p:spPr>
          <a:xfrm>
            <a:off x="10482042" y="1255433"/>
            <a:ext cx="1370233" cy="1598964"/>
          </a:xfrm>
          <a:prstGeom prst="rect">
            <a:avLst/>
          </a:prstGeom>
          <a:pattFill prst="pct75">
            <a:fgClr>
              <a:schemeClr val="accent2"/>
            </a:fgClr>
            <a:bgClr>
              <a:schemeClr val="accent2">
                <a:lumMod val="40000"/>
                <a:lumOff val="60000"/>
              </a:schemeClr>
            </a:bgClr>
          </a:pattFill>
        </p:spPr>
        <p:txBody>
          <a:bodyPr vert="horz" wrap="square" lIns="0" tIns="0" rIns="0" bIns="0" rtlCol="0" anchor="ctr">
            <a:noAutofit/>
          </a:bodyPr>
          <a:lstStyle>
            <a:lvl1pPr algn="ctr">
              <a:defRPr lang="en-US" dirty="0">
                <a:solidFill>
                  <a:schemeClr val="bg1"/>
                </a:solidFill>
              </a:defRPr>
            </a:lvl1pPr>
          </a:lstStyle>
          <a:p>
            <a:pPr lvl="0"/>
            <a:r>
              <a:rPr lang="en-US"/>
              <a:t>DRAG &amp; DROP IMAGE</a:t>
            </a:r>
          </a:p>
        </p:txBody>
      </p:sp>
      <p:sp>
        <p:nvSpPr>
          <p:cNvPr id="38" name="Text Placeholder 4">
            <a:extLst>
              <a:ext uri="{FF2B5EF4-FFF2-40B4-BE49-F238E27FC236}">
                <a16:creationId xmlns:a16="http://schemas.microsoft.com/office/drawing/2014/main" id="{621D67D4-9F37-EE47-9E63-9B32B5A044D7}"/>
              </a:ext>
            </a:extLst>
          </p:cNvPr>
          <p:cNvSpPr>
            <a:spLocks noGrp="1"/>
          </p:cNvSpPr>
          <p:nvPr>
            <p:ph type="body" sz="quarter" idx="62" hasCustomPrompt="1"/>
          </p:nvPr>
        </p:nvSpPr>
        <p:spPr>
          <a:xfrm>
            <a:off x="10482042" y="2876342"/>
            <a:ext cx="1370233" cy="469651"/>
          </a:xfrm>
        </p:spPr>
        <p:txBody>
          <a:bodyPr tIns="36000" bIns="0" anchor="t"/>
          <a:lstStyle>
            <a:lvl1pPr marL="0" indent="0" algn="l" defTabSz="914377" rtl="0" eaLnBrk="1" latinLnBrk="0" hangingPunct="1">
              <a:lnSpc>
                <a:spcPts val="1600"/>
              </a:lnSpc>
              <a:spcBef>
                <a:spcPct val="0"/>
              </a:spcBef>
              <a:spcAft>
                <a:spcPts val="600"/>
              </a:spcAft>
              <a:buNone/>
              <a:defRPr lang="en-US" sz="1400" b="1" kern="1200" spc="0" smtClean="0">
                <a:solidFill>
                  <a:schemeClr val="tx1"/>
                </a:solidFill>
                <a:latin typeface="Effra" panose="020B0603020203020204" pitchFamily="34" charset="0"/>
                <a:ea typeface="Effra" panose="020B0603020203020204" pitchFamily="34" charset="0"/>
                <a:cs typeface="Effra" panose="020B0603020203020204" pitchFamily="34" charset="0"/>
              </a:defRPr>
            </a:lvl1pPr>
            <a:lvl2pPr marL="0" indent="0" algn="l" defTabSz="914377" rtl="0" eaLnBrk="1" latinLnBrk="0" hangingPunct="1">
              <a:lnSpc>
                <a:spcPts val="3840"/>
              </a:lnSpc>
              <a:spcBef>
                <a:spcPct val="0"/>
              </a:spcBef>
              <a:buNone/>
              <a:defRPr lang="en-US" sz="3200" b="1" kern="1200" spc="-151" smtClean="0">
                <a:solidFill>
                  <a:schemeClr val="tx2"/>
                </a:solidFill>
                <a:latin typeface="Arial" charset="0"/>
                <a:ea typeface="Arial" charset="0"/>
                <a:cs typeface="Arial" charset="0"/>
              </a:defRPr>
            </a:lvl2pPr>
            <a:lvl3pPr marL="0" indent="0" algn="l" defTabSz="914377" rtl="0" eaLnBrk="1" latinLnBrk="0" hangingPunct="1">
              <a:lnSpc>
                <a:spcPts val="3840"/>
              </a:lnSpc>
              <a:spcBef>
                <a:spcPct val="0"/>
              </a:spcBef>
              <a:buNone/>
              <a:defRPr lang="en-US" sz="3200" b="1" kern="1200" spc="-151" smtClean="0">
                <a:solidFill>
                  <a:schemeClr val="tx2"/>
                </a:solidFill>
                <a:latin typeface="Arial" charset="0"/>
                <a:ea typeface="Arial" charset="0"/>
                <a:cs typeface="Arial" charset="0"/>
              </a:defRPr>
            </a:lvl3pPr>
            <a:lvl4pPr marL="0" indent="0" algn="l" defTabSz="914377" rtl="0" eaLnBrk="1" latinLnBrk="0" hangingPunct="1">
              <a:lnSpc>
                <a:spcPts val="3840"/>
              </a:lnSpc>
              <a:spcBef>
                <a:spcPct val="0"/>
              </a:spcBef>
              <a:buNone/>
              <a:defRPr lang="en-US" sz="3200" b="1" kern="1200" spc="-151" smtClean="0">
                <a:solidFill>
                  <a:schemeClr val="tx2"/>
                </a:solidFill>
                <a:latin typeface="Arial" charset="0"/>
                <a:ea typeface="Arial" charset="0"/>
                <a:cs typeface="Arial" charset="0"/>
              </a:defRPr>
            </a:lvl4pPr>
            <a:lvl5pPr marL="0" indent="0" algn="l" defTabSz="914377" rtl="0" eaLnBrk="1" latinLnBrk="0" hangingPunct="1">
              <a:lnSpc>
                <a:spcPts val="3840"/>
              </a:lnSpc>
              <a:spcBef>
                <a:spcPct val="0"/>
              </a:spcBef>
              <a:buNone/>
              <a:defRPr lang="en-US" sz="3200" b="1" kern="1200" spc="-151">
                <a:solidFill>
                  <a:schemeClr val="tx2"/>
                </a:solidFill>
                <a:latin typeface="Arial" charset="0"/>
                <a:ea typeface="Arial" charset="0"/>
                <a:cs typeface="Arial" charset="0"/>
              </a:defRPr>
            </a:lvl5pPr>
          </a:lstStyle>
          <a:p>
            <a:r>
              <a:rPr lang="en-US"/>
              <a:t>Name goes here</a:t>
            </a:r>
          </a:p>
        </p:txBody>
      </p:sp>
      <p:sp>
        <p:nvSpPr>
          <p:cNvPr id="39" name="Text Placeholder 6">
            <a:extLst>
              <a:ext uri="{FF2B5EF4-FFF2-40B4-BE49-F238E27FC236}">
                <a16:creationId xmlns:a16="http://schemas.microsoft.com/office/drawing/2014/main" id="{C0D8326D-8FBD-7340-81B7-5982EA831429}"/>
              </a:ext>
            </a:extLst>
          </p:cNvPr>
          <p:cNvSpPr>
            <a:spLocks noGrp="1"/>
          </p:cNvSpPr>
          <p:nvPr>
            <p:ph type="body" sz="quarter" idx="63" hasCustomPrompt="1"/>
          </p:nvPr>
        </p:nvSpPr>
        <p:spPr>
          <a:xfrm>
            <a:off x="10482042" y="3435178"/>
            <a:ext cx="1370233" cy="285720"/>
          </a:xfrm>
        </p:spPr>
        <p:txBody>
          <a:bodyPr anchor="t"/>
          <a:lstStyle>
            <a:lvl1pPr marL="0" indent="0" algn="l" defTabSz="914377" rtl="0" eaLnBrk="1" latinLnBrk="0" hangingPunct="1">
              <a:lnSpc>
                <a:spcPts val="1100"/>
              </a:lnSpc>
              <a:spcBef>
                <a:spcPct val="0"/>
              </a:spcBef>
              <a:spcAft>
                <a:spcPts val="600"/>
              </a:spcAft>
              <a:buNone/>
              <a:defRPr lang="en-US" sz="900" b="0" i="0" kern="1200" spc="0" baseline="0" dirty="0" smtClean="0">
                <a:solidFill>
                  <a:schemeClr val="tx1">
                    <a:lumMod val="50000"/>
                    <a:lumOff val="50000"/>
                  </a:schemeClr>
                </a:solidFill>
                <a:latin typeface="Effra Light" panose="020B0403020203020204" pitchFamily="34" charset="0"/>
                <a:ea typeface="Effra Light" panose="020B0403020203020204" pitchFamily="34" charset="0"/>
                <a:cs typeface="Effra Light" panose="020B0403020203020204" pitchFamily="34" charset="0"/>
              </a:defRPr>
            </a:lvl1pPr>
            <a:lvl2pPr marL="457189" indent="0" algn="l" defTabSz="914377" rtl="0" eaLnBrk="1" latinLnBrk="0" hangingPunct="1">
              <a:lnSpc>
                <a:spcPct val="100000"/>
              </a:lnSpc>
              <a:spcBef>
                <a:spcPct val="0"/>
              </a:spcBef>
              <a:buNone/>
              <a:defRPr lang="en-US" sz="1400" b="0" kern="1200" spc="0" baseline="0" dirty="0" smtClean="0">
                <a:solidFill>
                  <a:schemeClr val="accent2"/>
                </a:solidFill>
                <a:latin typeface="Arial" charset="0"/>
                <a:ea typeface="Arial" charset="0"/>
                <a:cs typeface="Arial" charset="0"/>
              </a:defRPr>
            </a:lvl2pPr>
            <a:lvl3pPr marL="914377" indent="0" algn="l" defTabSz="914377" rtl="0" eaLnBrk="1" latinLnBrk="0" hangingPunct="1">
              <a:lnSpc>
                <a:spcPct val="100000"/>
              </a:lnSpc>
              <a:spcBef>
                <a:spcPct val="0"/>
              </a:spcBef>
              <a:buNone/>
              <a:defRPr lang="en-US" sz="1400" b="0" kern="1200" spc="0" baseline="0" dirty="0" smtClean="0">
                <a:solidFill>
                  <a:schemeClr val="accent2"/>
                </a:solidFill>
                <a:latin typeface="Arial" charset="0"/>
                <a:ea typeface="Arial" charset="0"/>
                <a:cs typeface="Arial" charset="0"/>
              </a:defRPr>
            </a:lvl3pPr>
            <a:lvl4pPr marL="1371566" indent="0" algn="l" defTabSz="914377" rtl="0" eaLnBrk="1" latinLnBrk="0" hangingPunct="1">
              <a:lnSpc>
                <a:spcPct val="100000"/>
              </a:lnSpc>
              <a:spcBef>
                <a:spcPct val="0"/>
              </a:spcBef>
              <a:buNone/>
              <a:defRPr lang="en-US" sz="1400" b="0" kern="1200" spc="0" baseline="0" dirty="0" smtClean="0">
                <a:solidFill>
                  <a:schemeClr val="accent2"/>
                </a:solidFill>
                <a:latin typeface="Arial" charset="0"/>
                <a:ea typeface="Arial" charset="0"/>
                <a:cs typeface="Arial" charset="0"/>
              </a:defRPr>
            </a:lvl4pPr>
            <a:lvl5pPr marL="1828754" indent="0" algn="l" defTabSz="914377" rtl="0" eaLnBrk="1" latinLnBrk="0" hangingPunct="1">
              <a:lnSpc>
                <a:spcPct val="100000"/>
              </a:lnSpc>
              <a:spcBef>
                <a:spcPct val="0"/>
              </a:spcBef>
              <a:buNone/>
              <a:defRPr lang="en-US" sz="1400" b="0" kern="1200" spc="0" baseline="0" dirty="0">
                <a:solidFill>
                  <a:schemeClr val="accent2"/>
                </a:solidFill>
                <a:latin typeface="Arial" charset="0"/>
                <a:ea typeface="Arial" charset="0"/>
                <a:cs typeface="Arial" charset="0"/>
              </a:defRPr>
            </a:lvl5pPr>
          </a:lstStyle>
          <a:p>
            <a:pPr lvl="0"/>
            <a:r>
              <a:rPr lang="en-US"/>
              <a:t>Small copy</a:t>
            </a:r>
          </a:p>
        </p:txBody>
      </p:sp>
      <p:sp>
        <p:nvSpPr>
          <p:cNvPr id="40" name="Picture Placeholder 2">
            <a:extLst>
              <a:ext uri="{FF2B5EF4-FFF2-40B4-BE49-F238E27FC236}">
                <a16:creationId xmlns:a16="http://schemas.microsoft.com/office/drawing/2014/main" id="{B2B6E9C7-23AC-9248-A81F-8349ECAED056}"/>
              </a:ext>
            </a:extLst>
          </p:cNvPr>
          <p:cNvSpPr>
            <a:spLocks noGrp="1"/>
          </p:cNvSpPr>
          <p:nvPr>
            <p:ph type="pic" sz="quarter" idx="64" hasCustomPrompt="1"/>
          </p:nvPr>
        </p:nvSpPr>
        <p:spPr>
          <a:xfrm>
            <a:off x="10482042" y="3830236"/>
            <a:ext cx="1370233" cy="1598964"/>
          </a:xfrm>
          <a:prstGeom prst="rect">
            <a:avLst/>
          </a:prstGeom>
          <a:pattFill prst="pct75">
            <a:fgClr>
              <a:schemeClr val="accent2"/>
            </a:fgClr>
            <a:bgClr>
              <a:schemeClr val="accent2">
                <a:lumMod val="40000"/>
                <a:lumOff val="60000"/>
              </a:schemeClr>
            </a:bgClr>
          </a:pattFill>
        </p:spPr>
        <p:txBody>
          <a:bodyPr vert="horz" wrap="square" lIns="0" tIns="0" rIns="0" bIns="0" rtlCol="0" anchor="ctr">
            <a:noAutofit/>
          </a:bodyPr>
          <a:lstStyle>
            <a:lvl1pPr algn="ctr">
              <a:defRPr lang="en-US" dirty="0">
                <a:solidFill>
                  <a:schemeClr val="bg1"/>
                </a:solidFill>
              </a:defRPr>
            </a:lvl1pPr>
          </a:lstStyle>
          <a:p>
            <a:pPr lvl="0"/>
            <a:r>
              <a:rPr lang="en-US"/>
              <a:t>DRAG &amp; DROP IMAGE</a:t>
            </a:r>
          </a:p>
        </p:txBody>
      </p:sp>
      <p:sp>
        <p:nvSpPr>
          <p:cNvPr id="41" name="Text Placeholder 4">
            <a:extLst>
              <a:ext uri="{FF2B5EF4-FFF2-40B4-BE49-F238E27FC236}">
                <a16:creationId xmlns:a16="http://schemas.microsoft.com/office/drawing/2014/main" id="{3F858B0E-190B-5F4A-950F-7591B0199980}"/>
              </a:ext>
            </a:extLst>
          </p:cNvPr>
          <p:cNvSpPr>
            <a:spLocks noGrp="1"/>
          </p:cNvSpPr>
          <p:nvPr>
            <p:ph type="body" sz="quarter" idx="65" hasCustomPrompt="1"/>
          </p:nvPr>
        </p:nvSpPr>
        <p:spPr>
          <a:xfrm>
            <a:off x="10482042" y="5451145"/>
            <a:ext cx="1370233" cy="469651"/>
          </a:xfrm>
        </p:spPr>
        <p:txBody>
          <a:bodyPr tIns="36000" bIns="0" anchor="t"/>
          <a:lstStyle>
            <a:lvl1pPr marL="0" indent="0" algn="l" defTabSz="914377" rtl="0" eaLnBrk="1" latinLnBrk="0" hangingPunct="1">
              <a:lnSpc>
                <a:spcPts val="1600"/>
              </a:lnSpc>
              <a:spcBef>
                <a:spcPct val="0"/>
              </a:spcBef>
              <a:spcAft>
                <a:spcPts val="600"/>
              </a:spcAft>
              <a:buNone/>
              <a:defRPr lang="en-US" sz="1400" b="1" kern="1200" spc="0" smtClean="0">
                <a:solidFill>
                  <a:schemeClr val="tx1"/>
                </a:solidFill>
                <a:latin typeface="Effra" panose="020B0603020203020204" pitchFamily="34" charset="0"/>
                <a:ea typeface="Effra" panose="020B0603020203020204" pitchFamily="34" charset="0"/>
                <a:cs typeface="Effra" panose="020B0603020203020204" pitchFamily="34" charset="0"/>
              </a:defRPr>
            </a:lvl1pPr>
            <a:lvl2pPr marL="0" indent="0" algn="l" defTabSz="914377" rtl="0" eaLnBrk="1" latinLnBrk="0" hangingPunct="1">
              <a:lnSpc>
                <a:spcPts val="3840"/>
              </a:lnSpc>
              <a:spcBef>
                <a:spcPct val="0"/>
              </a:spcBef>
              <a:buNone/>
              <a:defRPr lang="en-US" sz="3200" b="1" kern="1200" spc="-151" smtClean="0">
                <a:solidFill>
                  <a:schemeClr val="tx2"/>
                </a:solidFill>
                <a:latin typeface="Arial" charset="0"/>
                <a:ea typeface="Arial" charset="0"/>
                <a:cs typeface="Arial" charset="0"/>
              </a:defRPr>
            </a:lvl2pPr>
            <a:lvl3pPr marL="0" indent="0" algn="l" defTabSz="914377" rtl="0" eaLnBrk="1" latinLnBrk="0" hangingPunct="1">
              <a:lnSpc>
                <a:spcPts val="3840"/>
              </a:lnSpc>
              <a:spcBef>
                <a:spcPct val="0"/>
              </a:spcBef>
              <a:buNone/>
              <a:defRPr lang="en-US" sz="3200" b="1" kern="1200" spc="-151" smtClean="0">
                <a:solidFill>
                  <a:schemeClr val="tx2"/>
                </a:solidFill>
                <a:latin typeface="Arial" charset="0"/>
                <a:ea typeface="Arial" charset="0"/>
                <a:cs typeface="Arial" charset="0"/>
              </a:defRPr>
            </a:lvl3pPr>
            <a:lvl4pPr marL="0" indent="0" algn="l" defTabSz="914377" rtl="0" eaLnBrk="1" latinLnBrk="0" hangingPunct="1">
              <a:lnSpc>
                <a:spcPts val="3840"/>
              </a:lnSpc>
              <a:spcBef>
                <a:spcPct val="0"/>
              </a:spcBef>
              <a:buNone/>
              <a:defRPr lang="en-US" sz="3200" b="1" kern="1200" spc="-151" smtClean="0">
                <a:solidFill>
                  <a:schemeClr val="tx2"/>
                </a:solidFill>
                <a:latin typeface="Arial" charset="0"/>
                <a:ea typeface="Arial" charset="0"/>
                <a:cs typeface="Arial" charset="0"/>
              </a:defRPr>
            </a:lvl4pPr>
            <a:lvl5pPr marL="0" indent="0" algn="l" defTabSz="914377" rtl="0" eaLnBrk="1" latinLnBrk="0" hangingPunct="1">
              <a:lnSpc>
                <a:spcPts val="3840"/>
              </a:lnSpc>
              <a:spcBef>
                <a:spcPct val="0"/>
              </a:spcBef>
              <a:buNone/>
              <a:defRPr lang="en-US" sz="3200" b="1" kern="1200" spc="-151">
                <a:solidFill>
                  <a:schemeClr val="tx2"/>
                </a:solidFill>
                <a:latin typeface="Arial" charset="0"/>
                <a:ea typeface="Arial" charset="0"/>
                <a:cs typeface="Arial" charset="0"/>
              </a:defRPr>
            </a:lvl5pPr>
          </a:lstStyle>
          <a:p>
            <a:r>
              <a:rPr lang="en-US"/>
              <a:t>Name goes here</a:t>
            </a:r>
          </a:p>
        </p:txBody>
      </p:sp>
      <p:sp>
        <p:nvSpPr>
          <p:cNvPr id="42" name="Text Placeholder 6">
            <a:extLst>
              <a:ext uri="{FF2B5EF4-FFF2-40B4-BE49-F238E27FC236}">
                <a16:creationId xmlns:a16="http://schemas.microsoft.com/office/drawing/2014/main" id="{E9B33BEE-37D8-A442-86C2-2A51C392C373}"/>
              </a:ext>
            </a:extLst>
          </p:cNvPr>
          <p:cNvSpPr>
            <a:spLocks noGrp="1"/>
          </p:cNvSpPr>
          <p:nvPr>
            <p:ph type="body" sz="quarter" idx="66" hasCustomPrompt="1"/>
          </p:nvPr>
        </p:nvSpPr>
        <p:spPr>
          <a:xfrm>
            <a:off x="10482042" y="6009981"/>
            <a:ext cx="1370233" cy="285720"/>
          </a:xfrm>
        </p:spPr>
        <p:txBody>
          <a:bodyPr anchor="t"/>
          <a:lstStyle>
            <a:lvl1pPr marL="0" indent="0" algn="l" defTabSz="914377" rtl="0" eaLnBrk="1" latinLnBrk="0" hangingPunct="1">
              <a:lnSpc>
                <a:spcPts val="1100"/>
              </a:lnSpc>
              <a:spcBef>
                <a:spcPct val="0"/>
              </a:spcBef>
              <a:spcAft>
                <a:spcPts val="600"/>
              </a:spcAft>
              <a:buNone/>
              <a:defRPr lang="en-US" sz="900" b="0" i="0" kern="1200" spc="0" baseline="0" dirty="0" smtClean="0">
                <a:solidFill>
                  <a:schemeClr val="tx1">
                    <a:lumMod val="50000"/>
                    <a:lumOff val="50000"/>
                  </a:schemeClr>
                </a:solidFill>
                <a:latin typeface="Effra Light" panose="020B0403020203020204" pitchFamily="34" charset="0"/>
                <a:ea typeface="Effra Light" panose="020B0403020203020204" pitchFamily="34" charset="0"/>
                <a:cs typeface="Effra Light" panose="020B0403020203020204" pitchFamily="34" charset="0"/>
              </a:defRPr>
            </a:lvl1pPr>
            <a:lvl2pPr marL="457189" indent="0" algn="l" defTabSz="914377" rtl="0" eaLnBrk="1" latinLnBrk="0" hangingPunct="1">
              <a:lnSpc>
                <a:spcPct val="100000"/>
              </a:lnSpc>
              <a:spcBef>
                <a:spcPct val="0"/>
              </a:spcBef>
              <a:buNone/>
              <a:defRPr lang="en-US" sz="1400" b="0" kern="1200" spc="0" baseline="0" dirty="0" smtClean="0">
                <a:solidFill>
                  <a:schemeClr val="accent2"/>
                </a:solidFill>
                <a:latin typeface="Arial" charset="0"/>
                <a:ea typeface="Arial" charset="0"/>
                <a:cs typeface="Arial" charset="0"/>
              </a:defRPr>
            </a:lvl2pPr>
            <a:lvl3pPr marL="914377" indent="0" algn="l" defTabSz="914377" rtl="0" eaLnBrk="1" latinLnBrk="0" hangingPunct="1">
              <a:lnSpc>
                <a:spcPct val="100000"/>
              </a:lnSpc>
              <a:spcBef>
                <a:spcPct val="0"/>
              </a:spcBef>
              <a:buNone/>
              <a:defRPr lang="en-US" sz="1400" b="0" kern="1200" spc="0" baseline="0" dirty="0" smtClean="0">
                <a:solidFill>
                  <a:schemeClr val="accent2"/>
                </a:solidFill>
                <a:latin typeface="Arial" charset="0"/>
                <a:ea typeface="Arial" charset="0"/>
                <a:cs typeface="Arial" charset="0"/>
              </a:defRPr>
            </a:lvl3pPr>
            <a:lvl4pPr marL="1371566" indent="0" algn="l" defTabSz="914377" rtl="0" eaLnBrk="1" latinLnBrk="0" hangingPunct="1">
              <a:lnSpc>
                <a:spcPct val="100000"/>
              </a:lnSpc>
              <a:spcBef>
                <a:spcPct val="0"/>
              </a:spcBef>
              <a:buNone/>
              <a:defRPr lang="en-US" sz="1400" b="0" kern="1200" spc="0" baseline="0" dirty="0" smtClean="0">
                <a:solidFill>
                  <a:schemeClr val="accent2"/>
                </a:solidFill>
                <a:latin typeface="Arial" charset="0"/>
                <a:ea typeface="Arial" charset="0"/>
                <a:cs typeface="Arial" charset="0"/>
              </a:defRPr>
            </a:lvl4pPr>
            <a:lvl5pPr marL="1828754" indent="0" algn="l" defTabSz="914377" rtl="0" eaLnBrk="1" latinLnBrk="0" hangingPunct="1">
              <a:lnSpc>
                <a:spcPct val="100000"/>
              </a:lnSpc>
              <a:spcBef>
                <a:spcPct val="0"/>
              </a:spcBef>
              <a:buNone/>
              <a:defRPr lang="en-US" sz="1400" b="0" kern="1200" spc="0" baseline="0" dirty="0">
                <a:solidFill>
                  <a:schemeClr val="accent2"/>
                </a:solidFill>
                <a:latin typeface="Arial" charset="0"/>
                <a:ea typeface="Arial" charset="0"/>
                <a:cs typeface="Arial" charset="0"/>
              </a:defRPr>
            </a:lvl5pPr>
          </a:lstStyle>
          <a:p>
            <a:pPr lvl="0"/>
            <a:r>
              <a:rPr lang="en-US"/>
              <a:t>Small copy</a:t>
            </a:r>
          </a:p>
        </p:txBody>
      </p:sp>
    </p:spTree>
    <p:extLst>
      <p:ext uri="{BB962C8B-B14F-4D97-AF65-F5344CB8AC3E}">
        <p14:creationId xmlns:p14="http://schemas.microsoft.com/office/powerpoint/2010/main" val="378185904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lide 6 pictures">
    <p:bg>
      <p:bgPr>
        <a:solidFill>
          <a:schemeClr val="bg1"/>
        </a:solidFill>
        <a:effectLst/>
      </p:bgPr>
    </p:bg>
    <p:spTree>
      <p:nvGrpSpPr>
        <p:cNvPr id="1" name=""/>
        <p:cNvGrpSpPr/>
        <p:nvPr/>
      </p:nvGrpSpPr>
      <p:grpSpPr>
        <a:xfrm>
          <a:off x="0" y="0"/>
          <a:ext cx="0" cy="0"/>
          <a:chOff x="0" y="0"/>
          <a:chExt cx="0" cy="0"/>
        </a:xfrm>
      </p:grpSpPr>
      <p:sp>
        <p:nvSpPr>
          <p:cNvPr id="13" name="Picture Placeholder 2"/>
          <p:cNvSpPr>
            <a:spLocks noGrp="1"/>
          </p:cNvSpPr>
          <p:nvPr>
            <p:ph type="pic" sz="quarter" idx="47" hasCustomPrompt="1"/>
          </p:nvPr>
        </p:nvSpPr>
        <p:spPr>
          <a:xfrm>
            <a:off x="1097080" y="1268206"/>
            <a:ext cx="2970900" cy="2252230"/>
          </a:xfrm>
          <a:prstGeom prst="rect">
            <a:avLst/>
          </a:prstGeom>
          <a:pattFill prst="pct75">
            <a:fgClr>
              <a:schemeClr val="accent2"/>
            </a:fgClr>
            <a:bgClr>
              <a:schemeClr val="accent2">
                <a:lumMod val="40000"/>
                <a:lumOff val="60000"/>
              </a:schemeClr>
            </a:bgClr>
          </a:pattFill>
        </p:spPr>
        <p:txBody>
          <a:bodyPr vert="horz" wrap="square" lIns="0" tIns="0" rIns="0" bIns="0" rtlCol="0" anchor="ctr">
            <a:noAutofit/>
          </a:bodyPr>
          <a:lstStyle>
            <a:lvl1pPr>
              <a:defRPr lang="en-US" dirty="0">
                <a:solidFill>
                  <a:schemeClr val="bg1"/>
                </a:solidFill>
              </a:defRPr>
            </a:lvl1pPr>
          </a:lstStyle>
          <a:p>
            <a:pPr lvl="0" algn="ctr"/>
            <a:r>
              <a:rPr lang="en-US"/>
              <a:t>DRAG &amp; DROP IMAGE</a:t>
            </a:r>
          </a:p>
        </p:txBody>
      </p:sp>
      <p:sp>
        <p:nvSpPr>
          <p:cNvPr id="14" name="Picture Placeholder 2"/>
          <p:cNvSpPr>
            <a:spLocks noGrp="1"/>
          </p:cNvSpPr>
          <p:nvPr>
            <p:ph type="pic" sz="quarter" idx="48" hasCustomPrompt="1"/>
          </p:nvPr>
        </p:nvSpPr>
        <p:spPr>
          <a:xfrm>
            <a:off x="4203894" y="1268206"/>
            <a:ext cx="2970900" cy="2252230"/>
          </a:xfrm>
          <a:prstGeom prst="rect">
            <a:avLst/>
          </a:prstGeom>
          <a:pattFill prst="pct75">
            <a:fgClr>
              <a:schemeClr val="accent2"/>
            </a:fgClr>
            <a:bgClr>
              <a:schemeClr val="accent2">
                <a:lumMod val="40000"/>
                <a:lumOff val="60000"/>
              </a:schemeClr>
            </a:bgClr>
          </a:pattFill>
        </p:spPr>
        <p:txBody>
          <a:bodyPr vert="horz" wrap="square" lIns="0" tIns="0" rIns="0" bIns="0" rtlCol="0" anchor="ctr">
            <a:noAutofit/>
          </a:bodyPr>
          <a:lstStyle>
            <a:lvl1pPr>
              <a:defRPr lang="en-US" dirty="0">
                <a:solidFill>
                  <a:schemeClr val="bg1"/>
                </a:solidFill>
              </a:defRPr>
            </a:lvl1pPr>
          </a:lstStyle>
          <a:p>
            <a:pPr lvl="0" algn="ctr"/>
            <a:r>
              <a:rPr lang="en-US"/>
              <a:t>DRAG &amp; DROP IMAGE</a:t>
            </a:r>
          </a:p>
        </p:txBody>
      </p:sp>
      <p:sp>
        <p:nvSpPr>
          <p:cNvPr id="15" name="Picture Placeholder 2"/>
          <p:cNvSpPr>
            <a:spLocks noGrp="1"/>
          </p:cNvSpPr>
          <p:nvPr>
            <p:ph type="pic" sz="quarter" idx="49" hasCustomPrompt="1"/>
          </p:nvPr>
        </p:nvSpPr>
        <p:spPr>
          <a:xfrm>
            <a:off x="7310707" y="1268206"/>
            <a:ext cx="2970900" cy="2252230"/>
          </a:xfrm>
          <a:prstGeom prst="rect">
            <a:avLst/>
          </a:prstGeom>
          <a:pattFill prst="pct75">
            <a:fgClr>
              <a:schemeClr val="accent2"/>
            </a:fgClr>
            <a:bgClr>
              <a:schemeClr val="accent2">
                <a:lumMod val="40000"/>
                <a:lumOff val="60000"/>
              </a:schemeClr>
            </a:bgClr>
          </a:pattFill>
        </p:spPr>
        <p:txBody>
          <a:bodyPr vert="horz" wrap="square" lIns="0" tIns="0" rIns="0" bIns="0" rtlCol="0" anchor="ctr">
            <a:noAutofit/>
          </a:bodyPr>
          <a:lstStyle>
            <a:lvl1pPr>
              <a:defRPr lang="en-US" dirty="0">
                <a:solidFill>
                  <a:schemeClr val="bg1"/>
                </a:solidFill>
              </a:defRPr>
            </a:lvl1pPr>
          </a:lstStyle>
          <a:p>
            <a:pPr lvl="0" algn="ctr"/>
            <a:r>
              <a:rPr lang="en-US"/>
              <a:t>DRAG &amp; DROP IMAGE</a:t>
            </a:r>
          </a:p>
        </p:txBody>
      </p:sp>
      <p:sp>
        <p:nvSpPr>
          <p:cNvPr id="33" name="Picture Placeholder 2"/>
          <p:cNvSpPr>
            <a:spLocks noGrp="1"/>
          </p:cNvSpPr>
          <p:nvPr>
            <p:ph type="pic" sz="quarter" idx="51" hasCustomPrompt="1"/>
          </p:nvPr>
        </p:nvSpPr>
        <p:spPr>
          <a:xfrm>
            <a:off x="1097080" y="3679302"/>
            <a:ext cx="2970900" cy="2252230"/>
          </a:xfrm>
          <a:prstGeom prst="rect">
            <a:avLst/>
          </a:prstGeom>
          <a:pattFill prst="pct75">
            <a:fgClr>
              <a:schemeClr val="accent2"/>
            </a:fgClr>
            <a:bgClr>
              <a:schemeClr val="accent2">
                <a:lumMod val="40000"/>
                <a:lumOff val="60000"/>
              </a:schemeClr>
            </a:bgClr>
          </a:pattFill>
        </p:spPr>
        <p:txBody>
          <a:bodyPr vert="horz" wrap="square" lIns="0" tIns="0" rIns="0" bIns="0" rtlCol="0" anchor="ctr">
            <a:noAutofit/>
          </a:bodyPr>
          <a:lstStyle>
            <a:lvl1pPr>
              <a:defRPr lang="en-US" dirty="0">
                <a:solidFill>
                  <a:schemeClr val="bg1"/>
                </a:solidFill>
              </a:defRPr>
            </a:lvl1pPr>
          </a:lstStyle>
          <a:p>
            <a:pPr lvl="0" algn="ctr"/>
            <a:r>
              <a:rPr lang="en-US"/>
              <a:t>DRAG &amp; DROP IMAGE</a:t>
            </a:r>
          </a:p>
        </p:txBody>
      </p:sp>
      <p:sp>
        <p:nvSpPr>
          <p:cNvPr id="34" name="Picture Placeholder 2"/>
          <p:cNvSpPr>
            <a:spLocks noGrp="1"/>
          </p:cNvSpPr>
          <p:nvPr>
            <p:ph type="pic" sz="quarter" idx="52" hasCustomPrompt="1"/>
          </p:nvPr>
        </p:nvSpPr>
        <p:spPr>
          <a:xfrm>
            <a:off x="4203894" y="3679302"/>
            <a:ext cx="2970900" cy="2252230"/>
          </a:xfrm>
          <a:prstGeom prst="rect">
            <a:avLst/>
          </a:prstGeom>
          <a:pattFill prst="pct75">
            <a:fgClr>
              <a:schemeClr val="accent2"/>
            </a:fgClr>
            <a:bgClr>
              <a:schemeClr val="accent2">
                <a:lumMod val="40000"/>
                <a:lumOff val="60000"/>
              </a:schemeClr>
            </a:bgClr>
          </a:pattFill>
        </p:spPr>
        <p:txBody>
          <a:bodyPr vert="horz" wrap="square" lIns="0" tIns="0" rIns="0" bIns="0" rtlCol="0" anchor="ctr">
            <a:noAutofit/>
          </a:bodyPr>
          <a:lstStyle>
            <a:lvl1pPr>
              <a:defRPr lang="en-US" dirty="0">
                <a:solidFill>
                  <a:schemeClr val="bg1"/>
                </a:solidFill>
              </a:defRPr>
            </a:lvl1pPr>
          </a:lstStyle>
          <a:p>
            <a:pPr lvl="0" algn="ctr"/>
            <a:r>
              <a:rPr lang="en-US"/>
              <a:t>DRAG &amp; DROP IMAGE</a:t>
            </a:r>
          </a:p>
        </p:txBody>
      </p:sp>
      <p:sp>
        <p:nvSpPr>
          <p:cNvPr id="35" name="Picture Placeholder 2"/>
          <p:cNvSpPr>
            <a:spLocks noGrp="1"/>
          </p:cNvSpPr>
          <p:nvPr>
            <p:ph type="pic" sz="quarter" idx="53" hasCustomPrompt="1"/>
          </p:nvPr>
        </p:nvSpPr>
        <p:spPr>
          <a:xfrm>
            <a:off x="7310707" y="3679302"/>
            <a:ext cx="2970900" cy="2252230"/>
          </a:xfrm>
          <a:prstGeom prst="rect">
            <a:avLst/>
          </a:prstGeom>
          <a:pattFill prst="pct75">
            <a:fgClr>
              <a:schemeClr val="accent2"/>
            </a:fgClr>
            <a:bgClr>
              <a:schemeClr val="accent2">
                <a:lumMod val="40000"/>
                <a:lumOff val="60000"/>
              </a:schemeClr>
            </a:bgClr>
          </a:pattFill>
        </p:spPr>
        <p:txBody>
          <a:bodyPr vert="horz" wrap="square" lIns="0" tIns="0" rIns="0" bIns="0" rtlCol="0" anchor="ctr">
            <a:noAutofit/>
          </a:bodyPr>
          <a:lstStyle>
            <a:lvl1pPr>
              <a:defRPr lang="en-US" dirty="0">
                <a:solidFill>
                  <a:schemeClr val="bg1"/>
                </a:solidFill>
              </a:defRPr>
            </a:lvl1pPr>
          </a:lstStyle>
          <a:p>
            <a:pPr lvl="0" algn="ctr"/>
            <a:r>
              <a:rPr lang="en-US"/>
              <a:t>DRAG &amp; DROP IMAGE</a:t>
            </a:r>
          </a:p>
        </p:txBody>
      </p:sp>
      <p:sp>
        <p:nvSpPr>
          <p:cNvPr id="18" name="Text Placeholder 5">
            <a:extLst>
              <a:ext uri="{FF2B5EF4-FFF2-40B4-BE49-F238E27FC236}">
                <a16:creationId xmlns:a16="http://schemas.microsoft.com/office/drawing/2014/main" id="{9A9DE7A5-EAFE-B740-9098-653CF0D6DA05}"/>
              </a:ext>
            </a:extLst>
          </p:cNvPr>
          <p:cNvSpPr>
            <a:spLocks noGrp="1"/>
          </p:cNvSpPr>
          <p:nvPr>
            <p:ph type="body" sz="quarter" idx="54" hasCustomPrompt="1"/>
          </p:nvPr>
        </p:nvSpPr>
        <p:spPr>
          <a:xfrm>
            <a:off x="1097078" y="3231388"/>
            <a:ext cx="1752600" cy="289048"/>
          </a:xfrm>
          <a:solidFill>
            <a:schemeClr val="tx1"/>
          </a:solidFill>
        </p:spPr>
        <p:txBody>
          <a:bodyPr vert="horz" lIns="36000" tIns="36000" rIns="0" bIns="0" rtlCol="0" anchor="ctr">
            <a:noAutofit/>
          </a:bodyPr>
          <a:lstStyle>
            <a:lvl1pPr>
              <a:defRPr lang="en-US" sz="1000" b="1" dirty="0">
                <a:solidFill>
                  <a:schemeClr val="bg1"/>
                </a:solidFill>
                <a:latin typeface="Effra" panose="020B0603020203020204" pitchFamily="34" charset="0"/>
                <a:ea typeface="Helvetica Neue" charset="0"/>
                <a:cs typeface="Effra" panose="020B0603020203020204" pitchFamily="34" charset="0"/>
              </a:defRPr>
            </a:lvl1pPr>
          </a:lstStyle>
          <a:p>
            <a:pPr lvl="0">
              <a:lnSpc>
                <a:spcPts val="1080"/>
              </a:lnSpc>
            </a:pPr>
            <a:r>
              <a:rPr lang="en-US"/>
              <a:t>Insert image caption</a:t>
            </a:r>
          </a:p>
        </p:txBody>
      </p:sp>
      <p:sp>
        <p:nvSpPr>
          <p:cNvPr id="19" name="Text Placeholder 5">
            <a:extLst>
              <a:ext uri="{FF2B5EF4-FFF2-40B4-BE49-F238E27FC236}">
                <a16:creationId xmlns:a16="http://schemas.microsoft.com/office/drawing/2014/main" id="{05B06098-0DDA-F640-A1FB-901A945E99BB}"/>
              </a:ext>
            </a:extLst>
          </p:cNvPr>
          <p:cNvSpPr>
            <a:spLocks noGrp="1"/>
          </p:cNvSpPr>
          <p:nvPr>
            <p:ph type="body" sz="quarter" idx="55" hasCustomPrompt="1"/>
          </p:nvPr>
        </p:nvSpPr>
        <p:spPr>
          <a:xfrm>
            <a:off x="4203893" y="3231388"/>
            <a:ext cx="1752600" cy="289048"/>
          </a:xfrm>
          <a:solidFill>
            <a:schemeClr val="tx1"/>
          </a:solidFill>
        </p:spPr>
        <p:txBody>
          <a:bodyPr vert="horz" lIns="36000" tIns="36000" rIns="0" bIns="0" rtlCol="0" anchor="ctr">
            <a:noAutofit/>
          </a:bodyPr>
          <a:lstStyle>
            <a:lvl1pPr>
              <a:defRPr lang="en-US" sz="1000" b="1" dirty="0">
                <a:solidFill>
                  <a:schemeClr val="bg1"/>
                </a:solidFill>
                <a:latin typeface="Effra" panose="020B0603020203020204" pitchFamily="34" charset="0"/>
                <a:ea typeface="Helvetica Neue" charset="0"/>
                <a:cs typeface="Effra" panose="020B0603020203020204" pitchFamily="34" charset="0"/>
              </a:defRPr>
            </a:lvl1pPr>
          </a:lstStyle>
          <a:p>
            <a:pPr lvl="0">
              <a:lnSpc>
                <a:spcPts val="1080"/>
              </a:lnSpc>
            </a:pPr>
            <a:r>
              <a:rPr lang="en-US"/>
              <a:t>Insert image caption</a:t>
            </a:r>
          </a:p>
        </p:txBody>
      </p:sp>
      <p:sp>
        <p:nvSpPr>
          <p:cNvPr id="20" name="Text Placeholder 5">
            <a:extLst>
              <a:ext uri="{FF2B5EF4-FFF2-40B4-BE49-F238E27FC236}">
                <a16:creationId xmlns:a16="http://schemas.microsoft.com/office/drawing/2014/main" id="{8F40560D-D87B-3742-A196-B497BD78009B}"/>
              </a:ext>
            </a:extLst>
          </p:cNvPr>
          <p:cNvSpPr>
            <a:spLocks noGrp="1"/>
          </p:cNvSpPr>
          <p:nvPr>
            <p:ph type="body" sz="quarter" idx="56" hasCustomPrompt="1"/>
          </p:nvPr>
        </p:nvSpPr>
        <p:spPr>
          <a:xfrm>
            <a:off x="7310707" y="3231388"/>
            <a:ext cx="1752600" cy="289048"/>
          </a:xfrm>
          <a:solidFill>
            <a:schemeClr val="tx1"/>
          </a:solidFill>
        </p:spPr>
        <p:txBody>
          <a:bodyPr vert="horz" lIns="36000" tIns="36000" rIns="0" bIns="0" rtlCol="0" anchor="ctr">
            <a:noAutofit/>
          </a:bodyPr>
          <a:lstStyle>
            <a:lvl1pPr>
              <a:defRPr lang="en-US" sz="1000" b="1" dirty="0">
                <a:solidFill>
                  <a:schemeClr val="bg1"/>
                </a:solidFill>
                <a:latin typeface="Effra" panose="020B0603020203020204" pitchFamily="34" charset="0"/>
                <a:ea typeface="Helvetica Neue" charset="0"/>
                <a:cs typeface="Effra" panose="020B0603020203020204" pitchFamily="34" charset="0"/>
              </a:defRPr>
            </a:lvl1pPr>
          </a:lstStyle>
          <a:p>
            <a:pPr lvl="0">
              <a:lnSpc>
                <a:spcPts val="1080"/>
              </a:lnSpc>
            </a:pPr>
            <a:r>
              <a:rPr lang="en-US"/>
              <a:t>Insert image caption</a:t>
            </a:r>
          </a:p>
        </p:txBody>
      </p:sp>
      <p:sp>
        <p:nvSpPr>
          <p:cNvPr id="22" name="Text Placeholder 5">
            <a:extLst>
              <a:ext uri="{FF2B5EF4-FFF2-40B4-BE49-F238E27FC236}">
                <a16:creationId xmlns:a16="http://schemas.microsoft.com/office/drawing/2014/main" id="{30B80C0A-25ED-6A41-A08F-5945FCFE8800}"/>
              </a:ext>
            </a:extLst>
          </p:cNvPr>
          <p:cNvSpPr>
            <a:spLocks noGrp="1"/>
          </p:cNvSpPr>
          <p:nvPr>
            <p:ph type="body" sz="quarter" idx="58" hasCustomPrompt="1"/>
          </p:nvPr>
        </p:nvSpPr>
        <p:spPr>
          <a:xfrm>
            <a:off x="1097078" y="5642484"/>
            <a:ext cx="1752600" cy="289048"/>
          </a:xfrm>
          <a:solidFill>
            <a:schemeClr val="tx1"/>
          </a:solidFill>
        </p:spPr>
        <p:txBody>
          <a:bodyPr vert="horz" lIns="36000" tIns="36000" rIns="0" bIns="0" rtlCol="0" anchor="ctr">
            <a:noAutofit/>
          </a:bodyPr>
          <a:lstStyle>
            <a:lvl1pPr>
              <a:defRPr lang="en-US" sz="1000" b="1" dirty="0">
                <a:solidFill>
                  <a:schemeClr val="bg1"/>
                </a:solidFill>
                <a:latin typeface="Effra" panose="020B0603020203020204" pitchFamily="34" charset="0"/>
                <a:ea typeface="Helvetica Neue" charset="0"/>
                <a:cs typeface="Effra" panose="020B0603020203020204" pitchFamily="34" charset="0"/>
              </a:defRPr>
            </a:lvl1pPr>
          </a:lstStyle>
          <a:p>
            <a:pPr lvl="0">
              <a:lnSpc>
                <a:spcPts val="1080"/>
              </a:lnSpc>
            </a:pPr>
            <a:r>
              <a:rPr lang="en-US"/>
              <a:t>Insert image caption</a:t>
            </a:r>
          </a:p>
        </p:txBody>
      </p:sp>
      <p:sp>
        <p:nvSpPr>
          <p:cNvPr id="23" name="Text Placeholder 5">
            <a:extLst>
              <a:ext uri="{FF2B5EF4-FFF2-40B4-BE49-F238E27FC236}">
                <a16:creationId xmlns:a16="http://schemas.microsoft.com/office/drawing/2014/main" id="{46F2AD5A-A6B0-F642-8315-AB74AB8508A5}"/>
              </a:ext>
            </a:extLst>
          </p:cNvPr>
          <p:cNvSpPr>
            <a:spLocks noGrp="1"/>
          </p:cNvSpPr>
          <p:nvPr>
            <p:ph type="body" sz="quarter" idx="59" hasCustomPrompt="1"/>
          </p:nvPr>
        </p:nvSpPr>
        <p:spPr>
          <a:xfrm>
            <a:off x="4203893" y="5642484"/>
            <a:ext cx="1752600" cy="289048"/>
          </a:xfrm>
          <a:solidFill>
            <a:schemeClr val="tx1"/>
          </a:solidFill>
        </p:spPr>
        <p:txBody>
          <a:bodyPr vert="horz" lIns="36000" tIns="36000" rIns="0" bIns="0" rtlCol="0" anchor="ctr">
            <a:noAutofit/>
          </a:bodyPr>
          <a:lstStyle>
            <a:lvl1pPr>
              <a:defRPr lang="en-US" sz="1000" b="1" dirty="0">
                <a:solidFill>
                  <a:schemeClr val="bg1"/>
                </a:solidFill>
                <a:latin typeface="Effra" panose="020B0603020203020204" pitchFamily="34" charset="0"/>
                <a:ea typeface="Helvetica Neue" charset="0"/>
                <a:cs typeface="Effra" panose="020B0603020203020204" pitchFamily="34" charset="0"/>
              </a:defRPr>
            </a:lvl1pPr>
          </a:lstStyle>
          <a:p>
            <a:pPr lvl="0">
              <a:lnSpc>
                <a:spcPts val="1080"/>
              </a:lnSpc>
            </a:pPr>
            <a:r>
              <a:rPr lang="en-US"/>
              <a:t>Insert image caption</a:t>
            </a:r>
          </a:p>
        </p:txBody>
      </p:sp>
      <p:sp>
        <p:nvSpPr>
          <p:cNvPr id="24" name="Text Placeholder 5">
            <a:extLst>
              <a:ext uri="{FF2B5EF4-FFF2-40B4-BE49-F238E27FC236}">
                <a16:creationId xmlns:a16="http://schemas.microsoft.com/office/drawing/2014/main" id="{6F0A488B-5310-044E-89E4-32DEDC2919F6}"/>
              </a:ext>
            </a:extLst>
          </p:cNvPr>
          <p:cNvSpPr>
            <a:spLocks noGrp="1"/>
          </p:cNvSpPr>
          <p:nvPr>
            <p:ph type="body" sz="quarter" idx="60" hasCustomPrompt="1"/>
          </p:nvPr>
        </p:nvSpPr>
        <p:spPr>
          <a:xfrm>
            <a:off x="7310707" y="5642484"/>
            <a:ext cx="1752600" cy="289048"/>
          </a:xfrm>
          <a:solidFill>
            <a:schemeClr val="tx1"/>
          </a:solidFill>
        </p:spPr>
        <p:txBody>
          <a:bodyPr vert="horz" lIns="36000" tIns="36000" rIns="0" bIns="0" rtlCol="0" anchor="ctr">
            <a:noAutofit/>
          </a:bodyPr>
          <a:lstStyle>
            <a:lvl1pPr>
              <a:defRPr lang="en-US" sz="1000" b="1" dirty="0">
                <a:solidFill>
                  <a:schemeClr val="bg1"/>
                </a:solidFill>
                <a:latin typeface="Effra" panose="020B0603020203020204" pitchFamily="34" charset="0"/>
                <a:ea typeface="Helvetica Neue" charset="0"/>
                <a:cs typeface="Effra" panose="020B0603020203020204" pitchFamily="34" charset="0"/>
              </a:defRPr>
            </a:lvl1pPr>
          </a:lstStyle>
          <a:p>
            <a:pPr lvl="0">
              <a:lnSpc>
                <a:spcPts val="1080"/>
              </a:lnSpc>
            </a:pPr>
            <a:r>
              <a:rPr lang="en-US"/>
              <a:t>Insert image caption</a:t>
            </a:r>
          </a:p>
        </p:txBody>
      </p:sp>
      <p:sp>
        <p:nvSpPr>
          <p:cNvPr id="2" name="Title 1">
            <a:extLst>
              <a:ext uri="{FF2B5EF4-FFF2-40B4-BE49-F238E27FC236}">
                <a16:creationId xmlns:a16="http://schemas.microsoft.com/office/drawing/2014/main" id="{4BE0DA10-1E85-204F-B488-6469FD66F478}"/>
              </a:ext>
            </a:extLst>
          </p:cNvPr>
          <p:cNvSpPr>
            <a:spLocks noGrp="1"/>
          </p:cNvSpPr>
          <p:nvPr>
            <p:ph type="title"/>
          </p:nvPr>
        </p:nvSpPr>
        <p:spPr/>
        <p:txBody>
          <a:bodyPr/>
          <a:lstStyle/>
          <a:p>
            <a:r>
              <a:rPr lang="en-GB"/>
              <a:t>Click to edit Master title style</a:t>
            </a:r>
            <a:endParaRPr lang="en-US"/>
          </a:p>
        </p:txBody>
      </p:sp>
      <p:sp>
        <p:nvSpPr>
          <p:cNvPr id="4" name="Footer Placeholder 3">
            <a:extLst>
              <a:ext uri="{FF2B5EF4-FFF2-40B4-BE49-F238E27FC236}">
                <a16:creationId xmlns:a16="http://schemas.microsoft.com/office/drawing/2014/main" id="{51368474-D6F0-2242-8ED6-6EF154CF9E78}"/>
              </a:ext>
            </a:extLst>
          </p:cNvPr>
          <p:cNvSpPr>
            <a:spLocks noGrp="1"/>
          </p:cNvSpPr>
          <p:nvPr>
            <p:ph type="ftr" sz="quarter" idx="61"/>
          </p:nvPr>
        </p:nvSpPr>
        <p:spPr/>
        <p:txBody>
          <a:bodyPr/>
          <a:lstStyle/>
          <a:p>
            <a:r>
              <a:rPr lang="en-GB"/>
              <a:t>Flutter International — Confidential </a:t>
            </a: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lide &amp; copy multiple pictures">
    <p:bg>
      <p:bgPr>
        <a:solidFill>
          <a:schemeClr val="bg1"/>
        </a:solidFill>
        <a:effectLst/>
      </p:bgPr>
    </p:bg>
    <p:spTree>
      <p:nvGrpSpPr>
        <p:cNvPr id="1" name=""/>
        <p:cNvGrpSpPr/>
        <p:nvPr/>
      </p:nvGrpSpPr>
      <p:grpSpPr>
        <a:xfrm>
          <a:off x="0" y="0"/>
          <a:ext cx="0" cy="0"/>
          <a:chOff x="0" y="0"/>
          <a:chExt cx="0" cy="0"/>
        </a:xfrm>
      </p:grpSpPr>
      <p:sp>
        <p:nvSpPr>
          <p:cNvPr id="10" name="Picture Placeholder 2"/>
          <p:cNvSpPr>
            <a:spLocks noGrp="1"/>
          </p:cNvSpPr>
          <p:nvPr>
            <p:ph type="pic" sz="quarter" idx="35" hasCustomPrompt="1"/>
          </p:nvPr>
        </p:nvSpPr>
        <p:spPr>
          <a:xfrm>
            <a:off x="10349225" y="1540149"/>
            <a:ext cx="1829187" cy="1888851"/>
          </a:xfrm>
          <a:prstGeom prst="rect">
            <a:avLst/>
          </a:prstGeom>
          <a:pattFill prst="pct75">
            <a:fgClr>
              <a:schemeClr val="accent2"/>
            </a:fgClr>
            <a:bgClr>
              <a:schemeClr val="accent2">
                <a:lumMod val="40000"/>
                <a:lumOff val="60000"/>
              </a:schemeClr>
            </a:bgClr>
          </a:pattFill>
        </p:spPr>
        <p:txBody>
          <a:bodyPr vert="horz" wrap="square" lIns="0" tIns="0" rIns="0" bIns="0" rtlCol="0" anchor="ctr">
            <a:noAutofit/>
          </a:bodyPr>
          <a:lstStyle>
            <a:lvl1pPr>
              <a:defRPr lang="en-US" dirty="0">
                <a:solidFill>
                  <a:schemeClr val="bg1"/>
                </a:solidFill>
              </a:defRPr>
            </a:lvl1pPr>
          </a:lstStyle>
          <a:p>
            <a:pPr lvl="0" algn="ctr"/>
            <a:r>
              <a:rPr lang="en-US"/>
              <a:t>DRAG &amp; DROP IMAGE</a:t>
            </a:r>
          </a:p>
        </p:txBody>
      </p:sp>
      <p:sp>
        <p:nvSpPr>
          <p:cNvPr id="11" name="Picture Placeholder 2"/>
          <p:cNvSpPr>
            <a:spLocks noGrp="1"/>
          </p:cNvSpPr>
          <p:nvPr>
            <p:ph type="pic" sz="quarter" idx="36" hasCustomPrompt="1"/>
          </p:nvPr>
        </p:nvSpPr>
        <p:spPr>
          <a:xfrm>
            <a:off x="8373816" y="1540149"/>
            <a:ext cx="1871328" cy="1888851"/>
          </a:xfrm>
          <a:prstGeom prst="rect">
            <a:avLst/>
          </a:prstGeom>
          <a:pattFill prst="pct75">
            <a:fgClr>
              <a:schemeClr val="accent2"/>
            </a:fgClr>
            <a:bgClr>
              <a:schemeClr val="accent2">
                <a:lumMod val="40000"/>
                <a:lumOff val="60000"/>
              </a:schemeClr>
            </a:bgClr>
          </a:pattFill>
        </p:spPr>
        <p:txBody>
          <a:bodyPr vert="horz" wrap="square" lIns="0" tIns="0" rIns="0" bIns="0" rtlCol="0" anchor="ctr">
            <a:noAutofit/>
          </a:bodyPr>
          <a:lstStyle>
            <a:lvl1pPr>
              <a:defRPr lang="en-US" dirty="0">
                <a:solidFill>
                  <a:schemeClr val="bg1"/>
                </a:solidFill>
              </a:defRPr>
            </a:lvl1pPr>
          </a:lstStyle>
          <a:p>
            <a:pPr lvl="0" algn="ctr"/>
            <a:r>
              <a:rPr lang="en-US"/>
              <a:t>DRAG &amp; DROP IMAGE</a:t>
            </a:r>
          </a:p>
        </p:txBody>
      </p:sp>
      <p:sp>
        <p:nvSpPr>
          <p:cNvPr id="12" name="Picture Placeholder 2"/>
          <p:cNvSpPr>
            <a:spLocks noGrp="1"/>
          </p:cNvSpPr>
          <p:nvPr>
            <p:ph type="pic" sz="quarter" idx="37" hasCustomPrompt="1"/>
          </p:nvPr>
        </p:nvSpPr>
        <p:spPr>
          <a:xfrm>
            <a:off x="8373816" y="3547921"/>
            <a:ext cx="3804597" cy="3310078"/>
          </a:xfrm>
          <a:prstGeom prst="rect">
            <a:avLst/>
          </a:prstGeom>
          <a:pattFill prst="pct75">
            <a:fgClr>
              <a:schemeClr val="accent2"/>
            </a:fgClr>
            <a:bgClr>
              <a:schemeClr val="accent2">
                <a:lumMod val="40000"/>
                <a:lumOff val="60000"/>
              </a:schemeClr>
            </a:bgClr>
          </a:pattFill>
        </p:spPr>
        <p:txBody>
          <a:bodyPr vert="horz" wrap="square" lIns="0" tIns="0" rIns="0" bIns="0" rtlCol="0" anchor="ctr">
            <a:noAutofit/>
          </a:bodyPr>
          <a:lstStyle>
            <a:lvl1pPr>
              <a:defRPr lang="en-US" dirty="0">
                <a:solidFill>
                  <a:schemeClr val="bg1"/>
                </a:solidFill>
              </a:defRPr>
            </a:lvl1pPr>
          </a:lstStyle>
          <a:p>
            <a:pPr lvl="0" algn="ctr"/>
            <a:r>
              <a:rPr lang="en-US"/>
              <a:t>DRAG &amp; DROP IMAGE</a:t>
            </a:r>
          </a:p>
        </p:txBody>
      </p:sp>
      <p:sp>
        <p:nvSpPr>
          <p:cNvPr id="13" name="Picture Placeholder 2"/>
          <p:cNvSpPr>
            <a:spLocks noGrp="1"/>
          </p:cNvSpPr>
          <p:nvPr>
            <p:ph type="pic" sz="quarter" idx="40" hasCustomPrompt="1"/>
          </p:nvPr>
        </p:nvSpPr>
        <p:spPr>
          <a:xfrm>
            <a:off x="4471874" y="1540149"/>
            <a:ext cx="3791329" cy="1888851"/>
          </a:xfrm>
          <a:prstGeom prst="rect">
            <a:avLst/>
          </a:prstGeom>
          <a:pattFill prst="pct75">
            <a:fgClr>
              <a:schemeClr val="accent2"/>
            </a:fgClr>
            <a:bgClr>
              <a:schemeClr val="accent2">
                <a:lumMod val="40000"/>
                <a:lumOff val="60000"/>
              </a:schemeClr>
            </a:bgClr>
          </a:pattFill>
        </p:spPr>
        <p:txBody>
          <a:bodyPr vert="horz" wrap="square" lIns="0" tIns="0" rIns="0" bIns="0" rtlCol="0" anchor="ctr">
            <a:noAutofit/>
          </a:bodyPr>
          <a:lstStyle>
            <a:lvl1pPr>
              <a:defRPr lang="en-US" dirty="0">
                <a:solidFill>
                  <a:schemeClr val="bg1"/>
                </a:solidFill>
              </a:defRPr>
            </a:lvl1pPr>
          </a:lstStyle>
          <a:p>
            <a:pPr lvl="0" algn="ctr"/>
            <a:r>
              <a:rPr lang="en-US"/>
              <a:t>DRAG &amp; DROP IMAGE</a:t>
            </a:r>
          </a:p>
        </p:txBody>
      </p:sp>
      <p:sp>
        <p:nvSpPr>
          <p:cNvPr id="14" name="Picture Placeholder 2"/>
          <p:cNvSpPr>
            <a:spLocks noGrp="1"/>
          </p:cNvSpPr>
          <p:nvPr>
            <p:ph type="pic" sz="quarter" idx="41" hasCustomPrompt="1"/>
          </p:nvPr>
        </p:nvSpPr>
        <p:spPr>
          <a:xfrm>
            <a:off x="6453816" y="3547921"/>
            <a:ext cx="1802752" cy="1870542"/>
          </a:xfrm>
          <a:prstGeom prst="rect">
            <a:avLst/>
          </a:prstGeom>
          <a:pattFill prst="pct75">
            <a:fgClr>
              <a:schemeClr val="accent2"/>
            </a:fgClr>
            <a:bgClr>
              <a:schemeClr val="accent2">
                <a:lumMod val="40000"/>
                <a:lumOff val="60000"/>
              </a:schemeClr>
            </a:bgClr>
          </a:pattFill>
        </p:spPr>
        <p:txBody>
          <a:bodyPr vert="horz" wrap="square" lIns="0" tIns="0" rIns="0" bIns="0" rtlCol="0" anchor="ctr">
            <a:noAutofit/>
          </a:bodyPr>
          <a:lstStyle>
            <a:lvl1pPr>
              <a:defRPr lang="en-US" dirty="0">
                <a:solidFill>
                  <a:schemeClr val="bg1"/>
                </a:solidFill>
              </a:defRPr>
            </a:lvl1pPr>
          </a:lstStyle>
          <a:p>
            <a:pPr lvl="0" algn="ctr"/>
            <a:r>
              <a:rPr lang="en-US"/>
              <a:t>DRAG &amp; DROP IMAGE</a:t>
            </a:r>
          </a:p>
        </p:txBody>
      </p:sp>
      <p:sp>
        <p:nvSpPr>
          <p:cNvPr id="15" name="Picture Placeholder 2"/>
          <p:cNvSpPr>
            <a:spLocks noGrp="1"/>
          </p:cNvSpPr>
          <p:nvPr>
            <p:ph type="pic" sz="quarter" idx="42" hasCustomPrompt="1"/>
          </p:nvPr>
        </p:nvSpPr>
        <p:spPr>
          <a:xfrm>
            <a:off x="4471873" y="3547921"/>
            <a:ext cx="1871329" cy="1870542"/>
          </a:xfrm>
          <a:prstGeom prst="rect">
            <a:avLst/>
          </a:prstGeom>
          <a:pattFill prst="pct75">
            <a:fgClr>
              <a:schemeClr val="accent2"/>
            </a:fgClr>
            <a:bgClr>
              <a:schemeClr val="accent2">
                <a:lumMod val="40000"/>
                <a:lumOff val="60000"/>
              </a:schemeClr>
            </a:bgClr>
          </a:pattFill>
        </p:spPr>
        <p:txBody>
          <a:bodyPr vert="horz" wrap="square" lIns="0" tIns="0" rIns="0" bIns="0" rtlCol="0" anchor="ctr">
            <a:noAutofit/>
          </a:bodyPr>
          <a:lstStyle>
            <a:lvl1pPr>
              <a:defRPr lang="en-US" dirty="0">
                <a:solidFill>
                  <a:schemeClr val="bg1"/>
                </a:solidFill>
              </a:defRPr>
            </a:lvl1pPr>
          </a:lstStyle>
          <a:p>
            <a:pPr lvl="0" algn="ctr"/>
            <a:r>
              <a:rPr lang="en-US"/>
              <a:t>DRAG &amp; DROP IMAGE</a:t>
            </a:r>
          </a:p>
        </p:txBody>
      </p:sp>
      <p:sp>
        <p:nvSpPr>
          <p:cNvPr id="17" name="Picture Placeholder 2"/>
          <p:cNvSpPr>
            <a:spLocks noGrp="1"/>
          </p:cNvSpPr>
          <p:nvPr>
            <p:ph type="pic" sz="quarter" idx="45" hasCustomPrompt="1"/>
          </p:nvPr>
        </p:nvSpPr>
        <p:spPr>
          <a:xfrm>
            <a:off x="6453816" y="5529076"/>
            <a:ext cx="1802752" cy="1328924"/>
          </a:xfrm>
          <a:prstGeom prst="rect">
            <a:avLst/>
          </a:prstGeom>
          <a:pattFill prst="pct75">
            <a:fgClr>
              <a:schemeClr val="accent2"/>
            </a:fgClr>
            <a:bgClr>
              <a:schemeClr val="accent2">
                <a:lumMod val="40000"/>
                <a:lumOff val="60000"/>
              </a:schemeClr>
            </a:bgClr>
          </a:pattFill>
        </p:spPr>
        <p:txBody>
          <a:bodyPr vert="horz" wrap="square" lIns="0" tIns="0" rIns="0" bIns="0" rtlCol="0" anchor="ctr">
            <a:noAutofit/>
          </a:bodyPr>
          <a:lstStyle>
            <a:lvl1pPr>
              <a:defRPr lang="en-US" dirty="0">
                <a:solidFill>
                  <a:schemeClr val="bg1"/>
                </a:solidFill>
              </a:defRPr>
            </a:lvl1pPr>
          </a:lstStyle>
          <a:p>
            <a:pPr lvl="0" algn="ctr"/>
            <a:r>
              <a:rPr lang="en-US"/>
              <a:t>DRAG &amp; DROP IMAGE</a:t>
            </a:r>
          </a:p>
        </p:txBody>
      </p:sp>
      <p:sp>
        <p:nvSpPr>
          <p:cNvPr id="18" name="Picture Placeholder 2"/>
          <p:cNvSpPr>
            <a:spLocks noGrp="1"/>
          </p:cNvSpPr>
          <p:nvPr>
            <p:ph type="pic" sz="quarter" idx="46" hasCustomPrompt="1"/>
          </p:nvPr>
        </p:nvSpPr>
        <p:spPr>
          <a:xfrm>
            <a:off x="4458605" y="5529076"/>
            <a:ext cx="1884597" cy="1328924"/>
          </a:xfrm>
          <a:prstGeom prst="rect">
            <a:avLst/>
          </a:prstGeom>
          <a:pattFill prst="pct75">
            <a:fgClr>
              <a:schemeClr val="accent2"/>
            </a:fgClr>
            <a:bgClr>
              <a:schemeClr val="accent2">
                <a:lumMod val="40000"/>
                <a:lumOff val="60000"/>
              </a:schemeClr>
            </a:bgClr>
          </a:pattFill>
        </p:spPr>
        <p:txBody>
          <a:bodyPr vert="horz" wrap="square" lIns="0" tIns="0" rIns="0" bIns="0" rtlCol="0" anchor="ctr">
            <a:noAutofit/>
          </a:bodyPr>
          <a:lstStyle>
            <a:lvl1pPr>
              <a:defRPr lang="en-US" dirty="0">
                <a:solidFill>
                  <a:schemeClr val="bg1"/>
                </a:solidFill>
              </a:defRPr>
            </a:lvl1pPr>
          </a:lstStyle>
          <a:p>
            <a:pPr lvl="0" algn="ctr"/>
            <a:r>
              <a:rPr lang="en-US"/>
              <a:t>DRAG &amp; DROP IMAGE</a:t>
            </a:r>
          </a:p>
        </p:txBody>
      </p:sp>
      <p:sp>
        <p:nvSpPr>
          <p:cNvPr id="19" name="Picture Placeholder 2"/>
          <p:cNvSpPr>
            <a:spLocks noGrp="1"/>
          </p:cNvSpPr>
          <p:nvPr>
            <p:ph type="pic" sz="quarter" idx="47" hasCustomPrompt="1"/>
          </p:nvPr>
        </p:nvSpPr>
        <p:spPr>
          <a:xfrm>
            <a:off x="6495956" y="0"/>
            <a:ext cx="3749188" cy="1429536"/>
          </a:xfrm>
          <a:prstGeom prst="rect">
            <a:avLst/>
          </a:prstGeom>
          <a:pattFill prst="pct75">
            <a:fgClr>
              <a:schemeClr val="accent2"/>
            </a:fgClr>
            <a:bgClr>
              <a:schemeClr val="accent2">
                <a:lumMod val="40000"/>
                <a:lumOff val="60000"/>
              </a:schemeClr>
            </a:bgClr>
          </a:pattFill>
        </p:spPr>
        <p:txBody>
          <a:bodyPr vert="horz" wrap="square" lIns="0" tIns="0" rIns="0" bIns="0" rtlCol="0" anchor="ctr">
            <a:noAutofit/>
          </a:bodyPr>
          <a:lstStyle>
            <a:lvl1pPr>
              <a:defRPr lang="en-US" dirty="0">
                <a:solidFill>
                  <a:schemeClr val="bg1"/>
                </a:solidFill>
              </a:defRPr>
            </a:lvl1pPr>
          </a:lstStyle>
          <a:p>
            <a:pPr lvl="0" algn="ctr"/>
            <a:r>
              <a:rPr lang="en-US"/>
              <a:t>DRAG &amp; DROP IMAGE</a:t>
            </a:r>
          </a:p>
        </p:txBody>
      </p:sp>
      <p:sp>
        <p:nvSpPr>
          <p:cNvPr id="20" name="Picture Placeholder 2"/>
          <p:cNvSpPr>
            <a:spLocks noGrp="1"/>
          </p:cNvSpPr>
          <p:nvPr>
            <p:ph type="pic" sz="quarter" idx="48" hasCustomPrompt="1"/>
          </p:nvPr>
        </p:nvSpPr>
        <p:spPr>
          <a:xfrm>
            <a:off x="4471874" y="0"/>
            <a:ext cx="1920000" cy="1429536"/>
          </a:xfrm>
          <a:prstGeom prst="rect">
            <a:avLst/>
          </a:prstGeom>
          <a:pattFill prst="pct75">
            <a:fgClr>
              <a:schemeClr val="accent2"/>
            </a:fgClr>
            <a:bgClr>
              <a:schemeClr val="accent2">
                <a:lumMod val="40000"/>
                <a:lumOff val="60000"/>
              </a:schemeClr>
            </a:bgClr>
          </a:pattFill>
        </p:spPr>
        <p:txBody>
          <a:bodyPr vert="horz" wrap="square" lIns="0" tIns="0" rIns="0" bIns="0" rtlCol="0" anchor="ctr">
            <a:noAutofit/>
          </a:bodyPr>
          <a:lstStyle>
            <a:lvl1pPr>
              <a:defRPr lang="en-US" dirty="0">
                <a:solidFill>
                  <a:schemeClr val="bg1"/>
                </a:solidFill>
              </a:defRPr>
            </a:lvl1pPr>
          </a:lstStyle>
          <a:p>
            <a:pPr lvl="0" algn="ctr"/>
            <a:r>
              <a:rPr lang="en-US"/>
              <a:t>DRAG &amp; DROP IMAGE</a:t>
            </a:r>
          </a:p>
        </p:txBody>
      </p:sp>
      <p:sp>
        <p:nvSpPr>
          <p:cNvPr id="21" name="Picture Placeholder 2"/>
          <p:cNvSpPr>
            <a:spLocks noGrp="1"/>
          </p:cNvSpPr>
          <p:nvPr>
            <p:ph type="pic" sz="quarter" idx="49" hasCustomPrompt="1"/>
          </p:nvPr>
        </p:nvSpPr>
        <p:spPr>
          <a:xfrm>
            <a:off x="10349226" y="0"/>
            <a:ext cx="1815918" cy="1429536"/>
          </a:xfrm>
          <a:prstGeom prst="rect">
            <a:avLst/>
          </a:prstGeom>
          <a:pattFill prst="pct75">
            <a:fgClr>
              <a:schemeClr val="accent2"/>
            </a:fgClr>
            <a:bgClr>
              <a:schemeClr val="accent2">
                <a:lumMod val="40000"/>
                <a:lumOff val="60000"/>
              </a:schemeClr>
            </a:bgClr>
          </a:pattFill>
        </p:spPr>
        <p:txBody>
          <a:bodyPr vert="horz" wrap="square" lIns="0" tIns="0" rIns="0" bIns="0" rtlCol="0" anchor="ctr">
            <a:noAutofit/>
          </a:bodyPr>
          <a:lstStyle>
            <a:lvl1pPr>
              <a:defRPr lang="en-US" dirty="0">
                <a:solidFill>
                  <a:schemeClr val="bg1"/>
                </a:solidFill>
              </a:defRPr>
            </a:lvl1pPr>
          </a:lstStyle>
          <a:p>
            <a:pPr lvl="0" algn="ctr"/>
            <a:r>
              <a:rPr lang="en-US"/>
              <a:t>DRAG &amp; DROP IMAGE</a:t>
            </a:r>
          </a:p>
        </p:txBody>
      </p:sp>
      <p:sp>
        <p:nvSpPr>
          <p:cNvPr id="2" name="Title 1">
            <a:extLst>
              <a:ext uri="{FF2B5EF4-FFF2-40B4-BE49-F238E27FC236}">
                <a16:creationId xmlns:a16="http://schemas.microsoft.com/office/drawing/2014/main" id="{158A4BAA-57AB-1A40-BFF3-872B0D10C71F}"/>
              </a:ext>
            </a:extLst>
          </p:cNvPr>
          <p:cNvSpPr>
            <a:spLocks noGrp="1"/>
          </p:cNvSpPr>
          <p:nvPr>
            <p:ph type="title"/>
          </p:nvPr>
        </p:nvSpPr>
        <p:spPr>
          <a:xfrm>
            <a:off x="1092200" y="155738"/>
            <a:ext cx="2498725" cy="676463"/>
          </a:xfrm>
        </p:spPr>
        <p:txBody>
          <a:bodyPr/>
          <a:lstStyle/>
          <a:p>
            <a:r>
              <a:rPr lang="en-GB"/>
              <a:t>Click to edit Master title style</a:t>
            </a:r>
            <a:endParaRPr lang="en-US"/>
          </a:p>
        </p:txBody>
      </p:sp>
      <p:sp>
        <p:nvSpPr>
          <p:cNvPr id="4" name="Footer Placeholder 3">
            <a:extLst>
              <a:ext uri="{FF2B5EF4-FFF2-40B4-BE49-F238E27FC236}">
                <a16:creationId xmlns:a16="http://schemas.microsoft.com/office/drawing/2014/main" id="{83B31D7D-F2B2-8341-AB62-0C0ABCD8019C}"/>
              </a:ext>
            </a:extLst>
          </p:cNvPr>
          <p:cNvSpPr>
            <a:spLocks noGrp="1"/>
          </p:cNvSpPr>
          <p:nvPr>
            <p:ph type="ftr" sz="quarter" idx="50"/>
          </p:nvPr>
        </p:nvSpPr>
        <p:spPr/>
        <p:txBody>
          <a:bodyPr/>
          <a:lstStyle/>
          <a:p>
            <a:r>
              <a:rPr lang="en-GB"/>
              <a:t>Flutter International — Confidential </a:t>
            </a:r>
          </a:p>
        </p:txBody>
      </p:sp>
      <p:sp>
        <p:nvSpPr>
          <p:cNvPr id="16" name="Text Placeholder 4">
            <a:extLst>
              <a:ext uri="{FF2B5EF4-FFF2-40B4-BE49-F238E27FC236}">
                <a16:creationId xmlns:a16="http://schemas.microsoft.com/office/drawing/2014/main" id="{F47894AA-809F-8647-B9BF-C300DEBFE063}"/>
              </a:ext>
            </a:extLst>
          </p:cNvPr>
          <p:cNvSpPr>
            <a:spLocks noGrp="1"/>
          </p:cNvSpPr>
          <p:nvPr>
            <p:ph type="body" sz="quarter" idx="19"/>
          </p:nvPr>
        </p:nvSpPr>
        <p:spPr>
          <a:xfrm>
            <a:off x="1092200" y="1233488"/>
            <a:ext cx="2498726" cy="496728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Title  Slide 6 big pictures">
    <p:bg>
      <p:bgPr>
        <a:solidFill>
          <a:schemeClr val="bg1"/>
        </a:solidFill>
        <a:effectLst/>
      </p:bgPr>
    </p:bg>
    <p:spTree>
      <p:nvGrpSpPr>
        <p:cNvPr id="1" name=""/>
        <p:cNvGrpSpPr/>
        <p:nvPr/>
      </p:nvGrpSpPr>
      <p:grpSpPr>
        <a:xfrm>
          <a:off x="0" y="0"/>
          <a:ext cx="0" cy="0"/>
          <a:chOff x="0" y="0"/>
          <a:chExt cx="0" cy="0"/>
        </a:xfrm>
      </p:grpSpPr>
      <p:sp>
        <p:nvSpPr>
          <p:cNvPr id="6" name="Picture Placeholder 2"/>
          <p:cNvSpPr>
            <a:spLocks noGrp="1"/>
          </p:cNvSpPr>
          <p:nvPr>
            <p:ph type="pic" sz="quarter" idx="22" hasCustomPrompt="1"/>
          </p:nvPr>
        </p:nvSpPr>
        <p:spPr>
          <a:xfrm>
            <a:off x="1" y="2323"/>
            <a:ext cx="4032000" cy="3391200"/>
          </a:xfrm>
          <a:prstGeom prst="rect">
            <a:avLst/>
          </a:prstGeom>
          <a:pattFill prst="pct75">
            <a:fgClr>
              <a:schemeClr val="accent2"/>
            </a:fgClr>
            <a:bgClr>
              <a:schemeClr val="accent2">
                <a:lumMod val="40000"/>
                <a:lumOff val="60000"/>
              </a:schemeClr>
            </a:bgClr>
          </a:pattFill>
        </p:spPr>
        <p:txBody>
          <a:bodyPr vert="horz" wrap="square" lIns="0" tIns="0" rIns="0" bIns="0" rtlCol="0" anchor="ctr">
            <a:noAutofit/>
          </a:bodyPr>
          <a:lstStyle>
            <a:lvl1pPr>
              <a:defRPr lang="en-US" dirty="0">
                <a:solidFill>
                  <a:schemeClr val="bg1"/>
                </a:solidFill>
              </a:defRPr>
            </a:lvl1pPr>
          </a:lstStyle>
          <a:p>
            <a:pPr lvl="0" algn="ctr"/>
            <a:r>
              <a:rPr lang="en-US"/>
              <a:t>DRAG &amp; DROP IMAGE</a:t>
            </a:r>
          </a:p>
        </p:txBody>
      </p:sp>
      <p:sp>
        <p:nvSpPr>
          <p:cNvPr id="7" name="Picture Placeholder 2"/>
          <p:cNvSpPr>
            <a:spLocks noGrp="1"/>
          </p:cNvSpPr>
          <p:nvPr>
            <p:ph type="pic" sz="quarter" idx="24" hasCustomPrompt="1"/>
          </p:nvPr>
        </p:nvSpPr>
        <p:spPr>
          <a:xfrm>
            <a:off x="4080000" y="2323"/>
            <a:ext cx="4032000" cy="3391200"/>
          </a:xfrm>
          <a:prstGeom prst="rect">
            <a:avLst/>
          </a:prstGeom>
          <a:pattFill prst="pct75">
            <a:fgClr>
              <a:schemeClr val="accent2"/>
            </a:fgClr>
            <a:bgClr>
              <a:schemeClr val="accent2">
                <a:lumMod val="40000"/>
                <a:lumOff val="60000"/>
              </a:schemeClr>
            </a:bgClr>
          </a:pattFill>
        </p:spPr>
        <p:txBody>
          <a:bodyPr vert="horz" wrap="square" lIns="0" tIns="0" rIns="0" bIns="0" rtlCol="0" anchor="ctr">
            <a:noAutofit/>
          </a:bodyPr>
          <a:lstStyle>
            <a:lvl1pPr>
              <a:defRPr lang="en-US" dirty="0">
                <a:solidFill>
                  <a:schemeClr val="bg1"/>
                </a:solidFill>
              </a:defRPr>
            </a:lvl1pPr>
          </a:lstStyle>
          <a:p>
            <a:pPr lvl="0" algn="ctr"/>
            <a:r>
              <a:rPr lang="en-US"/>
              <a:t>DRAG &amp; DROP IMAGE</a:t>
            </a:r>
          </a:p>
        </p:txBody>
      </p:sp>
      <p:sp>
        <p:nvSpPr>
          <p:cNvPr id="8" name="Picture Placeholder 2"/>
          <p:cNvSpPr>
            <a:spLocks noGrp="1"/>
          </p:cNvSpPr>
          <p:nvPr>
            <p:ph type="pic" sz="quarter" idx="26" hasCustomPrompt="1"/>
          </p:nvPr>
        </p:nvSpPr>
        <p:spPr>
          <a:xfrm>
            <a:off x="8159999" y="2323"/>
            <a:ext cx="4032000" cy="3391200"/>
          </a:xfrm>
          <a:prstGeom prst="rect">
            <a:avLst/>
          </a:prstGeom>
          <a:pattFill prst="pct75">
            <a:fgClr>
              <a:schemeClr val="accent2"/>
            </a:fgClr>
            <a:bgClr>
              <a:schemeClr val="accent2">
                <a:lumMod val="40000"/>
                <a:lumOff val="60000"/>
              </a:schemeClr>
            </a:bgClr>
          </a:pattFill>
        </p:spPr>
        <p:txBody>
          <a:bodyPr vert="horz" wrap="square" lIns="0" tIns="0" rIns="0" bIns="0" rtlCol="0" anchor="ctr">
            <a:noAutofit/>
          </a:bodyPr>
          <a:lstStyle>
            <a:lvl1pPr>
              <a:defRPr lang="en-US" dirty="0">
                <a:solidFill>
                  <a:schemeClr val="bg1"/>
                </a:solidFill>
              </a:defRPr>
            </a:lvl1pPr>
          </a:lstStyle>
          <a:p>
            <a:pPr lvl="0" algn="ctr"/>
            <a:r>
              <a:rPr lang="en-US"/>
              <a:t>DRAG &amp; DROP IMAGE</a:t>
            </a:r>
          </a:p>
        </p:txBody>
      </p:sp>
      <p:sp>
        <p:nvSpPr>
          <p:cNvPr id="61" name="Picture Placeholder 2">
            <a:extLst>
              <a:ext uri="{FF2B5EF4-FFF2-40B4-BE49-F238E27FC236}">
                <a16:creationId xmlns:a16="http://schemas.microsoft.com/office/drawing/2014/main" id="{DA495586-1AEB-314B-A58B-C91F3020F75B}"/>
              </a:ext>
            </a:extLst>
          </p:cNvPr>
          <p:cNvSpPr>
            <a:spLocks noGrp="1"/>
          </p:cNvSpPr>
          <p:nvPr>
            <p:ph type="pic" sz="quarter" idx="42" hasCustomPrompt="1"/>
          </p:nvPr>
        </p:nvSpPr>
        <p:spPr>
          <a:xfrm>
            <a:off x="0" y="3450674"/>
            <a:ext cx="4032000" cy="3407325"/>
          </a:xfrm>
          <a:prstGeom prst="rect">
            <a:avLst/>
          </a:prstGeom>
          <a:pattFill prst="pct75">
            <a:fgClr>
              <a:schemeClr val="accent2"/>
            </a:fgClr>
            <a:bgClr>
              <a:schemeClr val="accent2">
                <a:lumMod val="40000"/>
                <a:lumOff val="60000"/>
              </a:schemeClr>
            </a:bgClr>
          </a:pattFill>
        </p:spPr>
        <p:txBody>
          <a:bodyPr vert="horz" wrap="square" lIns="0" tIns="0" rIns="0" bIns="0" rtlCol="0" anchor="ctr">
            <a:noAutofit/>
          </a:bodyPr>
          <a:lstStyle>
            <a:lvl1pPr>
              <a:defRPr lang="en-US" dirty="0">
                <a:solidFill>
                  <a:schemeClr val="bg1"/>
                </a:solidFill>
              </a:defRPr>
            </a:lvl1pPr>
          </a:lstStyle>
          <a:p>
            <a:pPr lvl="0" algn="ctr"/>
            <a:r>
              <a:rPr lang="en-US"/>
              <a:t>DRAG &amp; DROP IMAGE</a:t>
            </a:r>
          </a:p>
        </p:txBody>
      </p:sp>
      <p:sp>
        <p:nvSpPr>
          <p:cNvPr id="62" name="Picture Placeholder 2">
            <a:extLst>
              <a:ext uri="{FF2B5EF4-FFF2-40B4-BE49-F238E27FC236}">
                <a16:creationId xmlns:a16="http://schemas.microsoft.com/office/drawing/2014/main" id="{A65A9821-8EA2-2E41-B77D-C67DEBD227A6}"/>
              </a:ext>
            </a:extLst>
          </p:cNvPr>
          <p:cNvSpPr>
            <a:spLocks noGrp="1"/>
          </p:cNvSpPr>
          <p:nvPr>
            <p:ph type="pic" sz="quarter" idx="43" hasCustomPrompt="1"/>
          </p:nvPr>
        </p:nvSpPr>
        <p:spPr>
          <a:xfrm>
            <a:off x="4080000" y="3450674"/>
            <a:ext cx="4032000" cy="3407325"/>
          </a:xfrm>
          <a:prstGeom prst="rect">
            <a:avLst/>
          </a:prstGeom>
          <a:pattFill prst="pct75">
            <a:fgClr>
              <a:schemeClr val="accent2"/>
            </a:fgClr>
            <a:bgClr>
              <a:schemeClr val="accent2">
                <a:lumMod val="40000"/>
                <a:lumOff val="60000"/>
              </a:schemeClr>
            </a:bgClr>
          </a:pattFill>
        </p:spPr>
        <p:txBody>
          <a:bodyPr vert="horz" wrap="square" lIns="0" tIns="0" rIns="0" bIns="0" rtlCol="0" anchor="ctr">
            <a:noAutofit/>
          </a:bodyPr>
          <a:lstStyle>
            <a:lvl1pPr>
              <a:defRPr lang="en-US" dirty="0">
                <a:solidFill>
                  <a:schemeClr val="bg1"/>
                </a:solidFill>
              </a:defRPr>
            </a:lvl1pPr>
          </a:lstStyle>
          <a:p>
            <a:pPr lvl="0" algn="ctr"/>
            <a:r>
              <a:rPr lang="en-US"/>
              <a:t>DRAG &amp; DROP IMAGE</a:t>
            </a:r>
          </a:p>
        </p:txBody>
      </p:sp>
      <p:sp>
        <p:nvSpPr>
          <p:cNvPr id="63" name="Picture Placeholder 2">
            <a:extLst>
              <a:ext uri="{FF2B5EF4-FFF2-40B4-BE49-F238E27FC236}">
                <a16:creationId xmlns:a16="http://schemas.microsoft.com/office/drawing/2014/main" id="{8E740DB8-3D6A-5A4C-ABDF-CB1D62D7DE72}"/>
              </a:ext>
            </a:extLst>
          </p:cNvPr>
          <p:cNvSpPr>
            <a:spLocks noGrp="1"/>
          </p:cNvSpPr>
          <p:nvPr>
            <p:ph type="pic" sz="quarter" idx="44" hasCustomPrompt="1"/>
          </p:nvPr>
        </p:nvSpPr>
        <p:spPr>
          <a:xfrm>
            <a:off x="8159999" y="3450674"/>
            <a:ext cx="4032000" cy="3407325"/>
          </a:xfrm>
          <a:prstGeom prst="rect">
            <a:avLst/>
          </a:prstGeom>
          <a:pattFill prst="pct75">
            <a:fgClr>
              <a:schemeClr val="accent2"/>
            </a:fgClr>
            <a:bgClr>
              <a:schemeClr val="accent2">
                <a:lumMod val="40000"/>
                <a:lumOff val="60000"/>
              </a:schemeClr>
            </a:bgClr>
          </a:pattFill>
        </p:spPr>
        <p:txBody>
          <a:bodyPr vert="horz" wrap="square" lIns="0" tIns="0" rIns="0" bIns="0" rtlCol="0" anchor="ctr">
            <a:noAutofit/>
          </a:bodyPr>
          <a:lstStyle>
            <a:lvl1pPr>
              <a:defRPr lang="en-US" dirty="0">
                <a:solidFill>
                  <a:schemeClr val="bg1"/>
                </a:solidFill>
              </a:defRPr>
            </a:lvl1pPr>
          </a:lstStyle>
          <a:p>
            <a:pPr lvl="0" algn="ctr"/>
            <a:r>
              <a:rPr lang="en-US"/>
              <a:t>DRAG &amp; DROP IMAGE</a:t>
            </a:r>
          </a:p>
        </p:txBody>
      </p:sp>
      <p:sp>
        <p:nvSpPr>
          <p:cNvPr id="10" name="Text Placeholder 5">
            <a:extLst>
              <a:ext uri="{FF2B5EF4-FFF2-40B4-BE49-F238E27FC236}">
                <a16:creationId xmlns:a16="http://schemas.microsoft.com/office/drawing/2014/main" id="{72768AA8-1114-B241-AA84-43C893C0AD8F}"/>
              </a:ext>
            </a:extLst>
          </p:cNvPr>
          <p:cNvSpPr>
            <a:spLocks noGrp="1"/>
          </p:cNvSpPr>
          <p:nvPr>
            <p:ph type="body" sz="quarter" idx="57" hasCustomPrompt="1"/>
          </p:nvPr>
        </p:nvSpPr>
        <p:spPr>
          <a:xfrm>
            <a:off x="0" y="3104475"/>
            <a:ext cx="1752600" cy="289048"/>
          </a:xfrm>
          <a:solidFill>
            <a:schemeClr val="tx1"/>
          </a:solidFill>
        </p:spPr>
        <p:txBody>
          <a:bodyPr vert="horz" lIns="36000" tIns="36000" rIns="0" bIns="0" rtlCol="0" anchor="ctr">
            <a:noAutofit/>
          </a:bodyPr>
          <a:lstStyle>
            <a:lvl1pPr>
              <a:defRPr lang="en-US" sz="900" b="1" dirty="0">
                <a:solidFill>
                  <a:schemeClr val="bg1"/>
                </a:solidFill>
                <a:latin typeface="Effra" panose="020B0603020203020204" pitchFamily="34" charset="0"/>
                <a:ea typeface="Helvetica Neue" charset="0"/>
                <a:cs typeface="Effra" panose="020B0603020203020204" pitchFamily="34" charset="0"/>
              </a:defRPr>
            </a:lvl1pPr>
          </a:lstStyle>
          <a:p>
            <a:pPr lvl="0">
              <a:lnSpc>
                <a:spcPts val="1080"/>
              </a:lnSpc>
            </a:pPr>
            <a:r>
              <a:rPr lang="en-US"/>
              <a:t>Insert image caption</a:t>
            </a:r>
          </a:p>
        </p:txBody>
      </p:sp>
      <p:sp>
        <p:nvSpPr>
          <p:cNvPr id="11" name="Text Placeholder 5">
            <a:extLst>
              <a:ext uri="{FF2B5EF4-FFF2-40B4-BE49-F238E27FC236}">
                <a16:creationId xmlns:a16="http://schemas.microsoft.com/office/drawing/2014/main" id="{99B8DDA9-EDFF-504D-9E20-4D920FF340F3}"/>
              </a:ext>
            </a:extLst>
          </p:cNvPr>
          <p:cNvSpPr>
            <a:spLocks noGrp="1"/>
          </p:cNvSpPr>
          <p:nvPr>
            <p:ph type="body" sz="quarter" idx="58" hasCustomPrompt="1"/>
          </p:nvPr>
        </p:nvSpPr>
        <p:spPr>
          <a:xfrm>
            <a:off x="4080000" y="3104475"/>
            <a:ext cx="1752600" cy="289048"/>
          </a:xfrm>
          <a:solidFill>
            <a:schemeClr val="tx1"/>
          </a:solidFill>
        </p:spPr>
        <p:txBody>
          <a:bodyPr vert="horz" lIns="36000" tIns="36000" rIns="0" bIns="0" rtlCol="0" anchor="ctr">
            <a:noAutofit/>
          </a:bodyPr>
          <a:lstStyle>
            <a:lvl1pPr>
              <a:defRPr lang="en-US" sz="900" b="1" dirty="0">
                <a:solidFill>
                  <a:schemeClr val="bg1"/>
                </a:solidFill>
                <a:latin typeface="Effra" panose="020B0603020203020204" pitchFamily="34" charset="0"/>
                <a:ea typeface="Helvetica Neue" charset="0"/>
                <a:cs typeface="Effra" panose="020B0603020203020204" pitchFamily="34" charset="0"/>
              </a:defRPr>
            </a:lvl1pPr>
          </a:lstStyle>
          <a:p>
            <a:pPr lvl="0">
              <a:lnSpc>
                <a:spcPts val="1080"/>
              </a:lnSpc>
            </a:pPr>
            <a:r>
              <a:rPr lang="en-US"/>
              <a:t>Insert image caption</a:t>
            </a:r>
          </a:p>
        </p:txBody>
      </p:sp>
      <p:sp>
        <p:nvSpPr>
          <p:cNvPr id="12" name="Text Placeholder 5">
            <a:extLst>
              <a:ext uri="{FF2B5EF4-FFF2-40B4-BE49-F238E27FC236}">
                <a16:creationId xmlns:a16="http://schemas.microsoft.com/office/drawing/2014/main" id="{FC7FB09D-9F18-0C49-B4B0-BD59CD4E6684}"/>
              </a:ext>
            </a:extLst>
          </p:cNvPr>
          <p:cNvSpPr>
            <a:spLocks noGrp="1"/>
          </p:cNvSpPr>
          <p:nvPr>
            <p:ph type="body" sz="quarter" idx="59" hasCustomPrompt="1"/>
          </p:nvPr>
        </p:nvSpPr>
        <p:spPr>
          <a:xfrm>
            <a:off x="8159999" y="3104475"/>
            <a:ext cx="1752600" cy="289048"/>
          </a:xfrm>
          <a:solidFill>
            <a:schemeClr val="tx1"/>
          </a:solidFill>
        </p:spPr>
        <p:txBody>
          <a:bodyPr vert="horz" lIns="36000" tIns="36000" rIns="0" bIns="0" rtlCol="0" anchor="ctr">
            <a:noAutofit/>
          </a:bodyPr>
          <a:lstStyle>
            <a:lvl1pPr>
              <a:defRPr lang="en-US" sz="900" b="1" dirty="0">
                <a:solidFill>
                  <a:schemeClr val="bg1"/>
                </a:solidFill>
                <a:latin typeface="Effra" panose="020B0603020203020204" pitchFamily="34" charset="0"/>
                <a:ea typeface="Helvetica Neue" charset="0"/>
                <a:cs typeface="Effra" panose="020B0603020203020204" pitchFamily="34" charset="0"/>
              </a:defRPr>
            </a:lvl1pPr>
          </a:lstStyle>
          <a:p>
            <a:pPr lvl="0">
              <a:lnSpc>
                <a:spcPts val="1080"/>
              </a:lnSpc>
            </a:pPr>
            <a:r>
              <a:rPr lang="en-US"/>
              <a:t>Insert image caption</a:t>
            </a:r>
          </a:p>
        </p:txBody>
      </p:sp>
      <p:sp>
        <p:nvSpPr>
          <p:cNvPr id="13" name="Text Placeholder 5">
            <a:extLst>
              <a:ext uri="{FF2B5EF4-FFF2-40B4-BE49-F238E27FC236}">
                <a16:creationId xmlns:a16="http://schemas.microsoft.com/office/drawing/2014/main" id="{009844F5-98FC-B746-915F-E332EF911510}"/>
              </a:ext>
            </a:extLst>
          </p:cNvPr>
          <p:cNvSpPr>
            <a:spLocks noGrp="1"/>
          </p:cNvSpPr>
          <p:nvPr>
            <p:ph type="body" sz="quarter" idx="60" hasCustomPrompt="1"/>
          </p:nvPr>
        </p:nvSpPr>
        <p:spPr>
          <a:xfrm>
            <a:off x="0" y="6568951"/>
            <a:ext cx="1752600" cy="289048"/>
          </a:xfrm>
          <a:solidFill>
            <a:schemeClr val="tx1"/>
          </a:solidFill>
        </p:spPr>
        <p:txBody>
          <a:bodyPr vert="horz" lIns="36000" tIns="36000" rIns="0" bIns="0" rtlCol="0" anchor="ctr">
            <a:noAutofit/>
          </a:bodyPr>
          <a:lstStyle>
            <a:lvl1pPr>
              <a:defRPr lang="en-US" sz="900" b="1" dirty="0">
                <a:solidFill>
                  <a:schemeClr val="bg1"/>
                </a:solidFill>
                <a:latin typeface="Effra" panose="020B0603020203020204" pitchFamily="34" charset="0"/>
                <a:ea typeface="Helvetica Neue" charset="0"/>
                <a:cs typeface="Effra" panose="020B0603020203020204" pitchFamily="34" charset="0"/>
              </a:defRPr>
            </a:lvl1pPr>
          </a:lstStyle>
          <a:p>
            <a:pPr lvl="0">
              <a:lnSpc>
                <a:spcPts val="1080"/>
              </a:lnSpc>
            </a:pPr>
            <a:r>
              <a:rPr lang="en-US"/>
              <a:t>Insert image caption</a:t>
            </a:r>
          </a:p>
        </p:txBody>
      </p:sp>
      <p:sp>
        <p:nvSpPr>
          <p:cNvPr id="14" name="Text Placeholder 5">
            <a:extLst>
              <a:ext uri="{FF2B5EF4-FFF2-40B4-BE49-F238E27FC236}">
                <a16:creationId xmlns:a16="http://schemas.microsoft.com/office/drawing/2014/main" id="{E0F0C2DD-B121-664B-BB2E-853E6328870D}"/>
              </a:ext>
            </a:extLst>
          </p:cNvPr>
          <p:cNvSpPr>
            <a:spLocks noGrp="1"/>
          </p:cNvSpPr>
          <p:nvPr>
            <p:ph type="body" sz="quarter" idx="61" hasCustomPrompt="1"/>
          </p:nvPr>
        </p:nvSpPr>
        <p:spPr>
          <a:xfrm>
            <a:off x="4080000" y="6568951"/>
            <a:ext cx="1752600" cy="289048"/>
          </a:xfrm>
          <a:solidFill>
            <a:schemeClr val="tx1"/>
          </a:solidFill>
        </p:spPr>
        <p:txBody>
          <a:bodyPr vert="horz" lIns="36000" tIns="36000" rIns="0" bIns="0" rtlCol="0" anchor="ctr">
            <a:noAutofit/>
          </a:bodyPr>
          <a:lstStyle>
            <a:lvl1pPr>
              <a:defRPr lang="en-US" sz="900" b="1" dirty="0">
                <a:solidFill>
                  <a:schemeClr val="bg1"/>
                </a:solidFill>
                <a:latin typeface="Effra" panose="020B0603020203020204" pitchFamily="34" charset="0"/>
                <a:ea typeface="Helvetica Neue" charset="0"/>
                <a:cs typeface="Effra" panose="020B0603020203020204" pitchFamily="34" charset="0"/>
              </a:defRPr>
            </a:lvl1pPr>
          </a:lstStyle>
          <a:p>
            <a:pPr lvl="0">
              <a:lnSpc>
                <a:spcPts val="1080"/>
              </a:lnSpc>
            </a:pPr>
            <a:r>
              <a:rPr lang="en-US"/>
              <a:t>Insert image caption</a:t>
            </a:r>
          </a:p>
        </p:txBody>
      </p:sp>
      <p:sp>
        <p:nvSpPr>
          <p:cNvPr id="15" name="Text Placeholder 5">
            <a:extLst>
              <a:ext uri="{FF2B5EF4-FFF2-40B4-BE49-F238E27FC236}">
                <a16:creationId xmlns:a16="http://schemas.microsoft.com/office/drawing/2014/main" id="{5EFF020E-1F7E-3B43-BD13-D266CCA0799E}"/>
              </a:ext>
            </a:extLst>
          </p:cNvPr>
          <p:cNvSpPr>
            <a:spLocks noGrp="1"/>
          </p:cNvSpPr>
          <p:nvPr>
            <p:ph type="body" sz="quarter" idx="62" hasCustomPrompt="1"/>
          </p:nvPr>
        </p:nvSpPr>
        <p:spPr>
          <a:xfrm>
            <a:off x="8159999" y="6568951"/>
            <a:ext cx="1752600" cy="289048"/>
          </a:xfrm>
          <a:solidFill>
            <a:schemeClr val="tx1"/>
          </a:solidFill>
        </p:spPr>
        <p:txBody>
          <a:bodyPr vert="horz" lIns="36000" tIns="36000" rIns="0" bIns="0" rtlCol="0" anchor="ctr">
            <a:noAutofit/>
          </a:bodyPr>
          <a:lstStyle>
            <a:lvl1pPr>
              <a:defRPr lang="en-US" sz="900" b="1" dirty="0">
                <a:solidFill>
                  <a:schemeClr val="bg1"/>
                </a:solidFill>
                <a:latin typeface="Effra" panose="020B0603020203020204" pitchFamily="34" charset="0"/>
                <a:ea typeface="Helvetica Neue" charset="0"/>
                <a:cs typeface="Effra" panose="020B0603020203020204" pitchFamily="34" charset="0"/>
              </a:defRPr>
            </a:lvl1pPr>
          </a:lstStyle>
          <a:p>
            <a:pPr lvl="0">
              <a:lnSpc>
                <a:spcPts val="1080"/>
              </a:lnSpc>
            </a:pPr>
            <a:r>
              <a:rPr lang="en-US"/>
              <a:t>Insert image caption</a:t>
            </a:r>
          </a:p>
        </p:txBody>
      </p:sp>
    </p:spTree>
    <p:extLst>
      <p:ext uri="{BB962C8B-B14F-4D97-AF65-F5344CB8AC3E}">
        <p14:creationId xmlns:p14="http://schemas.microsoft.com/office/powerpoint/2010/main" val="300452187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Big Copy Slide">
    <p:bg>
      <p:bgPr>
        <a:solidFill>
          <a:schemeClr val="tx1"/>
        </a:solidFill>
        <a:effectLst/>
      </p:bgPr>
    </p:bg>
    <p:spTree>
      <p:nvGrpSpPr>
        <p:cNvPr id="1" name=""/>
        <p:cNvGrpSpPr/>
        <p:nvPr/>
      </p:nvGrpSpPr>
      <p:grpSpPr>
        <a:xfrm>
          <a:off x="0" y="0"/>
          <a:ext cx="0" cy="0"/>
          <a:chOff x="0" y="0"/>
          <a:chExt cx="0" cy="0"/>
        </a:xfrm>
      </p:grpSpPr>
      <p:grpSp>
        <p:nvGrpSpPr>
          <p:cNvPr id="35" name="Graphic 69">
            <a:extLst>
              <a:ext uri="{FF2B5EF4-FFF2-40B4-BE49-F238E27FC236}">
                <a16:creationId xmlns:a16="http://schemas.microsoft.com/office/drawing/2014/main" id="{37D510BD-3350-5B45-8618-1BAB52DBDE2A}"/>
              </a:ext>
            </a:extLst>
          </p:cNvPr>
          <p:cNvGrpSpPr/>
          <p:nvPr userDrawn="1"/>
        </p:nvGrpSpPr>
        <p:grpSpPr>
          <a:xfrm rot="10800000" flipV="1">
            <a:off x="8762999" y="-83841"/>
            <a:ext cx="2989668" cy="3869524"/>
            <a:chOff x="8600772" y="152398"/>
            <a:chExt cx="3591227" cy="4648121"/>
          </a:xfrm>
          <a:solidFill>
            <a:schemeClr val="accent6">
              <a:lumMod val="90000"/>
              <a:alpha val="19000"/>
            </a:schemeClr>
          </a:solidFill>
        </p:grpSpPr>
        <p:sp>
          <p:nvSpPr>
            <p:cNvPr id="36" name="Freeform 35">
              <a:extLst>
                <a:ext uri="{FF2B5EF4-FFF2-40B4-BE49-F238E27FC236}">
                  <a16:creationId xmlns:a16="http://schemas.microsoft.com/office/drawing/2014/main" id="{5CA9A3D7-71F7-9C43-B03D-998BFFE8D975}"/>
                </a:ext>
              </a:extLst>
            </p:cNvPr>
            <p:cNvSpPr/>
            <p:nvPr/>
          </p:nvSpPr>
          <p:spPr>
            <a:xfrm>
              <a:off x="10127236" y="3627465"/>
              <a:ext cx="298419" cy="341458"/>
            </a:xfrm>
            <a:custGeom>
              <a:avLst/>
              <a:gdLst>
                <a:gd name="connsiteX0" fmla="*/ 0 w 298419"/>
                <a:gd name="connsiteY0" fmla="*/ 85514 h 341458"/>
                <a:gd name="connsiteX1" fmla="*/ 0 w 298419"/>
                <a:gd name="connsiteY1" fmla="*/ 255945 h 341458"/>
                <a:gd name="connsiteX2" fmla="*/ 149210 w 298419"/>
                <a:gd name="connsiteY2" fmla="*/ 341458 h 341458"/>
                <a:gd name="connsiteX3" fmla="*/ 298419 w 298419"/>
                <a:gd name="connsiteY3" fmla="*/ 255945 h 341458"/>
                <a:gd name="connsiteX4" fmla="*/ 298419 w 298419"/>
                <a:gd name="connsiteY4" fmla="*/ 85514 h 341458"/>
                <a:gd name="connsiteX5" fmla="*/ 149210 w 298419"/>
                <a:gd name="connsiteY5" fmla="*/ 0 h 341458"/>
                <a:gd name="connsiteX6" fmla="*/ 284692 w 298419"/>
                <a:gd name="connsiteY6" fmla="*/ 249390 h 341458"/>
                <a:gd name="connsiteX7" fmla="*/ 148016 w 298419"/>
                <a:gd name="connsiteY7" fmla="*/ 328348 h 341458"/>
                <a:gd name="connsiteX8" fmla="*/ 11340 w 298419"/>
                <a:gd name="connsiteY8" fmla="*/ 249390 h 341458"/>
                <a:gd name="connsiteX9" fmla="*/ 11340 w 298419"/>
                <a:gd name="connsiteY9" fmla="*/ 92069 h 341458"/>
                <a:gd name="connsiteX10" fmla="*/ 148016 w 298419"/>
                <a:gd name="connsiteY10" fmla="*/ 13110 h 341458"/>
                <a:gd name="connsiteX11" fmla="*/ 284692 w 298419"/>
                <a:gd name="connsiteY11" fmla="*/ 92069 h 341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8419" h="341458">
                  <a:moveTo>
                    <a:pt x="0" y="85514"/>
                  </a:moveTo>
                  <a:lnTo>
                    <a:pt x="0" y="255945"/>
                  </a:lnTo>
                  <a:lnTo>
                    <a:pt x="149210" y="341458"/>
                  </a:lnTo>
                  <a:lnTo>
                    <a:pt x="298419" y="255945"/>
                  </a:lnTo>
                  <a:lnTo>
                    <a:pt x="298419" y="85514"/>
                  </a:lnTo>
                  <a:lnTo>
                    <a:pt x="149210" y="0"/>
                  </a:lnTo>
                  <a:close/>
                  <a:moveTo>
                    <a:pt x="284692" y="249390"/>
                  </a:moveTo>
                  <a:lnTo>
                    <a:pt x="148016" y="328348"/>
                  </a:lnTo>
                  <a:lnTo>
                    <a:pt x="11340" y="249390"/>
                  </a:lnTo>
                  <a:lnTo>
                    <a:pt x="11340" y="92069"/>
                  </a:lnTo>
                  <a:lnTo>
                    <a:pt x="148016" y="13110"/>
                  </a:lnTo>
                  <a:lnTo>
                    <a:pt x="284692" y="92069"/>
                  </a:lnTo>
                  <a:close/>
                </a:path>
              </a:pathLst>
            </a:custGeom>
            <a:grpFill/>
            <a:ln w="29774" cap="flat">
              <a:noFill/>
              <a:prstDash val="solid"/>
              <a:miter/>
            </a:ln>
          </p:spPr>
          <p:txBody>
            <a:bodyPr rtlCol="0" anchor="ctr"/>
            <a:lstStyle/>
            <a:p>
              <a:endParaRPr lang="en-US"/>
            </a:p>
          </p:txBody>
        </p:sp>
        <p:sp>
          <p:nvSpPr>
            <p:cNvPr id="37" name="Freeform 36">
              <a:extLst>
                <a:ext uri="{FF2B5EF4-FFF2-40B4-BE49-F238E27FC236}">
                  <a16:creationId xmlns:a16="http://schemas.microsoft.com/office/drawing/2014/main" id="{5D9DE161-CEF6-E043-8CF7-7A8D54CB7F6F}"/>
                </a:ext>
              </a:extLst>
            </p:cNvPr>
            <p:cNvSpPr/>
            <p:nvPr/>
          </p:nvSpPr>
          <p:spPr>
            <a:xfrm>
              <a:off x="10232859" y="2508482"/>
              <a:ext cx="566698" cy="654312"/>
            </a:xfrm>
            <a:custGeom>
              <a:avLst/>
              <a:gdLst>
                <a:gd name="connsiteX0" fmla="*/ 566698 w 566698"/>
                <a:gd name="connsiteY0" fmla="*/ 163280 h 654312"/>
                <a:gd name="connsiteX1" fmla="*/ 283498 w 566698"/>
                <a:gd name="connsiteY1" fmla="*/ 0 h 654312"/>
                <a:gd name="connsiteX2" fmla="*/ 0 w 566698"/>
                <a:gd name="connsiteY2" fmla="*/ 163280 h 654312"/>
                <a:gd name="connsiteX3" fmla="*/ 0 w 566698"/>
                <a:gd name="connsiteY3" fmla="*/ 491033 h 654312"/>
                <a:gd name="connsiteX4" fmla="*/ 283498 w 566698"/>
                <a:gd name="connsiteY4" fmla="*/ 654313 h 654312"/>
                <a:gd name="connsiteX5" fmla="*/ 566698 w 566698"/>
                <a:gd name="connsiteY5" fmla="*/ 491033 h 654312"/>
                <a:gd name="connsiteX6" fmla="*/ 555358 w 566698"/>
                <a:gd name="connsiteY6" fmla="*/ 483286 h 654312"/>
                <a:gd name="connsiteX7" fmla="*/ 283498 w 566698"/>
                <a:gd name="connsiteY7" fmla="*/ 640011 h 654312"/>
                <a:gd name="connsiteX8" fmla="*/ 11937 w 566698"/>
                <a:gd name="connsiteY8" fmla="*/ 483286 h 654312"/>
                <a:gd name="connsiteX9" fmla="*/ 11937 w 566698"/>
                <a:gd name="connsiteY9" fmla="*/ 169835 h 654312"/>
                <a:gd name="connsiteX10" fmla="*/ 284095 w 566698"/>
                <a:gd name="connsiteY10" fmla="*/ 13110 h 654312"/>
                <a:gd name="connsiteX11" fmla="*/ 555955 w 566698"/>
                <a:gd name="connsiteY11" fmla="*/ 169835 h 654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66698" h="654312">
                  <a:moveTo>
                    <a:pt x="566698" y="163280"/>
                  </a:moveTo>
                  <a:lnTo>
                    <a:pt x="283498" y="0"/>
                  </a:lnTo>
                  <a:lnTo>
                    <a:pt x="0" y="163280"/>
                  </a:lnTo>
                  <a:lnTo>
                    <a:pt x="0" y="491033"/>
                  </a:lnTo>
                  <a:lnTo>
                    <a:pt x="283498" y="654313"/>
                  </a:lnTo>
                  <a:lnTo>
                    <a:pt x="566698" y="491033"/>
                  </a:lnTo>
                  <a:close/>
                  <a:moveTo>
                    <a:pt x="555358" y="483286"/>
                  </a:moveTo>
                  <a:lnTo>
                    <a:pt x="283498" y="640011"/>
                  </a:lnTo>
                  <a:lnTo>
                    <a:pt x="11937" y="483286"/>
                  </a:lnTo>
                  <a:lnTo>
                    <a:pt x="11937" y="169835"/>
                  </a:lnTo>
                  <a:lnTo>
                    <a:pt x="284095" y="13110"/>
                  </a:lnTo>
                  <a:lnTo>
                    <a:pt x="555955" y="169835"/>
                  </a:lnTo>
                  <a:close/>
                </a:path>
              </a:pathLst>
            </a:custGeom>
            <a:grpFill/>
            <a:ln w="29774" cap="flat">
              <a:noFill/>
              <a:prstDash val="solid"/>
              <a:miter/>
            </a:ln>
          </p:spPr>
          <p:txBody>
            <a:bodyPr rtlCol="0" anchor="ctr"/>
            <a:lstStyle/>
            <a:p>
              <a:endParaRPr lang="en-US"/>
            </a:p>
          </p:txBody>
        </p:sp>
        <p:sp>
          <p:nvSpPr>
            <p:cNvPr id="38" name="Freeform 37">
              <a:extLst>
                <a:ext uri="{FF2B5EF4-FFF2-40B4-BE49-F238E27FC236}">
                  <a16:creationId xmlns:a16="http://schemas.microsoft.com/office/drawing/2014/main" id="{B3C08C69-EC75-884C-BE54-E696516A0473}"/>
                </a:ext>
              </a:extLst>
            </p:cNvPr>
            <p:cNvSpPr/>
            <p:nvPr/>
          </p:nvSpPr>
          <p:spPr>
            <a:xfrm>
              <a:off x="11562633" y="3610936"/>
              <a:ext cx="238735" cy="272927"/>
            </a:xfrm>
            <a:custGeom>
              <a:avLst/>
              <a:gdLst>
                <a:gd name="connsiteX0" fmla="*/ 119368 w 238735"/>
                <a:gd name="connsiteY0" fmla="*/ 0 h 272927"/>
                <a:gd name="connsiteX1" fmla="*/ 0 w 238735"/>
                <a:gd name="connsiteY1" fmla="*/ 68232 h 272927"/>
                <a:gd name="connsiteX2" fmla="*/ 0 w 238735"/>
                <a:gd name="connsiteY2" fmla="*/ 204696 h 272927"/>
                <a:gd name="connsiteX3" fmla="*/ 119368 w 238735"/>
                <a:gd name="connsiteY3" fmla="*/ 272928 h 272927"/>
                <a:gd name="connsiteX4" fmla="*/ 238735 w 238735"/>
                <a:gd name="connsiteY4" fmla="*/ 204696 h 272927"/>
                <a:gd name="connsiteX5" fmla="*/ 238735 w 238735"/>
                <a:gd name="connsiteY5" fmla="*/ 68232 h 272927"/>
                <a:gd name="connsiteX6" fmla="*/ 226500 w 238735"/>
                <a:gd name="connsiteY6" fmla="*/ 198141 h 272927"/>
                <a:gd name="connsiteX7" fmla="*/ 119368 w 238735"/>
                <a:gd name="connsiteY7" fmla="*/ 259818 h 272927"/>
                <a:gd name="connsiteX8" fmla="*/ 12235 w 238735"/>
                <a:gd name="connsiteY8" fmla="*/ 197247 h 272927"/>
                <a:gd name="connsiteX9" fmla="*/ 12235 w 238735"/>
                <a:gd name="connsiteY9" fmla="*/ 73893 h 272927"/>
                <a:gd name="connsiteX10" fmla="*/ 119368 w 238735"/>
                <a:gd name="connsiteY10" fmla="*/ 12216 h 272927"/>
                <a:gd name="connsiteX11" fmla="*/ 226500 w 238735"/>
                <a:gd name="connsiteY11" fmla="*/ 73893 h 272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735" h="272927">
                  <a:moveTo>
                    <a:pt x="119368" y="0"/>
                  </a:moveTo>
                  <a:lnTo>
                    <a:pt x="0" y="68232"/>
                  </a:lnTo>
                  <a:lnTo>
                    <a:pt x="0" y="204696"/>
                  </a:lnTo>
                  <a:lnTo>
                    <a:pt x="119368" y="272928"/>
                  </a:lnTo>
                  <a:lnTo>
                    <a:pt x="238735" y="204696"/>
                  </a:lnTo>
                  <a:lnTo>
                    <a:pt x="238735" y="68232"/>
                  </a:lnTo>
                  <a:close/>
                  <a:moveTo>
                    <a:pt x="226500" y="198141"/>
                  </a:moveTo>
                  <a:lnTo>
                    <a:pt x="119368" y="259818"/>
                  </a:lnTo>
                  <a:lnTo>
                    <a:pt x="12235" y="197247"/>
                  </a:lnTo>
                  <a:lnTo>
                    <a:pt x="12235" y="73893"/>
                  </a:lnTo>
                  <a:lnTo>
                    <a:pt x="119368" y="12216"/>
                  </a:lnTo>
                  <a:lnTo>
                    <a:pt x="226500" y="73893"/>
                  </a:lnTo>
                  <a:close/>
                </a:path>
              </a:pathLst>
            </a:custGeom>
            <a:grpFill/>
            <a:ln w="29774" cap="flat">
              <a:noFill/>
              <a:prstDash val="solid"/>
              <a:miter/>
            </a:ln>
          </p:spPr>
          <p:txBody>
            <a:bodyPr rtlCol="0" anchor="ctr"/>
            <a:lstStyle/>
            <a:p>
              <a:endParaRPr lang="en-US"/>
            </a:p>
          </p:txBody>
        </p:sp>
        <p:sp>
          <p:nvSpPr>
            <p:cNvPr id="39" name="Freeform 38">
              <a:extLst>
                <a:ext uri="{FF2B5EF4-FFF2-40B4-BE49-F238E27FC236}">
                  <a16:creationId xmlns:a16="http://schemas.microsoft.com/office/drawing/2014/main" id="{A1D2E1EE-1C9E-E348-BE22-046318D6F09B}"/>
                </a:ext>
              </a:extLst>
            </p:cNvPr>
            <p:cNvSpPr/>
            <p:nvPr/>
          </p:nvSpPr>
          <p:spPr>
            <a:xfrm>
              <a:off x="10995040" y="1711902"/>
              <a:ext cx="194271" cy="224957"/>
            </a:xfrm>
            <a:custGeom>
              <a:avLst/>
              <a:gdLst>
                <a:gd name="connsiteX0" fmla="*/ 0 w 194271"/>
                <a:gd name="connsiteY0" fmla="*/ 56016 h 224957"/>
                <a:gd name="connsiteX1" fmla="*/ 0 w 194271"/>
                <a:gd name="connsiteY1" fmla="*/ 168643 h 224957"/>
                <a:gd name="connsiteX2" fmla="*/ 97285 w 194271"/>
                <a:gd name="connsiteY2" fmla="*/ 224957 h 224957"/>
                <a:gd name="connsiteX3" fmla="*/ 194271 w 194271"/>
                <a:gd name="connsiteY3" fmla="*/ 168643 h 224957"/>
                <a:gd name="connsiteX4" fmla="*/ 194271 w 194271"/>
                <a:gd name="connsiteY4" fmla="*/ 56016 h 224957"/>
                <a:gd name="connsiteX5" fmla="*/ 97285 w 194271"/>
                <a:gd name="connsiteY5" fmla="*/ 0 h 224957"/>
                <a:gd name="connsiteX6" fmla="*/ 182334 w 194271"/>
                <a:gd name="connsiteY6" fmla="*/ 161492 h 224957"/>
                <a:gd name="connsiteX7" fmla="*/ 96688 w 194271"/>
                <a:gd name="connsiteY7" fmla="*/ 211251 h 224957"/>
                <a:gd name="connsiteX8" fmla="*/ 10743 w 194271"/>
                <a:gd name="connsiteY8" fmla="*/ 161492 h 224957"/>
                <a:gd name="connsiteX9" fmla="*/ 10743 w 194271"/>
                <a:gd name="connsiteY9" fmla="*/ 62571 h 224957"/>
                <a:gd name="connsiteX10" fmla="*/ 96688 w 194271"/>
                <a:gd name="connsiteY10" fmla="*/ 13110 h 224957"/>
                <a:gd name="connsiteX11" fmla="*/ 182334 w 194271"/>
                <a:gd name="connsiteY11" fmla="*/ 62571 h 224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4271" h="224957">
                  <a:moveTo>
                    <a:pt x="0" y="56016"/>
                  </a:moveTo>
                  <a:lnTo>
                    <a:pt x="0" y="168643"/>
                  </a:lnTo>
                  <a:lnTo>
                    <a:pt x="97285" y="224957"/>
                  </a:lnTo>
                  <a:lnTo>
                    <a:pt x="194271" y="168643"/>
                  </a:lnTo>
                  <a:lnTo>
                    <a:pt x="194271" y="56016"/>
                  </a:lnTo>
                  <a:lnTo>
                    <a:pt x="97285" y="0"/>
                  </a:lnTo>
                  <a:close/>
                  <a:moveTo>
                    <a:pt x="182334" y="161492"/>
                  </a:moveTo>
                  <a:lnTo>
                    <a:pt x="96688" y="211251"/>
                  </a:lnTo>
                  <a:lnTo>
                    <a:pt x="10743" y="161492"/>
                  </a:lnTo>
                  <a:lnTo>
                    <a:pt x="10743" y="62571"/>
                  </a:lnTo>
                  <a:lnTo>
                    <a:pt x="96688" y="13110"/>
                  </a:lnTo>
                  <a:lnTo>
                    <a:pt x="182334" y="62571"/>
                  </a:lnTo>
                  <a:close/>
                </a:path>
              </a:pathLst>
            </a:custGeom>
            <a:grpFill/>
            <a:ln w="29774" cap="flat">
              <a:noFill/>
              <a:prstDash val="solid"/>
              <a:miter/>
            </a:ln>
          </p:spPr>
          <p:txBody>
            <a:bodyPr rtlCol="0" anchor="ctr"/>
            <a:lstStyle/>
            <a:p>
              <a:endParaRPr lang="en-US"/>
            </a:p>
          </p:txBody>
        </p:sp>
        <p:sp>
          <p:nvSpPr>
            <p:cNvPr id="40" name="Freeform 39">
              <a:extLst>
                <a:ext uri="{FF2B5EF4-FFF2-40B4-BE49-F238E27FC236}">
                  <a16:creationId xmlns:a16="http://schemas.microsoft.com/office/drawing/2014/main" id="{5F770A87-CA5B-F849-B483-F63FC6B37612}"/>
                </a:ext>
              </a:extLst>
            </p:cNvPr>
            <p:cNvSpPr/>
            <p:nvPr/>
          </p:nvSpPr>
          <p:spPr>
            <a:xfrm>
              <a:off x="9674815" y="1562980"/>
              <a:ext cx="558044" cy="643586"/>
            </a:xfrm>
            <a:custGeom>
              <a:avLst/>
              <a:gdLst>
                <a:gd name="connsiteX0" fmla="*/ 0 w 558044"/>
                <a:gd name="connsiteY0" fmla="*/ 160897 h 643586"/>
                <a:gd name="connsiteX1" fmla="*/ 0 w 558044"/>
                <a:gd name="connsiteY1" fmla="*/ 482690 h 643586"/>
                <a:gd name="connsiteX2" fmla="*/ 279022 w 558044"/>
                <a:gd name="connsiteY2" fmla="*/ 643586 h 643586"/>
                <a:gd name="connsiteX3" fmla="*/ 558044 w 558044"/>
                <a:gd name="connsiteY3" fmla="*/ 482690 h 643586"/>
                <a:gd name="connsiteX4" fmla="*/ 558044 w 558044"/>
                <a:gd name="connsiteY4" fmla="*/ 160897 h 643586"/>
                <a:gd name="connsiteX5" fmla="*/ 279022 w 558044"/>
                <a:gd name="connsiteY5" fmla="*/ 0 h 643586"/>
                <a:gd name="connsiteX6" fmla="*/ 546704 w 558044"/>
                <a:gd name="connsiteY6" fmla="*/ 476731 h 643586"/>
                <a:gd name="connsiteX7" fmla="*/ 278127 w 558044"/>
                <a:gd name="connsiteY7" fmla="*/ 631370 h 643586"/>
                <a:gd name="connsiteX8" fmla="*/ 9549 w 558044"/>
                <a:gd name="connsiteY8" fmla="*/ 476731 h 643586"/>
                <a:gd name="connsiteX9" fmla="*/ 9549 w 558044"/>
                <a:gd name="connsiteY9" fmla="*/ 167452 h 643586"/>
                <a:gd name="connsiteX10" fmla="*/ 278127 w 558044"/>
                <a:gd name="connsiteY10" fmla="*/ 13110 h 643586"/>
                <a:gd name="connsiteX11" fmla="*/ 546704 w 558044"/>
                <a:gd name="connsiteY11" fmla="*/ 167452 h 643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8044" h="643586">
                  <a:moveTo>
                    <a:pt x="0" y="160897"/>
                  </a:moveTo>
                  <a:lnTo>
                    <a:pt x="0" y="482690"/>
                  </a:lnTo>
                  <a:lnTo>
                    <a:pt x="279022" y="643586"/>
                  </a:lnTo>
                  <a:lnTo>
                    <a:pt x="558044" y="482690"/>
                  </a:lnTo>
                  <a:lnTo>
                    <a:pt x="558044" y="160897"/>
                  </a:lnTo>
                  <a:lnTo>
                    <a:pt x="279022" y="0"/>
                  </a:lnTo>
                  <a:close/>
                  <a:moveTo>
                    <a:pt x="546704" y="476731"/>
                  </a:moveTo>
                  <a:lnTo>
                    <a:pt x="278127" y="631370"/>
                  </a:lnTo>
                  <a:lnTo>
                    <a:pt x="9549" y="476731"/>
                  </a:lnTo>
                  <a:lnTo>
                    <a:pt x="9549" y="167452"/>
                  </a:lnTo>
                  <a:lnTo>
                    <a:pt x="278127" y="13110"/>
                  </a:lnTo>
                  <a:lnTo>
                    <a:pt x="546704" y="167452"/>
                  </a:lnTo>
                  <a:close/>
                </a:path>
              </a:pathLst>
            </a:custGeom>
            <a:grpFill/>
            <a:ln w="29774" cap="flat">
              <a:noFill/>
              <a:prstDash val="solid"/>
              <a:miter/>
            </a:ln>
          </p:spPr>
          <p:txBody>
            <a:bodyPr rtlCol="0" anchor="ctr"/>
            <a:lstStyle/>
            <a:p>
              <a:endParaRPr lang="en-US"/>
            </a:p>
          </p:txBody>
        </p:sp>
        <p:sp>
          <p:nvSpPr>
            <p:cNvPr id="41" name="Freeform 40">
              <a:extLst>
                <a:ext uri="{FF2B5EF4-FFF2-40B4-BE49-F238E27FC236}">
                  <a16:creationId xmlns:a16="http://schemas.microsoft.com/office/drawing/2014/main" id="{981ED322-FD2B-C54F-A076-5EA9AA0FE463}"/>
                </a:ext>
              </a:extLst>
            </p:cNvPr>
            <p:cNvSpPr/>
            <p:nvPr/>
          </p:nvSpPr>
          <p:spPr>
            <a:xfrm>
              <a:off x="9143163" y="3152067"/>
              <a:ext cx="479566" cy="552798"/>
            </a:xfrm>
            <a:custGeom>
              <a:avLst/>
              <a:gdLst>
                <a:gd name="connsiteX0" fmla="*/ 0 w 600718"/>
                <a:gd name="connsiteY0" fmla="*/ 173113 h 692451"/>
                <a:gd name="connsiteX1" fmla="*/ 0 w 600718"/>
                <a:gd name="connsiteY1" fmla="*/ 519339 h 692451"/>
                <a:gd name="connsiteX2" fmla="*/ 300210 w 600718"/>
                <a:gd name="connsiteY2" fmla="*/ 692451 h 692451"/>
                <a:gd name="connsiteX3" fmla="*/ 600718 w 600718"/>
                <a:gd name="connsiteY3" fmla="*/ 519339 h 692451"/>
                <a:gd name="connsiteX4" fmla="*/ 600718 w 600718"/>
                <a:gd name="connsiteY4" fmla="*/ 173113 h 692451"/>
                <a:gd name="connsiteX5" fmla="*/ 300210 w 600718"/>
                <a:gd name="connsiteY5" fmla="*/ 0 h 692451"/>
                <a:gd name="connsiteX6" fmla="*/ 592661 w 600718"/>
                <a:gd name="connsiteY6" fmla="*/ 514869 h 692451"/>
                <a:gd name="connsiteX7" fmla="*/ 300210 w 600718"/>
                <a:gd name="connsiteY7" fmla="*/ 683215 h 692451"/>
                <a:gd name="connsiteX8" fmla="*/ 8057 w 600718"/>
                <a:gd name="connsiteY8" fmla="*/ 514869 h 692451"/>
                <a:gd name="connsiteX9" fmla="*/ 8057 w 600718"/>
                <a:gd name="connsiteY9" fmla="*/ 177582 h 692451"/>
                <a:gd name="connsiteX10" fmla="*/ 300210 w 600718"/>
                <a:gd name="connsiteY10" fmla="*/ 9237 h 692451"/>
                <a:gd name="connsiteX11" fmla="*/ 592661 w 600718"/>
                <a:gd name="connsiteY11" fmla="*/ 177582 h 692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0718" h="692451">
                  <a:moveTo>
                    <a:pt x="0" y="173113"/>
                  </a:moveTo>
                  <a:lnTo>
                    <a:pt x="0" y="519339"/>
                  </a:lnTo>
                  <a:lnTo>
                    <a:pt x="300210" y="692451"/>
                  </a:lnTo>
                  <a:lnTo>
                    <a:pt x="600718" y="519339"/>
                  </a:lnTo>
                  <a:lnTo>
                    <a:pt x="600718" y="173113"/>
                  </a:lnTo>
                  <a:lnTo>
                    <a:pt x="300210" y="0"/>
                  </a:lnTo>
                  <a:close/>
                  <a:moveTo>
                    <a:pt x="592661" y="514869"/>
                  </a:moveTo>
                  <a:lnTo>
                    <a:pt x="300210" y="683215"/>
                  </a:lnTo>
                  <a:lnTo>
                    <a:pt x="8057" y="514869"/>
                  </a:lnTo>
                  <a:lnTo>
                    <a:pt x="8057" y="177582"/>
                  </a:lnTo>
                  <a:lnTo>
                    <a:pt x="300210" y="9237"/>
                  </a:lnTo>
                  <a:lnTo>
                    <a:pt x="592661" y="177582"/>
                  </a:lnTo>
                  <a:close/>
                </a:path>
              </a:pathLst>
            </a:custGeom>
            <a:grpFill/>
            <a:ln w="29774" cap="flat">
              <a:noFill/>
              <a:prstDash val="solid"/>
              <a:miter/>
            </a:ln>
          </p:spPr>
          <p:txBody>
            <a:bodyPr rtlCol="0" anchor="ctr"/>
            <a:lstStyle/>
            <a:p>
              <a:endParaRPr lang="en-US"/>
            </a:p>
          </p:txBody>
        </p:sp>
        <p:sp>
          <p:nvSpPr>
            <p:cNvPr id="42" name="Freeform 41">
              <a:extLst>
                <a:ext uri="{FF2B5EF4-FFF2-40B4-BE49-F238E27FC236}">
                  <a16:creationId xmlns:a16="http://schemas.microsoft.com/office/drawing/2014/main" id="{5E3DB9F8-9401-7341-8FDB-6D39985E09B7}"/>
                </a:ext>
              </a:extLst>
            </p:cNvPr>
            <p:cNvSpPr/>
            <p:nvPr/>
          </p:nvSpPr>
          <p:spPr>
            <a:xfrm>
              <a:off x="9811210" y="152398"/>
              <a:ext cx="634439" cy="731483"/>
            </a:xfrm>
            <a:custGeom>
              <a:avLst/>
              <a:gdLst>
                <a:gd name="connsiteX0" fmla="*/ 634440 w 634439"/>
                <a:gd name="connsiteY0" fmla="*/ 548538 h 731483"/>
                <a:gd name="connsiteX1" fmla="*/ 634440 w 634439"/>
                <a:gd name="connsiteY1" fmla="*/ 182945 h 731483"/>
                <a:gd name="connsiteX2" fmla="*/ 317220 w 634439"/>
                <a:gd name="connsiteY2" fmla="*/ 0 h 731483"/>
                <a:gd name="connsiteX3" fmla="*/ 0 w 634439"/>
                <a:gd name="connsiteY3" fmla="*/ 182945 h 731483"/>
                <a:gd name="connsiteX4" fmla="*/ 0 w 634439"/>
                <a:gd name="connsiteY4" fmla="*/ 548538 h 731483"/>
                <a:gd name="connsiteX5" fmla="*/ 317220 w 634439"/>
                <a:gd name="connsiteY5" fmla="*/ 731483 h 731483"/>
                <a:gd name="connsiteX6" fmla="*/ 7759 w 634439"/>
                <a:gd name="connsiteY6" fmla="*/ 187415 h 731483"/>
                <a:gd name="connsiteX7" fmla="*/ 316921 w 634439"/>
                <a:gd name="connsiteY7" fmla="*/ 8641 h 731483"/>
                <a:gd name="connsiteX8" fmla="*/ 626382 w 634439"/>
                <a:gd name="connsiteY8" fmla="*/ 187415 h 731483"/>
                <a:gd name="connsiteX9" fmla="*/ 626382 w 634439"/>
                <a:gd name="connsiteY9" fmla="*/ 544963 h 731483"/>
                <a:gd name="connsiteX10" fmla="*/ 316921 w 634439"/>
                <a:gd name="connsiteY10" fmla="*/ 723737 h 731483"/>
                <a:gd name="connsiteX11" fmla="*/ 7759 w 634439"/>
                <a:gd name="connsiteY11" fmla="*/ 544963 h 731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34439" h="731483">
                  <a:moveTo>
                    <a:pt x="634440" y="548538"/>
                  </a:moveTo>
                  <a:lnTo>
                    <a:pt x="634440" y="182945"/>
                  </a:lnTo>
                  <a:lnTo>
                    <a:pt x="317220" y="0"/>
                  </a:lnTo>
                  <a:lnTo>
                    <a:pt x="0" y="182945"/>
                  </a:lnTo>
                  <a:lnTo>
                    <a:pt x="0" y="548538"/>
                  </a:lnTo>
                  <a:lnTo>
                    <a:pt x="317220" y="731483"/>
                  </a:lnTo>
                  <a:close/>
                  <a:moveTo>
                    <a:pt x="7759" y="187415"/>
                  </a:moveTo>
                  <a:lnTo>
                    <a:pt x="316921" y="8641"/>
                  </a:lnTo>
                  <a:lnTo>
                    <a:pt x="626382" y="187415"/>
                  </a:lnTo>
                  <a:lnTo>
                    <a:pt x="626382" y="544963"/>
                  </a:lnTo>
                  <a:lnTo>
                    <a:pt x="316921" y="723737"/>
                  </a:lnTo>
                  <a:lnTo>
                    <a:pt x="7759" y="544963"/>
                  </a:lnTo>
                  <a:close/>
                </a:path>
              </a:pathLst>
            </a:custGeom>
            <a:grpFill/>
            <a:ln w="29774" cap="flat">
              <a:noFill/>
              <a:prstDash val="solid"/>
              <a:miter/>
            </a:ln>
          </p:spPr>
          <p:txBody>
            <a:bodyPr rtlCol="0" anchor="ctr"/>
            <a:lstStyle/>
            <a:p>
              <a:endParaRPr lang="en-US"/>
            </a:p>
          </p:txBody>
        </p:sp>
        <p:sp>
          <p:nvSpPr>
            <p:cNvPr id="43" name="Freeform 42">
              <a:extLst>
                <a:ext uri="{FF2B5EF4-FFF2-40B4-BE49-F238E27FC236}">
                  <a16:creationId xmlns:a16="http://schemas.microsoft.com/office/drawing/2014/main" id="{48CC2270-7D86-094B-B19D-59AF1D55B9BA}"/>
                </a:ext>
              </a:extLst>
            </p:cNvPr>
            <p:cNvSpPr/>
            <p:nvPr/>
          </p:nvSpPr>
          <p:spPr>
            <a:xfrm>
              <a:off x="10786563" y="3968923"/>
              <a:ext cx="717698" cy="831596"/>
            </a:xfrm>
            <a:custGeom>
              <a:avLst/>
              <a:gdLst>
                <a:gd name="connsiteX0" fmla="*/ 0 w 717698"/>
                <a:gd name="connsiteY0" fmla="*/ 208570 h 831596"/>
                <a:gd name="connsiteX1" fmla="*/ 0 w 717698"/>
                <a:gd name="connsiteY1" fmla="*/ 623027 h 831596"/>
                <a:gd name="connsiteX2" fmla="*/ 358103 w 717698"/>
                <a:gd name="connsiteY2" fmla="*/ 831596 h 831596"/>
                <a:gd name="connsiteX3" fmla="*/ 717699 w 717698"/>
                <a:gd name="connsiteY3" fmla="*/ 623027 h 831596"/>
                <a:gd name="connsiteX4" fmla="*/ 717699 w 717698"/>
                <a:gd name="connsiteY4" fmla="*/ 208570 h 831596"/>
                <a:gd name="connsiteX5" fmla="*/ 358103 w 717698"/>
                <a:gd name="connsiteY5" fmla="*/ 0 h 831596"/>
                <a:gd name="connsiteX6" fmla="*/ 710835 w 717698"/>
                <a:gd name="connsiteY6" fmla="*/ 619452 h 831596"/>
                <a:gd name="connsiteX7" fmla="*/ 359297 w 717698"/>
                <a:gd name="connsiteY7" fmla="*/ 822062 h 831596"/>
                <a:gd name="connsiteX8" fmla="*/ 7759 w 717698"/>
                <a:gd name="connsiteY8" fmla="*/ 619452 h 831596"/>
                <a:gd name="connsiteX9" fmla="*/ 7759 w 717698"/>
                <a:gd name="connsiteY9" fmla="*/ 213039 h 831596"/>
                <a:gd name="connsiteX10" fmla="*/ 359297 w 717698"/>
                <a:gd name="connsiteY10" fmla="*/ 10428 h 831596"/>
                <a:gd name="connsiteX11" fmla="*/ 710835 w 717698"/>
                <a:gd name="connsiteY11" fmla="*/ 213039 h 831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17698" h="831596">
                  <a:moveTo>
                    <a:pt x="0" y="208570"/>
                  </a:moveTo>
                  <a:lnTo>
                    <a:pt x="0" y="623027"/>
                  </a:lnTo>
                  <a:lnTo>
                    <a:pt x="358103" y="831596"/>
                  </a:lnTo>
                  <a:lnTo>
                    <a:pt x="717699" y="623027"/>
                  </a:lnTo>
                  <a:lnTo>
                    <a:pt x="717699" y="208570"/>
                  </a:lnTo>
                  <a:lnTo>
                    <a:pt x="358103" y="0"/>
                  </a:lnTo>
                  <a:close/>
                  <a:moveTo>
                    <a:pt x="710835" y="619452"/>
                  </a:moveTo>
                  <a:lnTo>
                    <a:pt x="359297" y="822062"/>
                  </a:lnTo>
                  <a:lnTo>
                    <a:pt x="7759" y="619452"/>
                  </a:lnTo>
                  <a:lnTo>
                    <a:pt x="7759" y="213039"/>
                  </a:lnTo>
                  <a:lnTo>
                    <a:pt x="359297" y="10428"/>
                  </a:lnTo>
                  <a:lnTo>
                    <a:pt x="710835" y="213039"/>
                  </a:lnTo>
                  <a:close/>
                </a:path>
              </a:pathLst>
            </a:custGeom>
            <a:grpFill/>
            <a:ln w="29774" cap="flat">
              <a:noFill/>
              <a:prstDash val="solid"/>
              <a:miter/>
            </a:ln>
          </p:spPr>
          <p:txBody>
            <a:bodyPr rtlCol="0" anchor="ctr"/>
            <a:lstStyle/>
            <a:p>
              <a:endParaRPr lang="en-US"/>
            </a:p>
          </p:txBody>
        </p:sp>
        <p:sp>
          <p:nvSpPr>
            <p:cNvPr id="44" name="Freeform 43">
              <a:extLst>
                <a:ext uri="{FF2B5EF4-FFF2-40B4-BE49-F238E27FC236}">
                  <a16:creationId xmlns:a16="http://schemas.microsoft.com/office/drawing/2014/main" id="{DBC94FC6-8C9E-7A4A-824C-9D8031969266}"/>
                </a:ext>
              </a:extLst>
            </p:cNvPr>
            <p:cNvSpPr/>
            <p:nvPr/>
          </p:nvSpPr>
          <p:spPr>
            <a:xfrm>
              <a:off x="11380896" y="1195245"/>
              <a:ext cx="634439" cy="729993"/>
            </a:xfrm>
            <a:custGeom>
              <a:avLst/>
              <a:gdLst>
                <a:gd name="connsiteX0" fmla="*/ 634440 w 634439"/>
                <a:gd name="connsiteY0" fmla="*/ 547346 h 729993"/>
                <a:gd name="connsiteX1" fmla="*/ 634440 w 634439"/>
                <a:gd name="connsiteY1" fmla="*/ 181456 h 729993"/>
                <a:gd name="connsiteX2" fmla="*/ 317220 w 634439"/>
                <a:gd name="connsiteY2" fmla="*/ 0 h 729993"/>
                <a:gd name="connsiteX3" fmla="*/ 0 w 634439"/>
                <a:gd name="connsiteY3" fmla="*/ 182647 h 729993"/>
                <a:gd name="connsiteX4" fmla="*/ 0 w 634439"/>
                <a:gd name="connsiteY4" fmla="*/ 547346 h 729993"/>
                <a:gd name="connsiteX5" fmla="*/ 317220 w 634439"/>
                <a:gd name="connsiteY5" fmla="*/ 729994 h 729993"/>
                <a:gd name="connsiteX6" fmla="*/ 7759 w 634439"/>
                <a:gd name="connsiteY6" fmla="*/ 186223 h 729993"/>
                <a:gd name="connsiteX7" fmla="*/ 316921 w 634439"/>
                <a:gd name="connsiteY7" fmla="*/ 7449 h 729993"/>
                <a:gd name="connsiteX8" fmla="*/ 626382 w 634439"/>
                <a:gd name="connsiteY8" fmla="*/ 186223 h 729993"/>
                <a:gd name="connsiteX9" fmla="*/ 626382 w 634439"/>
                <a:gd name="connsiteY9" fmla="*/ 543771 h 729993"/>
                <a:gd name="connsiteX10" fmla="*/ 316921 w 634439"/>
                <a:gd name="connsiteY10" fmla="*/ 722545 h 729993"/>
                <a:gd name="connsiteX11" fmla="*/ 7759 w 634439"/>
                <a:gd name="connsiteY11" fmla="*/ 543771 h 729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34439" h="729993">
                  <a:moveTo>
                    <a:pt x="634440" y="547346"/>
                  </a:moveTo>
                  <a:lnTo>
                    <a:pt x="634440" y="181456"/>
                  </a:lnTo>
                  <a:lnTo>
                    <a:pt x="317220" y="0"/>
                  </a:lnTo>
                  <a:lnTo>
                    <a:pt x="0" y="182647"/>
                  </a:lnTo>
                  <a:lnTo>
                    <a:pt x="0" y="547346"/>
                  </a:lnTo>
                  <a:lnTo>
                    <a:pt x="317220" y="729994"/>
                  </a:lnTo>
                  <a:close/>
                  <a:moveTo>
                    <a:pt x="7759" y="186223"/>
                  </a:moveTo>
                  <a:lnTo>
                    <a:pt x="316921" y="7449"/>
                  </a:lnTo>
                  <a:lnTo>
                    <a:pt x="626382" y="186223"/>
                  </a:lnTo>
                  <a:lnTo>
                    <a:pt x="626382" y="543771"/>
                  </a:lnTo>
                  <a:lnTo>
                    <a:pt x="316921" y="722545"/>
                  </a:lnTo>
                  <a:lnTo>
                    <a:pt x="7759" y="543771"/>
                  </a:lnTo>
                  <a:close/>
                </a:path>
              </a:pathLst>
            </a:custGeom>
            <a:grpFill/>
            <a:ln w="29774" cap="flat">
              <a:noFill/>
              <a:prstDash val="solid"/>
              <a:miter/>
            </a:ln>
          </p:spPr>
          <p:txBody>
            <a:bodyPr rtlCol="0" anchor="ctr"/>
            <a:lstStyle/>
            <a:p>
              <a:endParaRPr lang="en-US"/>
            </a:p>
          </p:txBody>
        </p:sp>
        <p:sp>
          <p:nvSpPr>
            <p:cNvPr id="45" name="Freeform 44">
              <a:extLst>
                <a:ext uri="{FF2B5EF4-FFF2-40B4-BE49-F238E27FC236}">
                  <a16:creationId xmlns:a16="http://schemas.microsoft.com/office/drawing/2014/main" id="{33E9A871-BB06-AA46-87AE-63C28BF067A2}"/>
                </a:ext>
              </a:extLst>
            </p:cNvPr>
            <p:cNvSpPr/>
            <p:nvPr/>
          </p:nvSpPr>
          <p:spPr>
            <a:xfrm>
              <a:off x="11278836" y="1925835"/>
              <a:ext cx="329753" cy="380192"/>
            </a:xfrm>
            <a:custGeom>
              <a:avLst/>
              <a:gdLst>
                <a:gd name="connsiteX0" fmla="*/ 329753 w 329753"/>
                <a:gd name="connsiteY0" fmla="*/ 285144 h 380192"/>
                <a:gd name="connsiteX1" fmla="*/ 329753 w 329753"/>
                <a:gd name="connsiteY1" fmla="*/ 95048 h 380192"/>
                <a:gd name="connsiteX2" fmla="*/ 165026 w 329753"/>
                <a:gd name="connsiteY2" fmla="*/ 0 h 380192"/>
                <a:gd name="connsiteX3" fmla="*/ 0 w 329753"/>
                <a:gd name="connsiteY3" fmla="*/ 95048 h 380192"/>
                <a:gd name="connsiteX4" fmla="*/ 0 w 329753"/>
                <a:gd name="connsiteY4" fmla="*/ 285144 h 380192"/>
                <a:gd name="connsiteX5" fmla="*/ 165026 w 329753"/>
                <a:gd name="connsiteY5" fmla="*/ 380193 h 380192"/>
                <a:gd name="connsiteX6" fmla="*/ 1492 w 329753"/>
                <a:gd name="connsiteY6" fmla="*/ 95644 h 380192"/>
                <a:gd name="connsiteX7" fmla="*/ 165324 w 329753"/>
                <a:gd name="connsiteY7" fmla="*/ 1192 h 380192"/>
                <a:gd name="connsiteX8" fmla="*/ 329157 w 329753"/>
                <a:gd name="connsiteY8" fmla="*/ 95644 h 380192"/>
                <a:gd name="connsiteX9" fmla="*/ 329157 w 329753"/>
                <a:gd name="connsiteY9" fmla="*/ 284549 h 380192"/>
                <a:gd name="connsiteX10" fmla="*/ 165324 w 329753"/>
                <a:gd name="connsiteY10" fmla="*/ 379001 h 380192"/>
                <a:gd name="connsiteX11" fmla="*/ 1492 w 329753"/>
                <a:gd name="connsiteY11" fmla="*/ 284549 h 380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9753" h="380192">
                  <a:moveTo>
                    <a:pt x="329753" y="285144"/>
                  </a:moveTo>
                  <a:lnTo>
                    <a:pt x="329753" y="95048"/>
                  </a:lnTo>
                  <a:lnTo>
                    <a:pt x="165026" y="0"/>
                  </a:lnTo>
                  <a:lnTo>
                    <a:pt x="0" y="95048"/>
                  </a:lnTo>
                  <a:lnTo>
                    <a:pt x="0" y="285144"/>
                  </a:lnTo>
                  <a:lnTo>
                    <a:pt x="165026" y="380193"/>
                  </a:lnTo>
                  <a:close/>
                  <a:moveTo>
                    <a:pt x="1492" y="95644"/>
                  </a:moveTo>
                  <a:lnTo>
                    <a:pt x="165324" y="1192"/>
                  </a:lnTo>
                  <a:lnTo>
                    <a:pt x="329157" y="95644"/>
                  </a:lnTo>
                  <a:lnTo>
                    <a:pt x="329157" y="284549"/>
                  </a:lnTo>
                  <a:lnTo>
                    <a:pt x="165324" y="379001"/>
                  </a:lnTo>
                  <a:lnTo>
                    <a:pt x="1492" y="284549"/>
                  </a:lnTo>
                  <a:close/>
                </a:path>
              </a:pathLst>
            </a:custGeom>
            <a:grpFill/>
            <a:ln w="29774" cap="flat">
              <a:noFill/>
              <a:prstDash val="solid"/>
              <a:miter/>
            </a:ln>
          </p:spPr>
          <p:txBody>
            <a:bodyPr rtlCol="0" anchor="ctr"/>
            <a:lstStyle/>
            <a:p>
              <a:endParaRPr lang="en-US"/>
            </a:p>
          </p:txBody>
        </p:sp>
        <p:sp>
          <p:nvSpPr>
            <p:cNvPr id="46" name="Freeform 45">
              <a:extLst>
                <a:ext uri="{FF2B5EF4-FFF2-40B4-BE49-F238E27FC236}">
                  <a16:creationId xmlns:a16="http://schemas.microsoft.com/office/drawing/2014/main" id="{13DA764E-E119-DF43-95AC-EB059C63BF4E}"/>
                </a:ext>
              </a:extLst>
            </p:cNvPr>
            <p:cNvSpPr/>
            <p:nvPr/>
          </p:nvSpPr>
          <p:spPr>
            <a:xfrm>
              <a:off x="11540252" y="2540817"/>
              <a:ext cx="651747" cy="750850"/>
            </a:xfrm>
            <a:custGeom>
              <a:avLst/>
              <a:gdLst>
                <a:gd name="connsiteX0" fmla="*/ 325575 w 651747"/>
                <a:gd name="connsiteY0" fmla="*/ 0 h 750850"/>
                <a:gd name="connsiteX1" fmla="*/ 0 w 651747"/>
                <a:gd name="connsiteY1" fmla="*/ 187713 h 750850"/>
                <a:gd name="connsiteX2" fmla="*/ 0 w 651747"/>
                <a:gd name="connsiteY2" fmla="*/ 563138 h 750850"/>
                <a:gd name="connsiteX3" fmla="*/ 325575 w 651747"/>
                <a:gd name="connsiteY3" fmla="*/ 750850 h 750850"/>
                <a:gd name="connsiteX4" fmla="*/ 651748 w 651747"/>
                <a:gd name="connsiteY4" fmla="*/ 563138 h 750850"/>
                <a:gd name="connsiteX5" fmla="*/ 651748 w 651747"/>
                <a:gd name="connsiteY5" fmla="*/ 187713 h 750850"/>
                <a:gd name="connsiteX6" fmla="*/ 651748 w 651747"/>
                <a:gd name="connsiteY6" fmla="*/ 561350 h 750850"/>
                <a:gd name="connsiteX7" fmla="*/ 327068 w 651747"/>
                <a:gd name="connsiteY7" fmla="*/ 748467 h 750850"/>
                <a:gd name="connsiteX8" fmla="*/ 1193 w 651747"/>
                <a:gd name="connsiteY8" fmla="*/ 561350 h 750850"/>
                <a:gd name="connsiteX9" fmla="*/ 1193 w 651747"/>
                <a:gd name="connsiteY9" fmla="*/ 188309 h 750850"/>
                <a:gd name="connsiteX10" fmla="*/ 325575 w 651747"/>
                <a:gd name="connsiteY10" fmla="*/ 1192 h 750850"/>
                <a:gd name="connsiteX11" fmla="*/ 651748 w 651747"/>
                <a:gd name="connsiteY11" fmla="*/ 188309 h 750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51747" h="750850">
                  <a:moveTo>
                    <a:pt x="325575" y="0"/>
                  </a:moveTo>
                  <a:lnTo>
                    <a:pt x="0" y="187713"/>
                  </a:lnTo>
                  <a:lnTo>
                    <a:pt x="0" y="563138"/>
                  </a:lnTo>
                  <a:lnTo>
                    <a:pt x="325575" y="750850"/>
                  </a:lnTo>
                  <a:lnTo>
                    <a:pt x="651748" y="563138"/>
                  </a:lnTo>
                  <a:lnTo>
                    <a:pt x="651748" y="187713"/>
                  </a:lnTo>
                  <a:close/>
                  <a:moveTo>
                    <a:pt x="651748" y="561350"/>
                  </a:moveTo>
                  <a:lnTo>
                    <a:pt x="327068" y="748467"/>
                  </a:lnTo>
                  <a:lnTo>
                    <a:pt x="1193" y="561350"/>
                  </a:lnTo>
                  <a:lnTo>
                    <a:pt x="1193" y="188309"/>
                  </a:lnTo>
                  <a:lnTo>
                    <a:pt x="325575" y="1192"/>
                  </a:lnTo>
                  <a:lnTo>
                    <a:pt x="651748" y="188309"/>
                  </a:lnTo>
                  <a:close/>
                </a:path>
              </a:pathLst>
            </a:custGeom>
            <a:grpFill/>
            <a:ln w="29774" cap="flat">
              <a:noFill/>
              <a:prstDash val="solid"/>
              <a:miter/>
            </a:ln>
          </p:spPr>
          <p:txBody>
            <a:bodyPr rtlCol="0" anchor="ctr"/>
            <a:lstStyle/>
            <a:p>
              <a:endParaRPr lang="en-US"/>
            </a:p>
          </p:txBody>
        </p:sp>
        <p:sp>
          <p:nvSpPr>
            <p:cNvPr id="47" name="Freeform 46">
              <a:extLst>
                <a:ext uri="{FF2B5EF4-FFF2-40B4-BE49-F238E27FC236}">
                  <a16:creationId xmlns:a16="http://schemas.microsoft.com/office/drawing/2014/main" id="{98BC11FF-566A-F440-A6BC-3CA3D9795105}"/>
                </a:ext>
              </a:extLst>
            </p:cNvPr>
            <p:cNvSpPr/>
            <p:nvPr/>
          </p:nvSpPr>
          <p:spPr>
            <a:xfrm>
              <a:off x="9185118" y="784994"/>
              <a:ext cx="634439" cy="730887"/>
            </a:xfrm>
            <a:custGeom>
              <a:avLst/>
              <a:gdLst>
                <a:gd name="connsiteX0" fmla="*/ 0 w 634439"/>
                <a:gd name="connsiteY0" fmla="*/ 182051 h 730887"/>
                <a:gd name="connsiteX1" fmla="*/ 0 w 634439"/>
                <a:gd name="connsiteY1" fmla="*/ 547942 h 730887"/>
                <a:gd name="connsiteX2" fmla="*/ 317220 w 634439"/>
                <a:gd name="connsiteY2" fmla="*/ 730888 h 730887"/>
                <a:gd name="connsiteX3" fmla="*/ 634440 w 634439"/>
                <a:gd name="connsiteY3" fmla="*/ 547942 h 730887"/>
                <a:gd name="connsiteX4" fmla="*/ 634440 w 634439"/>
                <a:gd name="connsiteY4" fmla="*/ 182051 h 730887"/>
                <a:gd name="connsiteX5" fmla="*/ 317220 w 634439"/>
                <a:gd name="connsiteY5" fmla="*/ 0 h 730887"/>
                <a:gd name="connsiteX6" fmla="*/ 623100 w 634439"/>
                <a:gd name="connsiteY6" fmla="*/ 541387 h 730887"/>
                <a:gd name="connsiteX7" fmla="*/ 317220 w 634439"/>
                <a:gd name="connsiteY7" fmla="*/ 717777 h 730887"/>
                <a:gd name="connsiteX8" fmla="*/ 11340 w 634439"/>
                <a:gd name="connsiteY8" fmla="*/ 541387 h 730887"/>
                <a:gd name="connsiteX9" fmla="*/ 11340 w 634439"/>
                <a:gd name="connsiteY9" fmla="*/ 188607 h 730887"/>
                <a:gd name="connsiteX10" fmla="*/ 317220 w 634439"/>
                <a:gd name="connsiteY10" fmla="*/ 12514 h 730887"/>
                <a:gd name="connsiteX11" fmla="*/ 623100 w 634439"/>
                <a:gd name="connsiteY11" fmla="*/ 188607 h 730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34439" h="730887">
                  <a:moveTo>
                    <a:pt x="0" y="182051"/>
                  </a:moveTo>
                  <a:lnTo>
                    <a:pt x="0" y="547942"/>
                  </a:lnTo>
                  <a:lnTo>
                    <a:pt x="317220" y="730888"/>
                  </a:lnTo>
                  <a:lnTo>
                    <a:pt x="634440" y="547942"/>
                  </a:lnTo>
                  <a:lnTo>
                    <a:pt x="634440" y="182051"/>
                  </a:lnTo>
                  <a:lnTo>
                    <a:pt x="317220" y="0"/>
                  </a:lnTo>
                  <a:close/>
                  <a:moveTo>
                    <a:pt x="623100" y="541387"/>
                  </a:moveTo>
                  <a:lnTo>
                    <a:pt x="317220" y="717777"/>
                  </a:lnTo>
                  <a:lnTo>
                    <a:pt x="11340" y="541387"/>
                  </a:lnTo>
                  <a:lnTo>
                    <a:pt x="11340" y="188607"/>
                  </a:lnTo>
                  <a:lnTo>
                    <a:pt x="317220" y="12514"/>
                  </a:lnTo>
                  <a:lnTo>
                    <a:pt x="623100" y="188607"/>
                  </a:lnTo>
                  <a:close/>
                </a:path>
              </a:pathLst>
            </a:custGeom>
            <a:grpFill/>
            <a:ln w="29774" cap="flat">
              <a:noFill/>
              <a:prstDash val="solid"/>
              <a:miter/>
            </a:ln>
          </p:spPr>
          <p:txBody>
            <a:bodyPr rtlCol="0" anchor="ctr"/>
            <a:lstStyle/>
            <a:p>
              <a:endParaRPr lang="en-US"/>
            </a:p>
          </p:txBody>
        </p:sp>
        <p:sp>
          <p:nvSpPr>
            <p:cNvPr id="48" name="Freeform 47">
              <a:extLst>
                <a:ext uri="{FF2B5EF4-FFF2-40B4-BE49-F238E27FC236}">
                  <a16:creationId xmlns:a16="http://schemas.microsoft.com/office/drawing/2014/main" id="{18A66E70-FF5D-3E47-AE37-5B94631D4903}"/>
                </a:ext>
              </a:extLst>
            </p:cNvPr>
            <p:cNvSpPr/>
            <p:nvPr/>
          </p:nvSpPr>
          <p:spPr>
            <a:xfrm>
              <a:off x="10823448" y="615720"/>
              <a:ext cx="389138" cy="448722"/>
            </a:xfrm>
            <a:custGeom>
              <a:avLst/>
              <a:gdLst>
                <a:gd name="connsiteX0" fmla="*/ 389139 w 389138"/>
                <a:gd name="connsiteY0" fmla="*/ 336691 h 448722"/>
                <a:gd name="connsiteX1" fmla="*/ 389139 w 389138"/>
                <a:gd name="connsiteY1" fmla="*/ 112330 h 448722"/>
                <a:gd name="connsiteX2" fmla="*/ 194570 w 389138"/>
                <a:gd name="connsiteY2" fmla="*/ 0 h 448722"/>
                <a:gd name="connsiteX3" fmla="*/ 0 w 389138"/>
                <a:gd name="connsiteY3" fmla="*/ 112330 h 448722"/>
                <a:gd name="connsiteX4" fmla="*/ 0 w 389138"/>
                <a:gd name="connsiteY4" fmla="*/ 336691 h 448722"/>
                <a:gd name="connsiteX5" fmla="*/ 194570 w 389138"/>
                <a:gd name="connsiteY5" fmla="*/ 448723 h 448722"/>
                <a:gd name="connsiteX6" fmla="*/ 8057 w 389138"/>
                <a:gd name="connsiteY6" fmla="*/ 116799 h 448722"/>
                <a:gd name="connsiteX7" fmla="*/ 194570 w 389138"/>
                <a:gd name="connsiteY7" fmla="*/ 9237 h 448722"/>
                <a:gd name="connsiteX8" fmla="*/ 381380 w 389138"/>
                <a:gd name="connsiteY8" fmla="*/ 116799 h 448722"/>
                <a:gd name="connsiteX9" fmla="*/ 381380 w 389138"/>
                <a:gd name="connsiteY9" fmla="*/ 331924 h 448722"/>
                <a:gd name="connsiteX10" fmla="*/ 194570 w 389138"/>
                <a:gd name="connsiteY10" fmla="*/ 439486 h 448722"/>
                <a:gd name="connsiteX11" fmla="*/ 8057 w 389138"/>
                <a:gd name="connsiteY11" fmla="*/ 331924 h 448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9138" h="448722">
                  <a:moveTo>
                    <a:pt x="389139" y="336691"/>
                  </a:moveTo>
                  <a:lnTo>
                    <a:pt x="389139" y="112330"/>
                  </a:lnTo>
                  <a:lnTo>
                    <a:pt x="194570" y="0"/>
                  </a:lnTo>
                  <a:lnTo>
                    <a:pt x="0" y="112330"/>
                  </a:lnTo>
                  <a:lnTo>
                    <a:pt x="0" y="336691"/>
                  </a:lnTo>
                  <a:lnTo>
                    <a:pt x="194570" y="448723"/>
                  </a:lnTo>
                  <a:close/>
                  <a:moveTo>
                    <a:pt x="8057" y="116799"/>
                  </a:moveTo>
                  <a:lnTo>
                    <a:pt x="194570" y="9237"/>
                  </a:lnTo>
                  <a:lnTo>
                    <a:pt x="381380" y="116799"/>
                  </a:lnTo>
                  <a:lnTo>
                    <a:pt x="381380" y="331924"/>
                  </a:lnTo>
                  <a:lnTo>
                    <a:pt x="194570" y="439486"/>
                  </a:lnTo>
                  <a:lnTo>
                    <a:pt x="8057" y="331924"/>
                  </a:lnTo>
                  <a:close/>
                </a:path>
              </a:pathLst>
            </a:custGeom>
            <a:grpFill/>
            <a:ln w="29774" cap="flat">
              <a:noFill/>
              <a:prstDash val="solid"/>
              <a:miter/>
            </a:ln>
          </p:spPr>
          <p:txBody>
            <a:bodyPr rtlCol="0" anchor="ctr"/>
            <a:lstStyle/>
            <a:p>
              <a:endParaRPr lang="en-US"/>
            </a:p>
          </p:txBody>
        </p:sp>
        <p:sp>
          <p:nvSpPr>
            <p:cNvPr id="49" name="Freeform 48">
              <a:extLst>
                <a:ext uri="{FF2B5EF4-FFF2-40B4-BE49-F238E27FC236}">
                  <a16:creationId xmlns:a16="http://schemas.microsoft.com/office/drawing/2014/main" id="{DD66876E-F92E-974D-84AD-ADAC8AD191B6}"/>
                </a:ext>
              </a:extLst>
            </p:cNvPr>
            <p:cNvSpPr/>
            <p:nvPr/>
          </p:nvSpPr>
          <p:spPr>
            <a:xfrm>
              <a:off x="10232859" y="1071925"/>
              <a:ext cx="385592" cy="443956"/>
            </a:xfrm>
            <a:custGeom>
              <a:avLst/>
              <a:gdLst>
                <a:gd name="connsiteX0" fmla="*/ 559238 w 559237"/>
                <a:gd name="connsiteY0" fmla="*/ 482988 h 643884"/>
                <a:gd name="connsiteX1" fmla="*/ 559238 w 559237"/>
                <a:gd name="connsiteY1" fmla="*/ 160897 h 643884"/>
                <a:gd name="connsiteX2" fmla="*/ 279022 w 559237"/>
                <a:gd name="connsiteY2" fmla="*/ 0 h 643884"/>
                <a:gd name="connsiteX3" fmla="*/ 0 w 559237"/>
                <a:gd name="connsiteY3" fmla="*/ 160897 h 643884"/>
                <a:gd name="connsiteX4" fmla="*/ 0 w 559237"/>
                <a:gd name="connsiteY4" fmla="*/ 482988 h 643884"/>
                <a:gd name="connsiteX5" fmla="*/ 279022 w 559237"/>
                <a:gd name="connsiteY5" fmla="*/ 643884 h 643884"/>
                <a:gd name="connsiteX6" fmla="*/ 12235 w 559237"/>
                <a:gd name="connsiteY6" fmla="*/ 167452 h 643884"/>
                <a:gd name="connsiteX7" fmla="*/ 280812 w 559237"/>
                <a:gd name="connsiteY7" fmla="*/ 13110 h 643884"/>
                <a:gd name="connsiteX8" fmla="*/ 549390 w 559237"/>
                <a:gd name="connsiteY8" fmla="*/ 167452 h 643884"/>
                <a:gd name="connsiteX9" fmla="*/ 549390 w 559237"/>
                <a:gd name="connsiteY9" fmla="*/ 476433 h 643884"/>
                <a:gd name="connsiteX10" fmla="*/ 280812 w 559237"/>
                <a:gd name="connsiteY10" fmla="*/ 630774 h 643884"/>
                <a:gd name="connsiteX11" fmla="*/ 12235 w 559237"/>
                <a:gd name="connsiteY11" fmla="*/ 476433 h 643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9237" h="643884">
                  <a:moveTo>
                    <a:pt x="559238" y="482988"/>
                  </a:moveTo>
                  <a:lnTo>
                    <a:pt x="559238" y="160897"/>
                  </a:lnTo>
                  <a:lnTo>
                    <a:pt x="279022" y="0"/>
                  </a:lnTo>
                  <a:lnTo>
                    <a:pt x="0" y="160897"/>
                  </a:lnTo>
                  <a:lnTo>
                    <a:pt x="0" y="482988"/>
                  </a:lnTo>
                  <a:lnTo>
                    <a:pt x="279022" y="643884"/>
                  </a:lnTo>
                  <a:close/>
                  <a:moveTo>
                    <a:pt x="12235" y="167452"/>
                  </a:moveTo>
                  <a:lnTo>
                    <a:pt x="280812" y="13110"/>
                  </a:lnTo>
                  <a:lnTo>
                    <a:pt x="549390" y="167452"/>
                  </a:lnTo>
                  <a:lnTo>
                    <a:pt x="549390" y="476433"/>
                  </a:lnTo>
                  <a:lnTo>
                    <a:pt x="280812" y="630774"/>
                  </a:lnTo>
                  <a:lnTo>
                    <a:pt x="12235" y="476433"/>
                  </a:lnTo>
                  <a:close/>
                </a:path>
              </a:pathLst>
            </a:custGeom>
            <a:grpFill/>
            <a:ln w="29774" cap="flat">
              <a:noFill/>
              <a:prstDash val="solid"/>
              <a:miter/>
            </a:ln>
          </p:spPr>
          <p:txBody>
            <a:bodyPr rtlCol="0" anchor="ctr"/>
            <a:lstStyle/>
            <a:p>
              <a:endParaRPr lang="en-US"/>
            </a:p>
          </p:txBody>
        </p:sp>
        <p:sp>
          <p:nvSpPr>
            <p:cNvPr id="50" name="Freeform 49">
              <a:extLst>
                <a:ext uri="{FF2B5EF4-FFF2-40B4-BE49-F238E27FC236}">
                  <a16:creationId xmlns:a16="http://schemas.microsoft.com/office/drawing/2014/main" id="{A38C6E73-EA0B-2D43-9F1B-39AACE532773}"/>
                </a:ext>
              </a:extLst>
            </p:cNvPr>
            <p:cNvSpPr/>
            <p:nvPr/>
          </p:nvSpPr>
          <p:spPr>
            <a:xfrm>
              <a:off x="8600772" y="1752927"/>
              <a:ext cx="786633" cy="907277"/>
            </a:xfrm>
            <a:custGeom>
              <a:avLst/>
              <a:gdLst>
                <a:gd name="connsiteX0" fmla="*/ 0 w 786633"/>
                <a:gd name="connsiteY0" fmla="*/ 227043 h 907277"/>
                <a:gd name="connsiteX1" fmla="*/ 0 w 786633"/>
                <a:gd name="connsiteY1" fmla="*/ 680533 h 907277"/>
                <a:gd name="connsiteX2" fmla="*/ 393317 w 786633"/>
                <a:gd name="connsiteY2" fmla="*/ 907278 h 907277"/>
                <a:gd name="connsiteX3" fmla="*/ 786633 w 786633"/>
                <a:gd name="connsiteY3" fmla="*/ 680533 h 907277"/>
                <a:gd name="connsiteX4" fmla="*/ 786633 w 786633"/>
                <a:gd name="connsiteY4" fmla="*/ 227043 h 907277"/>
                <a:gd name="connsiteX5" fmla="*/ 393615 w 786633"/>
                <a:gd name="connsiteY5" fmla="*/ 0 h 907277"/>
                <a:gd name="connsiteX6" fmla="*/ 775890 w 786633"/>
                <a:gd name="connsiteY6" fmla="*/ 673978 h 907277"/>
                <a:gd name="connsiteX7" fmla="*/ 393914 w 786633"/>
                <a:gd name="connsiteY7" fmla="*/ 894168 h 907277"/>
                <a:gd name="connsiteX8" fmla="*/ 11638 w 786633"/>
                <a:gd name="connsiteY8" fmla="*/ 673978 h 907277"/>
                <a:gd name="connsiteX9" fmla="*/ 11638 w 786633"/>
                <a:gd name="connsiteY9" fmla="*/ 233300 h 907277"/>
                <a:gd name="connsiteX10" fmla="*/ 393615 w 786633"/>
                <a:gd name="connsiteY10" fmla="*/ 13110 h 907277"/>
                <a:gd name="connsiteX11" fmla="*/ 775890 w 786633"/>
                <a:gd name="connsiteY11" fmla="*/ 233300 h 907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6633" h="907277">
                  <a:moveTo>
                    <a:pt x="0" y="227043"/>
                  </a:moveTo>
                  <a:lnTo>
                    <a:pt x="0" y="680533"/>
                  </a:lnTo>
                  <a:lnTo>
                    <a:pt x="393317" y="907278"/>
                  </a:lnTo>
                  <a:lnTo>
                    <a:pt x="786633" y="680533"/>
                  </a:lnTo>
                  <a:lnTo>
                    <a:pt x="786633" y="227043"/>
                  </a:lnTo>
                  <a:lnTo>
                    <a:pt x="393615" y="0"/>
                  </a:lnTo>
                  <a:close/>
                  <a:moveTo>
                    <a:pt x="775890" y="673978"/>
                  </a:moveTo>
                  <a:lnTo>
                    <a:pt x="393914" y="894168"/>
                  </a:lnTo>
                  <a:lnTo>
                    <a:pt x="11638" y="673978"/>
                  </a:lnTo>
                  <a:lnTo>
                    <a:pt x="11638" y="233300"/>
                  </a:lnTo>
                  <a:lnTo>
                    <a:pt x="393615" y="13110"/>
                  </a:lnTo>
                  <a:lnTo>
                    <a:pt x="775890" y="233300"/>
                  </a:lnTo>
                  <a:close/>
                </a:path>
              </a:pathLst>
            </a:custGeom>
            <a:grpFill/>
            <a:ln w="29774" cap="flat">
              <a:noFill/>
              <a:prstDash val="solid"/>
              <a:miter/>
            </a:ln>
          </p:spPr>
          <p:txBody>
            <a:bodyPr rtlCol="0" anchor="ctr"/>
            <a:lstStyle/>
            <a:p>
              <a:endParaRPr lang="en-US"/>
            </a:p>
          </p:txBody>
        </p:sp>
      </p:grpSp>
      <p:sp>
        <p:nvSpPr>
          <p:cNvPr id="3" name="Rectangle 2">
            <a:extLst>
              <a:ext uri="{FF2B5EF4-FFF2-40B4-BE49-F238E27FC236}">
                <a16:creationId xmlns:a16="http://schemas.microsoft.com/office/drawing/2014/main" id="{85E004AC-E8DE-F947-A03D-6CD80C6EDAA8}"/>
              </a:ext>
            </a:extLst>
          </p:cNvPr>
          <p:cNvSpPr/>
          <p:nvPr userDrawn="1"/>
        </p:nvSpPr>
        <p:spPr>
          <a:xfrm>
            <a:off x="971550" y="593668"/>
            <a:ext cx="1075546" cy="6398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aphic 69">
            <a:extLst>
              <a:ext uri="{FF2B5EF4-FFF2-40B4-BE49-F238E27FC236}">
                <a16:creationId xmlns:a16="http://schemas.microsoft.com/office/drawing/2014/main" id="{49CDD667-0E0E-7848-AAEB-2EB41B199AED}"/>
              </a:ext>
            </a:extLst>
          </p:cNvPr>
          <p:cNvGrpSpPr/>
          <p:nvPr userDrawn="1"/>
        </p:nvGrpSpPr>
        <p:grpSpPr>
          <a:xfrm>
            <a:off x="1092200" y="-22781"/>
            <a:ext cx="5360126" cy="6585506"/>
            <a:chOff x="8163339" y="152398"/>
            <a:chExt cx="4028660" cy="4949653"/>
          </a:xfrm>
          <a:solidFill>
            <a:schemeClr val="accent6">
              <a:lumMod val="90000"/>
              <a:alpha val="27000"/>
            </a:schemeClr>
          </a:solidFill>
        </p:grpSpPr>
        <p:sp>
          <p:nvSpPr>
            <p:cNvPr id="13" name="Freeform 12">
              <a:extLst>
                <a:ext uri="{FF2B5EF4-FFF2-40B4-BE49-F238E27FC236}">
                  <a16:creationId xmlns:a16="http://schemas.microsoft.com/office/drawing/2014/main" id="{CD25B904-DF3A-0244-99C0-C025307EA67B}"/>
                </a:ext>
              </a:extLst>
            </p:cNvPr>
            <p:cNvSpPr/>
            <p:nvPr/>
          </p:nvSpPr>
          <p:spPr>
            <a:xfrm>
              <a:off x="10127236" y="3627465"/>
              <a:ext cx="298419" cy="341458"/>
            </a:xfrm>
            <a:custGeom>
              <a:avLst/>
              <a:gdLst>
                <a:gd name="connsiteX0" fmla="*/ 0 w 298419"/>
                <a:gd name="connsiteY0" fmla="*/ 85514 h 341458"/>
                <a:gd name="connsiteX1" fmla="*/ 0 w 298419"/>
                <a:gd name="connsiteY1" fmla="*/ 255945 h 341458"/>
                <a:gd name="connsiteX2" fmla="*/ 149210 w 298419"/>
                <a:gd name="connsiteY2" fmla="*/ 341458 h 341458"/>
                <a:gd name="connsiteX3" fmla="*/ 298419 w 298419"/>
                <a:gd name="connsiteY3" fmla="*/ 255945 h 341458"/>
                <a:gd name="connsiteX4" fmla="*/ 298419 w 298419"/>
                <a:gd name="connsiteY4" fmla="*/ 85514 h 341458"/>
                <a:gd name="connsiteX5" fmla="*/ 149210 w 298419"/>
                <a:gd name="connsiteY5" fmla="*/ 0 h 341458"/>
                <a:gd name="connsiteX6" fmla="*/ 284692 w 298419"/>
                <a:gd name="connsiteY6" fmla="*/ 249390 h 341458"/>
                <a:gd name="connsiteX7" fmla="*/ 148016 w 298419"/>
                <a:gd name="connsiteY7" fmla="*/ 328348 h 341458"/>
                <a:gd name="connsiteX8" fmla="*/ 11340 w 298419"/>
                <a:gd name="connsiteY8" fmla="*/ 249390 h 341458"/>
                <a:gd name="connsiteX9" fmla="*/ 11340 w 298419"/>
                <a:gd name="connsiteY9" fmla="*/ 92069 h 341458"/>
                <a:gd name="connsiteX10" fmla="*/ 148016 w 298419"/>
                <a:gd name="connsiteY10" fmla="*/ 13110 h 341458"/>
                <a:gd name="connsiteX11" fmla="*/ 284692 w 298419"/>
                <a:gd name="connsiteY11" fmla="*/ 92069 h 341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8419" h="341458">
                  <a:moveTo>
                    <a:pt x="0" y="85514"/>
                  </a:moveTo>
                  <a:lnTo>
                    <a:pt x="0" y="255945"/>
                  </a:lnTo>
                  <a:lnTo>
                    <a:pt x="149210" y="341458"/>
                  </a:lnTo>
                  <a:lnTo>
                    <a:pt x="298419" y="255945"/>
                  </a:lnTo>
                  <a:lnTo>
                    <a:pt x="298419" y="85514"/>
                  </a:lnTo>
                  <a:lnTo>
                    <a:pt x="149210" y="0"/>
                  </a:lnTo>
                  <a:close/>
                  <a:moveTo>
                    <a:pt x="284692" y="249390"/>
                  </a:moveTo>
                  <a:lnTo>
                    <a:pt x="148016" y="328348"/>
                  </a:lnTo>
                  <a:lnTo>
                    <a:pt x="11340" y="249390"/>
                  </a:lnTo>
                  <a:lnTo>
                    <a:pt x="11340" y="92069"/>
                  </a:lnTo>
                  <a:lnTo>
                    <a:pt x="148016" y="13110"/>
                  </a:lnTo>
                  <a:lnTo>
                    <a:pt x="284692" y="92069"/>
                  </a:lnTo>
                  <a:close/>
                </a:path>
              </a:pathLst>
            </a:custGeom>
            <a:grpFill/>
            <a:ln w="29774" cap="flat">
              <a:noFill/>
              <a:prstDash val="solid"/>
              <a:miter/>
            </a:ln>
          </p:spPr>
          <p:txBody>
            <a:bodyPr rtlCol="0" anchor="ctr"/>
            <a:lstStyle/>
            <a:p>
              <a:endParaRPr lang="en-US"/>
            </a:p>
          </p:txBody>
        </p:sp>
        <p:sp>
          <p:nvSpPr>
            <p:cNvPr id="14" name="Freeform 13">
              <a:extLst>
                <a:ext uri="{FF2B5EF4-FFF2-40B4-BE49-F238E27FC236}">
                  <a16:creationId xmlns:a16="http://schemas.microsoft.com/office/drawing/2014/main" id="{09320A66-5BC7-704B-A699-88843EFF01B3}"/>
                </a:ext>
              </a:extLst>
            </p:cNvPr>
            <p:cNvSpPr/>
            <p:nvPr/>
          </p:nvSpPr>
          <p:spPr>
            <a:xfrm>
              <a:off x="9733024" y="2797656"/>
              <a:ext cx="566698" cy="654312"/>
            </a:xfrm>
            <a:custGeom>
              <a:avLst/>
              <a:gdLst>
                <a:gd name="connsiteX0" fmla="*/ 566698 w 566698"/>
                <a:gd name="connsiteY0" fmla="*/ 163280 h 654312"/>
                <a:gd name="connsiteX1" fmla="*/ 283498 w 566698"/>
                <a:gd name="connsiteY1" fmla="*/ 0 h 654312"/>
                <a:gd name="connsiteX2" fmla="*/ 0 w 566698"/>
                <a:gd name="connsiteY2" fmla="*/ 163280 h 654312"/>
                <a:gd name="connsiteX3" fmla="*/ 0 w 566698"/>
                <a:gd name="connsiteY3" fmla="*/ 491033 h 654312"/>
                <a:gd name="connsiteX4" fmla="*/ 283498 w 566698"/>
                <a:gd name="connsiteY4" fmla="*/ 654313 h 654312"/>
                <a:gd name="connsiteX5" fmla="*/ 566698 w 566698"/>
                <a:gd name="connsiteY5" fmla="*/ 491033 h 654312"/>
                <a:gd name="connsiteX6" fmla="*/ 555358 w 566698"/>
                <a:gd name="connsiteY6" fmla="*/ 483286 h 654312"/>
                <a:gd name="connsiteX7" fmla="*/ 283498 w 566698"/>
                <a:gd name="connsiteY7" fmla="*/ 640011 h 654312"/>
                <a:gd name="connsiteX8" fmla="*/ 11937 w 566698"/>
                <a:gd name="connsiteY8" fmla="*/ 483286 h 654312"/>
                <a:gd name="connsiteX9" fmla="*/ 11937 w 566698"/>
                <a:gd name="connsiteY9" fmla="*/ 169835 h 654312"/>
                <a:gd name="connsiteX10" fmla="*/ 284095 w 566698"/>
                <a:gd name="connsiteY10" fmla="*/ 13110 h 654312"/>
                <a:gd name="connsiteX11" fmla="*/ 555955 w 566698"/>
                <a:gd name="connsiteY11" fmla="*/ 169835 h 654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66698" h="654312">
                  <a:moveTo>
                    <a:pt x="566698" y="163280"/>
                  </a:moveTo>
                  <a:lnTo>
                    <a:pt x="283498" y="0"/>
                  </a:lnTo>
                  <a:lnTo>
                    <a:pt x="0" y="163280"/>
                  </a:lnTo>
                  <a:lnTo>
                    <a:pt x="0" y="491033"/>
                  </a:lnTo>
                  <a:lnTo>
                    <a:pt x="283498" y="654313"/>
                  </a:lnTo>
                  <a:lnTo>
                    <a:pt x="566698" y="491033"/>
                  </a:lnTo>
                  <a:close/>
                  <a:moveTo>
                    <a:pt x="555358" y="483286"/>
                  </a:moveTo>
                  <a:lnTo>
                    <a:pt x="283498" y="640011"/>
                  </a:lnTo>
                  <a:lnTo>
                    <a:pt x="11937" y="483286"/>
                  </a:lnTo>
                  <a:lnTo>
                    <a:pt x="11937" y="169835"/>
                  </a:lnTo>
                  <a:lnTo>
                    <a:pt x="284095" y="13110"/>
                  </a:lnTo>
                  <a:lnTo>
                    <a:pt x="555955" y="169835"/>
                  </a:lnTo>
                  <a:close/>
                </a:path>
              </a:pathLst>
            </a:custGeom>
            <a:grpFill/>
            <a:ln w="29774" cap="flat">
              <a:noFill/>
              <a:prstDash val="solid"/>
              <a:miter/>
            </a:ln>
          </p:spPr>
          <p:txBody>
            <a:bodyPr rtlCol="0" anchor="ctr"/>
            <a:lstStyle/>
            <a:p>
              <a:endParaRPr lang="en-US"/>
            </a:p>
          </p:txBody>
        </p:sp>
        <p:sp>
          <p:nvSpPr>
            <p:cNvPr id="15" name="Freeform 14">
              <a:extLst>
                <a:ext uri="{FF2B5EF4-FFF2-40B4-BE49-F238E27FC236}">
                  <a16:creationId xmlns:a16="http://schemas.microsoft.com/office/drawing/2014/main" id="{2CB63BA8-6176-C149-BA63-AF6BE03A194B}"/>
                </a:ext>
              </a:extLst>
            </p:cNvPr>
            <p:cNvSpPr/>
            <p:nvPr/>
          </p:nvSpPr>
          <p:spPr>
            <a:xfrm>
              <a:off x="11633657" y="4186134"/>
              <a:ext cx="238735" cy="272927"/>
            </a:xfrm>
            <a:custGeom>
              <a:avLst/>
              <a:gdLst>
                <a:gd name="connsiteX0" fmla="*/ 119368 w 238735"/>
                <a:gd name="connsiteY0" fmla="*/ 0 h 272927"/>
                <a:gd name="connsiteX1" fmla="*/ 0 w 238735"/>
                <a:gd name="connsiteY1" fmla="*/ 68232 h 272927"/>
                <a:gd name="connsiteX2" fmla="*/ 0 w 238735"/>
                <a:gd name="connsiteY2" fmla="*/ 204696 h 272927"/>
                <a:gd name="connsiteX3" fmla="*/ 119368 w 238735"/>
                <a:gd name="connsiteY3" fmla="*/ 272928 h 272927"/>
                <a:gd name="connsiteX4" fmla="*/ 238735 w 238735"/>
                <a:gd name="connsiteY4" fmla="*/ 204696 h 272927"/>
                <a:gd name="connsiteX5" fmla="*/ 238735 w 238735"/>
                <a:gd name="connsiteY5" fmla="*/ 68232 h 272927"/>
                <a:gd name="connsiteX6" fmla="*/ 226500 w 238735"/>
                <a:gd name="connsiteY6" fmla="*/ 198141 h 272927"/>
                <a:gd name="connsiteX7" fmla="*/ 119368 w 238735"/>
                <a:gd name="connsiteY7" fmla="*/ 259818 h 272927"/>
                <a:gd name="connsiteX8" fmla="*/ 12235 w 238735"/>
                <a:gd name="connsiteY8" fmla="*/ 197247 h 272927"/>
                <a:gd name="connsiteX9" fmla="*/ 12235 w 238735"/>
                <a:gd name="connsiteY9" fmla="*/ 73893 h 272927"/>
                <a:gd name="connsiteX10" fmla="*/ 119368 w 238735"/>
                <a:gd name="connsiteY10" fmla="*/ 12216 h 272927"/>
                <a:gd name="connsiteX11" fmla="*/ 226500 w 238735"/>
                <a:gd name="connsiteY11" fmla="*/ 73893 h 272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735" h="272927">
                  <a:moveTo>
                    <a:pt x="119368" y="0"/>
                  </a:moveTo>
                  <a:lnTo>
                    <a:pt x="0" y="68232"/>
                  </a:lnTo>
                  <a:lnTo>
                    <a:pt x="0" y="204696"/>
                  </a:lnTo>
                  <a:lnTo>
                    <a:pt x="119368" y="272928"/>
                  </a:lnTo>
                  <a:lnTo>
                    <a:pt x="238735" y="204696"/>
                  </a:lnTo>
                  <a:lnTo>
                    <a:pt x="238735" y="68232"/>
                  </a:lnTo>
                  <a:close/>
                  <a:moveTo>
                    <a:pt x="226500" y="198141"/>
                  </a:moveTo>
                  <a:lnTo>
                    <a:pt x="119368" y="259818"/>
                  </a:lnTo>
                  <a:lnTo>
                    <a:pt x="12235" y="197247"/>
                  </a:lnTo>
                  <a:lnTo>
                    <a:pt x="12235" y="73893"/>
                  </a:lnTo>
                  <a:lnTo>
                    <a:pt x="119368" y="12216"/>
                  </a:lnTo>
                  <a:lnTo>
                    <a:pt x="226500" y="73893"/>
                  </a:lnTo>
                  <a:close/>
                </a:path>
              </a:pathLst>
            </a:custGeom>
            <a:grpFill/>
            <a:ln w="29774" cap="flat">
              <a:noFill/>
              <a:prstDash val="solid"/>
              <a:miter/>
            </a:ln>
          </p:spPr>
          <p:txBody>
            <a:bodyPr rtlCol="0" anchor="ctr"/>
            <a:lstStyle/>
            <a:p>
              <a:endParaRPr lang="en-US"/>
            </a:p>
          </p:txBody>
        </p:sp>
        <p:sp>
          <p:nvSpPr>
            <p:cNvPr id="16" name="Freeform 15">
              <a:extLst>
                <a:ext uri="{FF2B5EF4-FFF2-40B4-BE49-F238E27FC236}">
                  <a16:creationId xmlns:a16="http://schemas.microsoft.com/office/drawing/2014/main" id="{DEC57E34-3F22-AD41-AB68-DB566A848D80}"/>
                </a:ext>
              </a:extLst>
            </p:cNvPr>
            <p:cNvSpPr/>
            <p:nvPr/>
          </p:nvSpPr>
          <p:spPr>
            <a:xfrm>
              <a:off x="10995040" y="1711902"/>
              <a:ext cx="194271" cy="224957"/>
            </a:xfrm>
            <a:custGeom>
              <a:avLst/>
              <a:gdLst>
                <a:gd name="connsiteX0" fmla="*/ 0 w 194271"/>
                <a:gd name="connsiteY0" fmla="*/ 56016 h 224957"/>
                <a:gd name="connsiteX1" fmla="*/ 0 w 194271"/>
                <a:gd name="connsiteY1" fmla="*/ 168643 h 224957"/>
                <a:gd name="connsiteX2" fmla="*/ 97285 w 194271"/>
                <a:gd name="connsiteY2" fmla="*/ 224957 h 224957"/>
                <a:gd name="connsiteX3" fmla="*/ 194271 w 194271"/>
                <a:gd name="connsiteY3" fmla="*/ 168643 h 224957"/>
                <a:gd name="connsiteX4" fmla="*/ 194271 w 194271"/>
                <a:gd name="connsiteY4" fmla="*/ 56016 h 224957"/>
                <a:gd name="connsiteX5" fmla="*/ 97285 w 194271"/>
                <a:gd name="connsiteY5" fmla="*/ 0 h 224957"/>
                <a:gd name="connsiteX6" fmla="*/ 182334 w 194271"/>
                <a:gd name="connsiteY6" fmla="*/ 161492 h 224957"/>
                <a:gd name="connsiteX7" fmla="*/ 96688 w 194271"/>
                <a:gd name="connsiteY7" fmla="*/ 211251 h 224957"/>
                <a:gd name="connsiteX8" fmla="*/ 10743 w 194271"/>
                <a:gd name="connsiteY8" fmla="*/ 161492 h 224957"/>
                <a:gd name="connsiteX9" fmla="*/ 10743 w 194271"/>
                <a:gd name="connsiteY9" fmla="*/ 62571 h 224957"/>
                <a:gd name="connsiteX10" fmla="*/ 96688 w 194271"/>
                <a:gd name="connsiteY10" fmla="*/ 13110 h 224957"/>
                <a:gd name="connsiteX11" fmla="*/ 182334 w 194271"/>
                <a:gd name="connsiteY11" fmla="*/ 62571 h 224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4271" h="224957">
                  <a:moveTo>
                    <a:pt x="0" y="56016"/>
                  </a:moveTo>
                  <a:lnTo>
                    <a:pt x="0" y="168643"/>
                  </a:lnTo>
                  <a:lnTo>
                    <a:pt x="97285" y="224957"/>
                  </a:lnTo>
                  <a:lnTo>
                    <a:pt x="194271" y="168643"/>
                  </a:lnTo>
                  <a:lnTo>
                    <a:pt x="194271" y="56016"/>
                  </a:lnTo>
                  <a:lnTo>
                    <a:pt x="97285" y="0"/>
                  </a:lnTo>
                  <a:close/>
                  <a:moveTo>
                    <a:pt x="182334" y="161492"/>
                  </a:moveTo>
                  <a:lnTo>
                    <a:pt x="96688" y="211251"/>
                  </a:lnTo>
                  <a:lnTo>
                    <a:pt x="10743" y="161492"/>
                  </a:lnTo>
                  <a:lnTo>
                    <a:pt x="10743" y="62571"/>
                  </a:lnTo>
                  <a:lnTo>
                    <a:pt x="96688" y="13110"/>
                  </a:lnTo>
                  <a:lnTo>
                    <a:pt x="182334" y="62571"/>
                  </a:lnTo>
                  <a:close/>
                </a:path>
              </a:pathLst>
            </a:custGeom>
            <a:grpFill/>
            <a:ln w="29774"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4864DF3E-7356-8247-AF08-389C907B5359}"/>
                </a:ext>
              </a:extLst>
            </p:cNvPr>
            <p:cNvSpPr/>
            <p:nvPr/>
          </p:nvSpPr>
          <p:spPr>
            <a:xfrm>
              <a:off x="9050539" y="1880546"/>
              <a:ext cx="558044" cy="643586"/>
            </a:xfrm>
            <a:custGeom>
              <a:avLst/>
              <a:gdLst>
                <a:gd name="connsiteX0" fmla="*/ 0 w 558044"/>
                <a:gd name="connsiteY0" fmla="*/ 160897 h 643586"/>
                <a:gd name="connsiteX1" fmla="*/ 0 w 558044"/>
                <a:gd name="connsiteY1" fmla="*/ 482690 h 643586"/>
                <a:gd name="connsiteX2" fmla="*/ 279022 w 558044"/>
                <a:gd name="connsiteY2" fmla="*/ 643586 h 643586"/>
                <a:gd name="connsiteX3" fmla="*/ 558044 w 558044"/>
                <a:gd name="connsiteY3" fmla="*/ 482690 h 643586"/>
                <a:gd name="connsiteX4" fmla="*/ 558044 w 558044"/>
                <a:gd name="connsiteY4" fmla="*/ 160897 h 643586"/>
                <a:gd name="connsiteX5" fmla="*/ 279022 w 558044"/>
                <a:gd name="connsiteY5" fmla="*/ 0 h 643586"/>
                <a:gd name="connsiteX6" fmla="*/ 546704 w 558044"/>
                <a:gd name="connsiteY6" fmla="*/ 476731 h 643586"/>
                <a:gd name="connsiteX7" fmla="*/ 278127 w 558044"/>
                <a:gd name="connsiteY7" fmla="*/ 631370 h 643586"/>
                <a:gd name="connsiteX8" fmla="*/ 9549 w 558044"/>
                <a:gd name="connsiteY8" fmla="*/ 476731 h 643586"/>
                <a:gd name="connsiteX9" fmla="*/ 9549 w 558044"/>
                <a:gd name="connsiteY9" fmla="*/ 167452 h 643586"/>
                <a:gd name="connsiteX10" fmla="*/ 278127 w 558044"/>
                <a:gd name="connsiteY10" fmla="*/ 13110 h 643586"/>
                <a:gd name="connsiteX11" fmla="*/ 546704 w 558044"/>
                <a:gd name="connsiteY11" fmla="*/ 167452 h 643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8044" h="643586">
                  <a:moveTo>
                    <a:pt x="0" y="160897"/>
                  </a:moveTo>
                  <a:lnTo>
                    <a:pt x="0" y="482690"/>
                  </a:lnTo>
                  <a:lnTo>
                    <a:pt x="279022" y="643586"/>
                  </a:lnTo>
                  <a:lnTo>
                    <a:pt x="558044" y="482690"/>
                  </a:lnTo>
                  <a:lnTo>
                    <a:pt x="558044" y="160897"/>
                  </a:lnTo>
                  <a:lnTo>
                    <a:pt x="279022" y="0"/>
                  </a:lnTo>
                  <a:close/>
                  <a:moveTo>
                    <a:pt x="546704" y="476731"/>
                  </a:moveTo>
                  <a:lnTo>
                    <a:pt x="278127" y="631370"/>
                  </a:lnTo>
                  <a:lnTo>
                    <a:pt x="9549" y="476731"/>
                  </a:lnTo>
                  <a:lnTo>
                    <a:pt x="9549" y="167452"/>
                  </a:lnTo>
                  <a:lnTo>
                    <a:pt x="278127" y="13110"/>
                  </a:lnTo>
                  <a:lnTo>
                    <a:pt x="546704" y="167452"/>
                  </a:lnTo>
                  <a:close/>
                </a:path>
              </a:pathLst>
            </a:custGeom>
            <a:grpFill/>
            <a:ln w="29774"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9FCB00B3-FE26-9442-92F4-9AECC5171AA2}"/>
                </a:ext>
              </a:extLst>
            </p:cNvPr>
            <p:cNvSpPr/>
            <p:nvPr/>
          </p:nvSpPr>
          <p:spPr>
            <a:xfrm>
              <a:off x="8163339" y="4202521"/>
              <a:ext cx="600718" cy="692451"/>
            </a:xfrm>
            <a:custGeom>
              <a:avLst/>
              <a:gdLst>
                <a:gd name="connsiteX0" fmla="*/ 0 w 600718"/>
                <a:gd name="connsiteY0" fmla="*/ 173113 h 692451"/>
                <a:gd name="connsiteX1" fmla="*/ 0 w 600718"/>
                <a:gd name="connsiteY1" fmla="*/ 519339 h 692451"/>
                <a:gd name="connsiteX2" fmla="*/ 300210 w 600718"/>
                <a:gd name="connsiteY2" fmla="*/ 692451 h 692451"/>
                <a:gd name="connsiteX3" fmla="*/ 600718 w 600718"/>
                <a:gd name="connsiteY3" fmla="*/ 519339 h 692451"/>
                <a:gd name="connsiteX4" fmla="*/ 600718 w 600718"/>
                <a:gd name="connsiteY4" fmla="*/ 173113 h 692451"/>
                <a:gd name="connsiteX5" fmla="*/ 300210 w 600718"/>
                <a:gd name="connsiteY5" fmla="*/ 0 h 692451"/>
                <a:gd name="connsiteX6" fmla="*/ 592661 w 600718"/>
                <a:gd name="connsiteY6" fmla="*/ 514869 h 692451"/>
                <a:gd name="connsiteX7" fmla="*/ 300210 w 600718"/>
                <a:gd name="connsiteY7" fmla="*/ 683215 h 692451"/>
                <a:gd name="connsiteX8" fmla="*/ 8057 w 600718"/>
                <a:gd name="connsiteY8" fmla="*/ 514869 h 692451"/>
                <a:gd name="connsiteX9" fmla="*/ 8057 w 600718"/>
                <a:gd name="connsiteY9" fmla="*/ 177582 h 692451"/>
                <a:gd name="connsiteX10" fmla="*/ 300210 w 600718"/>
                <a:gd name="connsiteY10" fmla="*/ 9237 h 692451"/>
                <a:gd name="connsiteX11" fmla="*/ 592661 w 600718"/>
                <a:gd name="connsiteY11" fmla="*/ 177582 h 692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0718" h="692451">
                  <a:moveTo>
                    <a:pt x="0" y="173113"/>
                  </a:moveTo>
                  <a:lnTo>
                    <a:pt x="0" y="519339"/>
                  </a:lnTo>
                  <a:lnTo>
                    <a:pt x="300210" y="692451"/>
                  </a:lnTo>
                  <a:lnTo>
                    <a:pt x="600718" y="519339"/>
                  </a:lnTo>
                  <a:lnTo>
                    <a:pt x="600718" y="173113"/>
                  </a:lnTo>
                  <a:lnTo>
                    <a:pt x="300210" y="0"/>
                  </a:lnTo>
                  <a:close/>
                  <a:moveTo>
                    <a:pt x="592661" y="514869"/>
                  </a:moveTo>
                  <a:lnTo>
                    <a:pt x="300210" y="683215"/>
                  </a:lnTo>
                  <a:lnTo>
                    <a:pt x="8057" y="514869"/>
                  </a:lnTo>
                  <a:lnTo>
                    <a:pt x="8057" y="177582"/>
                  </a:lnTo>
                  <a:lnTo>
                    <a:pt x="300210" y="9237"/>
                  </a:lnTo>
                  <a:lnTo>
                    <a:pt x="592661" y="177582"/>
                  </a:lnTo>
                  <a:close/>
                </a:path>
              </a:pathLst>
            </a:custGeom>
            <a:grpFill/>
            <a:ln w="29774"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48AD1D03-3647-E24E-B1D9-441A899E3821}"/>
                </a:ext>
              </a:extLst>
            </p:cNvPr>
            <p:cNvSpPr/>
            <p:nvPr/>
          </p:nvSpPr>
          <p:spPr>
            <a:xfrm>
              <a:off x="9811210" y="152398"/>
              <a:ext cx="634439" cy="731483"/>
            </a:xfrm>
            <a:custGeom>
              <a:avLst/>
              <a:gdLst>
                <a:gd name="connsiteX0" fmla="*/ 634440 w 634439"/>
                <a:gd name="connsiteY0" fmla="*/ 548538 h 731483"/>
                <a:gd name="connsiteX1" fmla="*/ 634440 w 634439"/>
                <a:gd name="connsiteY1" fmla="*/ 182945 h 731483"/>
                <a:gd name="connsiteX2" fmla="*/ 317220 w 634439"/>
                <a:gd name="connsiteY2" fmla="*/ 0 h 731483"/>
                <a:gd name="connsiteX3" fmla="*/ 0 w 634439"/>
                <a:gd name="connsiteY3" fmla="*/ 182945 h 731483"/>
                <a:gd name="connsiteX4" fmla="*/ 0 w 634439"/>
                <a:gd name="connsiteY4" fmla="*/ 548538 h 731483"/>
                <a:gd name="connsiteX5" fmla="*/ 317220 w 634439"/>
                <a:gd name="connsiteY5" fmla="*/ 731483 h 731483"/>
                <a:gd name="connsiteX6" fmla="*/ 7759 w 634439"/>
                <a:gd name="connsiteY6" fmla="*/ 187415 h 731483"/>
                <a:gd name="connsiteX7" fmla="*/ 316921 w 634439"/>
                <a:gd name="connsiteY7" fmla="*/ 8641 h 731483"/>
                <a:gd name="connsiteX8" fmla="*/ 626382 w 634439"/>
                <a:gd name="connsiteY8" fmla="*/ 187415 h 731483"/>
                <a:gd name="connsiteX9" fmla="*/ 626382 w 634439"/>
                <a:gd name="connsiteY9" fmla="*/ 544963 h 731483"/>
                <a:gd name="connsiteX10" fmla="*/ 316921 w 634439"/>
                <a:gd name="connsiteY10" fmla="*/ 723737 h 731483"/>
                <a:gd name="connsiteX11" fmla="*/ 7759 w 634439"/>
                <a:gd name="connsiteY11" fmla="*/ 544963 h 731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34439" h="731483">
                  <a:moveTo>
                    <a:pt x="634440" y="548538"/>
                  </a:moveTo>
                  <a:lnTo>
                    <a:pt x="634440" y="182945"/>
                  </a:lnTo>
                  <a:lnTo>
                    <a:pt x="317220" y="0"/>
                  </a:lnTo>
                  <a:lnTo>
                    <a:pt x="0" y="182945"/>
                  </a:lnTo>
                  <a:lnTo>
                    <a:pt x="0" y="548538"/>
                  </a:lnTo>
                  <a:lnTo>
                    <a:pt x="317220" y="731483"/>
                  </a:lnTo>
                  <a:close/>
                  <a:moveTo>
                    <a:pt x="7759" y="187415"/>
                  </a:moveTo>
                  <a:lnTo>
                    <a:pt x="316921" y="8641"/>
                  </a:lnTo>
                  <a:lnTo>
                    <a:pt x="626382" y="187415"/>
                  </a:lnTo>
                  <a:lnTo>
                    <a:pt x="626382" y="544963"/>
                  </a:lnTo>
                  <a:lnTo>
                    <a:pt x="316921" y="723737"/>
                  </a:lnTo>
                  <a:lnTo>
                    <a:pt x="7759" y="544963"/>
                  </a:lnTo>
                  <a:close/>
                </a:path>
              </a:pathLst>
            </a:custGeom>
            <a:grpFill/>
            <a:ln w="29774"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6A4B1C06-5DD9-6246-A73D-2B9AD60DE18E}"/>
                </a:ext>
              </a:extLst>
            </p:cNvPr>
            <p:cNvSpPr/>
            <p:nvPr/>
          </p:nvSpPr>
          <p:spPr>
            <a:xfrm>
              <a:off x="10821956" y="4270455"/>
              <a:ext cx="717698" cy="831596"/>
            </a:xfrm>
            <a:custGeom>
              <a:avLst/>
              <a:gdLst>
                <a:gd name="connsiteX0" fmla="*/ 0 w 717698"/>
                <a:gd name="connsiteY0" fmla="*/ 208570 h 831596"/>
                <a:gd name="connsiteX1" fmla="*/ 0 w 717698"/>
                <a:gd name="connsiteY1" fmla="*/ 623027 h 831596"/>
                <a:gd name="connsiteX2" fmla="*/ 358103 w 717698"/>
                <a:gd name="connsiteY2" fmla="*/ 831596 h 831596"/>
                <a:gd name="connsiteX3" fmla="*/ 717699 w 717698"/>
                <a:gd name="connsiteY3" fmla="*/ 623027 h 831596"/>
                <a:gd name="connsiteX4" fmla="*/ 717699 w 717698"/>
                <a:gd name="connsiteY4" fmla="*/ 208570 h 831596"/>
                <a:gd name="connsiteX5" fmla="*/ 358103 w 717698"/>
                <a:gd name="connsiteY5" fmla="*/ 0 h 831596"/>
                <a:gd name="connsiteX6" fmla="*/ 710835 w 717698"/>
                <a:gd name="connsiteY6" fmla="*/ 619452 h 831596"/>
                <a:gd name="connsiteX7" fmla="*/ 359297 w 717698"/>
                <a:gd name="connsiteY7" fmla="*/ 822062 h 831596"/>
                <a:gd name="connsiteX8" fmla="*/ 7759 w 717698"/>
                <a:gd name="connsiteY8" fmla="*/ 619452 h 831596"/>
                <a:gd name="connsiteX9" fmla="*/ 7759 w 717698"/>
                <a:gd name="connsiteY9" fmla="*/ 213039 h 831596"/>
                <a:gd name="connsiteX10" fmla="*/ 359297 w 717698"/>
                <a:gd name="connsiteY10" fmla="*/ 10428 h 831596"/>
                <a:gd name="connsiteX11" fmla="*/ 710835 w 717698"/>
                <a:gd name="connsiteY11" fmla="*/ 213039 h 831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17698" h="831596">
                  <a:moveTo>
                    <a:pt x="0" y="208570"/>
                  </a:moveTo>
                  <a:lnTo>
                    <a:pt x="0" y="623027"/>
                  </a:lnTo>
                  <a:lnTo>
                    <a:pt x="358103" y="831596"/>
                  </a:lnTo>
                  <a:lnTo>
                    <a:pt x="717699" y="623027"/>
                  </a:lnTo>
                  <a:lnTo>
                    <a:pt x="717699" y="208570"/>
                  </a:lnTo>
                  <a:lnTo>
                    <a:pt x="358103" y="0"/>
                  </a:lnTo>
                  <a:close/>
                  <a:moveTo>
                    <a:pt x="710835" y="619452"/>
                  </a:moveTo>
                  <a:lnTo>
                    <a:pt x="359297" y="822062"/>
                  </a:lnTo>
                  <a:lnTo>
                    <a:pt x="7759" y="619452"/>
                  </a:lnTo>
                  <a:lnTo>
                    <a:pt x="7759" y="213039"/>
                  </a:lnTo>
                  <a:lnTo>
                    <a:pt x="359297" y="10428"/>
                  </a:lnTo>
                  <a:lnTo>
                    <a:pt x="710835" y="213039"/>
                  </a:lnTo>
                  <a:close/>
                </a:path>
              </a:pathLst>
            </a:custGeom>
            <a:grpFill/>
            <a:ln w="29774"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3A0E9BE1-B374-294B-8C9F-58DCD80CC389}"/>
                </a:ext>
              </a:extLst>
            </p:cNvPr>
            <p:cNvSpPr/>
            <p:nvPr/>
          </p:nvSpPr>
          <p:spPr>
            <a:xfrm>
              <a:off x="11380896" y="1195245"/>
              <a:ext cx="634439" cy="729993"/>
            </a:xfrm>
            <a:custGeom>
              <a:avLst/>
              <a:gdLst>
                <a:gd name="connsiteX0" fmla="*/ 634440 w 634439"/>
                <a:gd name="connsiteY0" fmla="*/ 547346 h 729993"/>
                <a:gd name="connsiteX1" fmla="*/ 634440 w 634439"/>
                <a:gd name="connsiteY1" fmla="*/ 181456 h 729993"/>
                <a:gd name="connsiteX2" fmla="*/ 317220 w 634439"/>
                <a:gd name="connsiteY2" fmla="*/ 0 h 729993"/>
                <a:gd name="connsiteX3" fmla="*/ 0 w 634439"/>
                <a:gd name="connsiteY3" fmla="*/ 182647 h 729993"/>
                <a:gd name="connsiteX4" fmla="*/ 0 w 634439"/>
                <a:gd name="connsiteY4" fmla="*/ 547346 h 729993"/>
                <a:gd name="connsiteX5" fmla="*/ 317220 w 634439"/>
                <a:gd name="connsiteY5" fmla="*/ 729994 h 729993"/>
                <a:gd name="connsiteX6" fmla="*/ 7759 w 634439"/>
                <a:gd name="connsiteY6" fmla="*/ 186223 h 729993"/>
                <a:gd name="connsiteX7" fmla="*/ 316921 w 634439"/>
                <a:gd name="connsiteY7" fmla="*/ 7449 h 729993"/>
                <a:gd name="connsiteX8" fmla="*/ 626382 w 634439"/>
                <a:gd name="connsiteY8" fmla="*/ 186223 h 729993"/>
                <a:gd name="connsiteX9" fmla="*/ 626382 w 634439"/>
                <a:gd name="connsiteY9" fmla="*/ 543771 h 729993"/>
                <a:gd name="connsiteX10" fmla="*/ 316921 w 634439"/>
                <a:gd name="connsiteY10" fmla="*/ 722545 h 729993"/>
                <a:gd name="connsiteX11" fmla="*/ 7759 w 634439"/>
                <a:gd name="connsiteY11" fmla="*/ 543771 h 729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34439" h="729993">
                  <a:moveTo>
                    <a:pt x="634440" y="547346"/>
                  </a:moveTo>
                  <a:lnTo>
                    <a:pt x="634440" y="181456"/>
                  </a:lnTo>
                  <a:lnTo>
                    <a:pt x="317220" y="0"/>
                  </a:lnTo>
                  <a:lnTo>
                    <a:pt x="0" y="182647"/>
                  </a:lnTo>
                  <a:lnTo>
                    <a:pt x="0" y="547346"/>
                  </a:lnTo>
                  <a:lnTo>
                    <a:pt x="317220" y="729994"/>
                  </a:lnTo>
                  <a:close/>
                  <a:moveTo>
                    <a:pt x="7759" y="186223"/>
                  </a:moveTo>
                  <a:lnTo>
                    <a:pt x="316921" y="7449"/>
                  </a:lnTo>
                  <a:lnTo>
                    <a:pt x="626382" y="186223"/>
                  </a:lnTo>
                  <a:lnTo>
                    <a:pt x="626382" y="543771"/>
                  </a:lnTo>
                  <a:lnTo>
                    <a:pt x="316921" y="722545"/>
                  </a:lnTo>
                  <a:lnTo>
                    <a:pt x="7759" y="543771"/>
                  </a:lnTo>
                  <a:close/>
                </a:path>
              </a:pathLst>
            </a:custGeom>
            <a:grpFill/>
            <a:ln w="29774"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B6A82A03-BE94-1144-9205-4C2173DEEE1D}"/>
                </a:ext>
              </a:extLst>
            </p:cNvPr>
            <p:cNvSpPr/>
            <p:nvPr/>
          </p:nvSpPr>
          <p:spPr>
            <a:xfrm>
              <a:off x="11278836" y="1925835"/>
              <a:ext cx="329753" cy="380192"/>
            </a:xfrm>
            <a:custGeom>
              <a:avLst/>
              <a:gdLst>
                <a:gd name="connsiteX0" fmla="*/ 329753 w 329753"/>
                <a:gd name="connsiteY0" fmla="*/ 285144 h 380192"/>
                <a:gd name="connsiteX1" fmla="*/ 329753 w 329753"/>
                <a:gd name="connsiteY1" fmla="*/ 95048 h 380192"/>
                <a:gd name="connsiteX2" fmla="*/ 165026 w 329753"/>
                <a:gd name="connsiteY2" fmla="*/ 0 h 380192"/>
                <a:gd name="connsiteX3" fmla="*/ 0 w 329753"/>
                <a:gd name="connsiteY3" fmla="*/ 95048 h 380192"/>
                <a:gd name="connsiteX4" fmla="*/ 0 w 329753"/>
                <a:gd name="connsiteY4" fmla="*/ 285144 h 380192"/>
                <a:gd name="connsiteX5" fmla="*/ 165026 w 329753"/>
                <a:gd name="connsiteY5" fmla="*/ 380193 h 380192"/>
                <a:gd name="connsiteX6" fmla="*/ 1492 w 329753"/>
                <a:gd name="connsiteY6" fmla="*/ 95644 h 380192"/>
                <a:gd name="connsiteX7" fmla="*/ 165324 w 329753"/>
                <a:gd name="connsiteY7" fmla="*/ 1192 h 380192"/>
                <a:gd name="connsiteX8" fmla="*/ 329157 w 329753"/>
                <a:gd name="connsiteY8" fmla="*/ 95644 h 380192"/>
                <a:gd name="connsiteX9" fmla="*/ 329157 w 329753"/>
                <a:gd name="connsiteY9" fmla="*/ 284549 h 380192"/>
                <a:gd name="connsiteX10" fmla="*/ 165324 w 329753"/>
                <a:gd name="connsiteY10" fmla="*/ 379001 h 380192"/>
                <a:gd name="connsiteX11" fmla="*/ 1492 w 329753"/>
                <a:gd name="connsiteY11" fmla="*/ 284549 h 380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9753" h="380192">
                  <a:moveTo>
                    <a:pt x="329753" y="285144"/>
                  </a:moveTo>
                  <a:lnTo>
                    <a:pt x="329753" y="95048"/>
                  </a:lnTo>
                  <a:lnTo>
                    <a:pt x="165026" y="0"/>
                  </a:lnTo>
                  <a:lnTo>
                    <a:pt x="0" y="95048"/>
                  </a:lnTo>
                  <a:lnTo>
                    <a:pt x="0" y="285144"/>
                  </a:lnTo>
                  <a:lnTo>
                    <a:pt x="165026" y="380193"/>
                  </a:lnTo>
                  <a:close/>
                  <a:moveTo>
                    <a:pt x="1492" y="95644"/>
                  </a:moveTo>
                  <a:lnTo>
                    <a:pt x="165324" y="1192"/>
                  </a:lnTo>
                  <a:lnTo>
                    <a:pt x="329157" y="95644"/>
                  </a:lnTo>
                  <a:lnTo>
                    <a:pt x="329157" y="284549"/>
                  </a:lnTo>
                  <a:lnTo>
                    <a:pt x="165324" y="379001"/>
                  </a:lnTo>
                  <a:lnTo>
                    <a:pt x="1492" y="284549"/>
                  </a:lnTo>
                  <a:close/>
                </a:path>
              </a:pathLst>
            </a:custGeom>
            <a:grpFill/>
            <a:ln w="29774"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1E0B26C6-F556-064A-BCBA-5B3B6878A3A2}"/>
                </a:ext>
              </a:extLst>
            </p:cNvPr>
            <p:cNvSpPr/>
            <p:nvPr/>
          </p:nvSpPr>
          <p:spPr>
            <a:xfrm>
              <a:off x="11540252" y="2540817"/>
              <a:ext cx="651747" cy="750850"/>
            </a:xfrm>
            <a:custGeom>
              <a:avLst/>
              <a:gdLst>
                <a:gd name="connsiteX0" fmla="*/ 325575 w 651747"/>
                <a:gd name="connsiteY0" fmla="*/ 0 h 750850"/>
                <a:gd name="connsiteX1" fmla="*/ 0 w 651747"/>
                <a:gd name="connsiteY1" fmla="*/ 187713 h 750850"/>
                <a:gd name="connsiteX2" fmla="*/ 0 w 651747"/>
                <a:gd name="connsiteY2" fmla="*/ 563138 h 750850"/>
                <a:gd name="connsiteX3" fmla="*/ 325575 w 651747"/>
                <a:gd name="connsiteY3" fmla="*/ 750850 h 750850"/>
                <a:gd name="connsiteX4" fmla="*/ 651748 w 651747"/>
                <a:gd name="connsiteY4" fmla="*/ 563138 h 750850"/>
                <a:gd name="connsiteX5" fmla="*/ 651748 w 651747"/>
                <a:gd name="connsiteY5" fmla="*/ 187713 h 750850"/>
                <a:gd name="connsiteX6" fmla="*/ 651748 w 651747"/>
                <a:gd name="connsiteY6" fmla="*/ 561350 h 750850"/>
                <a:gd name="connsiteX7" fmla="*/ 327068 w 651747"/>
                <a:gd name="connsiteY7" fmla="*/ 748467 h 750850"/>
                <a:gd name="connsiteX8" fmla="*/ 1193 w 651747"/>
                <a:gd name="connsiteY8" fmla="*/ 561350 h 750850"/>
                <a:gd name="connsiteX9" fmla="*/ 1193 w 651747"/>
                <a:gd name="connsiteY9" fmla="*/ 188309 h 750850"/>
                <a:gd name="connsiteX10" fmla="*/ 325575 w 651747"/>
                <a:gd name="connsiteY10" fmla="*/ 1192 h 750850"/>
                <a:gd name="connsiteX11" fmla="*/ 651748 w 651747"/>
                <a:gd name="connsiteY11" fmla="*/ 188309 h 750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51747" h="750850">
                  <a:moveTo>
                    <a:pt x="325575" y="0"/>
                  </a:moveTo>
                  <a:lnTo>
                    <a:pt x="0" y="187713"/>
                  </a:lnTo>
                  <a:lnTo>
                    <a:pt x="0" y="563138"/>
                  </a:lnTo>
                  <a:lnTo>
                    <a:pt x="325575" y="750850"/>
                  </a:lnTo>
                  <a:lnTo>
                    <a:pt x="651748" y="563138"/>
                  </a:lnTo>
                  <a:lnTo>
                    <a:pt x="651748" y="187713"/>
                  </a:lnTo>
                  <a:close/>
                  <a:moveTo>
                    <a:pt x="651748" y="561350"/>
                  </a:moveTo>
                  <a:lnTo>
                    <a:pt x="327068" y="748467"/>
                  </a:lnTo>
                  <a:lnTo>
                    <a:pt x="1193" y="561350"/>
                  </a:lnTo>
                  <a:lnTo>
                    <a:pt x="1193" y="188309"/>
                  </a:lnTo>
                  <a:lnTo>
                    <a:pt x="325575" y="1192"/>
                  </a:lnTo>
                  <a:lnTo>
                    <a:pt x="651748" y="188309"/>
                  </a:lnTo>
                  <a:close/>
                </a:path>
              </a:pathLst>
            </a:custGeom>
            <a:grpFill/>
            <a:ln w="29774"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DA78DCD3-DA6B-4C4D-BB50-4605A6B1B3B2}"/>
                </a:ext>
              </a:extLst>
            </p:cNvPr>
            <p:cNvSpPr/>
            <p:nvPr/>
          </p:nvSpPr>
          <p:spPr>
            <a:xfrm>
              <a:off x="9185118" y="784994"/>
              <a:ext cx="634439" cy="730887"/>
            </a:xfrm>
            <a:custGeom>
              <a:avLst/>
              <a:gdLst>
                <a:gd name="connsiteX0" fmla="*/ 0 w 634439"/>
                <a:gd name="connsiteY0" fmla="*/ 182051 h 730887"/>
                <a:gd name="connsiteX1" fmla="*/ 0 w 634439"/>
                <a:gd name="connsiteY1" fmla="*/ 547942 h 730887"/>
                <a:gd name="connsiteX2" fmla="*/ 317220 w 634439"/>
                <a:gd name="connsiteY2" fmla="*/ 730888 h 730887"/>
                <a:gd name="connsiteX3" fmla="*/ 634440 w 634439"/>
                <a:gd name="connsiteY3" fmla="*/ 547942 h 730887"/>
                <a:gd name="connsiteX4" fmla="*/ 634440 w 634439"/>
                <a:gd name="connsiteY4" fmla="*/ 182051 h 730887"/>
                <a:gd name="connsiteX5" fmla="*/ 317220 w 634439"/>
                <a:gd name="connsiteY5" fmla="*/ 0 h 730887"/>
                <a:gd name="connsiteX6" fmla="*/ 623100 w 634439"/>
                <a:gd name="connsiteY6" fmla="*/ 541387 h 730887"/>
                <a:gd name="connsiteX7" fmla="*/ 317220 w 634439"/>
                <a:gd name="connsiteY7" fmla="*/ 717777 h 730887"/>
                <a:gd name="connsiteX8" fmla="*/ 11340 w 634439"/>
                <a:gd name="connsiteY8" fmla="*/ 541387 h 730887"/>
                <a:gd name="connsiteX9" fmla="*/ 11340 w 634439"/>
                <a:gd name="connsiteY9" fmla="*/ 188607 h 730887"/>
                <a:gd name="connsiteX10" fmla="*/ 317220 w 634439"/>
                <a:gd name="connsiteY10" fmla="*/ 12514 h 730887"/>
                <a:gd name="connsiteX11" fmla="*/ 623100 w 634439"/>
                <a:gd name="connsiteY11" fmla="*/ 188607 h 730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34439" h="730887">
                  <a:moveTo>
                    <a:pt x="0" y="182051"/>
                  </a:moveTo>
                  <a:lnTo>
                    <a:pt x="0" y="547942"/>
                  </a:lnTo>
                  <a:lnTo>
                    <a:pt x="317220" y="730888"/>
                  </a:lnTo>
                  <a:lnTo>
                    <a:pt x="634440" y="547942"/>
                  </a:lnTo>
                  <a:lnTo>
                    <a:pt x="634440" y="182051"/>
                  </a:lnTo>
                  <a:lnTo>
                    <a:pt x="317220" y="0"/>
                  </a:lnTo>
                  <a:close/>
                  <a:moveTo>
                    <a:pt x="623100" y="541387"/>
                  </a:moveTo>
                  <a:lnTo>
                    <a:pt x="317220" y="717777"/>
                  </a:lnTo>
                  <a:lnTo>
                    <a:pt x="11340" y="541387"/>
                  </a:lnTo>
                  <a:lnTo>
                    <a:pt x="11340" y="188607"/>
                  </a:lnTo>
                  <a:lnTo>
                    <a:pt x="317220" y="12514"/>
                  </a:lnTo>
                  <a:lnTo>
                    <a:pt x="623100" y="188607"/>
                  </a:lnTo>
                  <a:close/>
                </a:path>
              </a:pathLst>
            </a:custGeom>
            <a:grpFill/>
            <a:ln w="29774"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2D90BCFA-6751-DE49-BEA0-481B52B2671B}"/>
                </a:ext>
              </a:extLst>
            </p:cNvPr>
            <p:cNvSpPr/>
            <p:nvPr/>
          </p:nvSpPr>
          <p:spPr>
            <a:xfrm>
              <a:off x="10823448" y="615720"/>
              <a:ext cx="389138" cy="448722"/>
            </a:xfrm>
            <a:custGeom>
              <a:avLst/>
              <a:gdLst>
                <a:gd name="connsiteX0" fmla="*/ 389139 w 389138"/>
                <a:gd name="connsiteY0" fmla="*/ 336691 h 448722"/>
                <a:gd name="connsiteX1" fmla="*/ 389139 w 389138"/>
                <a:gd name="connsiteY1" fmla="*/ 112330 h 448722"/>
                <a:gd name="connsiteX2" fmla="*/ 194570 w 389138"/>
                <a:gd name="connsiteY2" fmla="*/ 0 h 448722"/>
                <a:gd name="connsiteX3" fmla="*/ 0 w 389138"/>
                <a:gd name="connsiteY3" fmla="*/ 112330 h 448722"/>
                <a:gd name="connsiteX4" fmla="*/ 0 w 389138"/>
                <a:gd name="connsiteY4" fmla="*/ 336691 h 448722"/>
                <a:gd name="connsiteX5" fmla="*/ 194570 w 389138"/>
                <a:gd name="connsiteY5" fmla="*/ 448723 h 448722"/>
                <a:gd name="connsiteX6" fmla="*/ 8057 w 389138"/>
                <a:gd name="connsiteY6" fmla="*/ 116799 h 448722"/>
                <a:gd name="connsiteX7" fmla="*/ 194570 w 389138"/>
                <a:gd name="connsiteY7" fmla="*/ 9237 h 448722"/>
                <a:gd name="connsiteX8" fmla="*/ 381380 w 389138"/>
                <a:gd name="connsiteY8" fmla="*/ 116799 h 448722"/>
                <a:gd name="connsiteX9" fmla="*/ 381380 w 389138"/>
                <a:gd name="connsiteY9" fmla="*/ 331924 h 448722"/>
                <a:gd name="connsiteX10" fmla="*/ 194570 w 389138"/>
                <a:gd name="connsiteY10" fmla="*/ 439486 h 448722"/>
                <a:gd name="connsiteX11" fmla="*/ 8057 w 389138"/>
                <a:gd name="connsiteY11" fmla="*/ 331924 h 448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9138" h="448722">
                  <a:moveTo>
                    <a:pt x="389139" y="336691"/>
                  </a:moveTo>
                  <a:lnTo>
                    <a:pt x="389139" y="112330"/>
                  </a:lnTo>
                  <a:lnTo>
                    <a:pt x="194570" y="0"/>
                  </a:lnTo>
                  <a:lnTo>
                    <a:pt x="0" y="112330"/>
                  </a:lnTo>
                  <a:lnTo>
                    <a:pt x="0" y="336691"/>
                  </a:lnTo>
                  <a:lnTo>
                    <a:pt x="194570" y="448723"/>
                  </a:lnTo>
                  <a:close/>
                  <a:moveTo>
                    <a:pt x="8057" y="116799"/>
                  </a:moveTo>
                  <a:lnTo>
                    <a:pt x="194570" y="9237"/>
                  </a:lnTo>
                  <a:lnTo>
                    <a:pt x="381380" y="116799"/>
                  </a:lnTo>
                  <a:lnTo>
                    <a:pt x="381380" y="331924"/>
                  </a:lnTo>
                  <a:lnTo>
                    <a:pt x="194570" y="439486"/>
                  </a:lnTo>
                  <a:lnTo>
                    <a:pt x="8057" y="331924"/>
                  </a:lnTo>
                  <a:close/>
                </a:path>
              </a:pathLst>
            </a:custGeom>
            <a:grpFill/>
            <a:ln w="29774" cap="flat">
              <a:noFill/>
              <a:prstDash val="solid"/>
              <a:miter/>
            </a:ln>
          </p:spPr>
          <p:txBody>
            <a:bodyPr rtlCol="0" anchor="ctr"/>
            <a:lstStyle/>
            <a:p>
              <a:endParaRPr lang="en-US"/>
            </a:p>
          </p:txBody>
        </p:sp>
        <p:sp>
          <p:nvSpPr>
            <p:cNvPr id="26" name="Freeform 25">
              <a:extLst>
                <a:ext uri="{FF2B5EF4-FFF2-40B4-BE49-F238E27FC236}">
                  <a16:creationId xmlns:a16="http://schemas.microsoft.com/office/drawing/2014/main" id="{410852F1-F816-C44A-94C2-971EC999DE7A}"/>
                </a:ext>
              </a:extLst>
            </p:cNvPr>
            <p:cNvSpPr/>
            <p:nvPr/>
          </p:nvSpPr>
          <p:spPr>
            <a:xfrm>
              <a:off x="10232859" y="1071925"/>
              <a:ext cx="385592" cy="443956"/>
            </a:xfrm>
            <a:custGeom>
              <a:avLst/>
              <a:gdLst>
                <a:gd name="connsiteX0" fmla="*/ 559238 w 559237"/>
                <a:gd name="connsiteY0" fmla="*/ 482988 h 643884"/>
                <a:gd name="connsiteX1" fmla="*/ 559238 w 559237"/>
                <a:gd name="connsiteY1" fmla="*/ 160897 h 643884"/>
                <a:gd name="connsiteX2" fmla="*/ 279022 w 559237"/>
                <a:gd name="connsiteY2" fmla="*/ 0 h 643884"/>
                <a:gd name="connsiteX3" fmla="*/ 0 w 559237"/>
                <a:gd name="connsiteY3" fmla="*/ 160897 h 643884"/>
                <a:gd name="connsiteX4" fmla="*/ 0 w 559237"/>
                <a:gd name="connsiteY4" fmla="*/ 482988 h 643884"/>
                <a:gd name="connsiteX5" fmla="*/ 279022 w 559237"/>
                <a:gd name="connsiteY5" fmla="*/ 643884 h 643884"/>
                <a:gd name="connsiteX6" fmla="*/ 12235 w 559237"/>
                <a:gd name="connsiteY6" fmla="*/ 167452 h 643884"/>
                <a:gd name="connsiteX7" fmla="*/ 280812 w 559237"/>
                <a:gd name="connsiteY7" fmla="*/ 13110 h 643884"/>
                <a:gd name="connsiteX8" fmla="*/ 549390 w 559237"/>
                <a:gd name="connsiteY8" fmla="*/ 167452 h 643884"/>
                <a:gd name="connsiteX9" fmla="*/ 549390 w 559237"/>
                <a:gd name="connsiteY9" fmla="*/ 476433 h 643884"/>
                <a:gd name="connsiteX10" fmla="*/ 280812 w 559237"/>
                <a:gd name="connsiteY10" fmla="*/ 630774 h 643884"/>
                <a:gd name="connsiteX11" fmla="*/ 12235 w 559237"/>
                <a:gd name="connsiteY11" fmla="*/ 476433 h 643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9237" h="643884">
                  <a:moveTo>
                    <a:pt x="559238" y="482988"/>
                  </a:moveTo>
                  <a:lnTo>
                    <a:pt x="559238" y="160897"/>
                  </a:lnTo>
                  <a:lnTo>
                    <a:pt x="279022" y="0"/>
                  </a:lnTo>
                  <a:lnTo>
                    <a:pt x="0" y="160897"/>
                  </a:lnTo>
                  <a:lnTo>
                    <a:pt x="0" y="482988"/>
                  </a:lnTo>
                  <a:lnTo>
                    <a:pt x="279022" y="643884"/>
                  </a:lnTo>
                  <a:close/>
                  <a:moveTo>
                    <a:pt x="12235" y="167452"/>
                  </a:moveTo>
                  <a:lnTo>
                    <a:pt x="280812" y="13110"/>
                  </a:lnTo>
                  <a:lnTo>
                    <a:pt x="549390" y="167452"/>
                  </a:lnTo>
                  <a:lnTo>
                    <a:pt x="549390" y="476433"/>
                  </a:lnTo>
                  <a:lnTo>
                    <a:pt x="280812" y="630774"/>
                  </a:lnTo>
                  <a:lnTo>
                    <a:pt x="12235" y="476433"/>
                  </a:lnTo>
                  <a:close/>
                </a:path>
              </a:pathLst>
            </a:custGeom>
            <a:grpFill/>
            <a:ln w="29774" cap="flat">
              <a:no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6DDCAD59-C1B4-8B4C-AD9D-5FDE6ACEECB7}"/>
                </a:ext>
              </a:extLst>
            </p:cNvPr>
            <p:cNvSpPr/>
            <p:nvPr/>
          </p:nvSpPr>
          <p:spPr>
            <a:xfrm>
              <a:off x="8342390" y="2517577"/>
              <a:ext cx="786633" cy="907277"/>
            </a:xfrm>
            <a:custGeom>
              <a:avLst/>
              <a:gdLst>
                <a:gd name="connsiteX0" fmla="*/ 0 w 786633"/>
                <a:gd name="connsiteY0" fmla="*/ 227043 h 907277"/>
                <a:gd name="connsiteX1" fmla="*/ 0 w 786633"/>
                <a:gd name="connsiteY1" fmla="*/ 680533 h 907277"/>
                <a:gd name="connsiteX2" fmla="*/ 393317 w 786633"/>
                <a:gd name="connsiteY2" fmla="*/ 907278 h 907277"/>
                <a:gd name="connsiteX3" fmla="*/ 786633 w 786633"/>
                <a:gd name="connsiteY3" fmla="*/ 680533 h 907277"/>
                <a:gd name="connsiteX4" fmla="*/ 786633 w 786633"/>
                <a:gd name="connsiteY4" fmla="*/ 227043 h 907277"/>
                <a:gd name="connsiteX5" fmla="*/ 393615 w 786633"/>
                <a:gd name="connsiteY5" fmla="*/ 0 h 907277"/>
                <a:gd name="connsiteX6" fmla="*/ 775890 w 786633"/>
                <a:gd name="connsiteY6" fmla="*/ 673978 h 907277"/>
                <a:gd name="connsiteX7" fmla="*/ 393914 w 786633"/>
                <a:gd name="connsiteY7" fmla="*/ 894168 h 907277"/>
                <a:gd name="connsiteX8" fmla="*/ 11638 w 786633"/>
                <a:gd name="connsiteY8" fmla="*/ 673978 h 907277"/>
                <a:gd name="connsiteX9" fmla="*/ 11638 w 786633"/>
                <a:gd name="connsiteY9" fmla="*/ 233300 h 907277"/>
                <a:gd name="connsiteX10" fmla="*/ 393615 w 786633"/>
                <a:gd name="connsiteY10" fmla="*/ 13110 h 907277"/>
                <a:gd name="connsiteX11" fmla="*/ 775890 w 786633"/>
                <a:gd name="connsiteY11" fmla="*/ 233300 h 907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6633" h="907277">
                  <a:moveTo>
                    <a:pt x="0" y="227043"/>
                  </a:moveTo>
                  <a:lnTo>
                    <a:pt x="0" y="680533"/>
                  </a:lnTo>
                  <a:lnTo>
                    <a:pt x="393317" y="907278"/>
                  </a:lnTo>
                  <a:lnTo>
                    <a:pt x="786633" y="680533"/>
                  </a:lnTo>
                  <a:lnTo>
                    <a:pt x="786633" y="227043"/>
                  </a:lnTo>
                  <a:lnTo>
                    <a:pt x="393615" y="0"/>
                  </a:lnTo>
                  <a:close/>
                  <a:moveTo>
                    <a:pt x="775890" y="673978"/>
                  </a:moveTo>
                  <a:lnTo>
                    <a:pt x="393914" y="894168"/>
                  </a:lnTo>
                  <a:lnTo>
                    <a:pt x="11638" y="673978"/>
                  </a:lnTo>
                  <a:lnTo>
                    <a:pt x="11638" y="233300"/>
                  </a:lnTo>
                  <a:lnTo>
                    <a:pt x="393615" y="13110"/>
                  </a:lnTo>
                  <a:lnTo>
                    <a:pt x="775890" y="233300"/>
                  </a:lnTo>
                  <a:close/>
                </a:path>
              </a:pathLst>
            </a:custGeom>
            <a:grpFill/>
            <a:ln w="29774" cap="flat">
              <a:noFill/>
              <a:prstDash val="solid"/>
              <a:miter/>
            </a:ln>
          </p:spPr>
          <p:txBody>
            <a:bodyPr rtlCol="0" anchor="ctr"/>
            <a:lstStyle/>
            <a:p>
              <a:endParaRPr lang="en-US"/>
            </a:p>
          </p:txBody>
        </p:sp>
      </p:grpSp>
      <p:sp>
        <p:nvSpPr>
          <p:cNvPr id="12" name="Text Placeholder 4">
            <a:extLst>
              <a:ext uri="{FF2B5EF4-FFF2-40B4-BE49-F238E27FC236}">
                <a16:creationId xmlns:a16="http://schemas.microsoft.com/office/drawing/2014/main" id="{C932742C-B19A-5B43-8674-F441373A3C68}"/>
              </a:ext>
            </a:extLst>
          </p:cNvPr>
          <p:cNvSpPr>
            <a:spLocks noGrp="1"/>
          </p:cNvSpPr>
          <p:nvPr>
            <p:ph type="body" sz="quarter" idx="16" hasCustomPrompt="1"/>
          </p:nvPr>
        </p:nvSpPr>
        <p:spPr>
          <a:xfrm>
            <a:off x="1092200" y="1150771"/>
            <a:ext cx="10691813" cy="4556451"/>
          </a:xfrm>
        </p:spPr>
        <p:txBody>
          <a:bodyPr bIns="0" anchor="ctr"/>
          <a:lstStyle>
            <a:lvl1pPr marL="0" indent="0" algn="ctr" defTabSz="914377" rtl="0" eaLnBrk="1" latinLnBrk="0" hangingPunct="1">
              <a:lnSpc>
                <a:spcPts val="6200"/>
              </a:lnSpc>
              <a:spcBef>
                <a:spcPct val="0"/>
              </a:spcBef>
              <a:buNone/>
              <a:defRPr lang="en-US" sz="6000" b="1" i="0" kern="1200" spc="-151" smtClean="0">
                <a:solidFill>
                  <a:schemeClr val="bg1"/>
                </a:solidFill>
                <a:latin typeface="Effra" panose="020B0603020203020204" pitchFamily="34" charset="0"/>
                <a:ea typeface="Effra" panose="020B0603020203020204" pitchFamily="34" charset="0"/>
                <a:cs typeface="Effra" panose="020B0603020203020204" pitchFamily="34" charset="0"/>
              </a:defRPr>
            </a:lvl1pPr>
            <a:lvl2pPr marL="0" indent="0" algn="l" defTabSz="914377" rtl="0" eaLnBrk="1" latinLnBrk="0" hangingPunct="1">
              <a:lnSpc>
                <a:spcPts val="3840"/>
              </a:lnSpc>
              <a:spcBef>
                <a:spcPct val="0"/>
              </a:spcBef>
              <a:buNone/>
              <a:defRPr lang="en-US" sz="3200" b="1" kern="1200" spc="-151" smtClean="0">
                <a:solidFill>
                  <a:schemeClr val="tx2"/>
                </a:solidFill>
                <a:latin typeface="Arial" charset="0"/>
                <a:ea typeface="Arial" charset="0"/>
                <a:cs typeface="Arial" charset="0"/>
              </a:defRPr>
            </a:lvl2pPr>
            <a:lvl3pPr marL="0" indent="0" algn="l" defTabSz="914377" rtl="0" eaLnBrk="1" latinLnBrk="0" hangingPunct="1">
              <a:lnSpc>
                <a:spcPts val="3840"/>
              </a:lnSpc>
              <a:spcBef>
                <a:spcPct val="0"/>
              </a:spcBef>
              <a:buNone/>
              <a:defRPr lang="en-US" sz="3200" b="1" kern="1200" spc="-151" smtClean="0">
                <a:solidFill>
                  <a:schemeClr val="tx2"/>
                </a:solidFill>
                <a:latin typeface="Arial" charset="0"/>
                <a:ea typeface="Arial" charset="0"/>
                <a:cs typeface="Arial" charset="0"/>
              </a:defRPr>
            </a:lvl3pPr>
            <a:lvl4pPr marL="0" indent="0" algn="l" defTabSz="914377" rtl="0" eaLnBrk="1" latinLnBrk="0" hangingPunct="1">
              <a:lnSpc>
                <a:spcPts val="3840"/>
              </a:lnSpc>
              <a:spcBef>
                <a:spcPct val="0"/>
              </a:spcBef>
              <a:buNone/>
              <a:defRPr lang="en-US" sz="3200" b="1" kern="1200" spc="-151" smtClean="0">
                <a:solidFill>
                  <a:schemeClr val="tx2"/>
                </a:solidFill>
                <a:latin typeface="Arial" charset="0"/>
                <a:ea typeface="Arial" charset="0"/>
                <a:cs typeface="Arial" charset="0"/>
              </a:defRPr>
            </a:lvl4pPr>
            <a:lvl5pPr marL="0" indent="0" algn="l" defTabSz="914377" rtl="0" eaLnBrk="1" latinLnBrk="0" hangingPunct="1">
              <a:lnSpc>
                <a:spcPts val="3840"/>
              </a:lnSpc>
              <a:spcBef>
                <a:spcPct val="0"/>
              </a:spcBef>
              <a:buNone/>
              <a:defRPr lang="en-US" sz="3200" b="1" kern="1200" spc="-151">
                <a:solidFill>
                  <a:schemeClr val="tx2"/>
                </a:solidFill>
                <a:latin typeface="Arial" charset="0"/>
                <a:ea typeface="Arial" charset="0"/>
                <a:cs typeface="Arial" charset="0"/>
              </a:defRPr>
            </a:lvl5pPr>
          </a:lstStyle>
          <a:p>
            <a:r>
              <a:rPr lang="en-GB"/>
              <a:t>BIG COPY</a:t>
            </a:r>
            <a:endParaRPr lang="en-US"/>
          </a:p>
        </p:txBody>
      </p:sp>
      <p:sp>
        <p:nvSpPr>
          <p:cNvPr id="51" name="Slide Number Placeholder 5">
            <a:extLst>
              <a:ext uri="{FF2B5EF4-FFF2-40B4-BE49-F238E27FC236}">
                <a16:creationId xmlns:a16="http://schemas.microsoft.com/office/drawing/2014/main" id="{AB8BFB27-4384-CA42-94C1-E6C511594A92}"/>
              </a:ext>
            </a:extLst>
          </p:cNvPr>
          <p:cNvSpPr txBox="1">
            <a:spLocks/>
          </p:cNvSpPr>
          <p:nvPr userDrawn="1"/>
        </p:nvSpPr>
        <p:spPr>
          <a:xfrm>
            <a:off x="11513340" y="6520112"/>
            <a:ext cx="338935" cy="211714"/>
          </a:xfrm>
          <a:prstGeom prst="rect">
            <a:avLst/>
          </a:prstGeom>
          <a:noFill/>
        </p:spPr>
        <p:txBody>
          <a:bodyPr vert="horz" lIns="36000" tIns="32400" rIns="36000" bIns="18000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600" b="0">
                <a:solidFill>
                  <a:schemeClr val="bg1">
                    <a:lumMod val="65000"/>
                  </a:schemeClr>
                </a:solidFill>
                <a:latin typeface="Effra" panose="020B0603020203020204" pitchFamily="34" charset="0"/>
                <a:cs typeface="Effra" panose="020B0603020203020204" pitchFamily="34" charset="0"/>
              </a:rPr>
              <a:t>P.  </a:t>
            </a:r>
            <a:fld id="{8D848597-3BD1-3F4D-AB2D-36A6D598B345}" type="slidenum">
              <a:rPr lang="en-US" sz="600" b="0" smtClean="0">
                <a:solidFill>
                  <a:schemeClr val="bg1">
                    <a:lumMod val="65000"/>
                  </a:schemeClr>
                </a:solidFill>
                <a:latin typeface="Effra" panose="020B0603020203020204" pitchFamily="34" charset="0"/>
                <a:cs typeface="Effra" panose="020B0603020203020204" pitchFamily="34" charset="0"/>
              </a:rPr>
              <a:pPr algn="ctr"/>
              <a:t>‹#›</a:t>
            </a:fld>
            <a:endParaRPr lang="en-US" sz="600" b="0">
              <a:solidFill>
                <a:schemeClr val="bg1">
                  <a:lumMod val="65000"/>
                </a:schemeClr>
              </a:solidFill>
              <a:latin typeface="Effra" panose="020B0603020203020204" pitchFamily="34" charset="0"/>
              <a:cs typeface="Effra" panose="020B0603020203020204" pitchFamily="34" charset="0"/>
            </a:endParaRPr>
          </a:p>
        </p:txBody>
      </p:sp>
      <p:cxnSp>
        <p:nvCxnSpPr>
          <p:cNvPr id="52" name="Straight Connector 51">
            <a:extLst>
              <a:ext uri="{FF2B5EF4-FFF2-40B4-BE49-F238E27FC236}">
                <a16:creationId xmlns:a16="http://schemas.microsoft.com/office/drawing/2014/main" id="{DF8E8556-D89E-EF47-8E08-3E64ECC99109}"/>
              </a:ext>
            </a:extLst>
          </p:cNvPr>
          <p:cNvCxnSpPr>
            <a:cxnSpLocks/>
          </p:cNvCxnSpPr>
          <p:nvPr userDrawn="1"/>
        </p:nvCxnSpPr>
        <p:spPr>
          <a:xfrm>
            <a:off x="11513339" y="6342916"/>
            <a:ext cx="338936"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38DD7655-3CFF-7244-9B8C-858618C18449}"/>
              </a:ext>
            </a:extLst>
          </p:cNvPr>
          <p:cNvSpPr/>
          <p:nvPr userDrawn="1"/>
        </p:nvSpPr>
        <p:spPr>
          <a:xfrm>
            <a:off x="0" y="3266"/>
            <a:ext cx="669446" cy="6857992"/>
          </a:xfrm>
          <a:prstGeom prst="rect">
            <a:avLst/>
          </a:prstGeom>
          <a:solidFill>
            <a:schemeClr val="tx1">
              <a:lumMod val="75000"/>
              <a:lumOff val="2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4" name="Graphic 53">
            <a:extLst>
              <a:ext uri="{FF2B5EF4-FFF2-40B4-BE49-F238E27FC236}">
                <a16:creationId xmlns:a16="http://schemas.microsoft.com/office/drawing/2014/main" id="{57862FC2-16F7-4D44-B3C6-083CB7CCE76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20782" y="324948"/>
            <a:ext cx="427883" cy="522968"/>
          </a:xfrm>
          <a:prstGeom prst="rect">
            <a:avLst/>
          </a:prstGeom>
        </p:spPr>
      </p:pic>
      <p:sp>
        <p:nvSpPr>
          <p:cNvPr id="55" name="Text Placeholder 3">
            <a:extLst>
              <a:ext uri="{FF2B5EF4-FFF2-40B4-BE49-F238E27FC236}">
                <a16:creationId xmlns:a16="http://schemas.microsoft.com/office/drawing/2014/main" id="{F09006F0-18A3-B744-8EEF-1A840C4D4769}"/>
              </a:ext>
            </a:extLst>
          </p:cNvPr>
          <p:cNvSpPr txBox="1">
            <a:spLocks/>
          </p:cNvSpPr>
          <p:nvPr userDrawn="1"/>
        </p:nvSpPr>
        <p:spPr>
          <a:xfrm>
            <a:off x="106799" y="6501274"/>
            <a:ext cx="455834" cy="210676"/>
          </a:xfrm>
          <a:prstGeom prst="rect">
            <a:avLst/>
          </a:prstGeom>
        </p:spPr>
        <p:txBody>
          <a:bodyPr lIns="0" tIns="0" rIns="0" bIns="0"/>
          <a:lstStyle>
            <a:lvl1pPr marL="0" indent="0" algn="l" defTabSz="914377" rtl="0" eaLnBrk="1" latinLnBrk="0" hangingPunct="1">
              <a:lnSpc>
                <a:spcPct val="100000"/>
              </a:lnSpc>
              <a:spcBef>
                <a:spcPts val="0"/>
              </a:spcBef>
              <a:spcAft>
                <a:spcPts val="1200"/>
              </a:spcAft>
              <a:buFont typeface="Arial"/>
              <a:buNone/>
              <a:defRPr sz="800" kern="1200">
                <a:solidFill>
                  <a:schemeClr val="tx2"/>
                </a:solidFill>
                <a:latin typeface="Arial" charset="0"/>
                <a:ea typeface="Arial" charset="0"/>
                <a:cs typeface="Arial" charset="0"/>
              </a:defRPr>
            </a:lvl1pPr>
            <a:lvl2pPr marL="0" indent="0" algn="l" defTabSz="914377" rtl="0" eaLnBrk="1" latinLnBrk="0" hangingPunct="1">
              <a:lnSpc>
                <a:spcPts val="2160"/>
              </a:lnSpc>
              <a:spcBef>
                <a:spcPts val="0"/>
              </a:spcBef>
              <a:spcAft>
                <a:spcPts val="600"/>
              </a:spcAft>
              <a:buFont typeface="Arial"/>
              <a:buNone/>
              <a:defRPr sz="900" kern="1200">
                <a:solidFill>
                  <a:schemeClr val="bg1"/>
                </a:solidFill>
                <a:latin typeface="Arial" charset="0"/>
                <a:ea typeface="Arial" charset="0"/>
                <a:cs typeface="Arial" charset="0"/>
              </a:defRPr>
            </a:lvl2pPr>
            <a:lvl3pPr marL="0" indent="0" algn="l" defTabSz="914377" rtl="0" eaLnBrk="1" latinLnBrk="0" hangingPunct="1">
              <a:lnSpc>
                <a:spcPts val="2160"/>
              </a:lnSpc>
              <a:spcBef>
                <a:spcPts val="0"/>
              </a:spcBef>
              <a:spcAft>
                <a:spcPts val="600"/>
              </a:spcAft>
              <a:buFont typeface="Arial"/>
              <a:buNone/>
              <a:defRPr sz="900" kern="1200">
                <a:solidFill>
                  <a:schemeClr val="bg1"/>
                </a:solidFill>
                <a:latin typeface="Arial" charset="0"/>
                <a:ea typeface="Arial" charset="0"/>
                <a:cs typeface="Arial" charset="0"/>
              </a:defRPr>
            </a:lvl3pPr>
            <a:lvl4pPr marL="0" indent="0" algn="l" defTabSz="914377" rtl="0" eaLnBrk="1" latinLnBrk="0" hangingPunct="1">
              <a:lnSpc>
                <a:spcPts val="2160"/>
              </a:lnSpc>
              <a:spcBef>
                <a:spcPts val="0"/>
              </a:spcBef>
              <a:spcAft>
                <a:spcPts val="600"/>
              </a:spcAft>
              <a:buFont typeface="Arial"/>
              <a:buNone/>
              <a:defRPr sz="900" kern="1200">
                <a:solidFill>
                  <a:schemeClr val="bg1"/>
                </a:solidFill>
                <a:latin typeface="Arial" charset="0"/>
                <a:ea typeface="Arial" charset="0"/>
                <a:cs typeface="Arial" charset="0"/>
              </a:defRPr>
            </a:lvl4pPr>
            <a:lvl5pPr marL="0" indent="0" algn="l" defTabSz="914377" rtl="0" eaLnBrk="1" latinLnBrk="0" hangingPunct="1">
              <a:lnSpc>
                <a:spcPts val="2160"/>
              </a:lnSpc>
              <a:spcBef>
                <a:spcPts val="0"/>
              </a:spcBef>
              <a:spcAft>
                <a:spcPts val="600"/>
              </a:spcAft>
              <a:buFont typeface="Arial"/>
              <a:buNone/>
              <a:defRPr sz="900" kern="1200">
                <a:solidFill>
                  <a:schemeClr val="bg1"/>
                </a:solidFill>
                <a:latin typeface="Arial" charset="0"/>
                <a:ea typeface="Arial" charset="0"/>
                <a:cs typeface="Arial" charset="0"/>
              </a:defRPr>
            </a:lvl5pPr>
            <a:lvl6pPr marL="2514537"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ctr"/>
            <a:fld id="{CC0FA17F-DDF3-7F40-A513-8D943187A7DC}" type="datetime4">
              <a:rPr lang="en-GB" sz="600" b="0" i="0" smtClean="0">
                <a:solidFill>
                  <a:schemeClr val="bg1">
                    <a:lumMod val="65000"/>
                  </a:schemeClr>
                </a:solidFill>
                <a:latin typeface="Effra Light" panose="020B0403020203020204" pitchFamily="34" charset="0"/>
                <a:cs typeface="Effra Light" panose="020B0403020203020204" pitchFamily="34" charset="0"/>
              </a:rPr>
              <a:t>16 March 2023</a:t>
            </a:fld>
            <a:endParaRPr lang="en-US" sz="700" b="0" i="0">
              <a:solidFill>
                <a:schemeClr val="bg1">
                  <a:lumMod val="65000"/>
                </a:schemeClr>
              </a:solidFill>
              <a:latin typeface="Effra Light" panose="020B0403020203020204" pitchFamily="34" charset="0"/>
              <a:cs typeface="Effra Light" panose="020B0403020203020204" pitchFamily="34" charset="0"/>
            </a:endParaRPr>
          </a:p>
        </p:txBody>
      </p:sp>
      <p:sp>
        <p:nvSpPr>
          <p:cNvPr id="56" name="Footer Placeholder 20">
            <a:extLst>
              <a:ext uri="{FF2B5EF4-FFF2-40B4-BE49-F238E27FC236}">
                <a16:creationId xmlns:a16="http://schemas.microsoft.com/office/drawing/2014/main" id="{7538A060-B51E-4046-9017-D2ADB55197E2}"/>
              </a:ext>
            </a:extLst>
          </p:cNvPr>
          <p:cNvSpPr>
            <a:spLocks noGrp="1"/>
          </p:cNvSpPr>
          <p:nvPr>
            <p:ph type="ftr" sz="quarter" idx="3"/>
          </p:nvPr>
        </p:nvSpPr>
        <p:spPr>
          <a:xfrm rot="5400000">
            <a:off x="-1413084" y="4369668"/>
            <a:ext cx="3495601" cy="134182"/>
          </a:xfrm>
          <a:prstGeom prst="rect">
            <a:avLst/>
          </a:prstGeom>
        </p:spPr>
        <p:txBody>
          <a:bodyPr vert="horz" lIns="0" tIns="0" rIns="0" bIns="0" rtlCol="0" anchor="ctr"/>
          <a:lstStyle>
            <a:lvl1pPr algn="r">
              <a:defRPr lang="en-US" sz="600" b="0" i="0" kern="1200" spc="200" baseline="0">
                <a:solidFill>
                  <a:schemeClr val="bg1">
                    <a:lumMod val="65000"/>
                  </a:schemeClr>
                </a:solidFill>
                <a:latin typeface="Effra Light" panose="020B0403020203020204" pitchFamily="34" charset="0"/>
                <a:ea typeface="Effra Light" panose="020B0403020203020204" pitchFamily="34" charset="0"/>
                <a:cs typeface="Effra Light" panose="020B0403020203020204" pitchFamily="34" charset="0"/>
              </a:defRPr>
            </a:lvl1pPr>
          </a:lstStyle>
          <a:p>
            <a:r>
              <a:rPr lang="en-GB"/>
              <a:t>Flutter International — Confidential </a:t>
            </a:r>
          </a:p>
        </p:txBody>
      </p:sp>
      <p:cxnSp>
        <p:nvCxnSpPr>
          <p:cNvPr id="57" name="Straight Connector 56">
            <a:extLst>
              <a:ext uri="{FF2B5EF4-FFF2-40B4-BE49-F238E27FC236}">
                <a16:creationId xmlns:a16="http://schemas.microsoft.com/office/drawing/2014/main" id="{8636E371-01BE-5742-B1CA-DA2DB6BB215E}"/>
              </a:ext>
            </a:extLst>
          </p:cNvPr>
          <p:cNvCxnSpPr>
            <a:cxnSpLocks/>
          </p:cNvCxnSpPr>
          <p:nvPr userDrawn="1"/>
        </p:nvCxnSpPr>
        <p:spPr>
          <a:xfrm>
            <a:off x="213613" y="6342916"/>
            <a:ext cx="242221"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2547449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Big Copy 2">
    <p:bg>
      <p:bgPr>
        <a:solidFill>
          <a:schemeClr val="tx1"/>
        </a:solidFill>
        <a:effectLst/>
      </p:bgPr>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C1AF9690-D650-2245-B792-EF1AD88CE861}"/>
              </a:ext>
            </a:extLst>
          </p:cNvPr>
          <p:cNvSpPr>
            <a:spLocks noGrp="1"/>
          </p:cNvSpPr>
          <p:nvPr>
            <p:ph type="title" hasCustomPrompt="1"/>
          </p:nvPr>
        </p:nvSpPr>
        <p:spPr>
          <a:xfrm>
            <a:off x="1092201" y="1248587"/>
            <a:ext cx="10421138" cy="5094325"/>
          </a:xfrm>
        </p:spPr>
        <p:txBody>
          <a:bodyPr anchor="t"/>
          <a:lstStyle>
            <a:lvl1pPr>
              <a:lnSpc>
                <a:spcPts val="4600"/>
              </a:lnSpc>
              <a:defRPr sz="4400">
                <a:solidFill>
                  <a:schemeClr val="bg1"/>
                </a:solidFill>
              </a:defRPr>
            </a:lvl1pPr>
          </a:lstStyle>
          <a:p>
            <a:r>
              <a:rPr lang="en-US"/>
              <a:t>Quote or Big Copy</a:t>
            </a:r>
          </a:p>
        </p:txBody>
      </p:sp>
      <p:grpSp>
        <p:nvGrpSpPr>
          <p:cNvPr id="13" name="Graphic 69">
            <a:extLst>
              <a:ext uri="{FF2B5EF4-FFF2-40B4-BE49-F238E27FC236}">
                <a16:creationId xmlns:a16="http://schemas.microsoft.com/office/drawing/2014/main" id="{71D3FC62-3544-C343-9139-050F0C9FF27D}"/>
              </a:ext>
            </a:extLst>
          </p:cNvPr>
          <p:cNvGrpSpPr/>
          <p:nvPr userDrawn="1"/>
        </p:nvGrpSpPr>
        <p:grpSpPr>
          <a:xfrm rot="10800000" flipV="1">
            <a:off x="8762999" y="-83841"/>
            <a:ext cx="2989668" cy="3869524"/>
            <a:chOff x="8600772" y="152398"/>
            <a:chExt cx="3591227" cy="4648121"/>
          </a:xfrm>
          <a:solidFill>
            <a:schemeClr val="accent6">
              <a:lumMod val="90000"/>
              <a:alpha val="19000"/>
            </a:schemeClr>
          </a:solidFill>
        </p:grpSpPr>
        <p:sp>
          <p:nvSpPr>
            <p:cNvPr id="17" name="Freeform 16">
              <a:extLst>
                <a:ext uri="{FF2B5EF4-FFF2-40B4-BE49-F238E27FC236}">
                  <a16:creationId xmlns:a16="http://schemas.microsoft.com/office/drawing/2014/main" id="{59C10581-75D9-5D45-ADDA-2F96C1A0015A}"/>
                </a:ext>
              </a:extLst>
            </p:cNvPr>
            <p:cNvSpPr/>
            <p:nvPr/>
          </p:nvSpPr>
          <p:spPr>
            <a:xfrm>
              <a:off x="10127236" y="3627465"/>
              <a:ext cx="298419" cy="341458"/>
            </a:xfrm>
            <a:custGeom>
              <a:avLst/>
              <a:gdLst>
                <a:gd name="connsiteX0" fmla="*/ 0 w 298419"/>
                <a:gd name="connsiteY0" fmla="*/ 85514 h 341458"/>
                <a:gd name="connsiteX1" fmla="*/ 0 w 298419"/>
                <a:gd name="connsiteY1" fmla="*/ 255945 h 341458"/>
                <a:gd name="connsiteX2" fmla="*/ 149210 w 298419"/>
                <a:gd name="connsiteY2" fmla="*/ 341458 h 341458"/>
                <a:gd name="connsiteX3" fmla="*/ 298419 w 298419"/>
                <a:gd name="connsiteY3" fmla="*/ 255945 h 341458"/>
                <a:gd name="connsiteX4" fmla="*/ 298419 w 298419"/>
                <a:gd name="connsiteY4" fmla="*/ 85514 h 341458"/>
                <a:gd name="connsiteX5" fmla="*/ 149210 w 298419"/>
                <a:gd name="connsiteY5" fmla="*/ 0 h 341458"/>
                <a:gd name="connsiteX6" fmla="*/ 284692 w 298419"/>
                <a:gd name="connsiteY6" fmla="*/ 249390 h 341458"/>
                <a:gd name="connsiteX7" fmla="*/ 148016 w 298419"/>
                <a:gd name="connsiteY7" fmla="*/ 328348 h 341458"/>
                <a:gd name="connsiteX8" fmla="*/ 11340 w 298419"/>
                <a:gd name="connsiteY8" fmla="*/ 249390 h 341458"/>
                <a:gd name="connsiteX9" fmla="*/ 11340 w 298419"/>
                <a:gd name="connsiteY9" fmla="*/ 92069 h 341458"/>
                <a:gd name="connsiteX10" fmla="*/ 148016 w 298419"/>
                <a:gd name="connsiteY10" fmla="*/ 13110 h 341458"/>
                <a:gd name="connsiteX11" fmla="*/ 284692 w 298419"/>
                <a:gd name="connsiteY11" fmla="*/ 92069 h 341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8419" h="341458">
                  <a:moveTo>
                    <a:pt x="0" y="85514"/>
                  </a:moveTo>
                  <a:lnTo>
                    <a:pt x="0" y="255945"/>
                  </a:lnTo>
                  <a:lnTo>
                    <a:pt x="149210" y="341458"/>
                  </a:lnTo>
                  <a:lnTo>
                    <a:pt x="298419" y="255945"/>
                  </a:lnTo>
                  <a:lnTo>
                    <a:pt x="298419" y="85514"/>
                  </a:lnTo>
                  <a:lnTo>
                    <a:pt x="149210" y="0"/>
                  </a:lnTo>
                  <a:close/>
                  <a:moveTo>
                    <a:pt x="284692" y="249390"/>
                  </a:moveTo>
                  <a:lnTo>
                    <a:pt x="148016" y="328348"/>
                  </a:lnTo>
                  <a:lnTo>
                    <a:pt x="11340" y="249390"/>
                  </a:lnTo>
                  <a:lnTo>
                    <a:pt x="11340" y="92069"/>
                  </a:lnTo>
                  <a:lnTo>
                    <a:pt x="148016" y="13110"/>
                  </a:lnTo>
                  <a:lnTo>
                    <a:pt x="284692" y="92069"/>
                  </a:lnTo>
                  <a:close/>
                </a:path>
              </a:pathLst>
            </a:custGeom>
            <a:grpFill/>
            <a:ln w="29774"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B62A10D2-AF65-1F4B-A766-275EF076C189}"/>
                </a:ext>
              </a:extLst>
            </p:cNvPr>
            <p:cNvSpPr/>
            <p:nvPr/>
          </p:nvSpPr>
          <p:spPr>
            <a:xfrm>
              <a:off x="10232859" y="2508482"/>
              <a:ext cx="566698" cy="654312"/>
            </a:xfrm>
            <a:custGeom>
              <a:avLst/>
              <a:gdLst>
                <a:gd name="connsiteX0" fmla="*/ 566698 w 566698"/>
                <a:gd name="connsiteY0" fmla="*/ 163280 h 654312"/>
                <a:gd name="connsiteX1" fmla="*/ 283498 w 566698"/>
                <a:gd name="connsiteY1" fmla="*/ 0 h 654312"/>
                <a:gd name="connsiteX2" fmla="*/ 0 w 566698"/>
                <a:gd name="connsiteY2" fmla="*/ 163280 h 654312"/>
                <a:gd name="connsiteX3" fmla="*/ 0 w 566698"/>
                <a:gd name="connsiteY3" fmla="*/ 491033 h 654312"/>
                <a:gd name="connsiteX4" fmla="*/ 283498 w 566698"/>
                <a:gd name="connsiteY4" fmla="*/ 654313 h 654312"/>
                <a:gd name="connsiteX5" fmla="*/ 566698 w 566698"/>
                <a:gd name="connsiteY5" fmla="*/ 491033 h 654312"/>
                <a:gd name="connsiteX6" fmla="*/ 555358 w 566698"/>
                <a:gd name="connsiteY6" fmla="*/ 483286 h 654312"/>
                <a:gd name="connsiteX7" fmla="*/ 283498 w 566698"/>
                <a:gd name="connsiteY7" fmla="*/ 640011 h 654312"/>
                <a:gd name="connsiteX8" fmla="*/ 11937 w 566698"/>
                <a:gd name="connsiteY8" fmla="*/ 483286 h 654312"/>
                <a:gd name="connsiteX9" fmla="*/ 11937 w 566698"/>
                <a:gd name="connsiteY9" fmla="*/ 169835 h 654312"/>
                <a:gd name="connsiteX10" fmla="*/ 284095 w 566698"/>
                <a:gd name="connsiteY10" fmla="*/ 13110 h 654312"/>
                <a:gd name="connsiteX11" fmla="*/ 555955 w 566698"/>
                <a:gd name="connsiteY11" fmla="*/ 169835 h 654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66698" h="654312">
                  <a:moveTo>
                    <a:pt x="566698" y="163280"/>
                  </a:moveTo>
                  <a:lnTo>
                    <a:pt x="283498" y="0"/>
                  </a:lnTo>
                  <a:lnTo>
                    <a:pt x="0" y="163280"/>
                  </a:lnTo>
                  <a:lnTo>
                    <a:pt x="0" y="491033"/>
                  </a:lnTo>
                  <a:lnTo>
                    <a:pt x="283498" y="654313"/>
                  </a:lnTo>
                  <a:lnTo>
                    <a:pt x="566698" y="491033"/>
                  </a:lnTo>
                  <a:close/>
                  <a:moveTo>
                    <a:pt x="555358" y="483286"/>
                  </a:moveTo>
                  <a:lnTo>
                    <a:pt x="283498" y="640011"/>
                  </a:lnTo>
                  <a:lnTo>
                    <a:pt x="11937" y="483286"/>
                  </a:lnTo>
                  <a:lnTo>
                    <a:pt x="11937" y="169835"/>
                  </a:lnTo>
                  <a:lnTo>
                    <a:pt x="284095" y="13110"/>
                  </a:lnTo>
                  <a:lnTo>
                    <a:pt x="555955" y="169835"/>
                  </a:lnTo>
                  <a:close/>
                </a:path>
              </a:pathLst>
            </a:custGeom>
            <a:grpFill/>
            <a:ln w="29774"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D4A19183-F716-2345-A8E5-A8CA9D79FB7D}"/>
                </a:ext>
              </a:extLst>
            </p:cNvPr>
            <p:cNvSpPr/>
            <p:nvPr/>
          </p:nvSpPr>
          <p:spPr>
            <a:xfrm>
              <a:off x="11562633" y="3610936"/>
              <a:ext cx="238735" cy="272927"/>
            </a:xfrm>
            <a:custGeom>
              <a:avLst/>
              <a:gdLst>
                <a:gd name="connsiteX0" fmla="*/ 119368 w 238735"/>
                <a:gd name="connsiteY0" fmla="*/ 0 h 272927"/>
                <a:gd name="connsiteX1" fmla="*/ 0 w 238735"/>
                <a:gd name="connsiteY1" fmla="*/ 68232 h 272927"/>
                <a:gd name="connsiteX2" fmla="*/ 0 w 238735"/>
                <a:gd name="connsiteY2" fmla="*/ 204696 h 272927"/>
                <a:gd name="connsiteX3" fmla="*/ 119368 w 238735"/>
                <a:gd name="connsiteY3" fmla="*/ 272928 h 272927"/>
                <a:gd name="connsiteX4" fmla="*/ 238735 w 238735"/>
                <a:gd name="connsiteY4" fmla="*/ 204696 h 272927"/>
                <a:gd name="connsiteX5" fmla="*/ 238735 w 238735"/>
                <a:gd name="connsiteY5" fmla="*/ 68232 h 272927"/>
                <a:gd name="connsiteX6" fmla="*/ 226500 w 238735"/>
                <a:gd name="connsiteY6" fmla="*/ 198141 h 272927"/>
                <a:gd name="connsiteX7" fmla="*/ 119368 w 238735"/>
                <a:gd name="connsiteY7" fmla="*/ 259818 h 272927"/>
                <a:gd name="connsiteX8" fmla="*/ 12235 w 238735"/>
                <a:gd name="connsiteY8" fmla="*/ 197247 h 272927"/>
                <a:gd name="connsiteX9" fmla="*/ 12235 w 238735"/>
                <a:gd name="connsiteY9" fmla="*/ 73893 h 272927"/>
                <a:gd name="connsiteX10" fmla="*/ 119368 w 238735"/>
                <a:gd name="connsiteY10" fmla="*/ 12216 h 272927"/>
                <a:gd name="connsiteX11" fmla="*/ 226500 w 238735"/>
                <a:gd name="connsiteY11" fmla="*/ 73893 h 272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735" h="272927">
                  <a:moveTo>
                    <a:pt x="119368" y="0"/>
                  </a:moveTo>
                  <a:lnTo>
                    <a:pt x="0" y="68232"/>
                  </a:lnTo>
                  <a:lnTo>
                    <a:pt x="0" y="204696"/>
                  </a:lnTo>
                  <a:lnTo>
                    <a:pt x="119368" y="272928"/>
                  </a:lnTo>
                  <a:lnTo>
                    <a:pt x="238735" y="204696"/>
                  </a:lnTo>
                  <a:lnTo>
                    <a:pt x="238735" y="68232"/>
                  </a:lnTo>
                  <a:close/>
                  <a:moveTo>
                    <a:pt x="226500" y="198141"/>
                  </a:moveTo>
                  <a:lnTo>
                    <a:pt x="119368" y="259818"/>
                  </a:lnTo>
                  <a:lnTo>
                    <a:pt x="12235" y="197247"/>
                  </a:lnTo>
                  <a:lnTo>
                    <a:pt x="12235" y="73893"/>
                  </a:lnTo>
                  <a:lnTo>
                    <a:pt x="119368" y="12216"/>
                  </a:lnTo>
                  <a:lnTo>
                    <a:pt x="226500" y="73893"/>
                  </a:lnTo>
                  <a:close/>
                </a:path>
              </a:pathLst>
            </a:custGeom>
            <a:grpFill/>
            <a:ln w="29774" cap="flat">
              <a:noFill/>
              <a:prstDash val="solid"/>
              <a:miter/>
            </a:ln>
          </p:spPr>
          <p:txBody>
            <a:bodyPr rtlCol="0" anchor="ctr"/>
            <a:lstStyle/>
            <a:p>
              <a:endParaRPr lang="en-US"/>
            </a:p>
          </p:txBody>
        </p:sp>
        <p:sp>
          <p:nvSpPr>
            <p:cNvPr id="26" name="Freeform 25">
              <a:extLst>
                <a:ext uri="{FF2B5EF4-FFF2-40B4-BE49-F238E27FC236}">
                  <a16:creationId xmlns:a16="http://schemas.microsoft.com/office/drawing/2014/main" id="{D5BC8D25-CA0A-504B-BCE4-655F3C8C9D40}"/>
                </a:ext>
              </a:extLst>
            </p:cNvPr>
            <p:cNvSpPr/>
            <p:nvPr/>
          </p:nvSpPr>
          <p:spPr>
            <a:xfrm>
              <a:off x="10995040" y="1711902"/>
              <a:ext cx="194271" cy="224957"/>
            </a:xfrm>
            <a:custGeom>
              <a:avLst/>
              <a:gdLst>
                <a:gd name="connsiteX0" fmla="*/ 0 w 194271"/>
                <a:gd name="connsiteY0" fmla="*/ 56016 h 224957"/>
                <a:gd name="connsiteX1" fmla="*/ 0 w 194271"/>
                <a:gd name="connsiteY1" fmla="*/ 168643 h 224957"/>
                <a:gd name="connsiteX2" fmla="*/ 97285 w 194271"/>
                <a:gd name="connsiteY2" fmla="*/ 224957 h 224957"/>
                <a:gd name="connsiteX3" fmla="*/ 194271 w 194271"/>
                <a:gd name="connsiteY3" fmla="*/ 168643 h 224957"/>
                <a:gd name="connsiteX4" fmla="*/ 194271 w 194271"/>
                <a:gd name="connsiteY4" fmla="*/ 56016 h 224957"/>
                <a:gd name="connsiteX5" fmla="*/ 97285 w 194271"/>
                <a:gd name="connsiteY5" fmla="*/ 0 h 224957"/>
                <a:gd name="connsiteX6" fmla="*/ 182334 w 194271"/>
                <a:gd name="connsiteY6" fmla="*/ 161492 h 224957"/>
                <a:gd name="connsiteX7" fmla="*/ 96688 w 194271"/>
                <a:gd name="connsiteY7" fmla="*/ 211251 h 224957"/>
                <a:gd name="connsiteX8" fmla="*/ 10743 w 194271"/>
                <a:gd name="connsiteY8" fmla="*/ 161492 h 224957"/>
                <a:gd name="connsiteX9" fmla="*/ 10743 w 194271"/>
                <a:gd name="connsiteY9" fmla="*/ 62571 h 224957"/>
                <a:gd name="connsiteX10" fmla="*/ 96688 w 194271"/>
                <a:gd name="connsiteY10" fmla="*/ 13110 h 224957"/>
                <a:gd name="connsiteX11" fmla="*/ 182334 w 194271"/>
                <a:gd name="connsiteY11" fmla="*/ 62571 h 224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4271" h="224957">
                  <a:moveTo>
                    <a:pt x="0" y="56016"/>
                  </a:moveTo>
                  <a:lnTo>
                    <a:pt x="0" y="168643"/>
                  </a:lnTo>
                  <a:lnTo>
                    <a:pt x="97285" y="224957"/>
                  </a:lnTo>
                  <a:lnTo>
                    <a:pt x="194271" y="168643"/>
                  </a:lnTo>
                  <a:lnTo>
                    <a:pt x="194271" y="56016"/>
                  </a:lnTo>
                  <a:lnTo>
                    <a:pt x="97285" y="0"/>
                  </a:lnTo>
                  <a:close/>
                  <a:moveTo>
                    <a:pt x="182334" y="161492"/>
                  </a:moveTo>
                  <a:lnTo>
                    <a:pt x="96688" y="211251"/>
                  </a:lnTo>
                  <a:lnTo>
                    <a:pt x="10743" y="161492"/>
                  </a:lnTo>
                  <a:lnTo>
                    <a:pt x="10743" y="62571"/>
                  </a:lnTo>
                  <a:lnTo>
                    <a:pt x="96688" y="13110"/>
                  </a:lnTo>
                  <a:lnTo>
                    <a:pt x="182334" y="62571"/>
                  </a:lnTo>
                  <a:close/>
                </a:path>
              </a:pathLst>
            </a:custGeom>
            <a:grpFill/>
            <a:ln w="29774" cap="flat">
              <a:no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83071786-83BB-6E4A-A081-867AC56B9704}"/>
                </a:ext>
              </a:extLst>
            </p:cNvPr>
            <p:cNvSpPr/>
            <p:nvPr/>
          </p:nvSpPr>
          <p:spPr>
            <a:xfrm>
              <a:off x="9674815" y="1562980"/>
              <a:ext cx="558044" cy="643586"/>
            </a:xfrm>
            <a:custGeom>
              <a:avLst/>
              <a:gdLst>
                <a:gd name="connsiteX0" fmla="*/ 0 w 558044"/>
                <a:gd name="connsiteY0" fmla="*/ 160897 h 643586"/>
                <a:gd name="connsiteX1" fmla="*/ 0 w 558044"/>
                <a:gd name="connsiteY1" fmla="*/ 482690 h 643586"/>
                <a:gd name="connsiteX2" fmla="*/ 279022 w 558044"/>
                <a:gd name="connsiteY2" fmla="*/ 643586 h 643586"/>
                <a:gd name="connsiteX3" fmla="*/ 558044 w 558044"/>
                <a:gd name="connsiteY3" fmla="*/ 482690 h 643586"/>
                <a:gd name="connsiteX4" fmla="*/ 558044 w 558044"/>
                <a:gd name="connsiteY4" fmla="*/ 160897 h 643586"/>
                <a:gd name="connsiteX5" fmla="*/ 279022 w 558044"/>
                <a:gd name="connsiteY5" fmla="*/ 0 h 643586"/>
                <a:gd name="connsiteX6" fmla="*/ 546704 w 558044"/>
                <a:gd name="connsiteY6" fmla="*/ 476731 h 643586"/>
                <a:gd name="connsiteX7" fmla="*/ 278127 w 558044"/>
                <a:gd name="connsiteY7" fmla="*/ 631370 h 643586"/>
                <a:gd name="connsiteX8" fmla="*/ 9549 w 558044"/>
                <a:gd name="connsiteY8" fmla="*/ 476731 h 643586"/>
                <a:gd name="connsiteX9" fmla="*/ 9549 w 558044"/>
                <a:gd name="connsiteY9" fmla="*/ 167452 h 643586"/>
                <a:gd name="connsiteX10" fmla="*/ 278127 w 558044"/>
                <a:gd name="connsiteY10" fmla="*/ 13110 h 643586"/>
                <a:gd name="connsiteX11" fmla="*/ 546704 w 558044"/>
                <a:gd name="connsiteY11" fmla="*/ 167452 h 643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8044" h="643586">
                  <a:moveTo>
                    <a:pt x="0" y="160897"/>
                  </a:moveTo>
                  <a:lnTo>
                    <a:pt x="0" y="482690"/>
                  </a:lnTo>
                  <a:lnTo>
                    <a:pt x="279022" y="643586"/>
                  </a:lnTo>
                  <a:lnTo>
                    <a:pt x="558044" y="482690"/>
                  </a:lnTo>
                  <a:lnTo>
                    <a:pt x="558044" y="160897"/>
                  </a:lnTo>
                  <a:lnTo>
                    <a:pt x="279022" y="0"/>
                  </a:lnTo>
                  <a:close/>
                  <a:moveTo>
                    <a:pt x="546704" y="476731"/>
                  </a:moveTo>
                  <a:lnTo>
                    <a:pt x="278127" y="631370"/>
                  </a:lnTo>
                  <a:lnTo>
                    <a:pt x="9549" y="476731"/>
                  </a:lnTo>
                  <a:lnTo>
                    <a:pt x="9549" y="167452"/>
                  </a:lnTo>
                  <a:lnTo>
                    <a:pt x="278127" y="13110"/>
                  </a:lnTo>
                  <a:lnTo>
                    <a:pt x="546704" y="167452"/>
                  </a:lnTo>
                  <a:close/>
                </a:path>
              </a:pathLst>
            </a:custGeom>
            <a:grpFill/>
            <a:ln w="29774" cap="flat">
              <a:noFill/>
              <a:prstDash val="solid"/>
              <a:miter/>
            </a:ln>
          </p:spPr>
          <p:txBody>
            <a:bodyPr rtlCol="0" anchor="ctr"/>
            <a:lstStyle/>
            <a:p>
              <a:endParaRPr lang="en-US"/>
            </a:p>
          </p:txBody>
        </p:sp>
        <p:sp>
          <p:nvSpPr>
            <p:cNvPr id="29" name="Freeform 28">
              <a:extLst>
                <a:ext uri="{FF2B5EF4-FFF2-40B4-BE49-F238E27FC236}">
                  <a16:creationId xmlns:a16="http://schemas.microsoft.com/office/drawing/2014/main" id="{E6853326-722D-3340-B8EE-1AE9CCCA7037}"/>
                </a:ext>
              </a:extLst>
            </p:cNvPr>
            <p:cNvSpPr/>
            <p:nvPr/>
          </p:nvSpPr>
          <p:spPr>
            <a:xfrm>
              <a:off x="9143163" y="3152067"/>
              <a:ext cx="479566" cy="552798"/>
            </a:xfrm>
            <a:custGeom>
              <a:avLst/>
              <a:gdLst>
                <a:gd name="connsiteX0" fmla="*/ 0 w 600718"/>
                <a:gd name="connsiteY0" fmla="*/ 173113 h 692451"/>
                <a:gd name="connsiteX1" fmla="*/ 0 w 600718"/>
                <a:gd name="connsiteY1" fmla="*/ 519339 h 692451"/>
                <a:gd name="connsiteX2" fmla="*/ 300210 w 600718"/>
                <a:gd name="connsiteY2" fmla="*/ 692451 h 692451"/>
                <a:gd name="connsiteX3" fmla="*/ 600718 w 600718"/>
                <a:gd name="connsiteY3" fmla="*/ 519339 h 692451"/>
                <a:gd name="connsiteX4" fmla="*/ 600718 w 600718"/>
                <a:gd name="connsiteY4" fmla="*/ 173113 h 692451"/>
                <a:gd name="connsiteX5" fmla="*/ 300210 w 600718"/>
                <a:gd name="connsiteY5" fmla="*/ 0 h 692451"/>
                <a:gd name="connsiteX6" fmla="*/ 592661 w 600718"/>
                <a:gd name="connsiteY6" fmla="*/ 514869 h 692451"/>
                <a:gd name="connsiteX7" fmla="*/ 300210 w 600718"/>
                <a:gd name="connsiteY7" fmla="*/ 683215 h 692451"/>
                <a:gd name="connsiteX8" fmla="*/ 8057 w 600718"/>
                <a:gd name="connsiteY8" fmla="*/ 514869 h 692451"/>
                <a:gd name="connsiteX9" fmla="*/ 8057 w 600718"/>
                <a:gd name="connsiteY9" fmla="*/ 177582 h 692451"/>
                <a:gd name="connsiteX10" fmla="*/ 300210 w 600718"/>
                <a:gd name="connsiteY10" fmla="*/ 9237 h 692451"/>
                <a:gd name="connsiteX11" fmla="*/ 592661 w 600718"/>
                <a:gd name="connsiteY11" fmla="*/ 177582 h 692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0718" h="692451">
                  <a:moveTo>
                    <a:pt x="0" y="173113"/>
                  </a:moveTo>
                  <a:lnTo>
                    <a:pt x="0" y="519339"/>
                  </a:lnTo>
                  <a:lnTo>
                    <a:pt x="300210" y="692451"/>
                  </a:lnTo>
                  <a:lnTo>
                    <a:pt x="600718" y="519339"/>
                  </a:lnTo>
                  <a:lnTo>
                    <a:pt x="600718" y="173113"/>
                  </a:lnTo>
                  <a:lnTo>
                    <a:pt x="300210" y="0"/>
                  </a:lnTo>
                  <a:close/>
                  <a:moveTo>
                    <a:pt x="592661" y="514869"/>
                  </a:moveTo>
                  <a:lnTo>
                    <a:pt x="300210" y="683215"/>
                  </a:lnTo>
                  <a:lnTo>
                    <a:pt x="8057" y="514869"/>
                  </a:lnTo>
                  <a:lnTo>
                    <a:pt x="8057" y="177582"/>
                  </a:lnTo>
                  <a:lnTo>
                    <a:pt x="300210" y="9237"/>
                  </a:lnTo>
                  <a:lnTo>
                    <a:pt x="592661" y="177582"/>
                  </a:lnTo>
                  <a:close/>
                </a:path>
              </a:pathLst>
            </a:custGeom>
            <a:grpFill/>
            <a:ln w="29774" cap="flat">
              <a:noFill/>
              <a:prstDash val="solid"/>
              <a:miter/>
            </a:ln>
          </p:spPr>
          <p:txBody>
            <a:bodyPr rtlCol="0" anchor="ctr"/>
            <a:lstStyle/>
            <a:p>
              <a:endParaRPr lang="en-US"/>
            </a:p>
          </p:txBody>
        </p:sp>
        <p:sp>
          <p:nvSpPr>
            <p:cNvPr id="30" name="Freeform 29">
              <a:extLst>
                <a:ext uri="{FF2B5EF4-FFF2-40B4-BE49-F238E27FC236}">
                  <a16:creationId xmlns:a16="http://schemas.microsoft.com/office/drawing/2014/main" id="{5F9EAA84-2CE4-4247-821A-9358A6FFD283}"/>
                </a:ext>
              </a:extLst>
            </p:cNvPr>
            <p:cNvSpPr/>
            <p:nvPr/>
          </p:nvSpPr>
          <p:spPr>
            <a:xfrm>
              <a:off x="9811210" y="152398"/>
              <a:ext cx="634439" cy="731483"/>
            </a:xfrm>
            <a:custGeom>
              <a:avLst/>
              <a:gdLst>
                <a:gd name="connsiteX0" fmla="*/ 634440 w 634439"/>
                <a:gd name="connsiteY0" fmla="*/ 548538 h 731483"/>
                <a:gd name="connsiteX1" fmla="*/ 634440 w 634439"/>
                <a:gd name="connsiteY1" fmla="*/ 182945 h 731483"/>
                <a:gd name="connsiteX2" fmla="*/ 317220 w 634439"/>
                <a:gd name="connsiteY2" fmla="*/ 0 h 731483"/>
                <a:gd name="connsiteX3" fmla="*/ 0 w 634439"/>
                <a:gd name="connsiteY3" fmla="*/ 182945 h 731483"/>
                <a:gd name="connsiteX4" fmla="*/ 0 w 634439"/>
                <a:gd name="connsiteY4" fmla="*/ 548538 h 731483"/>
                <a:gd name="connsiteX5" fmla="*/ 317220 w 634439"/>
                <a:gd name="connsiteY5" fmla="*/ 731483 h 731483"/>
                <a:gd name="connsiteX6" fmla="*/ 7759 w 634439"/>
                <a:gd name="connsiteY6" fmla="*/ 187415 h 731483"/>
                <a:gd name="connsiteX7" fmla="*/ 316921 w 634439"/>
                <a:gd name="connsiteY7" fmla="*/ 8641 h 731483"/>
                <a:gd name="connsiteX8" fmla="*/ 626382 w 634439"/>
                <a:gd name="connsiteY8" fmla="*/ 187415 h 731483"/>
                <a:gd name="connsiteX9" fmla="*/ 626382 w 634439"/>
                <a:gd name="connsiteY9" fmla="*/ 544963 h 731483"/>
                <a:gd name="connsiteX10" fmla="*/ 316921 w 634439"/>
                <a:gd name="connsiteY10" fmla="*/ 723737 h 731483"/>
                <a:gd name="connsiteX11" fmla="*/ 7759 w 634439"/>
                <a:gd name="connsiteY11" fmla="*/ 544963 h 731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34439" h="731483">
                  <a:moveTo>
                    <a:pt x="634440" y="548538"/>
                  </a:moveTo>
                  <a:lnTo>
                    <a:pt x="634440" y="182945"/>
                  </a:lnTo>
                  <a:lnTo>
                    <a:pt x="317220" y="0"/>
                  </a:lnTo>
                  <a:lnTo>
                    <a:pt x="0" y="182945"/>
                  </a:lnTo>
                  <a:lnTo>
                    <a:pt x="0" y="548538"/>
                  </a:lnTo>
                  <a:lnTo>
                    <a:pt x="317220" y="731483"/>
                  </a:lnTo>
                  <a:close/>
                  <a:moveTo>
                    <a:pt x="7759" y="187415"/>
                  </a:moveTo>
                  <a:lnTo>
                    <a:pt x="316921" y="8641"/>
                  </a:lnTo>
                  <a:lnTo>
                    <a:pt x="626382" y="187415"/>
                  </a:lnTo>
                  <a:lnTo>
                    <a:pt x="626382" y="544963"/>
                  </a:lnTo>
                  <a:lnTo>
                    <a:pt x="316921" y="723737"/>
                  </a:lnTo>
                  <a:lnTo>
                    <a:pt x="7759" y="544963"/>
                  </a:lnTo>
                  <a:close/>
                </a:path>
              </a:pathLst>
            </a:custGeom>
            <a:grpFill/>
            <a:ln w="29774" cap="flat">
              <a:noFill/>
              <a:prstDash val="solid"/>
              <a:miter/>
            </a:ln>
          </p:spPr>
          <p:txBody>
            <a:bodyPr rtlCol="0" anchor="ctr"/>
            <a:lstStyle/>
            <a:p>
              <a:endParaRPr lang="en-US"/>
            </a:p>
          </p:txBody>
        </p:sp>
        <p:sp>
          <p:nvSpPr>
            <p:cNvPr id="31" name="Freeform 30">
              <a:extLst>
                <a:ext uri="{FF2B5EF4-FFF2-40B4-BE49-F238E27FC236}">
                  <a16:creationId xmlns:a16="http://schemas.microsoft.com/office/drawing/2014/main" id="{4C7A7225-05C0-064F-AEF8-9F13B48B3981}"/>
                </a:ext>
              </a:extLst>
            </p:cNvPr>
            <p:cNvSpPr/>
            <p:nvPr/>
          </p:nvSpPr>
          <p:spPr>
            <a:xfrm>
              <a:off x="10786563" y="3968923"/>
              <a:ext cx="717698" cy="831596"/>
            </a:xfrm>
            <a:custGeom>
              <a:avLst/>
              <a:gdLst>
                <a:gd name="connsiteX0" fmla="*/ 0 w 717698"/>
                <a:gd name="connsiteY0" fmla="*/ 208570 h 831596"/>
                <a:gd name="connsiteX1" fmla="*/ 0 w 717698"/>
                <a:gd name="connsiteY1" fmla="*/ 623027 h 831596"/>
                <a:gd name="connsiteX2" fmla="*/ 358103 w 717698"/>
                <a:gd name="connsiteY2" fmla="*/ 831596 h 831596"/>
                <a:gd name="connsiteX3" fmla="*/ 717699 w 717698"/>
                <a:gd name="connsiteY3" fmla="*/ 623027 h 831596"/>
                <a:gd name="connsiteX4" fmla="*/ 717699 w 717698"/>
                <a:gd name="connsiteY4" fmla="*/ 208570 h 831596"/>
                <a:gd name="connsiteX5" fmla="*/ 358103 w 717698"/>
                <a:gd name="connsiteY5" fmla="*/ 0 h 831596"/>
                <a:gd name="connsiteX6" fmla="*/ 710835 w 717698"/>
                <a:gd name="connsiteY6" fmla="*/ 619452 h 831596"/>
                <a:gd name="connsiteX7" fmla="*/ 359297 w 717698"/>
                <a:gd name="connsiteY7" fmla="*/ 822062 h 831596"/>
                <a:gd name="connsiteX8" fmla="*/ 7759 w 717698"/>
                <a:gd name="connsiteY8" fmla="*/ 619452 h 831596"/>
                <a:gd name="connsiteX9" fmla="*/ 7759 w 717698"/>
                <a:gd name="connsiteY9" fmla="*/ 213039 h 831596"/>
                <a:gd name="connsiteX10" fmla="*/ 359297 w 717698"/>
                <a:gd name="connsiteY10" fmla="*/ 10428 h 831596"/>
                <a:gd name="connsiteX11" fmla="*/ 710835 w 717698"/>
                <a:gd name="connsiteY11" fmla="*/ 213039 h 831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17698" h="831596">
                  <a:moveTo>
                    <a:pt x="0" y="208570"/>
                  </a:moveTo>
                  <a:lnTo>
                    <a:pt x="0" y="623027"/>
                  </a:lnTo>
                  <a:lnTo>
                    <a:pt x="358103" y="831596"/>
                  </a:lnTo>
                  <a:lnTo>
                    <a:pt x="717699" y="623027"/>
                  </a:lnTo>
                  <a:lnTo>
                    <a:pt x="717699" y="208570"/>
                  </a:lnTo>
                  <a:lnTo>
                    <a:pt x="358103" y="0"/>
                  </a:lnTo>
                  <a:close/>
                  <a:moveTo>
                    <a:pt x="710835" y="619452"/>
                  </a:moveTo>
                  <a:lnTo>
                    <a:pt x="359297" y="822062"/>
                  </a:lnTo>
                  <a:lnTo>
                    <a:pt x="7759" y="619452"/>
                  </a:lnTo>
                  <a:lnTo>
                    <a:pt x="7759" y="213039"/>
                  </a:lnTo>
                  <a:lnTo>
                    <a:pt x="359297" y="10428"/>
                  </a:lnTo>
                  <a:lnTo>
                    <a:pt x="710835" y="213039"/>
                  </a:lnTo>
                  <a:close/>
                </a:path>
              </a:pathLst>
            </a:custGeom>
            <a:grpFill/>
            <a:ln w="29774" cap="flat">
              <a:noFill/>
              <a:prstDash val="solid"/>
              <a:miter/>
            </a:ln>
          </p:spPr>
          <p:txBody>
            <a:bodyPr rtlCol="0" anchor="ctr"/>
            <a:lstStyle/>
            <a:p>
              <a:endParaRPr lang="en-US"/>
            </a:p>
          </p:txBody>
        </p:sp>
        <p:sp>
          <p:nvSpPr>
            <p:cNvPr id="32" name="Freeform 31">
              <a:extLst>
                <a:ext uri="{FF2B5EF4-FFF2-40B4-BE49-F238E27FC236}">
                  <a16:creationId xmlns:a16="http://schemas.microsoft.com/office/drawing/2014/main" id="{7098C684-E848-3E4D-A39C-11871D81F908}"/>
                </a:ext>
              </a:extLst>
            </p:cNvPr>
            <p:cNvSpPr/>
            <p:nvPr/>
          </p:nvSpPr>
          <p:spPr>
            <a:xfrm>
              <a:off x="11380896" y="1195245"/>
              <a:ext cx="634439" cy="729993"/>
            </a:xfrm>
            <a:custGeom>
              <a:avLst/>
              <a:gdLst>
                <a:gd name="connsiteX0" fmla="*/ 634440 w 634439"/>
                <a:gd name="connsiteY0" fmla="*/ 547346 h 729993"/>
                <a:gd name="connsiteX1" fmla="*/ 634440 w 634439"/>
                <a:gd name="connsiteY1" fmla="*/ 181456 h 729993"/>
                <a:gd name="connsiteX2" fmla="*/ 317220 w 634439"/>
                <a:gd name="connsiteY2" fmla="*/ 0 h 729993"/>
                <a:gd name="connsiteX3" fmla="*/ 0 w 634439"/>
                <a:gd name="connsiteY3" fmla="*/ 182647 h 729993"/>
                <a:gd name="connsiteX4" fmla="*/ 0 w 634439"/>
                <a:gd name="connsiteY4" fmla="*/ 547346 h 729993"/>
                <a:gd name="connsiteX5" fmla="*/ 317220 w 634439"/>
                <a:gd name="connsiteY5" fmla="*/ 729994 h 729993"/>
                <a:gd name="connsiteX6" fmla="*/ 7759 w 634439"/>
                <a:gd name="connsiteY6" fmla="*/ 186223 h 729993"/>
                <a:gd name="connsiteX7" fmla="*/ 316921 w 634439"/>
                <a:gd name="connsiteY7" fmla="*/ 7449 h 729993"/>
                <a:gd name="connsiteX8" fmla="*/ 626382 w 634439"/>
                <a:gd name="connsiteY8" fmla="*/ 186223 h 729993"/>
                <a:gd name="connsiteX9" fmla="*/ 626382 w 634439"/>
                <a:gd name="connsiteY9" fmla="*/ 543771 h 729993"/>
                <a:gd name="connsiteX10" fmla="*/ 316921 w 634439"/>
                <a:gd name="connsiteY10" fmla="*/ 722545 h 729993"/>
                <a:gd name="connsiteX11" fmla="*/ 7759 w 634439"/>
                <a:gd name="connsiteY11" fmla="*/ 543771 h 729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34439" h="729993">
                  <a:moveTo>
                    <a:pt x="634440" y="547346"/>
                  </a:moveTo>
                  <a:lnTo>
                    <a:pt x="634440" y="181456"/>
                  </a:lnTo>
                  <a:lnTo>
                    <a:pt x="317220" y="0"/>
                  </a:lnTo>
                  <a:lnTo>
                    <a:pt x="0" y="182647"/>
                  </a:lnTo>
                  <a:lnTo>
                    <a:pt x="0" y="547346"/>
                  </a:lnTo>
                  <a:lnTo>
                    <a:pt x="317220" y="729994"/>
                  </a:lnTo>
                  <a:close/>
                  <a:moveTo>
                    <a:pt x="7759" y="186223"/>
                  </a:moveTo>
                  <a:lnTo>
                    <a:pt x="316921" y="7449"/>
                  </a:lnTo>
                  <a:lnTo>
                    <a:pt x="626382" y="186223"/>
                  </a:lnTo>
                  <a:lnTo>
                    <a:pt x="626382" y="543771"/>
                  </a:lnTo>
                  <a:lnTo>
                    <a:pt x="316921" y="722545"/>
                  </a:lnTo>
                  <a:lnTo>
                    <a:pt x="7759" y="543771"/>
                  </a:lnTo>
                  <a:close/>
                </a:path>
              </a:pathLst>
            </a:custGeom>
            <a:grpFill/>
            <a:ln w="29774" cap="flat">
              <a:noFill/>
              <a:prstDash val="solid"/>
              <a:miter/>
            </a:ln>
          </p:spPr>
          <p:txBody>
            <a:bodyPr rtlCol="0" anchor="ctr"/>
            <a:lstStyle/>
            <a:p>
              <a:endParaRPr lang="en-US"/>
            </a:p>
          </p:txBody>
        </p:sp>
        <p:sp>
          <p:nvSpPr>
            <p:cNvPr id="33" name="Freeform 32">
              <a:extLst>
                <a:ext uri="{FF2B5EF4-FFF2-40B4-BE49-F238E27FC236}">
                  <a16:creationId xmlns:a16="http://schemas.microsoft.com/office/drawing/2014/main" id="{8E006EE3-1FE7-A24D-84EF-96BF93438920}"/>
                </a:ext>
              </a:extLst>
            </p:cNvPr>
            <p:cNvSpPr/>
            <p:nvPr/>
          </p:nvSpPr>
          <p:spPr>
            <a:xfrm>
              <a:off x="11278836" y="1925835"/>
              <a:ext cx="329753" cy="380192"/>
            </a:xfrm>
            <a:custGeom>
              <a:avLst/>
              <a:gdLst>
                <a:gd name="connsiteX0" fmla="*/ 329753 w 329753"/>
                <a:gd name="connsiteY0" fmla="*/ 285144 h 380192"/>
                <a:gd name="connsiteX1" fmla="*/ 329753 w 329753"/>
                <a:gd name="connsiteY1" fmla="*/ 95048 h 380192"/>
                <a:gd name="connsiteX2" fmla="*/ 165026 w 329753"/>
                <a:gd name="connsiteY2" fmla="*/ 0 h 380192"/>
                <a:gd name="connsiteX3" fmla="*/ 0 w 329753"/>
                <a:gd name="connsiteY3" fmla="*/ 95048 h 380192"/>
                <a:gd name="connsiteX4" fmla="*/ 0 w 329753"/>
                <a:gd name="connsiteY4" fmla="*/ 285144 h 380192"/>
                <a:gd name="connsiteX5" fmla="*/ 165026 w 329753"/>
                <a:gd name="connsiteY5" fmla="*/ 380193 h 380192"/>
                <a:gd name="connsiteX6" fmla="*/ 1492 w 329753"/>
                <a:gd name="connsiteY6" fmla="*/ 95644 h 380192"/>
                <a:gd name="connsiteX7" fmla="*/ 165324 w 329753"/>
                <a:gd name="connsiteY7" fmla="*/ 1192 h 380192"/>
                <a:gd name="connsiteX8" fmla="*/ 329157 w 329753"/>
                <a:gd name="connsiteY8" fmla="*/ 95644 h 380192"/>
                <a:gd name="connsiteX9" fmla="*/ 329157 w 329753"/>
                <a:gd name="connsiteY9" fmla="*/ 284549 h 380192"/>
                <a:gd name="connsiteX10" fmla="*/ 165324 w 329753"/>
                <a:gd name="connsiteY10" fmla="*/ 379001 h 380192"/>
                <a:gd name="connsiteX11" fmla="*/ 1492 w 329753"/>
                <a:gd name="connsiteY11" fmla="*/ 284549 h 380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9753" h="380192">
                  <a:moveTo>
                    <a:pt x="329753" y="285144"/>
                  </a:moveTo>
                  <a:lnTo>
                    <a:pt x="329753" y="95048"/>
                  </a:lnTo>
                  <a:lnTo>
                    <a:pt x="165026" y="0"/>
                  </a:lnTo>
                  <a:lnTo>
                    <a:pt x="0" y="95048"/>
                  </a:lnTo>
                  <a:lnTo>
                    <a:pt x="0" y="285144"/>
                  </a:lnTo>
                  <a:lnTo>
                    <a:pt x="165026" y="380193"/>
                  </a:lnTo>
                  <a:close/>
                  <a:moveTo>
                    <a:pt x="1492" y="95644"/>
                  </a:moveTo>
                  <a:lnTo>
                    <a:pt x="165324" y="1192"/>
                  </a:lnTo>
                  <a:lnTo>
                    <a:pt x="329157" y="95644"/>
                  </a:lnTo>
                  <a:lnTo>
                    <a:pt x="329157" y="284549"/>
                  </a:lnTo>
                  <a:lnTo>
                    <a:pt x="165324" y="379001"/>
                  </a:lnTo>
                  <a:lnTo>
                    <a:pt x="1492" y="284549"/>
                  </a:lnTo>
                  <a:close/>
                </a:path>
              </a:pathLst>
            </a:custGeom>
            <a:grpFill/>
            <a:ln w="29774" cap="flat">
              <a:noFill/>
              <a:prstDash val="solid"/>
              <a:miter/>
            </a:ln>
          </p:spPr>
          <p:txBody>
            <a:bodyPr rtlCol="0" anchor="ctr"/>
            <a:lstStyle/>
            <a:p>
              <a:endParaRPr lang="en-US"/>
            </a:p>
          </p:txBody>
        </p:sp>
        <p:sp>
          <p:nvSpPr>
            <p:cNvPr id="34" name="Freeform 33">
              <a:extLst>
                <a:ext uri="{FF2B5EF4-FFF2-40B4-BE49-F238E27FC236}">
                  <a16:creationId xmlns:a16="http://schemas.microsoft.com/office/drawing/2014/main" id="{D94879D4-09F4-4B4F-9F31-2919B2B4CFC8}"/>
                </a:ext>
              </a:extLst>
            </p:cNvPr>
            <p:cNvSpPr/>
            <p:nvPr/>
          </p:nvSpPr>
          <p:spPr>
            <a:xfrm>
              <a:off x="11540252" y="2540817"/>
              <a:ext cx="651747" cy="750850"/>
            </a:xfrm>
            <a:custGeom>
              <a:avLst/>
              <a:gdLst>
                <a:gd name="connsiteX0" fmla="*/ 325575 w 651747"/>
                <a:gd name="connsiteY0" fmla="*/ 0 h 750850"/>
                <a:gd name="connsiteX1" fmla="*/ 0 w 651747"/>
                <a:gd name="connsiteY1" fmla="*/ 187713 h 750850"/>
                <a:gd name="connsiteX2" fmla="*/ 0 w 651747"/>
                <a:gd name="connsiteY2" fmla="*/ 563138 h 750850"/>
                <a:gd name="connsiteX3" fmla="*/ 325575 w 651747"/>
                <a:gd name="connsiteY3" fmla="*/ 750850 h 750850"/>
                <a:gd name="connsiteX4" fmla="*/ 651748 w 651747"/>
                <a:gd name="connsiteY4" fmla="*/ 563138 h 750850"/>
                <a:gd name="connsiteX5" fmla="*/ 651748 w 651747"/>
                <a:gd name="connsiteY5" fmla="*/ 187713 h 750850"/>
                <a:gd name="connsiteX6" fmla="*/ 651748 w 651747"/>
                <a:gd name="connsiteY6" fmla="*/ 561350 h 750850"/>
                <a:gd name="connsiteX7" fmla="*/ 327068 w 651747"/>
                <a:gd name="connsiteY7" fmla="*/ 748467 h 750850"/>
                <a:gd name="connsiteX8" fmla="*/ 1193 w 651747"/>
                <a:gd name="connsiteY8" fmla="*/ 561350 h 750850"/>
                <a:gd name="connsiteX9" fmla="*/ 1193 w 651747"/>
                <a:gd name="connsiteY9" fmla="*/ 188309 h 750850"/>
                <a:gd name="connsiteX10" fmla="*/ 325575 w 651747"/>
                <a:gd name="connsiteY10" fmla="*/ 1192 h 750850"/>
                <a:gd name="connsiteX11" fmla="*/ 651748 w 651747"/>
                <a:gd name="connsiteY11" fmla="*/ 188309 h 750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51747" h="750850">
                  <a:moveTo>
                    <a:pt x="325575" y="0"/>
                  </a:moveTo>
                  <a:lnTo>
                    <a:pt x="0" y="187713"/>
                  </a:lnTo>
                  <a:lnTo>
                    <a:pt x="0" y="563138"/>
                  </a:lnTo>
                  <a:lnTo>
                    <a:pt x="325575" y="750850"/>
                  </a:lnTo>
                  <a:lnTo>
                    <a:pt x="651748" y="563138"/>
                  </a:lnTo>
                  <a:lnTo>
                    <a:pt x="651748" y="187713"/>
                  </a:lnTo>
                  <a:close/>
                  <a:moveTo>
                    <a:pt x="651748" y="561350"/>
                  </a:moveTo>
                  <a:lnTo>
                    <a:pt x="327068" y="748467"/>
                  </a:lnTo>
                  <a:lnTo>
                    <a:pt x="1193" y="561350"/>
                  </a:lnTo>
                  <a:lnTo>
                    <a:pt x="1193" y="188309"/>
                  </a:lnTo>
                  <a:lnTo>
                    <a:pt x="325575" y="1192"/>
                  </a:lnTo>
                  <a:lnTo>
                    <a:pt x="651748" y="188309"/>
                  </a:lnTo>
                  <a:close/>
                </a:path>
              </a:pathLst>
            </a:custGeom>
            <a:grpFill/>
            <a:ln w="29774" cap="flat">
              <a:noFill/>
              <a:prstDash val="solid"/>
              <a:miter/>
            </a:ln>
          </p:spPr>
          <p:txBody>
            <a:bodyPr rtlCol="0" anchor="ctr"/>
            <a:lstStyle/>
            <a:p>
              <a:endParaRPr lang="en-US"/>
            </a:p>
          </p:txBody>
        </p:sp>
        <p:sp>
          <p:nvSpPr>
            <p:cNvPr id="35" name="Freeform 34">
              <a:extLst>
                <a:ext uri="{FF2B5EF4-FFF2-40B4-BE49-F238E27FC236}">
                  <a16:creationId xmlns:a16="http://schemas.microsoft.com/office/drawing/2014/main" id="{476AC419-D908-E744-BB6C-F558578F4407}"/>
                </a:ext>
              </a:extLst>
            </p:cNvPr>
            <p:cNvSpPr/>
            <p:nvPr/>
          </p:nvSpPr>
          <p:spPr>
            <a:xfrm>
              <a:off x="9185118" y="784994"/>
              <a:ext cx="634439" cy="730887"/>
            </a:xfrm>
            <a:custGeom>
              <a:avLst/>
              <a:gdLst>
                <a:gd name="connsiteX0" fmla="*/ 0 w 634439"/>
                <a:gd name="connsiteY0" fmla="*/ 182051 h 730887"/>
                <a:gd name="connsiteX1" fmla="*/ 0 w 634439"/>
                <a:gd name="connsiteY1" fmla="*/ 547942 h 730887"/>
                <a:gd name="connsiteX2" fmla="*/ 317220 w 634439"/>
                <a:gd name="connsiteY2" fmla="*/ 730888 h 730887"/>
                <a:gd name="connsiteX3" fmla="*/ 634440 w 634439"/>
                <a:gd name="connsiteY3" fmla="*/ 547942 h 730887"/>
                <a:gd name="connsiteX4" fmla="*/ 634440 w 634439"/>
                <a:gd name="connsiteY4" fmla="*/ 182051 h 730887"/>
                <a:gd name="connsiteX5" fmla="*/ 317220 w 634439"/>
                <a:gd name="connsiteY5" fmla="*/ 0 h 730887"/>
                <a:gd name="connsiteX6" fmla="*/ 623100 w 634439"/>
                <a:gd name="connsiteY6" fmla="*/ 541387 h 730887"/>
                <a:gd name="connsiteX7" fmla="*/ 317220 w 634439"/>
                <a:gd name="connsiteY7" fmla="*/ 717777 h 730887"/>
                <a:gd name="connsiteX8" fmla="*/ 11340 w 634439"/>
                <a:gd name="connsiteY8" fmla="*/ 541387 h 730887"/>
                <a:gd name="connsiteX9" fmla="*/ 11340 w 634439"/>
                <a:gd name="connsiteY9" fmla="*/ 188607 h 730887"/>
                <a:gd name="connsiteX10" fmla="*/ 317220 w 634439"/>
                <a:gd name="connsiteY10" fmla="*/ 12514 h 730887"/>
                <a:gd name="connsiteX11" fmla="*/ 623100 w 634439"/>
                <a:gd name="connsiteY11" fmla="*/ 188607 h 730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34439" h="730887">
                  <a:moveTo>
                    <a:pt x="0" y="182051"/>
                  </a:moveTo>
                  <a:lnTo>
                    <a:pt x="0" y="547942"/>
                  </a:lnTo>
                  <a:lnTo>
                    <a:pt x="317220" y="730888"/>
                  </a:lnTo>
                  <a:lnTo>
                    <a:pt x="634440" y="547942"/>
                  </a:lnTo>
                  <a:lnTo>
                    <a:pt x="634440" y="182051"/>
                  </a:lnTo>
                  <a:lnTo>
                    <a:pt x="317220" y="0"/>
                  </a:lnTo>
                  <a:close/>
                  <a:moveTo>
                    <a:pt x="623100" y="541387"/>
                  </a:moveTo>
                  <a:lnTo>
                    <a:pt x="317220" y="717777"/>
                  </a:lnTo>
                  <a:lnTo>
                    <a:pt x="11340" y="541387"/>
                  </a:lnTo>
                  <a:lnTo>
                    <a:pt x="11340" y="188607"/>
                  </a:lnTo>
                  <a:lnTo>
                    <a:pt x="317220" y="12514"/>
                  </a:lnTo>
                  <a:lnTo>
                    <a:pt x="623100" y="188607"/>
                  </a:lnTo>
                  <a:close/>
                </a:path>
              </a:pathLst>
            </a:custGeom>
            <a:grpFill/>
            <a:ln w="29774" cap="flat">
              <a:noFill/>
              <a:prstDash val="solid"/>
              <a:miter/>
            </a:ln>
          </p:spPr>
          <p:txBody>
            <a:bodyPr rtlCol="0" anchor="ctr"/>
            <a:lstStyle/>
            <a:p>
              <a:endParaRPr lang="en-US"/>
            </a:p>
          </p:txBody>
        </p:sp>
        <p:sp>
          <p:nvSpPr>
            <p:cNvPr id="36" name="Freeform 35">
              <a:extLst>
                <a:ext uri="{FF2B5EF4-FFF2-40B4-BE49-F238E27FC236}">
                  <a16:creationId xmlns:a16="http://schemas.microsoft.com/office/drawing/2014/main" id="{4F9D9975-86E2-314B-B74D-56CCCDC8278A}"/>
                </a:ext>
              </a:extLst>
            </p:cNvPr>
            <p:cNvSpPr/>
            <p:nvPr/>
          </p:nvSpPr>
          <p:spPr>
            <a:xfrm>
              <a:off x="10823448" y="615720"/>
              <a:ext cx="389138" cy="448722"/>
            </a:xfrm>
            <a:custGeom>
              <a:avLst/>
              <a:gdLst>
                <a:gd name="connsiteX0" fmla="*/ 389139 w 389138"/>
                <a:gd name="connsiteY0" fmla="*/ 336691 h 448722"/>
                <a:gd name="connsiteX1" fmla="*/ 389139 w 389138"/>
                <a:gd name="connsiteY1" fmla="*/ 112330 h 448722"/>
                <a:gd name="connsiteX2" fmla="*/ 194570 w 389138"/>
                <a:gd name="connsiteY2" fmla="*/ 0 h 448722"/>
                <a:gd name="connsiteX3" fmla="*/ 0 w 389138"/>
                <a:gd name="connsiteY3" fmla="*/ 112330 h 448722"/>
                <a:gd name="connsiteX4" fmla="*/ 0 w 389138"/>
                <a:gd name="connsiteY4" fmla="*/ 336691 h 448722"/>
                <a:gd name="connsiteX5" fmla="*/ 194570 w 389138"/>
                <a:gd name="connsiteY5" fmla="*/ 448723 h 448722"/>
                <a:gd name="connsiteX6" fmla="*/ 8057 w 389138"/>
                <a:gd name="connsiteY6" fmla="*/ 116799 h 448722"/>
                <a:gd name="connsiteX7" fmla="*/ 194570 w 389138"/>
                <a:gd name="connsiteY7" fmla="*/ 9237 h 448722"/>
                <a:gd name="connsiteX8" fmla="*/ 381380 w 389138"/>
                <a:gd name="connsiteY8" fmla="*/ 116799 h 448722"/>
                <a:gd name="connsiteX9" fmla="*/ 381380 w 389138"/>
                <a:gd name="connsiteY9" fmla="*/ 331924 h 448722"/>
                <a:gd name="connsiteX10" fmla="*/ 194570 w 389138"/>
                <a:gd name="connsiteY10" fmla="*/ 439486 h 448722"/>
                <a:gd name="connsiteX11" fmla="*/ 8057 w 389138"/>
                <a:gd name="connsiteY11" fmla="*/ 331924 h 448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9138" h="448722">
                  <a:moveTo>
                    <a:pt x="389139" y="336691"/>
                  </a:moveTo>
                  <a:lnTo>
                    <a:pt x="389139" y="112330"/>
                  </a:lnTo>
                  <a:lnTo>
                    <a:pt x="194570" y="0"/>
                  </a:lnTo>
                  <a:lnTo>
                    <a:pt x="0" y="112330"/>
                  </a:lnTo>
                  <a:lnTo>
                    <a:pt x="0" y="336691"/>
                  </a:lnTo>
                  <a:lnTo>
                    <a:pt x="194570" y="448723"/>
                  </a:lnTo>
                  <a:close/>
                  <a:moveTo>
                    <a:pt x="8057" y="116799"/>
                  </a:moveTo>
                  <a:lnTo>
                    <a:pt x="194570" y="9237"/>
                  </a:lnTo>
                  <a:lnTo>
                    <a:pt x="381380" y="116799"/>
                  </a:lnTo>
                  <a:lnTo>
                    <a:pt x="381380" y="331924"/>
                  </a:lnTo>
                  <a:lnTo>
                    <a:pt x="194570" y="439486"/>
                  </a:lnTo>
                  <a:lnTo>
                    <a:pt x="8057" y="331924"/>
                  </a:lnTo>
                  <a:close/>
                </a:path>
              </a:pathLst>
            </a:custGeom>
            <a:grpFill/>
            <a:ln w="29774" cap="flat">
              <a:noFill/>
              <a:prstDash val="solid"/>
              <a:miter/>
            </a:ln>
          </p:spPr>
          <p:txBody>
            <a:bodyPr rtlCol="0" anchor="ctr"/>
            <a:lstStyle/>
            <a:p>
              <a:endParaRPr lang="en-US"/>
            </a:p>
          </p:txBody>
        </p:sp>
        <p:sp>
          <p:nvSpPr>
            <p:cNvPr id="37" name="Freeform 36">
              <a:extLst>
                <a:ext uri="{FF2B5EF4-FFF2-40B4-BE49-F238E27FC236}">
                  <a16:creationId xmlns:a16="http://schemas.microsoft.com/office/drawing/2014/main" id="{1D765CD7-BCD2-974C-9B47-B6C870F63860}"/>
                </a:ext>
              </a:extLst>
            </p:cNvPr>
            <p:cNvSpPr/>
            <p:nvPr/>
          </p:nvSpPr>
          <p:spPr>
            <a:xfrm>
              <a:off x="10232859" y="1071925"/>
              <a:ext cx="385592" cy="443956"/>
            </a:xfrm>
            <a:custGeom>
              <a:avLst/>
              <a:gdLst>
                <a:gd name="connsiteX0" fmla="*/ 559238 w 559237"/>
                <a:gd name="connsiteY0" fmla="*/ 482988 h 643884"/>
                <a:gd name="connsiteX1" fmla="*/ 559238 w 559237"/>
                <a:gd name="connsiteY1" fmla="*/ 160897 h 643884"/>
                <a:gd name="connsiteX2" fmla="*/ 279022 w 559237"/>
                <a:gd name="connsiteY2" fmla="*/ 0 h 643884"/>
                <a:gd name="connsiteX3" fmla="*/ 0 w 559237"/>
                <a:gd name="connsiteY3" fmla="*/ 160897 h 643884"/>
                <a:gd name="connsiteX4" fmla="*/ 0 w 559237"/>
                <a:gd name="connsiteY4" fmla="*/ 482988 h 643884"/>
                <a:gd name="connsiteX5" fmla="*/ 279022 w 559237"/>
                <a:gd name="connsiteY5" fmla="*/ 643884 h 643884"/>
                <a:gd name="connsiteX6" fmla="*/ 12235 w 559237"/>
                <a:gd name="connsiteY6" fmla="*/ 167452 h 643884"/>
                <a:gd name="connsiteX7" fmla="*/ 280812 w 559237"/>
                <a:gd name="connsiteY7" fmla="*/ 13110 h 643884"/>
                <a:gd name="connsiteX8" fmla="*/ 549390 w 559237"/>
                <a:gd name="connsiteY8" fmla="*/ 167452 h 643884"/>
                <a:gd name="connsiteX9" fmla="*/ 549390 w 559237"/>
                <a:gd name="connsiteY9" fmla="*/ 476433 h 643884"/>
                <a:gd name="connsiteX10" fmla="*/ 280812 w 559237"/>
                <a:gd name="connsiteY10" fmla="*/ 630774 h 643884"/>
                <a:gd name="connsiteX11" fmla="*/ 12235 w 559237"/>
                <a:gd name="connsiteY11" fmla="*/ 476433 h 643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9237" h="643884">
                  <a:moveTo>
                    <a:pt x="559238" y="482988"/>
                  </a:moveTo>
                  <a:lnTo>
                    <a:pt x="559238" y="160897"/>
                  </a:lnTo>
                  <a:lnTo>
                    <a:pt x="279022" y="0"/>
                  </a:lnTo>
                  <a:lnTo>
                    <a:pt x="0" y="160897"/>
                  </a:lnTo>
                  <a:lnTo>
                    <a:pt x="0" y="482988"/>
                  </a:lnTo>
                  <a:lnTo>
                    <a:pt x="279022" y="643884"/>
                  </a:lnTo>
                  <a:close/>
                  <a:moveTo>
                    <a:pt x="12235" y="167452"/>
                  </a:moveTo>
                  <a:lnTo>
                    <a:pt x="280812" y="13110"/>
                  </a:lnTo>
                  <a:lnTo>
                    <a:pt x="549390" y="167452"/>
                  </a:lnTo>
                  <a:lnTo>
                    <a:pt x="549390" y="476433"/>
                  </a:lnTo>
                  <a:lnTo>
                    <a:pt x="280812" y="630774"/>
                  </a:lnTo>
                  <a:lnTo>
                    <a:pt x="12235" y="476433"/>
                  </a:lnTo>
                  <a:close/>
                </a:path>
              </a:pathLst>
            </a:custGeom>
            <a:grpFill/>
            <a:ln w="29774" cap="flat">
              <a:noFill/>
              <a:prstDash val="solid"/>
              <a:miter/>
            </a:ln>
          </p:spPr>
          <p:txBody>
            <a:bodyPr rtlCol="0" anchor="ctr"/>
            <a:lstStyle/>
            <a:p>
              <a:endParaRPr lang="en-US"/>
            </a:p>
          </p:txBody>
        </p:sp>
        <p:sp>
          <p:nvSpPr>
            <p:cNvPr id="38" name="Freeform 37">
              <a:extLst>
                <a:ext uri="{FF2B5EF4-FFF2-40B4-BE49-F238E27FC236}">
                  <a16:creationId xmlns:a16="http://schemas.microsoft.com/office/drawing/2014/main" id="{7DC36B04-E2AA-9845-A7B5-77B95BC124F2}"/>
                </a:ext>
              </a:extLst>
            </p:cNvPr>
            <p:cNvSpPr/>
            <p:nvPr/>
          </p:nvSpPr>
          <p:spPr>
            <a:xfrm>
              <a:off x="8600772" y="1752927"/>
              <a:ext cx="786633" cy="907277"/>
            </a:xfrm>
            <a:custGeom>
              <a:avLst/>
              <a:gdLst>
                <a:gd name="connsiteX0" fmla="*/ 0 w 786633"/>
                <a:gd name="connsiteY0" fmla="*/ 227043 h 907277"/>
                <a:gd name="connsiteX1" fmla="*/ 0 w 786633"/>
                <a:gd name="connsiteY1" fmla="*/ 680533 h 907277"/>
                <a:gd name="connsiteX2" fmla="*/ 393317 w 786633"/>
                <a:gd name="connsiteY2" fmla="*/ 907278 h 907277"/>
                <a:gd name="connsiteX3" fmla="*/ 786633 w 786633"/>
                <a:gd name="connsiteY3" fmla="*/ 680533 h 907277"/>
                <a:gd name="connsiteX4" fmla="*/ 786633 w 786633"/>
                <a:gd name="connsiteY4" fmla="*/ 227043 h 907277"/>
                <a:gd name="connsiteX5" fmla="*/ 393615 w 786633"/>
                <a:gd name="connsiteY5" fmla="*/ 0 h 907277"/>
                <a:gd name="connsiteX6" fmla="*/ 775890 w 786633"/>
                <a:gd name="connsiteY6" fmla="*/ 673978 h 907277"/>
                <a:gd name="connsiteX7" fmla="*/ 393914 w 786633"/>
                <a:gd name="connsiteY7" fmla="*/ 894168 h 907277"/>
                <a:gd name="connsiteX8" fmla="*/ 11638 w 786633"/>
                <a:gd name="connsiteY8" fmla="*/ 673978 h 907277"/>
                <a:gd name="connsiteX9" fmla="*/ 11638 w 786633"/>
                <a:gd name="connsiteY9" fmla="*/ 233300 h 907277"/>
                <a:gd name="connsiteX10" fmla="*/ 393615 w 786633"/>
                <a:gd name="connsiteY10" fmla="*/ 13110 h 907277"/>
                <a:gd name="connsiteX11" fmla="*/ 775890 w 786633"/>
                <a:gd name="connsiteY11" fmla="*/ 233300 h 907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6633" h="907277">
                  <a:moveTo>
                    <a:pt x="0" y="227043"/>
                  </a:moveTo>
                  <a:lnTo>
                    <a:pt x="0" y="680533"/>
                  </a:lnTo>
                  <a:lnTo>
                    <a:pt x="393317" y="907278"/>
                  </a:lnTo>
                  <a:lnTo>
                    <a:pt x="786633" y="680533"/>
                  </a:lnTo>
                  <a:lnTo>
                    <a:pt x="786633" y="227043"/>
                  </a:lnTo>
                  <a:lnTo>
                    <a:pt x="393615" y="0"/>
                  </a:lnTo>
                  <a:close/>
                  <a:moveTo>
                    <a:pt x="775890" y="673978"/>
                  </a:moveTo>
                  <a:lnTo>
                    <a:pt x="393914" y="894168"/>
                  </a:lnTo>
                  <a:lnTo>
                    <a:pt x="11638" y="673978"/>
                  </a:lnTo>
                  <a:lnTo>
                    <a:pt x="11638" y="233300"/>
                  </a:lnTo>
                  <a:lnTo>
                    <a:pt x="393615" y="13110"/>
                  </a:lnTo>
                  <a:lnTo>
                    <a:pt x="775890" y="233300"/>
                  </a:lnTo>
                  <a:close/>
                </a:path>
              </a:pathLst>
            </a:custGeom>
            <a:grpFill/>
            <a:ln w="29774" cap="flat">
              <a:noFill/>
              <a:prstDash val="solid"/>
              <a:miter/>
            </a:ln>
          </p:spPr>
          <p:txBody>
            <a:bodyPr rtlCol="0" anchor="ctr"/>
            <a:lstStyle/>
            <a:p>
              <a:endParaRPr lang="en-US"/>
            </a:p>
          </p:txBody>
        </p:sp>
      </p:grpSp>
      <p:sp>
        <p:nvSpPr>
          <p:cNvPr id="39" name="Slide Number Placeholder 5">
            <a:extLst>
              <a:ext uri="{FF2B5EF4-FFF2-40B4-BE49-F238E27FC236}">
                <a16:creationId xmlns:a16="http://schemas.microsoft.com/office/drawing/2014/main" id="{09D473EC-61E6-D24E-B66D-9FB75D0578CE}"/>
              </a:ext>
            </a:extLst>
          </p:cNvPr>
          <p:cNvSpPr txBox="1">
            <a:spLocks/>
          </p:cNvSpPr>
          <p:nvPr userDrawn="1"/>
        </p:nvSpPr>
        <p:spPr>
          <a:xfrm>
            <a:off x="11513340" y="6520112"/>
            <a:ext cx="338935" cy="211714"/>
          </a:xfrm>
          <a:prstGeom prst="rect">
            <a:avLst/>
          </a:prstGeom>
          <a:noFill/>
        </p:spPr>
        <p:txBody>
          <a:bodyPr vert="horz" lIns="36000" tIns="32400" rIns="36000" bIns="18000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600" b="0">
                <a:solidFill>
                  <a:schemeClr val="bg1">
                    <a:lumMod val="65000"/>
                  </a:schemeClr>
                </a:solidFill>
                <a:latin typeface="Effra" panose="020B0603020203020204" pitchFamily="34" charset="0"/>
                <a:cs typeface="Effra" panose="020B0603020203020204" pitchFamily="34" charset="0"/>
              </a:rPr>
              <a:t>P.  </a:t>
            </a:r>
            <a:fld id="{8D848597-3BD1-3F4D-AB2D-36A6D598B345}" type="slidenum">
              <a:rPr lang="en-US" sz="600" b="0" smtClean="0">
                <a:solidFill>
                  <a:schemeClr val="bg1">
                    <a:lumMod val="65000"/>
                  </a:schemeClr>
                </a:solidFill>
                <a:latin typeface="Effra" panose="020B0603020203020204" pitchFamily="34" charset="0"/>
                <a:cs typeface="Effra" panose="020B0603020203020204" pitchFamily="34" charset="0"/>
              </a:rPr>
              <a:pPr algn="ctr"/>
              <a:t>‹#›</a:t>
            </a:fld>
            <a:endParaRPr lang="en-US" sz="600" b="0">
              <a:solidFill>
                <a:schemeClr val="bg1">
                  <a:lumMod val="65000"/>
                </a:schemeClr>
              </a:solidFill>
              <a:latin typeface="Effra" panose="020B0603020203020204" pitchFamily="34" charset="0"/>
              <a:cs typeface="Effra" panose="020B0603020203020204" pitchFamily="34" charset="0"/>
            </a:endParaRPr>
          </a:p>
        </p:txBody>
      </p:sp>
      <p:cxnSp>
        <p:nvCxnSpPr>
          <p:cNvPr id="40" name="Straight Connector 39">
            <a:extLst>
              <a:ext uri="{FF2B5EF4-FFF2-40B4-BE49-F238E27FC236}">
                <a16:creationId xmlns:a16="http://schemas.microsoft.com/office/drawing/2014/main" id="{5357B7FC-37C5-A640-A731-FFE69726B25D}"/>
              </a:ext>
            </a:extLst>
          </p:cNvPr>
          <p:cNvCxnSpPr>
            <a:cxnSpLocks/>
          </p:cNvCxnSpPr>
          <p:nvPr userDrawn="1"/>
        </p:nvCxnSpPr>
        <p:spPr>
          <a:xfrm>
            <a:off x="11513339" y="6342916"/>
            <a:ext cx="338936"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747C9FFF-2CE6-FF43-9ADA-CE178B3714C3}"/>
              </a:ext>
            </a:extLst>
          </p:cNvPr>
          <p:cNvSpPr/>
          <p:nvPr userDrawn="1"/>
        </p:nvSpPr>
        <p:spPr>
          <a:xfrm>
            <a:off x="0" y="3266"/>
            <a:ext cx="669446" cy="6857992"/>
          </a:xfrm>
          <a:prstGeom prst="rect">
            <a:avLst/>
          </a:prstGeom>
          <a:solidFill>
            <a:schemeClr val="tx1">
              <a:lumMod val="75000"/>
              <a:lumOff val="2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2" name="Graphic 41">
            <a:extLst>
              <a:ext uri="{FF2B5EF4-FFF2-40B4-BE49-F238E27FC236}">
                <a16:creationId xmlns:a16="http://schemas.microsoft.com/office/drawing/2014/main" id="{03E747EF-E74F-2C46-8D49-3A553359DE3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20782" y="324948"/>
            <a:ext cx="427883" cy="522968"/>
          </a:xfrm>
          <a:prstGeom prst="rect">
            <a:avLst/>
          </a:prstGeom>
        </p:spPr>
      </p:pic>
      <p:sp>
        <p:nvSpPr>
          <p:cNvPr id="43" name="Text Placeholder 3">
            <a:extLst>
              <a:ext uri="{FF2B5EF4-FFF2-40B4-BE49-F238E27FC236}">
                <a16:creationId xmlns:a16="http://schemas.microsoft.com/office/drawing/2014/main" id="{5E167790-9F93-4B4F-8981-634ED27C77E0}"/>
              </a:ext>
            </a:extLst>
          </p:cNvPr>
          <p:cNvSpPr txBox="1">
            <a:spLocks/>
          </p:cNvSpPr>
          <p:nvPr userDrawn="1"/>
        </p:nvSpPr>
        <p:spPr>
          <a:xfrm>
            <a:off x="106799" y="6501274"/>
            <a:ext cx="455834" cy="210676"/>
          </a:xfrm>
          <a:prstGeom prst="rect">
            <a:avLst/>
          </a:prstGeom>
        </p:spPr>
        <p:txBody>
          <a:bodyPr lIns="0" tIns="0" rIns="0" bIns="0"/>
          <a:lstStyle>
            <a:lvl1pPr marL="0" indent="0" algn="l" defTabSz="914377" rtl="0" eaLnBrk="1" latinLnBrk="0" hangingPunct="1">
              <a:lnSpc>
                <a:spcPct val="100000"/>
              </a:lnSpc>
              <a:spcBef>
                <a:spcPts val="0"/>
              </a:spcBef>
              <a:spcAft>
                <a:spcPts val="1200"/>
              </a:spcAft>
              <a:buFont typeface="Arial"/>
              <a:buNone/>
              <a:defRPr sz="800" kern="1200">
                <a:solidFill>
                  <a:schemeClr val="tx2"/>
                </a:solidFill>
                <a:latin typeface="Arial" charset="0"/>
                <a:ea typeface="Arial" charset="0"/>
                <a:cs typeface="Arial" charset="0"/>
              </a:defRPr>
            </a:lvl1pPr>
            <a:lvl2pPr marL="0" indent="0" algn="l" defTabSz="914377" rtl="0" eaLnBrk="1" latinLnBrk="0" hangingPunct="1">
              <a:lnSpc>
                <a:spcPts val="2160"/>
              </a:lnSpc>
              <a:spcBef>
                <a:spcPts val="0"/>
              </a:spcBef>
              <a:spcAft>
                <a:spcPts val="600"/>
              </a:spcAft>
              <a:buFont typeface="Arial"/>
              <a:buNone/>
              <a:defRPr sz="900" kern="1200">
                <a:solidFill>
                  <a:schemeClr val="bg1"/>
                </a:solidFill>
                <a:latin typeface="Arial" charset="0"/>
                <a:ea typeface="Arial" charset="0"/>
                <a:cs typeface="Arial" charset="0"/>
              </a:defRPr>
            </a:lvl2pPr>
            <a:lvl3pPr marL="0" indent="0" algn="l" defTabSz="914377" rtl="0" eaLnBrk="1" latinLnBrk="0" hangingPunct="1">
              <a:lnSpc>
                <a:spcPts val="2160"/>
              </a:lnSpc>
              <a:spcBef>
                <a:spcPts val="0"/>
              </a:spcBef>
              <a:spcAft>
                <a:spcPts val="600"/>
              </a:spcAft>
              <a:buFont typeface="Arial"/>
              <a:buNone/>
              <a:defRPr sz="900" kern="1200">
                <a:solidFill>
                  <a:schemeClr val="bg1"/>
                </a:solidFill>
                <a:latin typeface="Arial" charset="0"/>
                <a:ea typeface="Arial" charset="0"/>
                <a:cs typeface="Arial" charset="0"/>
              </a:defRPr>
            </a:lvl3pPr>
            <a:lvl4pPr marL="0" indent="0" algn="l" defTabSz="914377" rtl="0" eaLnBrk="1" latinLnBrk="0" hangingPunct="1">
              <a:lnSpc>
                <a:spcPts val="2160"/>
              </a:lnSpc>
              <a:spcBef>
                <a:spcPts val="0"/>
              </a:spcBef>
              <a:spcAft>
                <a:spcPts val="600"/>
              </a:spcAft>
              <a:buFont typeface="Arial"/>
              <a:buNone/>
              <a:defRPr sz="900" kern="1200">
                <a:solidFill>
                  <a:schemeClr val="bg1"/>
                </a:solidFill>
                <a:latin typeface="Arial" charset="0"/>
                <a:ea typeface="Arial" charset="0"/>
                <a:cs typeface="Arial" charset="0"/>
              </a:defRPr>
            </a:lvl4pPr>
            <a:lvl5pPr marL="0" indent="0" algn="l" defTabSz="914377" rtl="0" eaLnBrk="1" latinLnBrk="0" hangingPunct="1">
              <a:lnSpc>
                <a:spcPts val="2160"/>
              </a:lnSpc>
              <a:spcBef>
                <a:spcPts val="0"/>
              </a:spcBef>
              <a:spcAft>
                <a:spcPts val="600"/>
              </a:spcAft>
              <a:buFont typeface="Arial"/>
              <a:buNone/>
              <a:defRPr sz="900" kern="1200">
                <a:solidFill>
                  <a:schemeClr val="bg1"/>
                </a:solidFill>
                <a:latin typeface="Arial" charset="0"/>
                <a:ea typeface="Arial" charset="0"/>
                <a:cs typeface="Arial" charset="0"/>
              </a:defRPr>
            </a:lvl5pPr>
            <a:lvl6pPr marL="2514537"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ctr"/>
            <a:fld id="{35919278-3698-7347-A206-65582CDA633E}" type="datetime4">
              <a:rPr lang="en-GB" sz="600" b="0" i="0" smtClean="0">
                <a:solidFill>
                  <a:schemeClr val="bg1">
                    <a:lumMod val="65000"/>
                  </a:schemeClr>
                </a:solidFill>
                <a:latin typeface="Effra Light" panose="020B0403020203020204" pitchFamily="34" charset="0"/>
                <a:cs typeface="Effra Light" panose="020B0403020203020204" pitchFamily="34" charset="0"/>
              </a:rPr>
              <a:t>16 March 2023</a:t>
            </a:fld>
            <a:endParaRPr lang="en-US" sz="700" b="0" i="0">
              <a:solidFill>
                <a:schemeClr val="bg1">
                  <a:lumMod val="65000"/>
                </a:schemeClr>
              </a:solidFill>
              <a:latin typeface="Effra Light" panose="020B0403020203020204" pitchFamily="34" charset="0"/>
              <a:cs typeface="Effra Light" panose="020B0403020203020204" pitchFamily="34" charset="0"/>
            </a:endParaRPr>
          </a:p>
        </p:txBody>
      </p:sp>
      <p:sp>
        <p:nvSpPr>
          <p:cNvPr id="44" name="Footer Placeholder 20">
            <a:extLst>
              <a:ext uri="{FF2B5EF4-FFF2-40B4-BE49-F238E27FC236}">
                <a16:creationId xmlns:a16="http://schemas.microsoft.com/office/drawing/2014/main" id="{803A7744-14CC-984C-A944-B2DAF4DA56E6}"/>
              </a:ext>
            </a:extLst>
          </p:cNvPr>
          <p:cNvSpPr>
            <a:spLocks noGrp="1"/>
          </p:cNvSpPr>
          <p:nvPr>
            <p:ph type="ftr" sz="quarter" idx="3"/>
          </p:nvPr>
        </p:nvSpPr>
        <p:spPr>
          <a:xfrm rot="5400000">
            <a:off x="-1413084" y="4369668"/>
            <a:ext cx="3495601" cy="134182"/>
          </a:xfrm>
          <a:prstGeom prst="rect">
            <a:avLst/>
          </a:prstGeom>
        </p:spPr>
        <p:txBody>
          <a:bodyPr vert="horz" lIns="0" tIns="0" rIns="0" bIns="0" rtlCol="0" anchor="ctr"/>
          <a:lstStyle>
            <a:lvl1pPr algn="r">
              <a:defRPr lang="en-US" sz="600" b="0" i="0" kern="1200" spc="200" baseline="0">
                <a:solidFill>
                  <a:schemeClr val="bg1">
                    <a:lumMod val="65000"/>
                  </a:schemeClr>
                </a:solidFill>
                <a:latin typeface="Effra Light" panose="020B0403020203020204" pitchFamily="34" charset="0"/>
                <a:ea typeface="Effra Light" panose="020B0403020203020204" pitchFamily="34" charset="0"/>
                <a:cs typeface="Effra Light" panose="020B0403020203020204" pitchFamily="34" charset="0"/>
              </a:defRPr>
            </a:lvl1pPr>
          </a:lstStyle>
          <a:p>
            <a:r>
              <a:rPr lang="en-GB"/>
              <a:t>Flutter International — Confidential </a:t>
            </a:r>
          </a:p>
        </p:txBody>
      </p:sp>
      <p:cxnSp>
        <p:nvCxnSpPr>
          <p:cNvPr id="45" name="Straight Connector 44">
            <a:extLst>
              <a:ext uri="{FF2B5EF4-FFF2-40B4-BE49-F238E27FC236}">
                <a16:creationId xmlns:a16="http://schemas.microsoft.com/office/drawing/2014/main" id="{DB41222C-04F9-FD4D-A349-69F1254A6CC6}"/>
              </a:ext>
            </a:extLst>
          </p:cNvPr>
          <p:cNvCxnSpPr>
            <a:cxnSpLocks/>
          </p:cNvCxnSpPr>
          <p:nvPr userDrawn="1"/>
        </p:nvCxnSpPr>
        <p:spPr>
          <a:xfrm>
            <a:off x="213613" y="6342916"/>
            <a:ext cx="242221"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9710177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Big Copy slide 3">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49AECD81-921F-B84F-BC4F-070AAD8DBF84}"/>
              </a:ext>
            </a:extLst>
          </p:cNvPr>
          <p:cNvSpPr/>
          <p:nvPr userDrawn="1"/>
        </p:nvSpPr>
        <p:spPr>
          <a:xfrm>
            <a:off x="669924" y="5806"/>
            <a:ext cx="11522075" cy="6852194"/>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5">
            <a:extLst>
              <a:ext uri="{FF2B5EF4-FFF2-40B4-BE49-F238E27FC236}">
                <a16:creationId xmlns:a16="http://schemas.microsoft.com/office/drawing/2014/main" id="{8370F48A-E01E-FF42-99B0-7B504F26124C}"/>
              </a:ext>
            </a:extLst>
          </p:cNvPr>
          <p:cNvSpPr>
            <a:spLocks noGrp="1"/>
          </p:cNvSpPr>
          <p:nvPr>
            <p:ph type="body" sz="quarter" idx="11"/>
          </p:nvPr>
        </p:nvSpPr>
        <p:spPr>
          <a:xfrm>
            <a:off x="1092199" y="5716586"/>
            <a:ext cx="5148263" cy="362059"/>
          </a:xfrm>
        </p:spPr>
        <p:txBody>
          <a:bodyPr tIns="36000" anchor="ctr"/>
          <a:lstStyle>
            <a:lvl1pPr>
              <a:defRPr b="1">
                <a:solidFill>
                  <a:schemeClr val="tx1">
                    <a:lumMod val="65000"/>
                    <a:lumOff val="35000"/>
                  </a:schemeClr>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a:t>Click to edit Master text styles</a:t>
            </a:r>
          </a:p>
        </p:txBody>
      </p:sp>
      <p:sp>
        <p:nvSpPr>
          <p:cNvPr id="11" name="Text Placeholder 5">
            <a:extLst>
              <a:ext uri="{FF2B5EF4-FFF2-40B4-BE49-F238E27FC236}">
                <a16:creationId xmlns:a16="http://schemas.microsoft.com/office/drawing/2014/main" id="{3298E396-F1AD-3B4C-BEEC-51A770361B79}"/>
              </a:ext>
            </a:extLst>
          </p:cNvPr>
          <p:cNvSpPr>
            <a:spLocks noGrp="1"/>
          </p:cNvSpPr>
          <p:nvPr>
            <p:ph type="body" sz="quarter" idx="12"/>
          </p:nvPr>
        </p:nvSpPr>
        <p:spPr>
          <a:xfrm>
            <a:off x="1092200" y="6173232"/>
            <a:ext cx="5148262" cy="208518"/>
          </a:xfrm>
        </p:spPr>
        <p:txBody>
          <a:bodyPr anchor="ctr"/>
          <a:lstStyle>
            <a:lvl1pPr>
              <a:defRPr sz="1200" b="0">
                <a:solidFill>
                  <a:schemeClr val="tx1">
                    <a:lumMod val="65000"/>
                    <a:lumOff val="35000"/>
                  </a:schemeClr>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a:t>Click to edit Master text styles</a:t>
            </a:r>
          </a:p>
        </p:txBody>
      </p:sp>
      <p:cxnSp>
        <p:nvCxnSpPr>
          <p:cNvPr id="20" name="Straight Connector 19">
            <a:extLst>
              <a:ext uri="{FF2B5EF4-FFF2-40B4-BE49-F238E27FC236}">
                <a16:creationId xmlns:a16="http://schemas.microsoft.com/office/drawing/2014/main" id="{3783C50A-73AB-8E43-9D65-C9386C64AA8F}"/>
              </a:ext>
            </a:extLst>
          </p:cNvPr>
          <p:cNvCxnSpPr>
            <a:cxnSpLocks/>
          </p:cNvCxnSpPr>
          <p:nvPr userDrawn="1"/>
        </p:nvCxnSpPr>
        <p:spPr>
          <a:xfrm>
            <a:off x="1092200" y="5469510"/>
            <a:ext cx="70748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FE8EF1FF-5408-984D-A5FD-C247856F9091}"/>
              </a:ext>
            </a:extLst>
          </p:cNvPr>
          <p:cNvSpPr/>
          <p:nvPr userDrawn="1"/>
        </p:nvSpPr>
        <p:spPr>
          <a:xfrm>
            <a:off x="0" y="0"/>
            <a:ext cx="669446" cy="68579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Graphic 24">
            <a:extLst>
              <a:ext uri="{FF2B5EF4-FFF2-40B4-BE49-F238E27FC236}">
                <a16:creationId xmlns:a16="http://schemas.microsoft.com/office/drawing/2014/main" id="{A9C2466B-FD99-AC4A-9ACF-EC29789E0FD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20782" y="324948"/>
            <a:ext cx="427883" cy="522968"/>
          </a:xfrm>
          <a:prstGeom prst="rect">
            <a:avLst/>
          </a:prstGeom>
        </p:spPr>
      </p:pic>
      <p:sp>
        <p:nvSpPr>
          <p:cNvPr id="28" name="Title 1">
            <a:extLst>
              <a:ext uri="{FF2B5EF4-FFF2-40B4-BE49-F238E27FC236}">
                <a16:creationId xmlns:a16="http://schemas.microsoft.com/office/drawing/2014/main" id="{A7AD4D66-D126-4848-80F0-6E5E6BA492CE}"/>
              </a:ext>
            </a:extLst>
          </p:cNvPr>
          <p:cNvSpPr>
            <a:spLocks noGrp="1"/>
          </p:cNvSpPr>
          <p:nvPr>
            <p:ph type="title" hasCustomPrompt="1"/>
          </p:nvPr>
        </p:nvSpPr>
        <p:spPr>
          <a:xfrm>
            <a:off x="1092201" y="1233489"/>
            <a:ext cx="10760074" cy="4006840"/>
          </a:xfrm>
        </p:spPr>
        <p:txBody>
          <a:bodyPr anchor="t"/>
          <a:lstStyle>
            <a:lvl1pPr>
              <a:lnSpc>
                <a:spcPts val="4600"/>
              </a:lnSpc>
              <a:spcAft>
                <a:spcPts val="1200"/>
              </a:spcAft>
              <a:defRPr sz="4400"/>
            </a:lvl1pPr>
          </a:lstStyle>
          <a:p>
            <a:r>
              <a:rPr lang="en-US"/>
              <a:t>Quote or Big Copy</a:t>
            </a:r>
          </a:p>
        </p:txBody>
      </p:sp>
      <p:sp>
        <p:nvSpPr>
          <p:cNvPr id="30" name="Slide Number Placeholder 5">
            <a:extLst>
              <a:ext uri="{FF2B5EF4-FFF2-40B4-BE49-F238E27FC236}">
                <a16:creationId xmlns:a16="http://schemas.microsoft.com/office/drawing/2014/main" id="{B8BBFD3C-0A51-2647-BFEE-7CC2FBDD389B}"/>
              </a:ext>
            </a:extLst>
          </p:cNvPr>
          <p:cNvSpPr txBox="1">
            <a:spLocks/>
          </p:cNvSpPr>
          <p:nvPr userDrawn="1"/>
        </p:nvSpPr>
        <p:spPr>
          <a:xfrm>
            <a:off x="11513340" y="6385764"/>
            <a:ext cx="338935" cy="472236"/>
          </a:xfrm>
          <a:prstGeom prst="rect">
            <a:avLst/>
          </a:prstGeom>
          <a:noFill/>
        </p:spPr>
        <p:txBody>
          <a:bodyPr vert="horz" lIns="36000" tIns="32400" rIns="36000" bIns="18000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600" b="0">
                <a:solidFill>
                  <a:schemeClr val="tx1"/>
                </a:solidFill>
                <a:latin typeface="Effra" panose="020B0603020203020204" pitchFamily="34" charset="0"/>
                <a:cs typeface="Effra" panose="020B0603020203020204" pitchFamily="34" charset="0"/>
              </a:rPr>
              <a:t>P.  </a:t>
            </a:r>
            <a:fld id="{8D848597-3BD1-3F4D-AB2D-36A6D598B345}" type="slidenum">
              <a:rPr lang="en-US" sz="900" b="0" smtClean="0">
                <a:solidFill>
                  <a:schemeClr val="tx1"/>
                </a:solidFill>
                <a:latin typeface="Effra" panose="020B0603020203020204" pitchFamily="34" charset="0"/>
                <a:cs typeface="Effra" panose="020B0603020203020204" pitchFamily="34" charset="0"/>
              </a:rPr>
              <a:pPr algn="ctr"/>
              <a:t>‹#›</a:t>
            </a:fld>
            <a:endParaRPr lang="en-US" sz="1050" b="0">
              <a:solidFill>
                <a:schemeClr val="tx1"/>
              </a:solidFill>
              <a:latin typeface="Effra" panose="020B0603020203020204" pitchFamily="34" charset="0"/>
              <a:cs typeface="Effra" panose="020B0603020203020204" pitchFamily="34" charset="0"/>
            </a:endParaRPr>
          </a:p>
        </p:txBody>
      </p:sp>
      <p:cxnSp>
        <p:nvCxnSpPr>
          <p:cNvPr id="31" name="Straight Connector 30">
            <a:extLst>
              <a:ext uri="{FF2B5EF4-FFF2-40B4-BE49-F238E27FC236}">
                <a16:creationId xmlns:a16="http://schemas.microsoft.com/office/drawing/2014/main" id="{4255EA30-614B-784D-9A47-41D3B78E532F}"/>
              </a:ext>
            </a:extLst>
          </p:cNvPr>
          <p:cNvCxnSpPr>
            <a:cxnSpLocks/>
          </p:cNvCxnSpPr>
          <p:nvPr userDrawn="1"/>
        </p:nvCxnSpPr>
        <p:spPr>
          <a:xfrm>
            <a:off x="11513339" y="6385764"/>
            <a:ext cx="338936"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3" name="Footer Placeholder 20">
            <a:extLst>
              <a:ext uri="{FF2B5EF4-FFF2-40B4-BE49-F238E27FC236}">
                <a16:creationId xmlns:a16="http://schemas.microsoft.com/office/drawing/2014/main" id="{1E3F4A2A-163C-1545-AA13-F34552019DC3}"/>
              </a:ext>
            </a:extLst>
          </p:cNvPr>
          <p:cNvSpPr>
            <a:spLocks noGrp="1"/>
          </p:cNvSpPr>
          <p:nvPr>
            <p:ph type="ftr" sz="quarter" idx="3"/>
          </p:nvPr>
        </p:nvSpPr>
        <p:spPr>
          <a:xfrm rot="5400000">
            <a:off x="-1413084" y="4369668"/>
            <a:ext cx="3495601" cy="134182"/>
          </a:xfrm>
          <a:prstGeom prst="rect">
            <a:avLst/>
          </a:prstGeom>
        </p:spPr>
        <p:txBody>
          <a:bodyPr vert="horz" lIns="0" tIns="0" rIns="0" bIns="0" rtlCol="0" anchor="ctr"/>
          <a:lstStyle>
            <a:lvl1pPr algn="r">
              <a:defRPr lang="en-US" sz="600" b="0" i="0" kern="1200" spc="200" baseline="0">
                <a:solidFill>
                  <a:schemeClr val="bg1">
                    <a:lumMod val="50000"/>
                  </a:schemeClr>
                </a:solidFill>
                <a:latin typeface="Effra Light" panose="020B0403020203020204" pitchFamily="34" charset="0"/>
                <a:ea typeface="Effra Light" panose="020B0403020203020204" pitchFamily="34" charset="0"/>
                <a:cs typeface="Effra Light" panose="020B0403020203020204" pitchFamily="34" charset="0"/>
              </a:defRPr>
            </a:lvl1pPr>
          </a:lstStyle>
          <a:p>
            <a:r>
              <a:rPr lang="en-GB"/>
              <a:t>Flutter International — Confidential </a:t>
            </a:r>
          </a:p>
        </p:txBody>
      </p:sp>
      <p:cxnSp>
        <p:nvCxnSpPr>
          <p:cNvPr id="24" name="Straight Connector 23">
            <a:extLst>
              <a:ext uri="{FF2B5EF4-FFF2-40B4-BE49-F238E27FC236}">
                <a16:creationId xmlns:a16="http://schemas.microsoft.com/office/drawing/2014/main" id="{EE214370-6729-3741-BDC2-B00975C1A610}"/>
              </a:ext>
            </a:extLst>
          </p:cNvPr>
          <p:cNvCxnSpPr>
            <a:cxnSpLocks/>
          </p:cNvCxnSpPr>
          <p:nvPr userDrawn="1"/>
        </p:nvCxnSpPr>
        <p:spPr>
          <a:xfrm>
            <a:off x="213613" y="6342916"/>
            <a:ext cx="242221"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4" name="Text Placeholder 3">
            <a:extLst>
              <a:ext uri="{FF2B5EF4-FFF2-40B4-BE49-F238E27FC236}">
                <a16:creationId xmlns:a16="http://schemas.microsoft.com/office/drawing/2014/main" id="{0FAAF46D-674D-0C48-AC08-350EA2D133CF}"/>
              </a:ext>
            </a:extLst>
          </p:cNvPr>
          <p:cNvSpPr txBox="1">
            <a:spLocks/>
          </p:cNvSpPr>
          <p:nvPr userDrawn="1"/>
        </p:nvSpPr>
        <p:spPr>
          <a:xfrm>
            <a:off x="44203" y="6501274"/>
            <a:ext cx="581025" cy="210676"/>
          </a:xfrm>
          <a:prstGeom prst="rect">
            <a:avLst/>
          </a:prstGeom>
        </p:spPr>
        <p:txBody>
          <a:bodyPr lIns="0" tIns="0" rIns="0" bIns="0"/>
          <a:lstStyle>
            <a:lvl1pPr marL="0" indent="0" algn="l" defTabSz="914377" rtl="0" eaLnBrk="1" latinLnBrk="0" hangingPunct="1">
              <a:lnSpc>
                <a:spcPct val="100000"/>
              </a:lnSpc>
              <a:spcBef>
                <a:spcPts val="0"/>
              </a:spcBef>
              <a:spcAft>
                <a:spcPts val="1200"/>
              </a:spcAft>
              <a:buFont typeface="Arial"/>
              <a:buNone/>
              <a:defRPr sz="800" kern="1200">
                <a:solidFill>
                  <a:schemeClr val="tx2"/>
                </a:solidFill>
                <a:latin typeface="Arial" charset="0"/>
                <a:ea typeface="Arial" charset="0"/>
                <a:cs typeface="Arial" charset="0"/>
              </a:defRPr>
            </a:lvl1pPr>
            <a:lvl2pPr marL="0" indent="0" algn="l" defTabSz="914377" rtl="0" eaLnBrk="1" latinLnBrk="0" hangingPunct="1">
              <a:lnSpc>
                <a:spcPts val="2160"/>
              </a:lnSpc>
              <a:spcBef>
                <a:spcPts val="0"/>
              </a:spcBef>
              <a:spcAft>
                <a:spcPts val="600"/>
              </a:spcAft>
              <a:buFont typeface="Arial"/>
              <a:buNone/>
              <a:defRPr sz="900" kern="1200">
                <a:solidFill>
                  <a:schemeClr val="bg1"/>
                </a:solidFill>
                <a:latin typeface="Arial" charset="0"/>
                <a:ea typeface="Arial" charset="0"/>
                <a:cs typeface="Arial" charset="0"/>
              </a:defRPr>
            </a:lvl2pPr>
            <a:lvl3pPr marL="0" indent="0" algn="l" defTabSz="914377" rtl="0" eaLnBrk="1" latinLnBrk="0" hangingPunct="1">
              <a:lnSpc>
                <a:spcPts val="2160"/>
              </a:lnSpc>
              <a:spcBef>
                <a:spcPts val="0"/>
              </a:spcBef>
              <a:spcAft>
                <a:spcPts val="600"/>
              </a:spcAft>
              <a:buFont typeface="Arial"/>
              <a:buNone/>
              <a:defRPr sz="900" kern="1200">
                <a:solidFill>
                  <a:schemeClr val="bg1"/>
                </a:solidFill>
                <a:latin typeface="Arial" charset="0"/>
                <a:ea typeface="Arial" charset="0"/>
                <a:cs typeface="Arial" charset="0"/>
              </a:defRPr>
            </a:lvl3pPr>
            <a:lvl4pPr marL="0" indent="0" algn="l" defTabSz="914377" rtl="0" eaLnBrk="1" latinLnBrk="0" hangingPunct="1">
              <a:lnSpc>
                <a:spcPts val="2160"/>
              </a:lnSpc>
              <a:spcBef>
                <a:spcPts val="0"/>
              </a:spcBef>
              <a:spcAft>
                <a:spcPts val="600"/>
              </a:spcAft>
              <a:buFont typeface="Arial"/>
              <a:buNone/>
              <a:defRPr sz="900" kern="1200">
                <a:solidFill>
                  <a:schemeClr val="bg1"/>
                </a:solidFill>
                <a:latin typeface="Arial" charset="0"/>
                <a:ea typeface="Arial" charset="0"/>
                <a:cs typeface="Arial" charset="0"/>
              </a:defRPr>
            </a:lvl4pPr>
            <a:lvl5pPr marL="0" indent="0" algn="l" defTabSz="914377" rtl="0" eaLnBrk="1" latinLnBrk="0" hangingPunct="1">
              <a:lnSpc>
                <a:spcPts val="2160"/>
              </a:lnSpc>
              <a:spcBef>
                <a:spcPts val="0"/>
              </a:spcBef>
              <a:spcAft>
                <a:spcPts val="600"/>
              </a:spcAft>
              <a:buFont typeface="Arial"/>
              <a:buNone/>
              <a:defRPr sz="900" kern="1200">
                <a:solidFill>
                  <a:schemeClr val="bg1"/>
                </a:solidFill>
                <a:latin typeface="Arial" charset="0"/>
                <a:ea typeface="Arial" charset="0"/>
                <a:cs typeface="Arial" charset="0"/>
              </a:defRPr>
            </a:lvl5pPr>
            <a:lvl6pPr marL="2514537"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ctr"/>
            <a:fld id="{9D8BF4AE-4F97-6C4B-8BE4-8897D8385AAB}" type="datetime4">
              <a:rPr lang="en-GB" sz="600" b="0" i="0" smtClean="0">
                <a:solidFill>
                  <a:schemeClr val="tx1"/>
                </a:solidFill>
                <a:latin typeface="Effra Light" panose="020B0403020203020204" pitchFamily="34" charset="0"/>
                <a:cs typeface="Effra Light" panose="020B0403020203020204" pitchFamily="34" charset="0"/>
              </a:rPr>
              <a:t>16 March 2023</a:t>
            </a:fld>
            <a:endParaRPr lang="en-US" sz="700" b="0" i="0">
              <a:solidFill>
                <a:schemeClr val="tx1"/>
              </a:solidFill>
              <a:latin typeface="Effra Light" panose="020B0403020203020204" pitchFamily="34" charset="0"/>
              <a:cs typeface="Effra Light" panose="020B0403020203020204" pitchFamily="34" charset="0"/>
            </a:endParaRPr>
          </a:p>
        </p:txBody>
      </p:sp>
    </p:spTree>
    <p:extLst>
      <p:ext uri="{BB962C8B-B14F-4D97-AF65-F5344CB8AC3E}">
        <p14:creationId xmlns:p14="http://schemas.microsoft.com/office/powerpoint/2010/main" val="29954116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Front Cover Betfair">
    <p:bg>
      <p:bgPr>
        <a:solidFill>
          <a:schemeClr val="bg1"/>
        </a:solidFill>
        <a:effectLst/>
      </p:bgPr>
    </p:bg>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B480FAF0-8F8E-BE44-9B21-82AF16BA2A78}"/>
              </a:ext>
            </a:extLst>
          </p:cNvPr>
          <p:cNvSpPr txBox="1">
            <a:spLocks/>
          </p:cNvSpPr>
          <p:nvPr userDrawn="1"/>
        </p:nvSpPr>
        <p:spPr>
          <a:xfrm>
            <a:off x="11222898" y="437046"/>
            <a:ext cx="956924" cy="258417"/>
          </a:xfrm>
          <a:prstGeom prst="rect">
            <a:avLst/>
          </a:prstGeom>
        </p:spPr>
        <p:txBody>
          <a:bodyPr lIns="0" tIns="0" rIns="0" bIns="0" anchor="ctr"/>
          <a:lstStyle>
            <a:lvl1pPr marL="0" indent="0" algn="l" defTabSz="914377" rtl="0" eaLnBrk="1" latinLnBrk="0" hangingPunct="1">
              <a:lnSpc>
                <a:spcPct val="100000"/>
              </a:lnSpc>
              <a:spcBef>
                <a:spcPts val="0"/>
              </a:spcBef>
              <a:spcAft>
                <a:spcPts val="1200"/>
              </a:spcAft>
              <a:buFont typeface="Arial"/>
              <a:buNone/>
              <a:defRPr sz="800" kern="1200">
                <a:solidFill>
                  <a:schemeClr val="tx2"/>
                </a:solidFill>
                <a:latin typeface="Arial" charset="0"/>
                <a:ea typeface="Arial" charset="0"/>
                <a:cs typeface="Arial" charset="0"/>
              </a:defRPr>
            </a:lvl1pPr>
            <a:lvl2pPr marL="0" indent="0" algn="l" defTabSz="914377" rtl="0" eaLnBrk="1" latinLnBrk="0" hangingPunct="1">
              <a:lnSpc>
                <a:spcPts val="2160"/>
              </a:lnSpc>
              <a:spcBef>
                <a:spcPts val="0"/>
              </a:spcBef>
              <a:spcAft>
                <a:spcPts val="600"/>
              </a:spcAft>
              <a:buFont typeface="Arial"/>
              <a:buNone/>
              <a:defRPr sz="900" kern="1200">
                <a:solidFill>
                  <a:schemeClr val="bg1"/>
                </a:solidFill>
                <a:latin typeface="Arial" charset="0"/>
                <a:ea typeface="Arial" charset="0"/>
                <a:cs typeface="Arial" charset="0"/>
              </a:defRPr>
            </a:lvl2pPr>
            <a:lvl3pPr marL="0" indent="0" algn="l" defTabSz="914377" rtl="0" eaLnBrk="1" latinLnBrk="0" hangingPunct="1">
              <a:lnSpc>
                <a:spcPts val="2160"/>
              </a:lnSpc>
              <a:spcBef>
                <a:spcPts val="0"/>
              </a:spcBef>
              <a:spcAft>
                <a:spcPts val="600"/>
              </a:spcAft>
              <a:buFont typeface="Arial"/>
              <a:buNone/>
              <a:defRPr sz="900" kern="1200">
                <a:solidFill>
                  <a:schemeClr val="bg1"/>
                </a:solidFill>
                <a:latin typeface="Arial" charset="0"/>
                <a:ea typeface="Arial" charset="0"/>
                <a:cs typeface="Arial" charset="0"/>
              </a:defRPr>
            </a:lvl3pPr>
            <a:lvl4pPr marL="0" indent="0" algn="l" defTabSz="914377" rtl="0" eaLnBrk="1" latinLnBrk="0" hangingPunct="1">
              <a:lnSpc>
                <a:spcPts val="2160"/>
              </a:lnSpc>
              <a:spcBef>
                <a:spcPts val="0"/>
              </a:spcBef>
              <a:spcAft>
                <a:spcPts val="600"/>
              </a:spcAft>
              <a:buFont typeface="Arial"/>
              <a:buNone/>
              <a:defRPr sz="900" kern="1200">
                <a:solidFill>
                  <a:schemeClr val="bg1"/>
                </a:solidFill>
                <a:latin typeface="Arial" charset="0"/>
                <a:ea typeface="Arial" charset="0"/>
                <a:cs typeface="Arial" charset="0"/>
              </a:defRPr>
            </a:lvl4pPr>
            <a:lvl5pPr marL="0" indent="0" algn="l" defTabSz="914377" rtl="0" eaLnBrk="1" latinLnBrk="0" hangingPunct="1">
              <a:lnSpc>
                <a:spcPts val="2160"/>
              </a:lnSpc>
              <a:spcBef>
                <a:spcPts val="0"/>
              </a:spcBef>
              <a:spcAft>
                <a:spcPts val="600"/>
              </a:spcAft>
              <a:buFont typeface="Arial"/>
              <a:buNone/>
              <a:defRPr sz="900" kern="1200">
                <a:solidFill>
                  <a:schemeClr val="bg1"/>
                </a:solidFill>
                <a:latin typeface="Arial" charset="0"/>
                <a:ea typeface="Arial" charset="0"/>
                <a:cs typeface="Arial" charset="0"/>
              </a:defRPr>
            </a:lvl5pPr>
            <a:lvl6pPr marL="2514537"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ctr"/>
            <a:fld id="{F3A90C8E-65F6-7645-B18C-F0D6502BD2C4}" type="datetime4">
              <a:rPr lang="en-GB" sz="800" b="0" i="0" smtClean="0">
                <a:solidFill>
                  <a:schemeClr val="bg1"/>
                </a:solidFill>
                <a:latin typeface="Effra Light" panose="020B0403020203020204" pitchFamily="34" charset="0"/>
                <a:cs typeface="Effra Light" panose="020B0403020203020204" pitchFamily="34" charset="0"/>
              </a:rPr>
              <a:pPr algn="ctr"/>
              <a:t>16 March 2023</a:t>
            </a:fld>
            <a:endParaRPr lang="en-US" sz="800" b="0" i="0">
              <a:solidFill>
                <a:schemeClr val="bg1"/>
              </a:solidFill>
              <a:latin typeface="Effra Light" panose="020B0403020203020204" pitchFamily="34" charset="0"/>
              <a:cs typeface="Effra Light" panose="020B0403020203020204" pitchFamily="34" charset="0"/>
            </a:endParaRPr>
          </a:p>
        </p:txBody>
      </p:sp>
      <p:sp>
        <p:nvSpPr>
          <p:cNvPr id="10" name="Rectangle 9">
            <a:extLst>
              <a:ext uri="{FF2B5EF4-FFF2-40B4-BE49-F238E27FC236}">
                <a16:creationId xmlns:a16="http://schemas.microsoft.com/office/drawing/2014/main" id="{432C960F-9861-3E46-976B-B03FD417223C}"/>
              </a:ext>
            </a:extLst>
          </p:cNvPr>
          <p:cNvSpPr/>
          <p:nvPr userDrawn="1"/>
        </p:nvSpPr>
        <p:spPr>
          <a:xfrm>
            <a:off x="-1" y="6562727"/>
            <a:ext cx="12179823" cy="295273"/>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ooter Placeholder 20">
            <a:extLst>
              <a:ext uri="{FF2B5EF4-FFF2-40B4-BE49-F238E27FC236}">
                <a16:creationId xmlns:a16="http://schemas.microsoft.com/office/drawing/2014/main" id="{2A4126E4-9CDF-064C-B086-43024734FA25}"/>
              </a:ext>
            </a:extLst>
          </p:cNvPr>
          <p:cNvSpPr>
            <a:spLocks noGrp="1"/>
          </p:cNvSpPr>
          <p:nvPr>
            <p:ph type="ftr" sz="quarter" idx="3"/>
          </p:nvPr>
        </p:nvSpPr>
        <p:spPr>
          <a:xfrm>
            <a:off x="658812" y="6674055"/>
            <a:ext cx="3495601" cy="134182"/>
          </a:xfrm>
          <a:prstGeom prst="rect">
            <a:avLst/>
          </a:prstGeom>
        </p:spPr>
        <p:txBody>
          <a:bodyPr vert="horz" lIns="0" tIns="0" rIns="0" bIns="0" rtlCol="0" anchor="ctr"/>
          <a:lstStyle>
            <a:lvl1pPr algn="l">
              <a:defRPr lang="en-US" sz="600" b="0" i="0" kern="1200" spc="200" baseline="0">
                <a:solidFill>
                  <a:schemeClr val="bg1">
                    <a:lumMod val="50000"/>
                  </a:schemeClr>
                </a:solidFill>
                <a:latin typeface="Effra Light" panose="020B0403020203020204" pitchFamily="34" charset="0"/>
                <a:ea typeface="Effra Light" panose="020B0403020203020204" pitchFamily="34" charset="0"/>
                <a:cs typeface="Effra Light" panose="020B0403020203020204" pitchFamily="34" charset="0"/>
              </a:defRPr>
            </a:lvl1pPr>
          </a:lstStyle>
          <a:p>
            <a:r>
              <a:rPr lang="en-GB"/>
              <a:t>Flutter International — Confidential </a:t>
            </a:r>
          </a:p>
        </p:txBody>
      </p:sp>
      <p:sp>
        <p:nvSpPr>
          <p:cNvPr id="15" name="Picture Placeholder 6">
            <a:extLst>
              <a:ext uri="{FF2B5EF4-FFF2-40B4-BE49-F238E27FC236}">
                <a16:creationId xmlns:a16="http://schemas.microsoft.com/office/drawing/2014/main" id="{E787E92F-07AB-0341-B54F-EF80604139F6}"/>
              </a:ext>
            </a:extLst>
          </p:cNvPr>
          <p:cNvSpPr>
            <a:spLocks noGrp="1"/>
          </p:cNvSpPr>
          <p:nvPr>
            <p:ph type="pic" sz="quarter" idx="13"/>
          </p:nvPr>
        </p:nvSpPr>
        <p:spPr>
          <a:xfrm>
            <a:off x="6635751" y="594712"/>
            <a:ext cx="4897438" cy="5616069"/>
          </a:xfrm>
          <a:custGeom>
            <a:avLst/>
            <a:gdLst>
              <a:gd name="connsiteX0" fmla="*/ 0 w 7503697"/>
              <a:gd name="connsiteY0" fmla="*/ 2112963 h 6859121"/>
              <a:gd name="connsiteX1" fmla="*/ 1254125 w 7503697"/>
              <a:gd name="connsiteY1" fmla="*/ 2112963 h 6859121"/>
              <a:gd name="connsiteX2" fmla="*/ 1254125 w 7503697"/>
              <a:gd name="connsiteY2" fmla="*/ 3365500 h 6859121"/>
              <a:gd name="connsiteX3" fmla="*/ 0 w 7503697"/>
              <a:gd name="connsiteY3" fmla="*/ 3365500 h 6859121"/>
              <a:gd name="connsiteX4" fmla="*/ 4513076 w 7503697"/>
              <a:gd name="connsiteY4" fmla="*/ 0 h 6859121"/>
              <a:gd name="connsiteX5" fmla="*/ 7503697 w 7503697"/>
              <a:gd name="connsiteY5" fmla="*/ 1715154 h 6859121"/>
              <a:gd name="connsiteX6" fmla="*/ 7503697 w 7503697"/>
              <a:gd name="connsiteY6" fmla="*/ 5143874 h 6859121"/>
              <a:gd name="connsiteX7" fmla="*/ 4513076 w 7503697"/>
              <a:gd name="connsiteY7" fmla="*/ 6859121 h 6859121"/>
              <a:gd name="connsiteX8" fmla="*/ 1522268 w 7503697"/>
              <a:gd name="connsiteY8" fmla="*/ 5141538 h 6859121"/>
              <a:gd name="connsiteX9" fmla="*/ 1522268 w 7503697"/>
              <a:gd name="connsiteY9" fmla="*/ 1715154 h 6859121"/>
              <a:gd name="connsiteX0" fmla="*/ 0 w 7503697"/>
              <a:gd name="connsiteY0" fmla="*/ 2112963 h 6859121"/>
              <a:gd name="connsiteX1" fmla="*/ 1254125 w 7503697"/>
              <a:gd name="connsiteY1" fmla="*/ 3365500 h 6859121"/>
              <a:gd name="connsiteX2" fmla="*/ 0 w 7503697"/>
              <a:gd name="connsiteY2" fmla="*/ 3365500 h 6859121"/>
              <a:gd name="connsiteX3" fmla="*/ 0 w 7503697"/>
              <a:gd name="connsiteY3" fmla="*/ 2112963 h 6859121"/>
              <a:gd name="connsiteX4" fmla="*/ 4513076 w 7503697"/>
              <a:gd name="connsiteY4" fmla="*/ 0 h 6859121"/>
              <a:gd name="connsiteX5" fmla="*/ 7503697 w 7503697"/>
              <a:gd name="connsiteY5" fmla="*/ 1715154 h 6859121"/>
              <a:gd name="connsiteX6" fmla="*/ 7503697 w 7503697"/>
              <a:gd name="connsiteY6" fmla="*/ 5143874 h 6859121"/>
              <a:gd name="connsiteX7" fmla="*/ 4513076 w 7503697"/>
              <a:gd name="connsiteY7" fmla="*/ 6859121 h 6859121"/>
              <a:gd name="connsiteX8" fmla="*/ 1522268 w 7503697"/>
              <a:gd name="connsiteY8" fmla="*/ 5141538 h 6859121"/>
              <a:gd name="connsiteX9" fmla="*/ 1522268 w 7503697"/>
              <a:gd name="connsiteY9" fmla="*/ 1715154 h 6859121"/>
              <a:gd name="connsiteX10" fmla="*/ 4513076 w 7503697"/>
              <a:gd name="connsiteY10" fmla="*/ 0 h 6859121"/>
              <a:gd name="connsiteX0" fmla="*/ 0 w 7503697"/>
              <a:gd name="connsiteY0" fmla="*/ 2112963 h 6859121"/>
              <a:gd name="connsiteX1" fmla="*/ 0 w 7503697"/>
              <a:gd name="connsiteY1" fmla="*/ 3365500 h 6859121"/>
              <a:gd name="connsiteX2" fmla="*/ 0 w 7503697"/>
              <a:gd name="connsiteY2" fmla="*/ 2112963 h 6859121"/>
              <a:gd name="connsiteX3" fmla="*/ 4513076 w 7503697"/>
              <a:gd name="connsiteY3" fmla="*/ 0 h 6859121"/>
              <a:gd name="connsiteX4" fmla="*/ 7503697 w 7503697"/>
              <a:gd name="connsiteY4" fmla="*/ 1715154 h 6859121"/>
              <a:gd name="connsiteX5" fmla="*/ 7503697 w 7503697"/>
              <a:gd name="connsiteY5" fmla="*/ 5143874 h 6859121"/>
              <a:gd name="connsiteX6" fmla="*/ 4513076 w 7503697"/>
              <a:gd name="connsiteY6" fmla="*/ 6859121 h 6859121"/>
              <a:gd name="connsiteX7" fmla="*/ 1522268 w 7503697"/>
              <a:gd name="connsiteY7" fmla="*/ 5141538 h 6859121"/>
              <a:gd name="connsiteX8" fmla="*/ 1522268 w 7503697"/>
              <a:gd name="connsiteY8" fmla="*/ 1715154 h 6859121"/>
              <a:gd name="connsiteX9" fmla="*/ 4513076 w 7503697"/>
              <a:gd name="connsiteY9" fmla="*/ 0 h 6859121"/>
              <a:gd name="connsiteX0" fmla="*/ 2990808 w 5981429"/>
              <a:gd name="connsiteY0" fmla="*/ 0 h 6859121"/>
              <a:gd name="connsiteX1" fmla="*/ 5981429 w 5981429"/>
              <a:gd name="connsiteY1" fmla="*/ 1715154 h 6859121"/>
              <a:gd name="connsiteX2" fmla="*/ 5981429 w 5981429"/>
              <a:gd name="connsiteY2" fmla="*/ 5143874 h 6859121"/>
              <a:gd name="connsiteX3" fmla="*/ 2990808 w 5981429"/>
              <a:gd name="connsiteY3" fmla="*/ 6859121 h 6859121"/>
              <a:gd name="connsiteX4" fmla="*/ 0 w 5981429"/>
              <a:gd name="connsiteY4" fmla="*/ 5141538 h 6859121"/>
              <a:gd name="connsiteX5" fmla="*/ 0 w 5981429"/>
              <a:gd name="connsiteY5" fmla="*/ 1715154 h 6859121"/>
              <a:gd name="connsiteX6" fmla="*/ 2990808 w 5981429"/>
              <a:gd name="connsiteY6" fmla="*/ 0 h 685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81429" h="6859121">
                <a:moveTo>
                  <a:pt x="2990808" y="0"/>
                </a:moveTo>
                <a:lnTo>
                  <a:pt x="5981429" y="1715154"/>
                </a:lnTo>
                <a:lnTo>
                  <a:pt x="5981429" y="5143874"/>
                </a:lnTo>
                <a:lnTo>
                  <a:pt x="2990808" y="6859121"/>
                </a:lnTo>
                <a:lnTo>
                  <a:pt x="0" y="5141538"/>
                </a:lnTo>
                <a:lnTo>
                  <a:pt x="0" y="1715154"/>
                </a:lnTo>
                <a:lnTo>
                  <a:pt x="2990808" y="0"/>
                </a:lnTo>
                <a:close/>
              </a:path>
            </a:pathLst>
          </a:custGeom>
          <a:pattFill prst="pct75">
            <a:fgClr>
              <a:schemeClr val="accent2"/>
            </a:fgClr>
            <a:bgClr>
              <a:schemeClr val="accent2">
                <a:lumMod val="40000"/>
                <a:lumOff val="60000"/>
              </a:schemeClr>
            </a:bgClr>
          </a:pattFill>
        </p:spPr>
        <p:txBody>
          <a:bodyPr wrap="square" anchor="ctr">
            <a:noAutofit/>
          </a:bodyPr>
          <a:lstStyle>
            <a:lvl1pPr algn="ctr">
              <a:defRPr sz="800">
                <a:solidFill>
                  <a:schemeClr val="bg1"/>
                </a:solidFill>
              </a:defRPr>
            </a:lvl1pPr>
          </a:lstStyle>
          <a:p>
            <a:endParaRPr lang="en-US"/>
          </a:p>
        </p:txBody>
      </p:sp>
      <p:sp>
        <p:nvSpPr>
          <p:cNvPr id="16" name="Picture Placeholder 6">
            <a:extLst>
              <a:ext uri="{FF2B5EF4-FFF2-40B4-BE49-F238E27FC236}">
                <a16:creationId xmlns:a16="http://schemas.microsoft.com/office/drawing/2014/main" id="{A3D4F493-1A88-A244-877E-09E241977343}"/>
              </a:ext>
            </a:extLst>
          </p:cNvPr>
          <p:cNvSpPr>
            <a:spLocks noGrp="1"/>
          </p:cNvSpPr>
          <p:nvPr>
            <p:ph type="pic" sz="quarter" idx="14"/>
          </p:nvPr>
        </p:nvSpPr>
        <p:spPr>
          <a:xfrm>
            <a:off x="6183814" y="437046"/>
            <a:ext cx="903872" cy="1036503"/>
          </a:xfrm>
          <a:custGeom>
            <a:avLst/>
            <a:gdLst>
              <a:gd name="connsiteX0" fmla="*/ 0 w 7503697"/>
              <a:gd name="connsiteY0" fmla="*/ 2112963 h 6859121"/>
              <a:gd name="connsiteX1" fmla="*/ 1254125 w 7503697"/>
              <a:gd name="connsiteY1" fmla="*/ 2112963 h 6859121"/>
              <a:gd name="connsiteX2" fmla="*/ 1254125 w 7503697"/>
              <a:gd name="connsiteY2" fmla="*/ 3365500 h 6859121"/>
              <a:gd name="connsiteX3" fmla="*/ 0 w 7503697"/>
              <a:gd name="connsiteY3" fmla="*/ 3365500 h 6859121"/>
              <a:gd name="connsiteX4" fmla="*/ 4513076 w 7503697"/>
              <a:gd name="connsiteY4" fmla="*/ 0 h 6859121"/>
              <a:gd name="connsiteX5" fmla="*/ 7503697 w 7503697"/>
              <a:gd name="connsiteY5" fmla="*/ 1715154 h 6859121"/>
              <a:gd name="connsiteX6" fmla="*/ 7503697 w 7503697"/>
              <a:gd name="connsiteY6" fmla="*/ 5143874 h 6859121"/>
              <a:gd name="connsiteX7" fmla="*/ 4513076 w 7503697"/>
              <a:gd name="connsiteY7" fmla="*/ 6859121 h 6859121"/>
              <a:gd name="connsiteX8" fmla="*/ 1522268 w 7503697"/>
              <a:gd name="connsiteY8" fmla="*/ 5141538 h 6859121"/>
              <a:gd name="connsiteX9" fmla="*/ 1522268 w 7503697"/>
              <a:gd name="connsiteY9" fmla="*/ 1715154 h 6859121"/>
              <a:gd name="connsiteX0" fmla="*/ 0 w 7503697"/>
              <a:gd name="connsiteY0" fmla="*/ 2112963 h 6859121"/>
              <a:gd name="connsiteX1" fmla="*/ 1254125 w 7503697"/>
              <a:gd name="connsiteY1" fmla="*/ 3365500 h 6859121"/>
              <a:gd name="connsiteX2" fmla="*/ 0 w 7503697"/>
              <a:gd name="connsiteY2" fmla="*/ 3365500 h 6859121"/>
              <a:gd name="connsiteX3" fmla="*/ 0 w 7503697"/>
              <a:gd name="connsiteY3" fmla="*/ 2112963 h 6859121"/>
              <a:gd name="connsiteX4" fmla="*/ 4513076 w 7503697"/>
              <a:gd name="connsiteY4" fmla="*/ 0 h 6859121"/>
              <a:gd name="connsiteX5" fmla="*/ 7503697 w 7503697"/>
              <a:gd name="connsiteY5" fmla="*/ 1715154 h 6859121"/>
              <a:gd name="connsiteX6" fmla="*/ 7503697 w 7503697"/>
              <a:gd name="connsiteY6" fmla="*/ 5143874 h 6859121"/>
              <a:gd name="connsiteX7" fmla="*/ 4513076 w 7503697"/>
              <a:gd name="connsiteY7" fmla="*/ 6859121 h 6859121"/>
              <a:gd name="connsiteX8" fmla="*/ 1522268 w 7503697"/>
              <a:gd name="connsiteY8" fmla="*/ 5141538 h 6859121"/>
              <a:gd name="connsiteX9" fmla="*/ 1522268 w 7503697"/>
              <a:gd name="connsiteY9" fmla="*/ 1715154 h 6859121"/>
              <a:gd name="connsiteX10" fmla="*/ 4513076 w 7503697"/>
              <a:gd name="connsiteY10" fmla="*/ 0 h 6859121"/>
              <a:gd name="connsiteX0" fmla="*/ 0 w 7503697"/>
              <a:gd name="connsiteY0" fmla="*/ 2112963 h 6859121"/>
              <a:gd name="connsiteX1" fmla="*/ 0 w 7503697"/>
              <a:gd name="connsiteY1" fmla="*/ 3365500 h 6859121"/>
              <a:gd name="connsiteX2" fmla="*/ 0 w 7503697"/>
              <a:gd name="connsiteY2" fmla="*/ 2112963 h 6859121"/>
              <a:gd name="connsiteX3" fmla="*/ 4513076 w 7503697"/>
              <a:gd name="connsiteY3" fmla="*/ 0 h 6859121"/>
              <a:gd name="connsiteX4" fmla="*/ 7503697 w 7503697"/>
              <a:gd name="connsiteY4" fmla="*/ 1715154 h 6859121"/>
              <a:gd name="connsiteX5" fmla="*/ 7503697 w 7503697"/>
              <a:gd name="connsiteY5" fmla="*/ 5143874 h 6859121"/>
              <a:gd name="connsiteX6" fmla="*/ 4513076 w 7503697"/>
              <a:gd name="connsiteY6" fmla="*/ 6859121 h 6859121"/>
              <a:gd name="connsiteX7" fmla="*/ 1522268 w 7503697"/>
              <a:gd name="connsiteY7" fmla="*/ 5141538 h 6859121"/>
              <a:gd name="connsiteX8" fmla="*/ 1522268 w 7503697"/>
              <a:gd name="connsiteY8" fmla="*/ 1715154 h 6859121"/>
              <a:gd name="connsiteX9" fmla="*/ 4513076 w 7503697"/>
              <a:gd name="connsiteY9" fmla="*/ 0 h 6859121"/>
              <a:gd name="connsiteX0" fmla="*/ 2990808 w 5981429"/>
              <a:gd name="connsiteY0" fmla="*/ 0 h 6859121"/>
              <a:gd name="connsiteX1" fmla="*/ 5981429 w 5981429"/>
              <a:gd name="connsiteY1" fmla="*/ 1715154 h 6859121"/>
              <a:gd name="connsiteX2" fmla="*/ 5981429 w 5981429"/>
              <a:gd name="connsiteY2" fmla="*/ 5143874 h 6859121"/>
              <a:gd name="connsiteX3" fmla="*/ 2990808 w 5981429"/>
              <a:gd name="connsiteY3" fmla="*/ 6859121 h 6859121"/>
              <a:gd name="connsiteX4" fmla="*/ 0 w 5981429"/>
              <a:gd name="connsiteY4" fmla="*/ 5141538 h 6859121"/>
              <a:gd name="connsiteX5" fmla="*/ 0 w 5981429"/>
              <a:gd name="connsiteY5" fmla="*/ 1715154 h 6859121"/>
              <a:gd name="connsiteX6" fmla="*/ 2990808 w 5981429"/>
              <a:gd name="connsiteY6" fmla="*/ 0 h 685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81429" h="6859121">
                <a:moveTo>
                  <a:pt x="2990808" y="0"/>
                </a:moveTo>
                <a:lnTo>
                  <a:pt x="5981429" y="1715154"/>
                </a:lnTo>
                <a:lnTo>
                  <a:pt x="5981429" y="5143874"/>
                </a:lnTo>
                <a:lnTo>
                  <a:pt x="2990808" y="6859121"/>
                </a:lnTo>
                <a:lnTo>
                  <a:pt x="0" y="5141538"/>
                </a:lnTo>
                <a:lnTo>
                  <a:pt x="0" y="1715154"/>
                </a:lnTo>
                <a:lnTo>
                  <a:pt x="2990808" y="0"/>
                </a:lnTo>
                <a:close/>
              </a:path>
            </a:pathLst>
          </a:custGeom>
          <a:pattFill prst="pct75">
            <a:fgClr>
              <a:schemeClr val="accent2"/>
            </a:fgClr>
            <a:bgClr>
              <a:schemeClr val="accent2">
                <a:lumMod val="40000"/>
                <a:lumOff val="60000"/>
              </a:schemeClr>
            </a:bgClr>
          </a:pattFill>
        </p:spPr>
        <p:txBody>
          <a:bodyPr wrap="square" anchor="ctr">
            <a:noAutofit/>
          </a:bodyPr>
          <a:lstStyle>
            <a:lvl1pPr algn="ctr">
              <a:defRPr sz="800">
                <a:solidFill>
                  <a:schemeClr val="bg1"/>
                </a:solidFill>
              </a:defRPr>
            </a:lvl1pPr>
          </a:lstStyle>
          <a:p>
            <a:endParaRPr lang="en-US"/>
          </a:p>
        </p:txBody>
      </p:sp>
      <p:sp>
        <p:nvSpPr>
          <p:cNvPr id="17" name="Picture Placeholder 6">
            <a:extLst>
              <a:ext uri="{FF2B5EF4-FFF2-40B4-BE49-F238E27FC236}">
                <a16:creationId xmlns:a16="http://schemas.microsoft.com/office/drawing/2014/main" id="{FFB2F251-D33A-6C47-BE0A-D3C56DD33676}"/>
              </a:ext>
            </a:extLst>
          </p:cNvPr>
          <p:cNvSpPr>
            <a:spLocks noGrp="1"/>
          </p:cNvSpPr>
          <p:nvPr>
            <p:ph type="pic" sz="quarter" idx="15"/>
          </p:nvPr>
        </p:nvSpPr>
        <p:spPr>
          <a:xfrm>
            <a:off x="10930260" y="5329445"/>
            <a:ext cx="922015" cy="1057308"/>
          </a:xfrm>
          <a:custGeom>
            <a:avLst/>
            <a:gdLst>
              <a:gd name="connsiteX0" fmla="*/ 0 w 7503697"/>
              <a:gd name="connsiteY0" fmla="*/ 2112963 h 6859121"/>
              <a:gd name="connsiteX1" fmla="*/ 1254125 w 7503697"/>
              <a:gd name="connsiteY1" fmla="*/ 2112963 h 6859121"/>
              <a:gd name="connsiteX2" fmla="*/ 1254125 w 7503697"/>
              <a:gd name="connsiteY2" fmla="*/ 3365500 h 6859121"/>
              <a:gd name="connsiteX3" fmla="*/ 0 w 7503697"/>
              <a:gd name="connsiteY3" fmla="*/ 3365500 h 6859121"/>
              <a:gd name="connsiteX4" fmla="*/ 4513076 w 7503697"/>
              <a:gd name="connsiteY4" fmla="*/ 0 h 6859121"/>
              <a:gd name="connsiteX5" fmla="*/ 7503697 w 7503697"/>
              <a:gd name="connsiteY5" fmla="*/ 1715154 h 6859121"/>
              <a:gd name="connsiteX6" fmla="*/ 7503697 w 7503697"/>
              <a:gd name="connsiteY6" fmla="*/ 5143874 h 6859121"/>
              <a:gd name="connsiteX7" fmla="*/ 4513076 w 7503697"/>
              <a:gd name="connsiteY7" fmla="*/ 6859121 h 6859121"/>
              <a:gd name="connsiteX8" fmla="*/ 1522268 w 7503697"/>
              <a:gd name="connsiteY8" fmla="*/ 5141538 h 6859121"/>
              <a:gd name="connsiteX9" fmla="*/ 1522268 w 7503697"/>
              <a:gd name="connsiteY9" fmla="*/ 1715154 h 6859121"/>
              <a:gd name="connsiteX0" fmla="*/ 0 w 7503697"/>
              <a:gd name="connsiteY0" fmla="*/ 2112963 h 6859121"/>
              <a:gd name="connsiteX1" fmla="*/ 1254125 w 7503697"/>
              <a:gd name="connsiteY1" fmla="*/ 3365500 h 6859121"/>
              <a:gd name="connsiteX2" fmla="*/ 0 w 7503697"/>
              <a:gd name="connsiteY2" fmla="*/ 3365500 h 6859121"/>
              <a:gd name="connsiteX3" fmla="*/ 0 w 7503697"/>
              <a:gd name="connsiteY3" fmla="*/ 2112963 h 6859121"/>
              <a:gd name="connsiteX4" fmla="*/ 4513076 w 7503697"/>
              <a:gd name="connsiteY4" fmla="*/ 0 h 6859121"/>
              <a:gd name="connsiteX5" fmla="*/ 7503697 w 7503697"/>
              <a:gd name="connsiteY5" fmla="*/ 1715154 h 6859121"/>
              <a:gd name="connsiteX6" fmla="*/ 7503697 w 7503697"/>
              <a:gd name="connsiteY6" fmla="*/ 5143874 h 6859121"/>
              <a:gd name="connsiteX7" fmla="*/ 4513076 w 7503697"/>
              <a:gd name="connsiteY7" fmla="*/ 6859121 h 6859121"/>
              <a:gd name="connsiteX8" fmla="*/ 1522268 w 7503697"/>
              <a:gd name="connsiteY8" fmla="*/ 5141538 h 6859121"/>
              <a:gd name="connsiteX9" fmla="*/ 1522268 w 7503697"/>
              <a:gd name="connsiteY9" fmla="*/ 1715154 h 6859121"/>
              <a:gd name="connsiteX10" fmla="*/ 4513076 w 7503697"/>
              <a:gd name="connsiteY10" fmla="*/ 0 h 6859121"/>
              <a:gd name="connsiteX0" fmla="*/ 0 w 7503697"/>
              <a:gd name="connsiteY0" fmla="*/ 2112963 h 6859121"/>
              <a:gd name="connsiteX1" fmla="*/ 0 w 7503697"/>
              <a:gd name="connsiteY1" fmla="*/ 3365500 h 6859121"/>
              <a:gd name="connsiteX2" fmla="*/ 0 w 7503697"/>
              <a:gd name="connsiteY2" fmla="*/ 2112963 h 6859121"/>
              <a:gd name="connsiteX3" fmla="*/ 4513076 w 7503697"/>
              <a:gd name="connsiteY3" fmla="*/ 0 h 6859121"/>
              <a:gd name="connsiteX4" fmla="*/ 7503697 w 7503697"/>
              <a:gd name="connsiteY4" fmla="*/ 1715154 h 6859121"/>
              <a:gd name="connsiteX5" fmla="*/ 7503697 w 7503697"/>
              <a:gd name="connsiteY5" fmla="*/ 5143874 h 6859121"/>
              <a:gd name="connsiteX6" fmla="*/ 4513076 w 7503697"/>
              <a:gd name="connsiteY6" fmla="*/ 6859121 h 6859121"/>
              <a:gd name="connsiteX7" fmla="*/ 1522268 w 7503697"/>
              <a:gd name="connsiteY7" fmla="*/ 5141538 h 6859121"/>
              <a:gd name="connsiteX8" fmla="*/ 1522268 w 7503697"/>
              <a:gd name="connsiteY8" fmla="*/ 1715154 h 6859121"/>
              <a:gd name="connsiteX9" fmla="*/ 4513076 w 7503697"/>
              <a:gd name="connsiteY9" fmla="*/ 0 h 6859121"/>
              <a:gd name="connsiteX0" fmla="*/ 2990808 w 5981429"/>
              <a:gd name="connsiteY0" fmla="*/ 0 h 6859121"/>
              <a:gd name="connsiteX1" fmla="*/ 5981429 w 5981429"/>
              <a:gd name="connsiteY1" fmla="*/ 1715154 h 6859121"/>
              <a:gd name="connsiteX2" fmla="*/ 5981429 w 5981429"/>
              <a:gd name="connsiteY2" fmla="*/ 5143874 h 6859121"/>
              <a:gd name="connsiteX3" fmla="*/ 2990808 w 5981429"/>
              <a:gd name="connsiteY3" fmla="*/ 6859121 h 6859121"/>
              <a:gd name="connsiteX4" fmla="*/ 0 w 5981429"/>
              <a:gd name="connsiteY4" fmla="*/ 5141538 h 6859121"/>
              <a:gd name="connsiteX5" fmla="*/ 0 w 5981429"/>
              <a:gd name="connsiteY5" fmla="*/ 1715154 h 6859121"/>
              <a:gd name="connsiteX6" fmla="*/ 2990808 w 5981429"/>
              <a:gd name="connsiteY6" fmla="*/ 0 h 685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81429" h="6859121">
                <a:moveTo>
                  <a:pt x="2990808" y="0"/>
                </a:moveTo>
                <a:lnTo>
                  <a:pt x="5981429" y="1715154"/>
                </a:lnTo>
                <a:lnTo>
                  <a:pt x="5981429" y="5143874"/>
                </a:lnTo>
                <a:lnTo>
                  <a:pt x="2990808" y="6859121"/>
                </a:lnTo>
                <a:lnTo>
                  <a:pt x="0" y="5141538"/>
                </a:lnTo>
                <a:lnTo>
                  <a:pt x="0" y="1715154"/>
                </a:lnTo>
                <a:lnTo>
                  <a:pt x="2990808" y="0"/>
                </a:lnTo>
                <a:close/>
              </a:path>
            </a:pathLst>
          </a:custGeom>
          <a:pattFill prst="pct75">
            <a:fgClr>
              <a:schemeClr val="accent2"/>
            </a:fgClr>
            <a:bgClr>
              <a:schemeClr val="accent2">
                <a:lumMod val="40000"/>
                <a:lumOff val="60000"/>
              </a:schemeClr>
            </a:bgClr>
          </a:pattFill>
        </p:spPr>
        <p:txBody>
          <a:bodyPr wrap="square" anchor="ctr">
            <a:noAutofit/>
          </a:bodyPr>
          <a:lstStyle>
            <a:lvl1pPr algn="ctr">
              <a:defRPr sz="800">
                <a:solidFill>
                  <a:schemeClr val="bg1"/>
                </a:solidFill>
              </a:defRPr>
            </a:lvl1pPr>
          </a:lstStyle>
          <a:p>
            <a:endParaRPr lang="en-US"/>
          </a:p>
        </p:txBody>
      </p:sp>
      <p:pic>
        <p:nvPicPr>
          <p:cNvPr id="4" name="Picture 3">
            <a:extLst>
              <a:ext uri="{FF2B5EF4-FFF2-40B4-BE49-F238E27FC236}">
                <a16:creationId xmlns:a16="http://schemas.microsoft.com/office/drawing/2014/main" id="{F88E9A2D-D2BA-5442-8369-2F6A2025FB06}"/>
              </a:ext>
            </a:extLst>
          </p:cNvPr>
          <p:cNvPicPr>
            <a:picLocks noChangeAspect="1"/>
          </p:cNvPicPr>
          <p:nvPr userDrawn="1"/>
        </p:nvPicPr>
        <p:blipFill>
          <a:blip r:embed="rId2"/>
          <a:stretch>
            <a:fillRect/>
          </a:stretch>
        </p:blipFill>
        <p:spPr>
          <a:xfrm>
            <a:off x="658812" y="709829"/>
            <a:ext cx="2307330" cy="758165"/>
          </a:xfrm>
          <a:prstGeom prst="rect">
            <a:avLst/>
          </a:prstGeom>
        </p:spPr>
      </p:pic>
      <p:sp>
        <p:nvSpPr>
          <p:cNvPr id="21" name="Rectangle 20">
            <a:extLst>
              <a:ext uri="{FF2B5EF4-FFF2-40B4-BE49-F238E27FC236}">
                <a16:creationId xmlns:a16="http://schemas.microsoft.com/office/drawing/2014/main" id="{B47A8835-653B-FC40-B24A-B9BAFA60C441}"/>
              </a:ext>
            </a:extLst>
          </p:cNvPr>
          <p:cNvSpPr/>
          <p:nvPr userDrawn="1"/>
        </p:nvSpPr>
        <p:spPr>
          <a:xfrm>
            <a:off x="-1" y="6562725"/>
            <a:ext cx="12179823" cy="286993"/>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ooter Placeholder 20">
            <a:extLst>
              <a:ext uri="{FF2B5EF4-FFF2-40B4-BE49-F238E27FC236}">
                <a16:creationId xmlns:a16="http://schemas.microsoft.com/office/drawing/2014/main" id="{5A3E0B65-CA2C-1B49-8DD9-DC59490FE491}"/>
              </a:ext>
            </a:extLst>
          </p:cNvPr>
          <p:cNvSpPr txBox="1">
            <a:spLocks/>
          </p:cNvSpPr>
          <p:nvPr userDrawn="1"/>
        </p:nvSpPr>
        <p:spPr>
          <a:xfrm>
            <a:off x="658812" y="6639130"/>
            <a:ext cx="3495601" cy="134182"/>
          </a:xfrm>
          <a:prstGeom prst="rect">
            <a:avLst/>
          </a:prstGeom>
        </p:spPr>
        <p:txBody>
          <a:bodyPr vert="horz" lIns="0" tIns="36000" rIns="0" bIns="0" rtlCol="0" anchor="ctr"/>
          <a:lstStyle>
            <a:defPPr>
              <a:defRPr lang="en-US"/>
            </a:defPPr>
            <a:lvl1pPr marL="0" algn="l" defTabSz="914377" rtl="0" eaLnBrk="1" latinLnBrk="0" hangingPunct="1">
              <a:lnSpc>
                <a:spcPts val="600"/>
              </a:lnSpc>
              <a:defRPr lang="en-US" sz="600" b="0" i="0" kern="1200" spc="200" baseline="0">
                <a:solidFill>
                  <a:schemeClr val="bg1">
                    <a:lumMod val="50000"/>
                  </a:schemeClr>
                </a:solidFill>
                <a:latin typeface="Effra Light" panose="020B0403020203020204" pitchFamily="34" charset="0"/>
                <a:ea typeface="Effra Light" panose="020B0403020203020204" pitchFamily="34" charset="0"/>
                <a:cs typeface="Effra Light" panose="020B0403020203020204" pitchFamily="34" charset="0"/>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r>
              <a:rPr lang="en-GB"/>
              <a:t>Flutter International — Confidential </a:t>
            </a:r>
          </a:p>
        </p:txBody>
      </p:sp>
      <p:sp>
        <p:nvSpPr>
          <p:cNvPr id="18" name="Title 4">
            <a:extLst>
              <a:ext uri="{FF2B5EF4-FFF2-40B4-BE49-F238E27FC236}">
                <a16:creationId xmlns:a16="http://schemas.microsoft.com/office/drawing/2014/main" id="{397F0A1E-A7E3-4B48-9D67-F13A89CBDBBB}"/>
              </a:ext>
            </a:extLst>
          </p:cNvPr>
          <p:cNvSpPr>
            <a:spLocks noGrp="1"/>
          </p:cNvSpPr>
          <p:nvPr>
            <p:ph type="title" hasCustomPrompt="1"/>
          </p:nvPr>
        </p:nvSpPr>
        <p:spPr>
          <a:xfrm>
            <a:off x="658811" y="2421259"/>
            <a:ext cx="5581652" cy="2229726"/>
          </a:xfrm>
        </p:spPr>
        <p:txBody>
          <a:bodyPr anchor="b"/>
          <a:lstStyle>
            <a:lvl1pPr>
              <a:lnSpc>
                <a:spcPts val="3800"/>
              </a:lnSpc>
              <a:defRPr sz="3600"/>
            </a:lvl1pPr>
          </a:lstStyle>
          <a:p>
            <a:r>
              <a:rPr lang="en-GB"/>
              <a:t>Click to edit title</a:t>
            </a:r>
            <a:br>
              <a:rPr lang="en-GB"/>
            </a:br>
            <a:r>
              <a:rPr lang="en-GB"/>
              <a:t>style 2 Lines</a:t>
            </a:r>
            <a:endParaRPr lang="en-US"/>
          </a:p>
        </p:txBody>
      </p:sp>
      <p:cxnSp>
        <p:nvCxnSpPr>
          <p:cNvPr id="19" name="Straight Connector 18">
            <a:extLst>
              <a:ext uri="{FF2B5EF4-FFF2-40B4-BE49-F238E27FC236}">
                <a16:creationId xmlns:a16="http://schemas.microsoft.com/office/drawing/2014/main" id="{D3A405CB-E697-7B4B-8CDE-FAC1438CA0B6}"/>
              </a:ext>
            </a:extLst>
          </p:cNvPr>
          <p:cNvCxnSpPr>
            <a:cxnSpLocks/>
          </p:cNvCxnSpPr>
          <p:nvPr userDrawn="1"/>
        </p:nvCxnSpPr>
        <p:spPr>
          <a:xfrm>
            <a:off x="658812" y="4793913"/>
            <a:ext cx="5581651"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0" name="Text Placeholder 9">
            <a:extLst>
              <a:ext uri="{FF2B5EF4-FFF2-40B4-BE49-F238E27FC236}">
                <a16:creationId xmlns:a16="http://schemas.microsoft.com/office/drawing/2014/main" id="{7B785AD6-F2AA-4644-A159-5B00A2D6FC01}"/>
              </a:ext>
            </a:extLst>
          </p:cNvPr>
          <p:cNvSpPr>
            <a:spLocks noGrp="1"/>
          </p:cNvSpPr>
          <p:nvPr>
            <p:ph type="body" sz="quarter" idx="11"/>
          </p:nvPr>
        </p:nvSpPr>
        <p:spPr>
          <a:xfrm>
            <a:off x="658812" y="5027989"/>
            <a:ext cx="5581651" cy="258417"/>
          </a:xfrm>
        </p:spPr>
        <p:txBody>
          <a:bodyPr anchor="b"/>
          <a:lstStyle>
            <a:lvl1pPr>
              <a:lnSpc>
                <a:spcPts val="1600"/>
              </a:lnSpc>
              <a:defRPr>
                <a:solidFill>
                  <a:schemeClr val="tx1">
                    <a:lumMod val="95000"/>
                    <a:lumOff val="5000"/>
                  </a:schemeClr>
                </a:solidFill>
              </a:defRPr>
            </a:lvl1pPr>
          </a:lstStyle>
          <a:p>
            <a:pPr lvl="0"/>
            <a:r>
              <a:rPr lang="en-GB"/>
              <a:t>Click to edit Master text styles</a:t>
            </a:r>
            <a:endParaRPr lang="en-US"/>
          </a:p>
        </p:txBody>
      </p:sp>
      <p:sp>
        <p:nvSpPr>
          <p:cNvPr id="27" name="Text Placeholder 9">
            <a:extLst>
              <a:ext uri="{FF2B5EF4-FFF2-40B4-BE49-F238E27FC236}">
                <a16:creationId xmlns:a16="http://schemas.microsoft.com/office/drawing/2014/main" id="{3D665241-BC89-444B-97B0-806FB0739D27}"/>
              </a:ext>
            </a:extLst>
          </p:cNvPr>
          <p:cNvSpPr>
            <a:spLocks noGrp="1"/>
          </p:cNvSpPr>
          <p:nvPr>
            <p:ph type="body" sz="quarter" idx="12" hasCustomPrompt="1"/>
          </p:nvPr>
        </p:nvSpPr>
        <p:spPr>
          <a:xfrm>
            <a:off x="658812" y="5520481"/>
            <a:ext cx="5581651" cy="258417"/>
          </a:xfrm>
        </p:spPr>
        <p:txBody>
          <a:bodyPr vert="horz" lIns="0" tIns="0" rIns="0" bIns="0" rtlCol="0" anchor="ctr">
            <a:noAutofit/>
          </a:bodyPr>
          <a:lstStyle>
            <a:lvl1pPr>
              <a:defRPr lang="en-US" sz="1000" dirty="0">
                <a:solidFill>
                  <a:schemeClr val="tx1">
                    <a:lumMod val="50000"/>
                    <a:lumOff val="50000"/>
                  </a:schemeClr>
                </a:solidFill>
              </a:defRPr>
            </a:lvl1pPr>
          </a:lstStyle>
          <a:p>
            <a:pPr lvl="0"/>
            <a:r>
              <a:rPr lang="en-GB"/>
              <a:t>Name:</a:t>
            </a:r>
            <a:endParaRPr 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Quote slide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042187-96AC-9242-AE87-7712E9D45958}"/>
              </a:ext>
            </a:extLst>
          </p:cNvPr>
          <p:cNvSpPr>
            <a:spLocks noGrp="1"/>
          </p:cNvSpPr>
          <p:nvPr>
            <p:ph type="title" hasCustomPrompt="1"/>
          </p:nvPr>
        </p:nvSpPr>
        <p:spPr>
          <a:xfrm>
            <a:off x="1092201" y="1559535"/>
            <a:ext cx="5148261" cy="3547871"/>
          </a:xfrm>
        </p:spPr>
        <p:txBody>
          <a:bodyPr vert="horz" lIns="0" tIns="0" rIns="0" bIns="0" rtlCol="0" anchor="t">
            <a:noAutofit/>
          </a:bodyPr>
          <a:lstStyle>
            <a:lvl1pPr>
              <a:lnSpc>
                <a:spcPct val="100000"/>
              </a:lnSpc>
              <a:spcAft>
                <a:spcPts val="600"/>
              </a:spcAft>
              <a:defRPr lang="en-US" sz="4400" dirty="0"/>
            </a:lvl1pPr>
          </a:lstStyle>
          <a:p>
            <a:pPr lvl="0">
              <a:lnSpc>
                <a:spcPts val="4600"/>
              </a:lnSpc>
              <a:spcAft>
                <a:spcPts val="1200"/>
              </a:spcAft>
            </a:pPr>
            <a:r>
              <a:rPr lang="en-US"/>
              <a:t>Quote</a:t>
            </a:r>
          </a:p>
        </p:txBody>
      </p:sp>
      <p:sp>
        <p:nvSpPr>
          <p:cNvPr id="5" name="Text Placeholder 5">
            <a:extLst>
              <a:ext uri="{FF2B5EF4-FFF2-40B4-BE49-F238E27FC236}">
                <a16:creationId xmlns:a16="http://schemas.microsoft.com/office/drawing/2014/main" id="{4A1F6B78-AC4A-F84B-B8D9-0F9EC73A26F9}"/>
              </a:ext>
            </a:extLst>
          </p:cNvPr>
          <p:cNvSpPr>
            <a:spLocks noGrp="1"/>
          </p:cNvSpPr>
          <p:nvPr>
            <p:ph type="body" sz="quarter" idx="11"/>
          </p:nvPr>
        </p:nvSpPr>
        <p:spPr>
          <a:xfrm>
            <a:off x="1092199" y="5709126"/>
            <a:ext cx="5148263" cy="362059"/>
          </a:xfrm>
        </p:spPr>
        <p:txBody>
          <a:bodyPr anchor="ctr"/>
          <a:lstStyle>
            <a:lvl1pPr>
              <a:defRPr b="1">
                <a:solidFill>
                  <a:schemeClr val="tx1">
                    <a:lumMod val="65000"/>
                    <a:lumOff val="35000"/>
                  </a:schemeClr>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a:t>Click to edit Master text styles</a:t>
            </a:r>
          </a:p>
        </p:txBody>
      </p:sp>
      <p:sp>
        <p:nvSpPr>
          <p:cNvPr id="6" name="Text Placeholder 5">
            <a:extLst>
              <a:ext uri="{FF2B5EF4-FFF2-40B4-BE49-F238E27FC236}">
                <a16:creationId xmlns:a16="http://schemas.microsoft.com/office/drawing/2014/main" id="{6661F7AC-9B79-F84B-AA8D-DF5F0DDD26FF}"/>
              </a:ext>
            </a:extLst>
          </p:cNvPr>
          <p:cNvSpPr>
            <a:spLocks noGrp="1"/>
          </p:cNvSpPr>
          <p:nvPr>
            <p:ph type="body" sz="quarter" idx="12"/>
          </p:nvPr>
        </p:nvSpPr>
        <p:spPr>
          <a:xfrm>
            <a:off x="1092199" y="6173232"/>
            <a:ext cx="5148263" cy="208518"/>
          </a:xfrm>
        </p:spPr>
        <p:txBody>
          <a:bodyPr anchor="ctr"/>
          <a:lstStyle>
            <a:lvl1pPr>
              <a:defRPr sz="1200" b="0">
                <a:solidFill>
                  <a:schemeClr val="tx1">
                    <a:lumMod val="65000"/>
                    <a:lumOff val="35000"/>
                  </a:schemeClr>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a:t>Click to edit Master text styles</a:t>
            </a:r>
          </a:p>
        </p:txBody>
      </p:sp>
      <p:cxnSp>
        <p:nvCxnSpPr>
          <p:cNvPr id="7" name="Straight Connector 6">
            <a:extLst>
              <a:ext uri="{FF2B5EF4-FFF2-40B4-BE49-F238E27FC236}">
                <a16:creationId xmlns:a16="http://schemas.microsoft.com/office/drawing/2014/main" id="{0E9A946B-DFE6-3944-A924-1FFB0479AF6D}"/>
              </a:ext>
            </a:extLst>
          </p:cNvPr>
          <p:cNvCxnSpPr>
            <a:cxnSpLocks/>
          </p:cNvCxnSpPr>
          <p:nvPr userDrawn="1"/>
        </p:nvCxnSpPr>
        <p:spPr>
          <a:xfrm>
            <a:off x="1092198" y="4556293"/>
            <a:ext cx="95388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6" name="Freeform 15">
            <a:extLst>
              <a:ext uri="{FF2B5EF4-FFF2-40B4-BE49-F238E27FC236}">
                <a16:creationId xmlns:a16="http://schemas.microsoft.com/office/drawing/2014/main" id="{ED38AAB9-4BD5-0A47-BD9B-EBF7D343935B}"/>
              </a:ext>
            </a:extLst>
          </p:cNvPr>
          <p:cNvSpPr/>
          <p:nvPr/>
        </p:nvSpPr>
        <p:spPr>
          <a:xfrm>
            <a:off x="1092198" y="716729"/>
            <a:ext cx="774702" cy="524162"/>
          </a:xfrm>
          <a:custGeom>
            <a:avLst/>
            <a:gdLst>
              <a:gd name="connsiteX0" fmla="*/ 750753 w 4152329"/>
              <a:gd name="connsiteY0" fmla="*/ 0 h 2809459"/>
              <a:gd name="connsiteX1" fmla="*/ 1743173 w 4152329"/>
              <a:gd name="connsiteY1" fmla="*/ 0 h 2809459"/>
              <a:gd name="connsiteX2" fmla="*/ 1445532 w 4152329"/>
              <a:gd name="connsiteY2" fmla="*/ 2809459 h 2809459"/>
              <a:gd name="connsiteX3" fmla="*/ 0 w 4152329"/>
              <a:gd name="connsiteY3" fmla="*/ 2809459 h 2809459"/>
              <a:gd name="connsiteX4" fmla="*/ 3160290 w 4152329"/>
              <a:gd name="connsiteY4" fmla="*/ 0 h 2809459"/>
              <a:gd name="connsiteX5" fmla="*/ 4152330 w 4152329"/>
              <a:gd name="connsiteY5" fmla="*/ 0 h 2809459"/>
              <a:gd name="connsiteX6" fmla="*/ 3854785 w 4152329"/>
              <a:gd name="connsiteY6" fmla="*/ 2809459 h 2809459"/>
              <a:gd name="connsiteX7" fmla="*/ 2409157 w 4152329"/>
              <a:gd name="connsiteY7" fmla="*/ 2809459 h 2809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52329" h="2809459">
                <a:moveTo>
                  <a:pt x="750753" y="0"/>
                </a:moveTo>
                <a:lnTo>
                  <a:pt x="1743173" y="0"/>
                </a:lnTo>
                <a:lnTo>
                  <a:pt x="1445532" y="2809459"/>
                </a:lnTo>
                <a:lnTo>
                  <a:pt x="0" y="2809459"/>
                </a:lnTo>
                <a:close/>
                <a:moveTo>
                  <a:pt x="3160290" y="0"/>
                </a:moveTo>
                <a:lnTo>
                  <a:pt x="4152330" y="0"/>
                </a:lnTo>
                <a:lnTo>
                  <a:pt x="3854785" y="2809459"/>
                </a:lnTo>
                <a:lnTo>
                  <a:pt x="2409157" y="2809459"/>
                </a:lnTo>
                <a:close/>
              </a:path>
            </a:pathLst>
          </a:custGeom>
          <a:solidFill>
            <a:srgbClr val="000000"/>
          </a:solidFill>
          <a:ln w="9503" cap="flat">
            <a:noFill/>
            <a:prstDash val="solid"/>
            <a:miter/>
          </a:ln>
        </p:spPr>
        <p:txBody>
          <a:bodyPr rtlCol="0" anchor="ctr"/>
          <a:lstStyle/>
          <a:p>
            <a:endParaRPr lang="en-US"/>
          </a:p>
        </p:txBody>
      </p:sp>
      <p:cxnSp>
        <p:nvCxnSpPr>
          <p:cNvPr id="17" name="Straight Connector 16">
            <a:extLst>
              <a:ext uri="{FF2B5EF4-FFF2-40B4-BE49-F238E27FC236}">
                <a16:creationId xmlns:a16="http://schemas.microsoft.com/office/drawing/2014/main" id="{FB5B2112-6508-3C47-BD50-E9E2DB5A21FA}"/>
              </a:ext>
            </a:extLst>
          </p:cNvPr>
          <p:cNvCxnSpPr>
            <a:cxnSpLocks/>
          </p:cNvCxnSpPr>
          <p:nvPr userDrawn="1"/>
        </p:nvCxnSpPr>
        <p:spPr>
          <a:xfrm>
            <a:off x="1092200" y="5390481"/>
            <a:ext cx="707486"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53" name="Picture Placeholder 52">
            <a:extLst>
              <a:ext uri="{FF2B5EF4-FFF2-40B4-BE49-F238E27FC236}">
                <a16:creationId xmlns:a16="http://schemas.microsoft.com/office/drawing/2014/main" id="{3E2DAA43-C498-764C-83C6-4631131F278B}"/>
              </a:ext>
            </a:extLst>
          </p:cNvPr>
          <p:cNvSpPr>
            <a:spLocks noGrp="1"/>
          </p:cNvSpPr>
          <p:nvPr>
            <p:ph type="pic" sz="quarter" idx="13"/>
          </p:nvPr>
        </p:nvSpPr>
        <p:spPr>
          <a:xfrm>
            <a:off x="6663216" y="-29899"/>
            <a:ext cx="5712426" cy="6996613"/>
          </a:xfrm>
          <a:custGeom>
            <a:avLst/>
            <a:gdLst>
              <a:gd name="connsiteX0" fmla="*/ 0 w 7473442"/>
              <a:gd name="connsiteY0" fmla="*/ 609337 h 6959013"/>
              <a:gd name="connsiteX1" fmla="*/ 1338263 w 7473442"/>
              <a:gd name="connsiteY1" fmla="*/ 609337 h 6959013"/>
              <a:gd name="connsiteX2" fmla="*/ 1338263 w 7473442"/>
              <a:gd name="connsiteY2" fmla="*/ 1947599 h 6959013"/>
              <a:gd name="connsiteX3" fmla="*/ 0 w 7473442"/>
              <a:gd name="connsiteY3" fmla="*/ 1947599 h 6959013"/>
              <a:gd name="connsiteX4" fmla="*/ 3837964 w 7473442"/>
              <a:gd name="connsiteY4" fmla="*/ 0 h 6959013"/>
              <a:gd name="connsiteX5" fmla="*/ 7473442 w 7473442"/>
              <a:gd name="connsiteY5" fmla="*/ 0 h 6959013"/>
              <a:gd name="connsiteX6" fmla="*/ 7473442 w 7473442"/>
              <a:gd name="connsiteY6" fmla="*/ 6887898 h 6959013"/>
              <a:gd name="connsiteX7" fmla="*/ 7473442 w 7473442"/>
              <a:gd name="connsiteY7" fmla="*/ 6959013 h 6959013"/>
              <a:gd name="connsiteX8" fmla="*/ 3871271 w 7473442"/>
              <a:gd name="connsiteY8" fmla="*/ 6887898 h 6959013"/>
              <a:gd name="connsiteX9" fmla="*/ 1791715 w 7473442"/>
              <a:gd name="connsiteY9" fmla="*/ 5693636 h 6959013"/>
              <a:gd name="connsiteX10" fmla="*/ 1791715 w 7473442"/>
              <a:gd name="connsiteY10" fmla="*/ 1173472 h 6959013"/>
              <a:gd name="connsiteX0" fmla="*/ 0 w 7473442"/>
              <a:gd name="connsiteY0" fmla="*/ 609337 h 6959013"/>
              <a:gd name="connsiteX1" fmla="*/ 1338263 w 7473442"/>
              <a:gd name="connsiteY1" fmla="*/ 1947599 h 6959013"/>
              <a:gd name="connsiteX2" fmla="*/ 0 w 7473442"/>
              <a:gd name="connsiteY2" fmla="*/ 1947599 h 6959013"/>
              <a:gd name="connsiteX3" fmla="*/ 0 w 7473442"/>
              <a:gd name="connsiteY3" fmla="*/ 609337 h 6959013"/>
              <a:gd name="connsiteX4" fmla="*/ 3837964 w 7473442"/>
              <a:gd name="connsiteY4" fmla="*/ 0 h 6959013"/>
              <a:gd name="connsiteX5" fmla="*/ 7473442 w 7473442"/>
              <a:gd name="connsiteY5" fmla="*/ 0 h 6959013"/>
              <a:gd name="connsiteX6" fmla="*/ 7473442 w 7473442"/>
              <a:gd name="connsiteY6" fmla="*/ 6887898 h 6959013"/>
              <a:gd name="connsiteX7" fmla="*/ 7473442 w 7473442"/>
              <a:gd name="connsiteY7" fmla="*/ 6959013 h 6959013"/>
              <a:gd name="connsiteX8" fmla="*/ 3871271 w 7473442"/>
              <a:gd name="connsiteY8" fmla="*/ 6887898 h 6959013"/>
              <a:gd name="connsiteX9" fmla="*/ 1791715 w 7473442"/>
              <a:gd name="connsiteY9" fmla="*/ 5693636 h 6959013"/>
              <a:gd name="connsiteX10" fmla="*/ 1791715 w 7473442"/>
              <a:gd name="connsiteY10" fmla="*/ 1173472 h 6959013"/>
              <a:gd name="connsiteX11" fmla="*/ 3837964 w 7473442"/>
              <a:gd name="connsiteY11" fmla="*/ 0 h 6959013"/>
              <a:gd name="connsiteX0" fmla="*/ 0 w 7473442"/>
              <a:gd name="connsiteY0" fmla="*/ 1947599 h 6959013"/>
              <a:gd name="connsiteX1" fmla="*/ 1338263 w 7473442"/>
              <a:gd name="connsiteY1" fmla="*/ 1947599 h 6959013"/>
              <a:gd name="connsiteX2" fmla="*/ 0 w 7473442"/>
              <a:gd name="connsiteY2" fmla="*/ 1947599 h 6959013"/>
              <a:gd name="connsiteX3" fmla="*/ 3837964 w 7473442"/>
              <a:gd name="connsiteY3" fmla="*/ 0 h 6959013"/>
              <a:gd name="connsiteX4" fmla="*/ 7473442 w 7473442"/>
              <a:gd name="connsiteY4" fmla="*/ 0 h 6959013"/>
              <a:gd name="connsiteX5" fmla="*/ 7473442 w 7473442"/>
              <a:gd name="connsiteY5" fmla="*/ 6887898 h 6959013"/>
              <a:gd name="connsiteX6" fmla="*/ 7473442 w 7473442"/>
              <a:gd name="connsiteY6" fmla="*/ 6959013 h 6959013"/>
              <a:gd name="connsiteX7" fmla="*/ 3871271 w 7473442"/>
              <a:gd name="connsiteY7" fmla="*/ 6887898 h 6959013"/>
              <a:gd name="connsiteX8" fmla="*/ 1791715 w 7473442"/>
              <a:gd name="connsiteY8" fmla="*/ 5693636 h 6959013"/>
              <a:gd name="connsiteX9" fmla="*/ 1791715 w 7473442"/>
              <a:gd name="connsiteY9" fmla="*/ 1173472 h 6959013"/>
              <a:gd name="connsiteX10" fmla="*/ 3837964 w 7473442"/>
              <a:gd name="connsiteY10" fmla="*/ 0 h 6959013"/>
              <a:gd name="connsiteX0" fmla="*/ 2046249 w 5681727"/>
              <a:gd name="connsiteY0" fmla="*/ 0 h 6959013"/>
              <a:gd name="connsiteX1" fmla="*/ 5681727 w 5681727"/>
              <a:gd name="connsiteY1" fmla="*/ 0 h 6959013"/>
              <a:gd name="connsiteX2" fmla="*/ 5681727 w 5681727"/>
              <a:gd name="connsiteY2" fmla="*/ 6887898 h 6959013"/>
              <a:gd name="connsiteX3" fmla="*/ 5681727 w 5681727"/>
              <a:gd name="connsiteY3" fmla="*/ 6959013 h 6959013"/>
              <a:gd name="connsiteX4" fmla="*/ 2079556 w 5681727"/>
              <a:gd name="connsiteY4" fmla="*/ 6887898 h 6959013"/>
              <a:gd name="connsiteX5" fmla="*/ 0 w 5681727"/>
              <a:gd name="connsiteY5" fmla="*/ 5693636 h 6959013"/>
              <a:gd name="connsiteX6" fmla="*/ 0 w 5681727"/>
              <a:gd name="connsiteY6" fmla="*/ 1173472 h 6959013"/>
              <a:gd name="connsiteX7" fmla="*/ 2046249 w 5681727"/>
              <a:gd name="connsiteY7" fmla="*/ 0 h 6959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81727" h="6959013">
                <a:moveTo>
                  <a:pt x="2046249" y="0"/>
                </a:moveTo>
                <a:lnTo>
                  <a:pt x="5681727" y="0"/>
                </a:lnTo>
                <a:lnTo>
                  <a:pt x="5681727" y="6887898"/>
                </a:lnTo>
                <a:lnTo>
                  <a:pt x="5681727" y="6959013"/>
                </a:lnTo>
                <a:lnTo>
                  <a:pt x="2079556" y="6887898"/>
                </a:lnTo>
                <a:lnTo>
                  <a:pt x="0" y="5693636"/>
                </a:lnTo>
                <a:lnTo>
                  <a:pt x="0" y="1173472"/>
                </a:lnTo>
                <a:lnTo>
                  <a:pt x="2046249" y="0"/>
                </a:lnTo>
                <a:close/>
              </a:path>
            </a:pathLst>
          </a:custGeom>
          <a:pattFill prst="pct75">
            <a:fgClr>
              <a:schemeClr val="accent2"/>
            </a:fgClr>
            <a:bgClr>
              <a:schemeClr val="accent2">
                <a:lumMod val="40000"/>
                <a:lumOff val="60000"/>
              </a:schemeClr>
            </a:bgClr>
          </a:pattFill>
        </p:spPr>
        <p:txBody>
          <a:bodyPr vert="horz" wrap="square" lIns="0" tIns="0" rIns="0" bIns="0" rtlCol="0">
            <a:noAutofit/>
          </a:bodyPr>
          <a:lstStyle>
            <a:lvl1pPr>
              <a:defRPr lang="en-US"/>
            </a:lvl1pPr>
          </a:lstStyle>
          <a:p>
            <a:pPr lvl="0"/>
            <a:endParaRPr lang="en-US"/>
          </a:p>
        </p:txBody>
      </p:sp>
      <p:sp>
        <p:nvSpPr>
          <p:cNvPr id="14" name="Rectangle 13">
            <a:extLst>
              <a:ext uri="{FF2B5EF4-FFF2-40B4-BE49-F238E27FC236}">
                <a16:creationId xmlns:a16="http://schemas.microsoft.com/office/drawing/2014/main" id="{668B38FF-3BA0-3E4A-BF29-BB15E2A9C30E}"/>
              </a:ext>
            </a:extLst>
          </p:cNvPr>
          <p:cNvSpPr/>
          <p:nvPr userDrawn="1"/>
        </p:nvSpPr>
        <p:spPr>
          <a:xfrm>
            <a:off x="0" y="0"/>
            <a:ext cx="669446" cy="6857992"/>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Graphic 18">
            <a:extLst>
              <a:ext uri="{FF2B5EF4-FFF2-40B4-BE49-F238E27FC236}">
                <a16:creationId xmlns:a16="http://schemas.microsoft.com/office/drawing/2014/main" id="{F9643313-A408-AB47-ABB8-D4E21D64D21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20782" y="324948"/>
            <a:ext cx="427883" cy="522968"/>
          </a:xfrm>
          <a:prstGeom prst="rect">
            <a:avLst/>
          </a:prstGeom>
        </p:spPr>
      </p:pic>
      <p:sp>
        <p:nvSpPr>
          <p:cNvPr id="24" name="Text Placeholder 3">
            <a:extLst>
              <a:ext uri="{FF2B5EF4-FFF2-40B4-BE49-F238E27FC236}">
                <a16:creationId xmlns:a16="http://schemas.microsoft.com/office/drawing/2014/main" id="{98B3C3F6-5315-0C45-B538-36AA1562C555}"/>
              </a:ext>
            </a:extLst>
          </p:cNvPr>
          <p:cNvSpPr txBox="1">
            <a:spLocks/>
          </p:cNvSpPr>
          <p:nvPr userDrawn="1"/>
        </p:nvSpPr>
        <p:spPr>
          <a:xfrm>
            <a:off x="60384" y="6501274"/>
            <a:ext cx="548664" cy="210676"/>
          </a:xfrm>
          <a:prstGeom prst="rect">
            <a:avLst/>
          </a:prstGeom>
        </p:spPr>
        <p:txBody>
          <a:bodyPr lIns="0" tIns="0" rIns="0" bIns="0"/>
          <a:lstStyle>
            <a:lvl1pPr marL="0" indent="0" algn="l" defTabSz="914377" rtl="0" eaLnBrk="1" latinLnBrk="0" hangingPunct="1">
              <a:lnSpc>
                <a:spcPct val="100000"/>
              </a:lnSpc>
              <a:spcBef>
                <a:spcPts val="0"/>
              </a:spcBef>
              <a:spcAft>
                <a:spcPts val="1200"/>
              </a:spcAft>
              <a:buFont typeface="Arial"/>
              <a:buNone/>
              <a:defRPr sz="800" kern="1200">
                <a:solidFill>
                  <a:schemeClr val="tx2"/>
                </a:solidFill>
                <a:latin typeface="Arial" charset="0"/>
                <a:ea typeface="Arial" charset="0"/>
                <a:cs typeface="Arial" charset="0"/>
              </a:defRPr>
            </a:lvl1pPr>
            <a:lvl2pPr marL="0" indent="0" algn="l" defTabSz="914377" rtl="0" eaLnBrk="1" latinLnBrk="0" hangingPunct="1">
              <a:lnSpc>
                <a:spcPts val="2160"/>
              </a:lnSpc>
              <a:spcBef>
                <a:spcPts val="0"/>
              </a:spcBef>
              <a:spcAft>
                <a:spcPts val="600"/>
              </a:spcAft>
              <a:buFont typeface="Arial"/>
              <a:buNone/>
              <a:defRPr sz="900" kern="1200">
                <a:solidFill>
                  <a:schemeClr val="bg1"/>
                </a:solidFill>
                <a:latin typeface="Arial" charset="0"/>
                <a:ea typeface="Arial" charset="0"/>
                <a:cs typeface="Arial" charset="0"/>
              </a:defRPr>
            </a:lvl2pPr>
            <a:lvl3pPr marL="0" indent="0" algn="l" defTabSz="914377" rtl="0" eaLnBrk="1" latinLnBrk="0" hangingPunct="1">
              <a:lnSpc>
                <a:spcPts val="2160"/>
              </a:lnSpc>
              <a:spcBef>
                <a:spcPts val="0"/>
              </a:spcBef>
              <a:spcAft>
                <a:spcPts val="600"/>
              </a:spcAft>
              <a:buFont typeface="Arial"/>
              <a:buNone/>
              <a:defRPr sz="900" kern="1200">
                <a:solidFill>
                  <a:schemeClr val="bg1"/>
                </a:solidFill>
                <a:latin typeface="Arial" charset="0"/>
                <a:ea typeface="Arial" charset="0"/>
                <a:cs typeface="Arial" charset="0"/>
              </a:defRPr>
            </a:lvl3pPr>
            <a:lvl4pPr marL="0" indent="0" algn="l" defTabSz="914377" rtl="0" eaLnBrk="1" latinLnBrk="0" hangingPunct="1">
              <a:lnSpc>
                <a:spcPts val="2160"/>
              </a:lnSpc>
              <a:spcBef>
                <a:spcPts val="0"/>
              </a:spcBef>
              <a:spcAft>
                <a:spcPts val="600"/>
              </a:spcAft>
              <a:buFont typeface="Arial"/>
              <a:buNone/>
              <a:defRPr sz="900" kern="1200">
                <a:solidFill>
                  <a:schemeClr val="bg1"/>
                </a:solidFill>
                <a:latin typeface="Arial" charset="0"/>
                <a:ea typeface="Arial" charset="0"/>
                <a:cs typeface="Arial" charset="0"/>
              </a:defRPr>
            </a:lvl4pPr>
            <a:lvl5pPr marL="0" indent="0" algn="l" defTabSz="914377" rtl="0" eaLnBrk="1" latinLnBrk="0" hangingPunct="1">
              <a:lnSpc>
                <a:spcPts val="2160"/>
              </a:lnSpc>
              <a:spcBef>
                <a:spcPts val="0"/>
              </a:spcBef>
              <a:spcAft>
                <a:spcPts val="600"/>
              </a:spcAft>
              <a:buFont typeface="Arial"/>
              <a:buNone/>
              <a:defRPr sz="900" kern="1200">
                <a:solidFill>
                  <a:schemeClr val="bg1"/>
                </a:solidFill>
                <a:latin typeface="Arial" charset="0"/>
                <a:ea typeface="Arial" charset="0"/>
                <a:cs typeface="Arial" charset="0"/>
              </a:defRPr>
            </a:lvl5pPr>
            <a:lvl6pPr marL="2514537"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ctr"/>
            <a:fld id="{89859A91-A3E5-1941-83A9-9EDF3752E2A9}" type="datetime4">
              <a:rPr lang="en-GB" sz="600" b="0" i="0" smtClean="0">
                <a:solidFill>
                  <a:schemeClr val="tx1"/>
                </a:solidFill>
                <a:latin typeface="Effra Light" panose="020B0403020203020204" pitchFamily="34" charset="0"/>
                <a:cs typeface="Effra Light" panose="020B0403020203020204" pitchFamily="34" charset="0"/>
              </a:rPr>
              <a:t>16 March 2023</a:t>
            </a:fld>
            <a:endParaRPr lang="en-US" sz="700" b="0" i="0">
              <a:solidFill>
                <a:schemeClr val="tx1"/>
              </a:solidFill>
              <a:latin typeface="Effra Light" panose="020B0403020203020204" pitchFamily="34" charset="0"/>
              <a:cs typeface="Effra Light" panose="020B0403020203020204" pitchFamily="34" charset="0"/>
            </a:endParaRPr>
          </a:p>
        </p:txBody>
      </p:sp>
      <p:sp>
        <p:nvSpPr>
          <p:cNvPr id="25" name="Footer Placeholder 20">
            <a:extLst>
              <a:ext uri="{FF2B5EF4-FFF2-40B4-BE49-F238E27FC236}">
                <a16:creationId xmlns:a16="http://schemas.microsoft.com/office/drawing/2014/main" id="{ED992A4B-9925-FB4D-AD3C-21B068EDB79D}"/>
              </a:ext>
            </a:extLst>
          </p:cNvPr>
          <p:cNvSpPr>
            <a:spLocks noGrp="1"/>
          </p:cNvSpPr>
          <p:nvPr>
            <p:ph type="ftr" sz="quarter" idx="3"/>
          </p:nvPr>
        </p:nvSpPr>
        <p:spPr>
          <a:xfrm rot="5400000">
            <a:off x="-1413084" y="4369668"/>
            <a:ext cx="3495601" cy="134182"/>
          </a:xfrm>
          <a:prstGeom prst="rect">
            <a:avLst/>
          </a:prstGeom>
        </p:spPr>
        <p:txBody>
          <a:bodyPr vert="horz" lIns="0" tIns="0" rIns="0" bIns="0" rtlCol="0" anchor="ctr"/>
          <a:lstStyle>
            <a:lvl1pPr algn="r">
              <a:defRPr lang="en-US" sz="600" b="0" i="0" kern="1200" spc="200" baseline="0">
                <a:solidFill>
                  <a:schemeClr val="bg1">
                    <a:lumMod val="50000"/>
                  </a:schemeClr>
                </a:solidFill>
                <a:latin typeface="Effra Light" panose="020B0403020203020204" pitchFamily="34" charset="0"/>
                <a:ea typeface="Effra Light" panose="020B0403020203020204" pitchFamily="34" charset="0"/>
                <a:cs typeface="Effra Light" panose="020B0403020203020204" pitchFamily="34" charset="0"/>
              </a:defRPr>
            </a:lvl1pPr>
          </a:lstStyle>
          <a:p>
            <a:r>
              <a:rPr lang="en-GB"/>
              <a:t>Flutter International — Confidential </a:t>
            </a:r>
          </a:p>
        </p:txBody>
      </p:sp>
      <p:cxnSp>
        <p:nvCxnSpPr>
          <p:cNvPr id="26" name="Straight Connector 25">
            <a:extLst>
              <a:ext uri="{FF2B5EF4-FFF2-40B4-BE49-F238E27FC236}">
                <a16:creationId xmlns:a16="http://schemas.microsoft.com/office/drawing/2014/main" id="{1E978EFC-BF25-5847-AFDC-83BAF4DE44A0}"/>
              </a:ext>
            </a:extLst>
          </p:cNvPr>
          <p:cNvCxnSpPr>
            <a:cxnSpLocks/>
          </p:cNvCxnSpPr>
          <p:nvPr userDrawn="1"/>
        </p:nvCxnSpPr>
        <p:spPr>
          <a:xfrm>
            <a:off x="213613" y="6342916"/>
            <a:ext cx="242221"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192761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Quote slide 2">
    <p:bg>
      <p:bgPr>
        <a:solidFill>
          <a:schemeClr val="tx1"/>
        </a:solidFill>
        <a:effectLst/>
      </p:bgPr>
    </p:bg>
    <p:spTree>
      <p:nvGrpSpPr>
        <p:cNvPr id="1" name=""/>
        <p:cNvGrpSpPr/>
        <p:nvPr/>
      </p:nvGrpSpPr>
      <p:grpSpPr>
        <a:xfrm>
          <a:off x="0" y="0"/>
          <a:ext cx="0" cy="0"/>
          <a:chOff x="0" y="0"/>
          <a:chExt cx="0" cy="0"/>
        </a:xfrm>
      </p:grpSpPr>
      <p:sp>
        <p:nvSpPr>
          <p:cNvPr id="14" name="Text Placeholder 5">
            <a:extLst>
              <a:ext uri="{FF2B5EF4-FFF2-40B4-BE49-F238E27FC236}">
                <a16:creationId xmlns:a16="http://schemas.microsoft.com/office/drawing/2014/main" id="{35352AE4-2021-B54D-94F2-85EB5E58F63D}"/>
              </a:ext>
            </a:extLst>
          </p:cNvPr>
          <p:cNvSpPr>
            <a:spLocks noGrp="1"/>
          </p:cNvSpPr>
          <p:nvPr>
            <p:ph type="body" sz="quarter" idx="11"/>
          </p:nvPr>
        </p:nvSpPr>
        <p:spPr>
          <a:xfrm>
            <a:off x="1092199" y="5601557"/>
            <a:ext cx="5148263" cy="362059"/>
          </a:xfrm>
        </p:spPr>
        <p:txBody>
          <a:bodyPr anchor="ctr"/>
          <a:lstStyle>
            <a:lvl1pPr>
              <a:defRPr b="1">
                <a:solidFill>
                  <a:schemeClr val="bg1">
                    <a:lumMod val="75000"/>
                  </a:schemeClr>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a:t>Click to edit Master text styles</a:t>
            </a:r>
          </a:p>
        </p:txBody>
      </p:sp>
      <p:sp>
        <p:nvSpPr>
          <p:cNvPr id="15" name="Text Placeholder 5">
            <a:extLst>
              <a:ext uri="{FF2B5EF4-FFF2-40B4-BE49-F238E27FC236}">
                <a16:creationId xmlns:a16="http://schemas.microsoft.com/office/drawing/2014/main" id="{EE3EB03F-231E-ED46-B6FF-AB527218E111}"/>
              </a:ext>
            </a:extLst>
          </p:cNvPr>
          <p:cNvSpPr>
            <a:spLocks noGrp="1"/>
          </p:cNvSpPr>
          <p:nvPr>
            <p:ph type="body" sz="quarter" idx="12"/>
          </p:nvPr>
        </p:nvSpPr>
        <p:spPr>
          <a:xfrm>
            <a:off x="1092200" y="6060887"/>
            <a:ext cx="5148262" cy="208518"/>
          </a:xfrm>
        </p:spPr>
        <p:txBody>
          <a:bodyPr anchor="ctr"/>
          <a:lstStyle>
            <a:lvl1pPr>
              <a:defRPr sz="1200" b="0">
                <a:solidFill>
                  <a:schemeClr val="bg1">
                    <a:lumMod val="50000"/>
                  </a:schemeClr>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a:t>Click to edit Master text styles</a:t>
            </a:r>
          </a:p>
        </p:txBody>
      </p:sp>
      <p:cxnSp>
        <p:nvCxnSpPr>
          <p:cNvPr id="24" name="Straight Connector 23">
            <a:extLst>
              <a:ext uri="{FF2B5EF4-FFF2-40B4-BE49-F238E27FC236}">
                <a16:creationId xmlns:a16="http://schemas.microsoft.com/office/drawing/2014/main" id="{E3682C3F-400C-5044-9C86-2A72EE1D3EE1}"/>
              </a:ext>
            </a:extLst>
          </p:cNvPr>
          <p:cNvCxnSpPr>
            <a:cxnSpLocks/>
          </p:cNvCxnSpPr>
          <p:nvPr userDrawn="1"/>
        </p:nvCxnSpPr>
        <p:spPr>
          <a:xfrm>
            <a:off x="1092200" y="5354481"/>
            <a:ext cx="70748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5" name="Picture Placeholder 24">
            <a:extLst>
              <a:ext uri="{FF2B5EF4-FFF2-40B4-BE49-F238E27FC236}">
                <a16:creationId xmlns:a16="http://schemas.microsoft.com/office/drawing/2014/main" id="{6F619B17-7B23-F04F-8DB2-B17A9E5E6165}"/>
              </a:ext>
            </a:extLst>
          </p:cNvPr>
          <p:cNvSpPr>
            <a:spLocks noGrp="1"/>
          </p:cNvSpPr>
          <p:nvPr>
            <p:ph type="pic" sz="quarter" idx="13"/>
          </p:nvPr>
        </p:nvSpPr>
        <p:spPr>
          <a:xfrm>
            <a:off x="6693914" y="-29899"/>
            <a:ext cx="5681727" cy="6959013"/>
          </a:xfrm>
          <a:custGeom>
            <a:avLst/>
            <a:gdLst>
              <a:gd name="connsiteX0" fmla="*/ 0 w 7473442"/>
              <a:gd name="connsiteY0" fmla="*/ 609337 h 6959013"/>
              <a:gd name="connsiteX1" fmla="*/ 1338263 w 7473442"/>
              <a:gd name="connsiteY1" fmla="*/ 609337 h 6959013"/>
              <a:gd name="connsiteX2" fmla="*/ 1338263 w 7473442"/>
              <a:gd name="connsiteY2" fmla="*/ 1947599 h 6959013"/>
              <a:gd name="connsiteX3" fmla="*/ 0 w 7473442"/>
              <a:gd name="connsiteY3" fmla="*/ 1947599 h 6959013"/>
              <a:gd name="connsiteX4" fmla="*/ 3837964 w 7473442"/>
              <a:gd name="connsiteY4" fmla="*/ 0 h 6959013"/>
              <a:gd name="connsiteX5" fmla="*/ 7473442 w 7473442"/>
              <a:gd name="connsiteY5" fmla="*/ 0 h 6959013"/>
              <a:gd name="connsiteX6" fmla="*/ 7473442 w 7473442"/>
              <a:gd name="connsiteY6" fmla="*/ 6887898 h 6959013"/>
              <a:gd name="connsiteX7" fmla="*/ 7473442 w 7473442"/>
              <a:gd name="connsiteY7" fmla="*/ 6959013 h 6959013"/>
              <a:gd name="connsiteX8" fmla="*/ 3871271 w 7473442"/>
              <a:gd name="connsiteY8" fmla="*/ 6887898 h 6959013"/>
              <a:gd name="connsiteX9" fmla="*/ 1791715 w 7473442"/>
              <a:gd name="connsiteY9" fmla="*/ 5693636 h 6959013"/>
              <a:gd name="connsiteX10" fmla="*/ 1791715 w 7473442"/>
              <a:gd name="connsiteY10" fmla="*/ 1173472 h 6959013"/>
              <a:gd name="connsiteX0" fmla="*/ 0 w 7473442"/>
              <a:gd name="connsiteY0" fmla="*/ 609337 h 6959013"/>
              <a:gd name="connsiteX1" fmla="*/ 1338263 w 7473442"/>
              <a:gd name="connsiteY1" fmla="*/ 1947599 h 6959013"/>
              <a:gd name="connsiteX2" fmla="*/ 0 w 7473442"/>
              <a:gd name="connsiteY2" fmla="*/ 1947599 h 6959013"/>
              <a:gd name="connsiteX3" fmla="*/ 0 w 7473442"/>
              <a:gd name="connsiteY3" fmla="*/ 609337 h 6959013"/>
              <a:gd name="connsiteX4" fmla="*/ 3837964 w 7473442"/>
              <a:gd name="connsiteY4" fmla="*/ 0 h 6959013"/>
              <a:gd name="connsiteX5" fmla="*/ 7473442 w 7473442"/>
              <a:gd name="connsiteY5" fmla="*/ 0 h 6959013"/>
              <a:gd name="connsiteX6" fmla="*/ 7473442 w 7473442"/>
              <a:gd name="connsiteY6" fmla="*/ 6887898 h 6959013"/>
              <a:gd name="connsiteX7" fmla="*/ 7473442 w 7473442"/>
              <a:gd name="connsiteY7" fmla="*/ 6959013 h 6959013"/>
              <a:gd name="connsiteX8" fmla="*/ 3871271 w 7473442"/>
              <a:gd name="connsiteY8" fmla="*/ 6887898 h 6959013"/>
              <a:gd name="connsiteX9" fmla="*/ 1791715 w 7473442"/>
              <a:gd name="connsiteY9" fmla="*/ 5693636 h 6959013"/>
              <a:gd name="connsiteX10" fmla="*/ 1791715 w 7473442"/>
              <a:gd name="connsiteY10" fmla="*/ 1173472 h 6959013"/>
              <a:gd name="connsiteX11" fmla="*/ 3837964 w 7473442"/>
              <a:gd name="connsiteY11" fmla="*/ 0 h 6959013"/>
              <a:gd name="connsiteX0" fmla="*/ 0 w 7473442"/>
              <a:gd name="connsiteY0" fmla="*/ 1947599 h 6959013"/>
              <a:gd name="connsiteX1" fmla="*/ 1338263 w 7473442"/>
              <a:gd name="connsiteY1" fmla="*/ 1947599 h 6959013"/>
              <a:gd name="connsiteX2" fmla="*/ 0 w 7473442"/>
              <a:gd name="connsiteY2" fmla="*/ 1947599 h 6959013"/>
              <a:gd name="connsiteX3" fmla="*/ 3837964 w 7473442"/>
              <a:gd name="connsiteY3" fmla="*/ 0 h 6959013"/>
              <a:gd name="connsiteX4" fmla="*/ 7473442 w 7473442"/>
              <a:gd name="connsiteY4" fmla="*/ 0 h 6959013"/>
              <a:gd name="connsiteX5" fmla="*/ 7473442 w 7473442"/>
              <a:gd name="connsiteY5" fmla="*/ 6887898 h 6959013"/>
              <a:gd name="connsiteX6" fmla="*/ 7473442 w 7473442"/>
              <a:gd name="connsiteY6" fmla="*/ 6959013 h 6959013"/>
              <a:gd name="connsiteX7" fmla="*/ 3871271 w 7473442"/>
              <a:gd name="connsiteY7" fmla="*/ 6887898 h 6959013"/>
              <a:gd name="connsiteX8" fmla="*/ 1791715 w 7473442"/>
              <a:gd name="connsiteY8" fmla="*/ 5693636 h 6959013"/>
              <a:gd name="connsiteX9" fmla="*/ 1791715 w 7473442"/>
              <a:gd name="connsiteY9" fmla="*/ 1173472 h 6959013"/>
              <a:gd name="connsiteX10" fmla="*/ 3837964 w 7473442"/>
              <a:gd name="connsiteY10" fmla="*/ 0 h 6959013"/>
              <a:gd name="connsiteX0" fmla="*/ 2046249 w 5681727"/>
              <a:gd name="connsiteY0" fmla="*/ 0 h 6959013"/>
              <a:gd name="connsiteX1" fmla="*/ 5681727 w 5681727"/>
              <a:gd name="connsiteY1" fmla="*/ 0 h 6959013"/>
              <a:gd name="connsiteX2" fmla="*/ 5681727 w 5681727"/>
              <a:gd name="connsiteY2" fmla="*/ 6887898 h 6959013"/>
              <a:gd name="connsiteX3" fmla="*/ 5681727 w 5681727"/>
              <a:gd name="connsiteY3" fmla="*/ 6959013 h 6959013"/>
              <a:gd name="connsiteX4" fmla="*/ 2079556 w 5681727"/>
              <a:gd name="connsiteY4" fmla="*/ 6887898 h 6959013"/>
              <a:gd name="connsiteX5" fmla="*/ 0 w 5681727"/>
              <a:gd name="connsiteY5" fmla="*/ 5693636 h 6959013"/>
              <a:gd name="connsiteX6" fmla="*/ 0 w 5681727"/>
              <a:gd name="connsiteY6" fmla="*/ 1173472 h 6959013"/>
              <a:gd name="connsiteX7" fmla="*/ 2046249 w 5681727"/>
              <a:gd name="connsiteY7" fmla="*/ 0 h 6959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81727" h="6959013">
                <a:moveTo>
                  <a:pt x="2046249" y="0"/>
                </a:moveTo>
                <a:lnTo>
                  <a:pt x="5681727" y="0"/>
                </a:lnTo>
                <a:lnTo>
                  <a:pt x="5681727" y="6887898"/>
                </a:lnTo>
                <a:lnTo>
                  <a:pt x="5681727" y="6959013"/>
                </a:lnTo>
                <a:lnTo>
                  <a:pt x="2079556" y="6887898"/>
                </a:lnTo>
                <a:lnTo>
                  <a:pt x="0" y="5693636"/>
                </a:lnTo>
                <a:lnTo>
                  <a:pt x="0" y="1173472"/>
                </a:lnTo>
                <a:lnTo>
                  <a:pt x="2046249" y="0"/>
                </a:lnTo>
                <a:close/>
              </a:path>
            </a:pathLst>
          </a:custGeom>
          <a:pattFill prst="pct75">
            <a:fgClr>
              <a:schemeClr val="accent2"/>
            </a:fgClr>
            <a:bgClr>
              <a:schemeClr val="accent2">
                <a:lumMod val="40000"/>
                <a:lumOff val="60000"/>
              </a:schemeClr>
            </a:bgClr>
          </a:pattFill>
        </p:spPr>
        <p:txBody>
          <a:bodyPr vert="horz" wrap="square" lIns="0" tIns="0" rIns="0" bIns="0" rtlCol="0">
            <a:noAutofit/>
          </a:bodyPr>
          <a:lstStyle>
            <a:lvl1pPr>
              <a:defRPr lang="en-US"/>
            </a:lvl1pPr>
          </a:lstStyle>
          <a:p>
            <a:pPr lvl="0"/>
            <a:endParaRPr lang="en-US"/>
          </a:p>
        </p:txBody>
      </p:sp>
      <p:sp>
        <p:nvSpPr>
          <p:cNvPr id="16" name="Title 1">
            <a:extLst>
              <a:ext uri="{FF2B5EF4-FFF2-40B4-BE49-F238E27FC236}">
                <a16:creationId xmlns:a16="http://schemas.microsoft.com/office/drawing/2014/main" id="{C1AF9690-D650-2245-B792-EF1AD88CE861}"/>
              </a:ext>
            </a:extLst>
          </p:cNvPr>
          <p:cNvSpPr>
            <a:spLocks noGrp="1"/>
          </p:cNvSpPr>
          <p:nvPr>
            <p:ph type="title" hasCustomPrompt="1"/>
          </p:nvPr>
        </p:nvSpPr>
        <p:spPr>
          <a:xfrm>
            <a:off x="1092201" y="1559535"/>
            <a:ext cx="5148261" cy="3547871"/>
          </a:xfrm>
        </p:spPr>
        <p:txBody>
          <a:bodyPr anchor="t"/>
          <a:lstStyle>
            <a:lvl1pPr>
              <a:lnSpc>
                <a:spcPts val="4600"/>
              </a:lnSpc>
              <a:defRPr sz="4400">
                <a:solidFill>
                  <a:schemeClr val="bg1"/>
                </a:solidFill>
              </a:defRPr>
            </a:lvl1pPr>
          </a:lstStyle>
          <a:p>
            <a:r>
              <a:rPr lang="en-US"/>
              <a:t>Quote</a:t>
            </a:r>
          </a:p>
        </p:txBody>
      </p:sp>
      <p:sp>
        <p:nvSpPr>
          <p:cNvPr id="19" name="Freeform 18">
            <a:extLst>
              <a:ext uri="{FF2B5EF4-FFF2-40B4-BE49-F238E27FC236}">
                <a16:creationId xmlns:a16="http://schemas.microsoft.com/office/drawing/2014/main" id="{44A0DFB7-B9DA-D042-A88C-1D0C37E071CC}"/>
              </a:ext>
            </a:extLst>
          </p:cNvPr>
          <p:cNvSpPr/>
          <p:nvPr userDrawn="1"/>
        </p:nvSpPr>
        <p:spPr>
          <a:xfrm>
            <a:off x="1092198" y="716729"/>
            <a:ext cx="774702" cy="524162"/>
          </a:xfrm>
          <a:custGeom>
            <a:avLst/>
            <a:gdLst>
              <a:gd name="connsiteX0" fmla="*/ 750753 w 4152329"/>
              <a:gd name="connsiteY0" fmla="*/ 0 h 2809459"/>
              <a:gd name="connsiteX1" fmla="*/ 1743173 w 4152329"/>
              <a:gd name="connsiteY1" fmla="*/ 0 h 2809459"/>
              <a:gd name="connsiteX2" fmla="*/ 1445532 w 4152329"/>
              <a:gd name="connsiteY2" fmla="*/ 2809459 h 2809459"/>
              <a:gd name="connsiteX3" fmla="*/ 0 w 4152329"/>
              <a:gd name="connsiteY3" fmla="*/ 2809459 h 2809459"/>
              <a:gd name="connsiteX4" fmla="*/ 3160290 w 4152329"/>
              <a:gd name="connsiteY4" fmla="*/ 0 h 2809459"/>
              <a:gd name="connsiteX5" fmla="*/ 4152330 w 4152329"/>
              <a:gd name="connsiteY5" fmla="*/ 0 h 2809459"/>
              <a:gd name="connsiteX6" fmla="*/ 3854785 w 4152329"/>
              <a:gd name="connsiteY6" fmla="*/ 2809459 h 2809459"/>
              <a:gd name="connsiteX7" fmla="*/ 2409157 w 4152329"/>
              <a:gd name="connsiteY7" fmla="*/ 2809459 h 2809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52329" h="2809459">
                <a:moveTo>
                  <a:pt x="750753" y="0"/>
                </a:moveTo>
                <a:lnTo>
                  <a:pt x="1743173" y="0"/>
                </a:lnTo>
                <a:lnTo>
                  <a:pt x="1445532" y="2809459"/>
                </a:lnTo>
                <a:lnTo>
                  <a:pt x="0" y="2809459"/>
                </a:lnTo>
                <a:close/>
                <a:moveTo>
                  <a:pt x="3160290" y="0"/>
                </a:moveTo>
                <a:lnTo>
                  <a:pt x="4152330" y="0"/>
                </a:lnTo>
                <a:lnTo>
                  <a:pt x="3854785" y="2809459"/>
                </a:lnTo>
                <a:lnTo>
                  <a:pt x="2409157" y="2809459"/>
                </a:lnTo>
                <a:close/>
              </a:path>
            </a:pathLst>
          </a:custGeom>
          <a:solidFill>
            <a:schemeClr val="bg1">
              <a:lumMod val="50000"/>
            </a:schemeClr>
          </a:solidFill>
          <a:ln w="9503" cap="flat">
            <a:noFill/>
            <a:prstDash val="solid"/>
            <a:miter/>
          </a:ln>
        </p:spPr>
        <p:txBody>
          <a:bodyPr rtlCol="0" anchor="ctr"/>
          <a:lstStyle/>
          <a:p>
            <a:endParaRPr lang="en-US"/>
          </a:p>
        </p:txBody>
      </p:sp>
      <p:sp>
        <p:nvSpPr>
          <p:cNvPr id="13" name="Slide Number Placeholder 5">
            <a:extLst>
              <a:ext uri="{FF2B5EF4-FFF2-40B4-BE49-F238E27FC236}">
                <a16:creationId xmlns:a16="http://schemas.microsoft.com/office/drawing/2014/main" id="{805E8BE8-71AB-4947-A5E1-14F52A620B1C}"/>
              </a:ext>
            </a:extLst>
          </p:cNvPr>
          <p:cNvSpPr txBox="1">
            <a:spLocks/>
          </p:cNvSpPr>
          <p:nvPr userDrawn="1"/>
        </p:nvSpPr>
        <p:spPr>
          <a:xfrm>
            <a:off x="11513340" y="6520112"/>
            <a:ext cx="338935" cy="211714"/>
          </a:xfrm>
          <a:prstGeom prst="rect">
            <a:avLst/>
          </a:prstGeom>
          <a:noFill/>
        </p:spPr>
        <p:txBody>
          <a:bodyPr vert="horz" lIns="36000" tIns="32400" rIns="36000" bIns="18000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600" b="0">
                <a:solidFill>
                  <a:schemeClr val="bg1">
                    <a:lumMod val="65000"/>
                  </a:schemeClr>
                </a:solidFill>
                <a:latin typeface="Effra" panose="020B0603020203020204" pitchFamily="34" charset="0"/>
                <a:cs typeface="Effra" panose="020B0603020203020204" pitchFamily="34" charset="0"/>
              </a:rPr>
              <a:t>P.  </a:t>
            </a:r>
            <a:fld id="{8D848597-3BD1-3F4D-AB2D-36A6D598B345}" type="slidenum">
              <a:rPr lang="en-US" sz="600" b="0" smtClean="0">
                <a:solidFill>
                  <a:schemeClr val="bg1">
                    <a:lumMod val="65000"/>
                  </a:schemeClr>
                </a:solidFill>
                <a:latin typeface="Effra" panose="020B0603020203020204" pitchFamily="34" charset="0"/>
                <a:cs typeface="Effra" panose="020B0603020203020204" pitchFamily="34" charset="0"/>
              </a:rPr>
              <a:pPr algn="ctr"/>
              <a:t>‹#›</a:t>
            </a:fld>
            <a:endParaRPr lang="en-US" sz="600" b="0">
              <a:solidFill>
                <a:schemeClr val="bg1">
                  <a:lumMod val="65000"/>
                </a:schemeClr>
              </a:solidFill>
              <a:latin typeface="Effra" panose="020B0603020203020204" pitchFamily="34" charset="0"/>
              <a:cs typeface="Effra" panose="020B0603020203020204" pitchFamily="34" charset="0"/>
            </a:endParaRPr>
          </a:p>
        </p:txBody>
      </p:sp>
      <p:cxnSp>
        <p:nvCxnSpPr>
          <p:cNvPr id="17" name="Straight Connector 16">
            <a:extLst>
              <a:ext uri="{FF2B5EF4-FFF2-40B4-BE49-F238E27FC236}">
                <a16:creationId xmlns:a16="http://schemas.microsoft.com/office/drawing/2014/main" id="{97209083-76FD-5A4F-A220-CC0C80541567}"/>
              </a:ext>
            </a:extLst>
          </p:cNvPr>
          <p:cNvCxnSpPr>
            <a:cxnSpLocks/>
          </p:cNvCxnSpPr>
          <p:nvPr userDrawn="1"/>
        </p:nvCxnSpPr>
        <p:spPr>
          <a:xfrm>
            <a:off x="11513339" y="6342916"/>
            <a:ext cx="338936"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5175D3CE-5CDB-0945-BA34-33A84D2325DE}"/>
              </a:ext>
            </a:extLst>
          </p:cNvPr>
          <p:cNvSpPr/>
          <p:nvPr userDrawn="1"/>
        </p:nvSpPr>
        <p:spPr>
          <a:xfrm>
            <a:off x="0" y="3266"/>
            <a:ext cx="669446" cy="6857992"/>
          </a:xfrm>
          <a:prstGeom prst="rect">
            <a:avLst/>
          </a:prstGeom>
          <a:solidFill>
            <a:schemeClr val="tx1">
              <a:lumMod val="75000"/>
              <a:lumOff val="2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Graphic 22">
            <a:extLst>
              <a:ext uri="{FF2B5EF4-FFF2-40B4-BE49-F238E27FC236}">
                <a16:creationId xmlns:a16="http://schemas.microsoft.com/office/drawing/2014/main" id="{AD0D4A11-B4FC-9846-8312-E312556BFB8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20782" y="324948"/>
            <a:ext cx="427883" cy="522968"/>
          </a:xfrm>
          <a:prstGeom prst="rect">
            <a:avLst/>
          </a:prstGeom>
        </p:spPr>
      </p:pic>
      <p:sp>
        <p:nvSpPr>
          <p:cNvPr id="26" name="Text Placeholder 3">
            <a:extLst>
              <a:ext uri="{FF2B5EF4-FFF2-40B4-BE49-F238E27FC236}">
                <a16:creationId xmlns:a16="http://schemas.microsoft.com/office/drawing/2014/main" id="{B93DAB1F-AA13-AD48-B108-8DBBB0ABB0B9}"/>
              </a:ext>
            </a:extLst>
          </p:cNvPr>
          <p:cNvSpPr txBox="1">
            <a:spLocks/>
          </p:cNvSpPr>
          <p:nvPr userDrawn="1"/>
        </p:nvSpPr>
        <p:spPr>
          <a:xfrm>
            <a:off x="80716" y="6501274"/>
            <a:ext cx="508000" cy="210676"/>
          </a:xfrm>
          <a:prstGeom prst="rect">
            <a:avLst/>
          </a:prstGeom>
        </p:spPr>
        <p:txBody>
          <a:bodyPr lIns="0" tIns="0" rIns="0" bIns="0"/>
          <a:lstStyle>
            <a:lvl1pPr marL="0" indent="0" algn="l" defTabSz="914377" rtl="0" eaLnBrk="1" latinLnBrk="0" hangingPunct="1">
              <a:lnSpc>
                <a:spcPct val="100000"/>
              </a:lnSpc>
              <a:spcBef>
                <a:spcPts val="0"/>
              </a:spcBef>
              <a:spcAft>
                <a:spcPts val="1200"/>
              </a:spcAft>
              <a:buFont typeface="Arial"/>
              <a:buNone/>
              <a:defRPr sz="800" kern="1200">
                <a:solidFill>
                  <a:schemeClr val="tx2"/>
                </a:solidFill>
                <a:latin typeface="Arial" charset="0"/>
                <a:ea typeface="Arial" charset="0"/>
                <a:cs typeface="Arial" charset="0"/>
              </a:defRPr>
            </a:lvl1pPr>
            <a:lvl2pPr marL="0" indent="0" algn="l" defTabSz="914377" rtl="0" eaLnBrk="1" latinLnBrk="0" hangingPunct="1">
              <a:lnSpc>
                <a:spcPts val="2160"/>
              </a:lnSpc>
              <a:spcBef>
                <a:spcPts val="0"/>
              </a:spcBef>
              <a:spcAft>
                <a:spcPts val="600"/>
              </a:spcAft>
              <a:buFont typeface="Arial"/>
              <a:buNone/>
              <a:defRPr sz="900" kern="1200">
                <a:solidFill>
                  <a:schemeClr val="bg1"/>
                </a:solidFill>
                <a:latin typeface="Arial" charset="0"/>
                <a:ea typeface="Arial" charset="0"/>
                <a:cs typeface="Arial" charset="0"/>
              </a:defRPr>
            </a:lvl2pPr>
            <a:lvl3pPr marL="0" indent="0" algn="l" defTabSz="914377" rtl="0" eaLnBrk="1" latinLnBrk="0" hangingPunct="1">
              <a:lnSpc>
                <a:spcPts val="2160"/>
              </a:lnSpc>
              <a:spcBef>
                <a:spcPts val="0"/>
              </a:spcBef>
              <a:spcAft>
                <a:spcPts val="600"/>
              </a:spcAft>
              <a:buFont typeface="Arial"/>
              <a:buNone/>
              <a:defRPr sz="900" kern="1200">
                <a:solidFill>
                  <a:schemeClr val="bg1"/>
                </a:solidFill>
                <a:latin typeface="Arial" charset="0"/>
                <a:ea typeface="Arial" charset="0"/>
                <a:cs typeface="Arial" charset="0"/>
              </a:defRPr>
            </a:lvl3pPr>
            <a:lvl4pPr marL="0" indent="0" algn="l" defTabSz="914377" rtl="0" eaLnBrk="1" latinLnBrk="0" hangingPunct="1">
              <a:lnSpc>
                <a:spcPts val="2160"/>
              </a:lnSpc>
              <a:spcBef>
                <a:spcPts val="0"/>
              </a:spcBef>
              <a:spcAft>
                <a:spcPts val="600"/>
              </a:spcAft>
              <a:buFont typeface="Arial"/>
              <a:buNone/>
              <a:defRPr sz="900" kern="1200">
                <a:solidFill>
                  <a:schemeClr val="bg1"/>
                </a:solidFill>
                <a:latin typeface="Arial" charset="0"/>
                <a:ea typeface="Arial" charset="0"/>
                <a:cs typeface="Arial" charset="0"/>
              </a:defRPr>
            </a:lvl4pPr>
            <a:lvl5pPr marL="0" indent="0" algn="l" defTabSz="914377" rtl="0" eaLnBrk="1" latinLnBrk="0" hangingPunct="1">
              <a:lnSpc>
                <a:spcPts val="2160"/>
              </a:lnSpc>
              <a:spcBef>
                <a:spcPts val="0"/>
              </a:spcBef>
              <a:spcAft>
                <a:spcPts val="600"/>
              </a:spcAft>
              <a:buFont typeface="Arial"/>
              <a:buNone/>
              <a:defRPr sz="900" kern="1200">
                <a:solidFill>
                  <a:schemeClr val="bg1"/>
                </a:solidFill>
                <a:latin typeface="Arial" charset="0"/>
                <a:ea typeface="Arial" charset="0"/>
                <a:cs typeface="Arial" charset="0"/>
              </a:defRPr>
            </a:lvl5pPr>
            <a:lvl6pPr marL="2514537"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ctr"/>
            <a:fld id="{C9B41DCA-6FEB-2044-9DB1-35DE320B4F36}" type="datetime4">
              <a:rPr lang="en-GB" sz="600" b="0" i="0" smtClean="0">
                <a:solidFill>
                  <a:schemeClr val="bg1">
                    <a:lumMod val="65000"/>
                  </a:schemeClr>
                </a:solidFill>
                <a:latin typeface="Effra Light" panose="020B0403020203020204" pitchFamily="34" charset="0"/>
                <a:cs typeface="Effra Light" panose="020B0403020203020204" pitchFamily="34" charset="0"/>
              </a:rPr>
              <a:t>16 March 2023</a:t>
            </a:fld>
            <a:endParaRPr lang="en-US" sz="700" b="0" i="0">
              <a:solidFill>
                <a:schemeClr val="bg1">
                  <a:lumMod val="65000"/>
                </a:schemeClr>
              </a:solidFill>
              <a:latin typeface="Effra Light" panose="020B0403020203020204" pitchFamily="34" charset="0"/>
              <a:cs typeface="Effra Light" panose="020B0403020203020204" pitchFamily="34" charset="0"/>
            </a:endParaRPr>
          </a:p>
        </p:txBody>
      </p:sp>
      <p:sp>
        <p:nvSpPr>
          <p:cNvPr id="27" name="Footer Placeholder 20">
            <a:extLst>
              <a:ext uri="{FF2B5EF4-FFF2-40B4-BE49-F238E27FC236}">
                <a16:creationId xmlns:a16="http://schemas.microsoft.com/office/drawing/2014/main" id="{2E4BF82E-3501-6D49-8F51-D20F49E01ED2}"/>
              </a:ext>
            </a:extLst>
          </p:cNvPr>
          <p:cNvSpPr>
            <a:spLocks noGrp="1"/>
          </p:cNvSpPr>
          <p:nvPr>
            <p:ph type="ftr" sz="quarter" idx="3"/>
          </p:nvPr>
        </p:nvSpPr>
        <p:spPr>
          <a:xfrm rot="5400000">
            <a:off x="-1413084" y="4369668"/>
            <a:ext cx="3495601" cy="134182"/>
          </a:xfrm>
          <a:prstGeom prst="rect">
            <a:avLst/>
          </a:prstGeom>
        </p:spPr>
        <p:txBody>
          <a:bodyPr vert="horz" lIns="0" tIns="0" rIns="0" bIns="0" rtlCol="0" anchor="ctr"/>
          <a:lstStyle>
            <a:lvl1pPr algn="r">
              <a:defRPr lang="en-US" sz="600" b="0" i="0" kern="1200" spc="200" baseline="0">
                <a:solidFill>
                  <a:schemeClr val="bg1">
                    <a:lumMod val="65000"/>
                  </a:schemeClr>
                </a:solidFill>
                <a:latin typeface="Effra Light" panose="020B0403020203020204" pitchFamily="34" charset="0"/>
                <a:ea typeface="Effra Light" panose="020B0403020203020204" pitchFamily="34" charset="0"/>
                <a:cs typeface="Effra Light" panose="020B0403020203020204" pitchFamily="34" charset="0"/>
              </a:defRPr>
            </a:lvl1pPr>
          </a:lstStyle>
          <a:p>
            <a:r>
              <a:rPr lang="en-GB"/>
              <a:t>Flutter International — Confidential </a:t>
            </a:r>
          </a:p>
        </p:txBody>
      </p:sp>
      <p:cxnSp>
        <p:nvCxnSpPr>
          <p:cNvPr id="29" name="Straight Connector 28">
            <a:extLst>
              <a:ext uri="{FF2B5EF4-FFF2-40B4-BE49-F238E27FC236}">
                <a16:creationId xmlns:a16="http://schemas.microsoft.com/office/drawing/2014/main" id="{CCEA50CF-70F7-8D4D-8F7E-382A1552BB0E}"/>
              </a:ext>
            </a:extLst>
          </p:cNvPr>
          <p:cNvCxnSpPr>
            <a:cxnSpLocks/>
          </p:cNvCxnSpPr>
          <p:nvPr userDrawn="1"/>
        </p:nvCxnSpPr>
        <p:spPr>
          <a:xfrm>
            <a:off x="213613" y="6342916"/>
            <a:ext cx="242221"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556223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End slide Picture">
    <p:bg>
      <p:bgPr>
        <a:solidFill>
          <a:schemeClr val="tx1"/>
        </a:solidFill>
        <a:effectLst/>
      </p:bgPr>
    </p:bg>
    <p:spTree>
      <p:nvGrpSpPr>
        <p:cNvPr id="1" name=""/>
        <p:cNvGrpSpPr/>
        <p:nvPr/>
      </p:nvGrpSpPr>
      <p:grpSpPr>
        <a:xfrm>
          <a:off x="0" y="0"/>
          <a:ext cx="0" cy="0"/>
          <a:chOff x="0" y="0"/>
          <a:chExt cx="0" cy="0"/>
        </a:xfrm>
      </p:grpSpPr>
      <p:sp>
        <p:nvSpPr>
          <p:cNvPr id="2" name="Picture Placeholder 9">
            <a:extLst>
              <a:ext uri="{FF2B5EF4-FFF2-40B4-BE49-F238E27FC236}">
                <a16:creationId xmlns:a16="http://schemas.microsoft.com/office/drawing/2014/main" id="{6356D5B0-A84F-3349-9867-1BE6933AF464}"/>
              </a:ext>
            </a:extLst>
          </p:cNvPr>
          <p:cNvSpPr>
            <a:spLocks noGrp="1"/>
          </p:cNvSpPr>
          <p:nvPr>
            <p:ph type="pic" sz="quarter" idx="11"/>
          </p:nvPr>
        </p:nvSpPr>
        <p:spPr>
          <a:xfrm>
            <a:off x="4276323" y="709613"/>
            <a:ext cx="3898948" cy="4471065"/>
          </a:xfrm>
          <a:custGeom>
            <a:avLst/>
            <a:gdLst>
              <a:gd name="connsiteX0" fmla="*/ 0 w 7503697"/>
              <a:gd name="connsiteY0" fmla="*/ 2112963 h 6859121"/>
              <a:gd name="connsiteX1" fmla="*/ 1254125 w 7503697"/>
              <a:gd name="connsiteY1" fmla="*/ 2112963 h 6859121"/>
              <a:gd name="connsiteX2" fmla="*/ 1254125 w 7503697"/>
              <a:gd name="connsiteY2" fmla="*/ 3365500 h 6859121"/>
              <a:gd name="connsiteX3" fmla="*/ 0 w 7503697"/>
              <a:gd name="connsiteY3" fmla="*/ 3365500 h 6859121"/>
              <a:gd name="connsiteX4" fmla="*/ 4513076 w 7503697"/>
              <a:gd name="connsiteY4" fmla="*/ 0 h 6859121"/>
              <a:gd name="connsiteX5" fmla="*/ 7503697 w 7503697"/>
              <a:gd name="connsiteY5" fmla="*/ 1715154 h 6859121"/>
              <a:gd name="connsiteX6" fmla="*/ 7503697 w 7503697"/>
              <a:gd name="connsiteY6" fmla="*/ 5143874 h 6859121"/>
              <a:gd name="connsiteX7" fmla="*/ 4513076 w 7503697"/>
              <a:gd name="connsiteY7" fmla="*/ 6859121 h 6859121"/>
              <a:gd name="connsiteX8" fmla="*/ 1522268 w 7503697"/>
              <a:gd name="connsiteY8" fmla="*/ 5141538 h 6859121"/>
              <a:gd name="connsiteX9" fmla="*/ 1522268 w 7503697"/>
              <a:gd name="connsiteY9" fmla="*/ 1715154 h 6859121"/>
              <a:gd name="connsiteX0" fmla="*/ 0 w 7503697"/>
              <a:gd name="connsiteY0" fmla="*/ 2112963 h 6859121"/>
              <a:gd name="connsiteX1" fmla="*/ 1254125 w 7503697"/>
              <a:gd name="connsiteY1" fmla="*/ 3365500 h 6859121"/>
              <a:gd name="connsiteX2" fmla="*/ 0 w 7503697"/>
              <a:gd name="connsiteY2" fmla="*/ 3365500 h 6859121"/>
              <a:gd name="connsiteX3" fmla="*/ 0 w 7503697"/>
              <a:gd name="connsiteY3" fmla="*/ 2112963 h 6859121"/>
              <a:gd name="connsiteX4" fmla="*/ 4513076 w 7503697"/>
              <a:gd name="connsiteY4" fmla="*/ 0 h 6859121"/>
              <a:gd name="connsiteX5" fmla="*/ 7503697 w 7503697"/>
              <a:gd name="connsiteY5" fmla="*/ 1715154 h 6859121"/>
              <a:gd name="connsiteX6" fmla="*/ 7503697 w 7503697"/>
              <a:gd name="connsiteY6" fmla="*/ 5143874 h 6859121"/>
              <a:gd name="connsiteX7" fmla="*/ 4513076 w 7503697"/>
              <a:gd name="connsiteY7" fmla="*/ 6859121 h 6859121"/>
              <a:gd name="connsiteX8" fmla="*/ 1522268 w 7503697"/>
              <a:gd name="connsiteY8" fmla="*/ 5141538 h 6859121"/>
              <a:gd name="connsiteX9" fmla="*/ 1522268 w 7503697"/>
              <a:gd name="connsiteY9" fmla="*/ 1715154 h 6859121"/>
              <a:gd name="connsiteX10" fmla="*/ 4513076 w 7503697"/>
              <a:gd name="connsiteY10" fmla="*/ 0 h 6859121"/>
              <a:gd name="connsiteX0" fmla="*/ 0 w 7503697"/>
              <a:gd name="connsiteY0" fmla="*/ 2112963 h 6859121"/>
              <a:gd name="connsiteX1" fmla="*/ 0 w 7503697"/>
              <a:gd name="connsiteY1" fmla="*/ 3365500 h 6859121"/>
              <a:gd name="connsiteX2" fmla="*/ 0 w 7503697"/>
              <a:gd name="connsiteY2" fmla="*/ 2112963 h 6859121"/>
              <a:gd name="connsiteX3" fmla="*/ 4513076 w 7503697"/>
              <a:gd name="connsiteY3" fmla="*/ 0 h 6859121"/>
              <a:gd name="connsiteX4" fmla="*/ 7503697 w 7503697"/>
              <a:gd name="connsiteY4" fmla="*/ 1715154 h 6859121"/>
              <a:gd name="connsiteX5" fmla="*/ 7503697 w 7503697"/>
              <a:gd name="connsiteY5" fmla="*/ 5143874 h 6859121"/>
              <a:gd name="connsiteX6" fmla="*/ 4513076 w 7503697"/>
              <a:gd name="connsiteY6" fmla="*/ 6859121 h 6859121"/>
              <a:gd name="connsiteX7" fmla="*/ 1522268 w 7503697"/>
              <a:gd name="connsiteY7" fmla="*/ 5141538 h 6859121"/>
              <a:gd name="connsiteX8" fmla="*/ 1522268 w 7503697"/>
              <a:gd name="connsiteY8" fmla="*/ 1715154 h 6859121"/>
              <a:gd name="connsiteX9" fmla="*/ 4513076 w 7503697"/>
              <a:gd name="connsiteY9" fmla="*/ 0 h 6859121"/>
              <a:gd name="connsiteX0" fmla="*/ 2990808 w 5981429"/>
              <a:gd name="connsiteY0" fmla="*/ 0 h 6859121"/>
              <a:gd name="connsiteX1" fmla="*/ 5981429 w 5981429"/>
              <a:gd name="connsiteY1" fmla="*/ 1715154 h 6859121"/>
              <a:gd name="connsiteX2" fmla="*/ 5981429 w 5981429"/>
              <a:gd name="connsiteY2" fmla="*/ 5143874 h 6859121"/>
              <a:gd name="connsiteX3" fmla="*/ 2990808 w 5981429"/>
              <a:gd name="connsiteY3" fmla="*/ 6859121 h 6859121"/>
              <a:gd name="connsiteX4" fmla="*/ 0 w 5981429"/>
              <a:gd name="connsiteY4" fmla="*/ 5141538 h 6859121"/>
              <a:gd name="connsiteX5" fmla="*/ 0 w 5981429"/>
              <a:gd name="connsiteY5" fmla="*/ 1715154 h 6859121"/>
              <a:gd name="connsiteX6" fmla="*/ 2990808 w 5981429"/>
              <a:gd name="connsiteY6" fmla="*/ 0 h 685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81429" h="6859121">
                <a:moveTo>
                  <a:pt x="2990808" y="0"/>
                </a:moveTo>
                <a:lnTo>
                  <a:pt x="5981429" y="1715154"/>
                </a:lnTo>
                <a:lnTo>
                  <a:pt x="5981429" y="5143874"/>
                </a:lnTo>
                <a:lnTo>
                  <a:pt x="2990808" y="6859121"/>
                </a:lnTo>
                <a:lnTo>
                  <a:pt x="0" y="5141538"/>
                </a:lnTo>
                <a:lnTo>
                  <a:pt x="0" y="1715154"/>
                </a:lnTo>
                <a:lnTo>
                  <a:pt x="2990808" y="0"/>
                </a:lnTo>
                <a:close/>
              </a:path>
            </a:pathLst>
          </a:custGeom>
          <a:pattFill prst="pct75">
            <a:fgClr>
              <a:schemeClr val="accent2"/>
            </a:fgClr>
            <a:bgClr>
              <a:schemeClr val="accent2">
                <a:lumMod val="40000"/>
                <a:lumOff val="60000"/>
              </a:schemeClr>
            </a:bgClr>
          </a:pattFill>
        </p:spPr>
        <p:txBody>
          <a:bodyPr wrap="square" anchor="ctr">
            <a:noAutofit/>
          </a:bodyPr>
          <a:lstStyle>
            <a:lvl1pPr algn="ctr">
              <a:defRPr>
                <a:solidFill>
                  <a:schemeClr val="bg1"/>
                </a:solidFill>
              </a:defRPr>
            </a:lvl1pPr>
          </a:lstStyle>
          <a:p>
            <a:endParaRPr lang="en-US"/>
          </a:p>
        </p:txBody>
      </p:sp>
      <p:grpSp>
        <p:nvGrpSpPr>
          <p:cNvPr id="3" name="Graphic 69">
            <a:extLst>
              <a:ext uri="{FF2B5EF4-FFF2-40B4-BE49-F238E27FC236}">
                <a16:creationId xmlns:a16="http://schemas.microsoft.com/office/drawing/2014/main" id="{B5055EC8-C1F9-C044-BF11-05638BB5FB16}"/>
              </a:ext>
            </a:extLst>
          </p:cNvPr>
          <p:cNvGrpSpPr/>
          <p:nvPr userDrawn="1"/>
        </p:nvGrpSpPr>
        <p:grpSpPr>
          <a:xfrm>
            <a:off x="247662" y="147319"/>
            <a:ext cx="3809331" cy="4680183"/>
            <a:chOff x="8163339" y="152398"/>
            <a:chExt cx="4028660" cy="4949653"/>
          </a:xfrm>
          <a:solidFill>
            <a:schemeClr val="accent6">
              <a:lumMod val="90000"/>
              <a:alpha val="47000"/>
            </a:schemeClr>
          </a:solidFill>
        </p:grpSpPr>
        <p:sp>
          <p:nvSpPr>
            <p:cNvPr id="4" name="Freeform 3">
              <a:extLst>
                <a:ext uri="{FF2B5EF4-FFF2-40B4-BE49-F238E27FC236}">
                  <a16:creationId xmlns:a16="http://schemas.microsoft.com/office/drawing/2014/main" id="{D8B260F6-9A6E-0F4B-8D12-22E137E319EA}"/>
                </a:ext>
              </a:extLst>
            </p:cNvPr>
            <p:cNvSpPr/>
            <p:nvPr/>
          </p:nvSpPr>
          <p:spPr>
            <a:xfrm>
              <a:off x="10127236" y="3627465"/>
              <a:ext cx="298419" cy="341458"/>
            </a:xfrm>
            <a:custGeom>
              <a:avLst/>
              <a:gdLst>
                <a:gd name="connsiteX0" fmla="*/ 0 w 298419"/>
                <a:gd name="connsiteY0" fmla="*/ 85514 h 341458"/>
                <a:gd name="connsiteX1" fmla="*/ 0 w 298419"/>
                <a:gd name="connsiteY1" fmla="*/ 255945 h 341458"/>
                <a:gd name="connsiteX2" fmla="*/ 149210 w 298419"/>
                <a:gd name="connsiteY2" fmla="*/ 341458 h 341458"/>
                <a:gd name="connsiteX3" fmla="*/ 298419 w 298419"/>
                <a:gd name="connsiteY3" fmla="*/ 255945 h 341458"/>
                <a:gd name="connsiteX4" fmla="*/ 298419 w 298419"/>
                <a:gd name="connsiteY4" fmla="*/ 85514 h 341458"/>
                <a:gd name="connsiteX5" fmla="*/ 149210 w 298419"/>
                <a:gd name="connsiteY5" fmla="*/ 0 h 341458"/>
                <a:gd name="connsiteX6" fmla="*/ 284692 w 298419"/>
                <a:gd name="connsiteY6" fmla="*/ 249390 h 341458"/>
                <a:gd name="connsiteX7" fmla="*/ 148016 w 298419"/>
                <a:gd name="connsiteY7" fmla="*/ 328348 h 341458"/>
                <a:gd name="connsiteX8" fmla="*/ 11340 w 298419"/>
                <a:gd name="connsiteY8" fmla="*/ 249390 h 341458"/>
                <a:gd name="connsiteX9" fmla="*/ 11340 w 298419"/>
                <a:gd name="connsiteY9" fmla="*/ 92069 h 341458"/>
                <a:gd name="connsiteX10" fmla="*/ 148016 w 298419"/>
                <a:gd name="connsiteY10" fmla="*/ 13110 h 341458"/>
                <a:gd name="connsiteX11" fmla="*/ 284692 w 298419"/>
                <a:gd name="connsiteY11" fmla="*/ 92069 h 341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8419" h="341458">
                  <a:moveTo>
                    <a:pt x="0" y="85514"/>
                  </a:moveTo>
                  <a:lnTo>
                    <a:pt x="0" y="255945"/>
                  </a:lnTo>
                  <a:lnTo>
                    <a:pt x="149210" y="341458"/>
                  </a:lnTo>
                  <a:lnTo>
                    <a:pt x="298419" y="255945"/>
                  </a:lnTo>
                  <a:lnTo>
                    <a:pt x="298419" y="85514"/>
                  </a:lnTo>
                  <a:lnTo>
                    <a:pt x="149210" y="0"/>
                  </a:lnTo>
                  <a:close/>
                  <a:moveTo>
                    <a:pt x="284692" y="249390"/>
                  </a:moveTo>
                  <a:lnTo>
                    <a:pt x="148016" y="328348"/>
                  </a:lnTo>
                  <a:lnTo>
                    <a:pt x="11340" y="249390"/>
                  </a:lnTo>
                  <a:lnTo>
                    <a:pt x="11340" y="92069"/>
                  </a:lnTo>
                  <a:lnTo>
                    <a:pt x="148016" y="13110"/>
                  </a:lnTo>
                  <a:lnTo>
                    <a:pt x="284692" y="92069"/>
                  </a:lnTo>
                  <a:close/>
                </a:path>
              </a:pathLst>
            </a:custGeom>
            <a:grpFill/>
            <a:ln w="29774" cap="flat">
              <a:noFill/>
              <a:prstDash val="solid"/>
              <a:miter/>
            </a:ln>
          </p:spPr>
          <p:txBody>
            <a:bodyPr rtlCol="0" anchor="ctr"/>
            <a:lstStyle/>
            <a:p>
              <a:endParaRPr lang="en-US"/>
            </a:p>
          </p:txBody>
        </p:sp>
        <p:sp>
          <p:nvSpPr>
            <p:cNvPr id="5" name="Freeform 4">
              <a:extLst>
                <a:ext uri="{FF2B5EF4-FFF2-40B4-BE49-F238E27FC236}">
                  <a16:creationId xmlns:a16="http://schemas.microsoft.com/office/drawing/2014/main" id="{21F4100E-BC68-2A42-8158-FB5231D677F4}"/>
                </a:ext>
              </a:extLst>
            </p:cNvPr>
            <p:cNvSpPr/>
            <p:nvPr/>
          </p:nvSpPr>
          <p:spPr>
            <a:xfrm>
              <a:off x="9733024" y="2797656"/>
              <a:ext cx="566698" cy="654312"/>
            </a:xfrm>
            <a:custGeom>
              <a:avLst/>
              <a:gdLst>
                <a:gd name="connsiteX0" fmla="*/ 566698 w 566698"/>
                <a:gd name="connsiteY0" fmla="*/ 163280 h 654312"/>
                <a:gd name="connsiteX1" fmla="*/ 283498 w 566698"/>
                <a:gd name="connsiteY1" fmla="*/ 0 h 654312"/>
                <a:gd name="connsiteX2" fmla="*/ 0 w 566698"/>
                <a:gd name="connsiteY2" fmla="*/ 163280 h 654312"/>
                <a:gd name="connsiteX3" fmla="*/ 0 w 566698"/>
                <a:gd name="connsiteY3" fmla="*/ 491033 h 654312"/>
                <a:gd name="connsiteX4" fmla="*/ 283498 w 566698"/>
                <a:gd name="connsiteY4" fmla="*/ 654313 h 654312"/>
                <a:gd name="connsiteX5" fmla="*/ 566698 w 566698"/>
                <a:gd name="connsiteY5" fmla="*/ 491033 h 654312"/>
                <a:gd name="connsiteX6" fmla="*/ 555358 w 566698"/>
                <a:gd name="connsiteY6" fmla="*/ 483286 h 654312"/>
                <a:gd name="connsiteX7" fmla="*/ 283498 w 566698"/>
                <a:gd name="connsiteY7" fmla="*/ 640011 h 654312"/>
                <a:gd name="connsiteX8" fmla="*/ 11937 w 566698"/>
                <a:gd name="connsiteY8" fmla="*/ 483286 h 654312"/>
                <a:gd name="connsiteX9" fmla="*/ 11937 w 566698"/>
                <a:gd name="connsiteY9" fmla="*/ 169835 h 654312"/>
                <a:gd name="connsiteX10" fmla="*/ 284095 w 566698"/>
                <a:gd name="connsiteY10" fmla="*/ 13110 h 654312"/>
                <a:gd name="connsiteX11" fmla="*/ 555955 w 566698"/>
                <a:gd name="connsiteY11" fmla="*/ 169835 h 654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66698" h="654312">
                  <a:moveTo>
                    <a:pt x="566698" y="163280"/>
                  </a:moveTo>
                  <a:lnTo>
                    <a:pt x="283498" y="0"/>
                  </a:lnTo>
                  <a:lnTo>
                    <a:pt x="0" y="163280"/>
                  </a:lnTo>
                  <a:lnTo>
                    <a:pt x="0" y="491033"/>
                  </a:lnTo>
                  <a:lnTo>
                    <a:pt x="283498" y="654313"/>
                  </a:lnTo>
                  <a:lnTo>
                    <a:pt x="566698" y="491033"/>
                  </a:lnTo>
                  <a:close/>
                  <a:moveTo>
                    <a:pt x="555358" y="483286"/>
                  </a:moveTo>
                  <a:lnTo>
                    <a:pt x="283498" y="640011"/>
                  </a:lnTo>
                  <a:lnTo>
                    <a:pt x="11937" y="483286"/>
                  </a:lnTo>
                  <a:lnTo>
                    <a:pt x="11937" y="169835"/>
                  </a:lnTo>
                  <a:lnTo>
                    <a:pt x="284095" y="13110"/>
                  </a:lnTo>
                  <a:lnTo>
                    <a:pt x="555955" y="169835"/>
                  </a:lnTo>
                  <a:close/>
                </a:path>
              </a:pathLst>
            </a:custGeom>
            <a:grpFill/>
            <a:ln w="29774" cap="flat">
              <a:noFill/>
              <a:prstDash val="solid"/>
              <a:miter/>
            </a:ln>
          </p:spPr>
          <p:txBody>
            <a:bodyPr rtlCol="0" anchor="ctr"/>
            <a:lstStyle/>
            <a:p>
              <a:endParaRPr lang="en-US"/>
            </a:p>
          </p:txBody>
        </p:sp>
        <p:sp>
          <p:nvSpPr>
            <p:cNvPr id="6" name="Freeform 5">
              <a:extLst>
                <a:ext uri="{FF2B5EF4-FFF2-40B4-BE49-F238E27FC236}">
                  <a16:creationId xmlns:a16="http://schemas.microsoft.com/office/drawing/2014/main" id="{17C4D64D-0622-544E-B700-E08FD3CC2BFA}"/>
                </a:ext>
              </a:extLst>
            </p:cNvPr>
            <p:cNvSpPr/>
            <p:nvPr/>
          </p:nvSpPr>
          <p:spPr>
            <a:xfrm>
              <a:off x="11633657" y="4186134"/>
              <a:ext cx="238735" cy="272927"/>
            </a:xfrm>
            <a:custGeom>
              <a:avLst/>
              <a:gdLst>
                <a:gd name="connsiteX0" fmla="*/ 119368 w 238735"/>
                <a:gd name="connsiteY0" fmla="*/ 0 h 272927"/>
                <a:gd name="connsiteX1" fmla="*/ 0 w 238735"/>
                <a:gd name="connsiteY1" fmla="*/ 68232 h 272927"/>
                <a:gd name="connsiteX2" fmla="*/ 0 w 238735"/>
                <a:gd name="connsiteY2" fmla="*/ 204696 h 272927"/>
                <a:gd name="connsiteX3" fmla="*/ 119368 w 238735"/>
                <a:gd name="connsiteY3" fmla="*/ 272928 h 272927"/>
                <a:gd name="connsiteX4" fmla="*/ 238735 w 238735"/>
                <a:gd name="connsiteY4" fmla="*/ 204696 h 272927"/>
                <a:gd name="connsiteX5" fmla="*/ 238735 w 238735"/>
                <a:gd name="connsiteY5" fmla="*/ 68232 h 272927"/>
                <a:gd name="connsiteX6" fmla="*/ 226500 w 238735"/>
                <a:gd name="connsiteY6" fmla="*/ 198141 h 272927"/>
                <a:gd name="connsiteX7" fmla="*/ 119368 w 238735"/>
                <a:gd name="connsiteY7" fmla="*/ 259818 h 272927"/>
                <a:gd name="connsiteX8" fmla="*/ 12235 w 238735"/>
                <a:gd name="connsiteY8" fmla="*/ 197247 h 272927"/>
                <a:gd name="connsiteX9" fmla="*/ 12235 w 238735"/>
                <a:gd name="connsiteY9" fmla="*/ 73893 h 272927"/>
                <a:gd name="connsiteX10" fmla="*/ 119368 w 238735"/>
                <a:gd name="connsiteY10" fmla="*/ 12216 h 272927"/>
                <a:gd name="connsiteX11" fmla="*/ 226500 w 238735"/>
                <a:gd name="connsiteY11" fmla="*/ 73893 h 272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735" h="272927">
                  <a:moveTo>
                    <a:pt x="119368" y="0"/>
                  </a:moveTo>
                  <a:lnTo>
                    <a:pt x="0" y="68232"/>
                  </a:lnTo>
                  <a:lnTo>
                    <a:pt x="0" y="204696"/>
                  </a:lnTo>
                  <a:lnTo>
                    <a:pt x="119368" y="272928"/>
                  </a:lnTo>
                  <a:lnTo>
                    <a:pt x="238735" y="204696"/>
                  </a:lnTo>
                  <a:lnTo>
                    <a:pt x="238735" y="68232"/>
                  </a:lnTo>
                  <a:close/>
                  <a:moveTo>
                    <a:pt x="226500" y="198141"/>
                  </a:moveTo>
                  <a:lnTo>
                    <a:pt x="119368" y="259818"/>
                  </a:lnTo>
                  <a:lnTo>
                    <a:pt x="12235" y="197247"/>
                  </a:lnTo>
                  <a:lnTo>
                    <a:pt x="12235" y="73893"/>
                  </a:lnTo>
                  <a:lnTo>
                    <a:pt x="119368" y="12216"/>
                  </a:lnTo>
                  <a:lnTo>
                    <a:pt x="226500" y="73893"/>
                  </a:lnTo>
                  <a:close/>
                </a:path>
              </a:pathLst>
            </a:custGeom>
            <a:grpFill/>
            <a:ln w="29774" cap="flat">
              <a:noFill/>
              <a:prstDash val="solid"/>
              <a:miter/>
            </a:ln>
          </p:spPr>
          <p:txBody>
            <a:bodyPr rtlCol="0" anchor="ctr"/>
            <a:lstStyle/>
            <a:p>
              <a:endParaRPr lang="en-US"/>
            </a:p>
          </p:txBody>
        </p:sp>
        <p:sp>
          <p:nvSpPr>
            <p:cNvPr id="7" name="Freeform 6">
              <a:extLst>
                <a:ext uri="{FF2B5EF4-FFF2-40B4-BE49-F238E27FC236}">
                  <a16:creationId xmlns:a16="http://schemas.microsoft.com/office/drawing/2014/main" id="{6C009215-74EA-E74B-B900-23B7EE92E958}"/>
                </a:ext>
              </a:extLst>
            </p:cNvPr>
            <p:cNvSpPr/>
            <p:nvPr/>
          </p:nvSpPr>
          <p:spPr>
            <a:xfrm>
              <a:off x="10995040" y="1711902"/>
              <a:ext cx="194271" cy="224957"/>
            </a:xfrm>
            <a:custGeom>
              <a:avLst/>
              <a:gdLst>
                <a:gd name="connsiteX0" fmla="*/ 0 w 194271"/>
                <a:gd name="connsiteY0" fmla="*/ 56016 h 224957"/>
                <a:gd name="connsiteX1" fmla="*/ 0 w 194271"/>
                <a:gd name="connsiteY1" fmla="*/ 168643 h 224957"/>
                <a:gd name="connsiteX2" fmla="*/ 97285 w 194271"/>
                <a:gd name="connsiteY2" fmla="*/ 224957 h 224957"/>
                <a:gd name="connsiteX3" fmla="*/ 194271 w 194271"/>
                <a:gd name="connsiteY3" fmla="*/ 168643 h 224957"/>
                <a:gd name="connsiteX4" fmla="*/ 194271 w 194271"/>
                <a:gd name="connsiteY4" fmla="*/ 56016 h 224957"/>
                <a:gd name="connsiteX5" fmla="*/ 97285 w 194271"/>
                <a:gd name="connsiteY5" fmla="*/ 0 h 224957"/>
                <a:gd name="connsiteX6" fmla="*/ 182334 w 194271"/>
                <a:gd name="connsiteY6" fmla="*/ 161492 h 224957"/>
                <a:gd name="connsiteX7" fmla="*/ 96688 w 194271"/>
                <a:gd name="connsiteY7" fmla="*/ 211251 h 224957"/>
                <a:gd name="connsiteX8" fmla="*/ 10743 w 194271"/>
                <a:gd name="connsiteY8" fmla="*/ 161492 h 224957"/>
                <a:gd name="connsiteX9" fmla="*/ 10743 w 194271"/>
                <a:gd name="connsiteY9" fmla="*/ 62571 h 224957"/>
                <a:gd name="connsiteX10" fmla="*/ 96688 w 194271"/>
                <a:gd name="connsiteY10" fmla="*/ 13110 h 224957"/>
                <a:gd name="connsiteX11" fmla="*/ 182334 w 194271"/>
                <a:gd name="connsiteY11" fmla="*/ 62571 h 224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4271" h="224957">
                  <a:moveTo>
                    <a:pt x="0" y="56016"/>
                  </a:moveTo>
                  <a:lnTo>
                    <a:pt x="0" y="168643"/>
                  </a:lnTo>
                  <a:lnTo>
                    <a:pt x="97285" y="224957"/>
                  </a:lnTo>
                  <a:lnTo>
                    <a:pt x="194271" y="168643"/>
                  </a:lnTo>
                  <a:lnTo>
                    <a:pt x="194271" y="56016"/>
                  </a:lnTo>
                  <a:lnTo>
                    <a:pt x="97285" y="0"/>
                  </a:lnTo>
                  <a:close/>
                  <a:moveTo>
                    <a:pt x="182334" y="161492"/>
                  </a:moveTo>
                  <a:lnTo>
                    <a:pt x="96688" y="211251"/>
                  </a:lnTo>
                  <a:lnTo>
                    <a:pt x="10743" y="161492"/>
                  </a:lnTo>
                  <a:lnTo>
                    <a:pt x="10743" y="62571"/>
                  </a:lnTo>
                  <a:lnTo>
                    <a:pt x="96688" y="13110"/>
                  </a:lnTo>
                  <a:lnTo>
                    <a:pt x="182334" y="62571"/>
                  </a:lnTo>
                  <a:close/>
                </a:path>
              </a:pathLst>
            </a:custGeom>
            <a:grpFill/>
            <a:ln w="29774" cap="flat">
              <a:noFill/>
              <a:prstDash val="solid"/>
              <a:miter/>
            </a:ln>
          </p:spPr>
          <p:txBody>
            <a:bodyPr rtlCol="0" anchor="ctr"/>
            <a:lstStyle/>
            <a:p>
              <a:endParaRPr lang="en-US"/>
            </a:p>
          </p:txBody>
        </p:sp>
        <p:sp>
          <p:nvSpPr>
            <p:cNvPr id="8" name="Freeform 7">
              <a:extLst>
                <a:ext uri="{FF2B5EF4-FFF2-40B4-BE49-F238E27FC236}">
                  <a16:creationId xmlns:a16="http://schemas.microsoft.com/office/drawing/2014/main" id="{C84D9D7E-D3D4-C34B-B827-B4FE4A0CEEC0}"/>
                </a:ext>
              </a:extLst>
            </p:cNvPr>
            <p:cNvSpPr/>
            <p:nvPr/>
          </p:nvSpPr>
          <p:spPr>
            <a:xfrm>
              <a:off x="9050539" y="1880546"/>
              <a:ext cx="558044" cy="643586"/>
            </a:xfrm>
            <a:custGeom>
              <a:avLst/>
              <a:gdLst>
                <a:gd name="connsiteX0" fmla="*/ 0 w 558044"/>
                <a:gd name="connsiteY0" fmla="*/ 160897 h 643586"/>
                <a:gd name="connsiteX1" fmla="*/ 0 w 558044"/>
                <a:gd name="connsiteY1" fmla="*/ 482690 h 643586"/>
                <a:gd name="connsiteX2" fmla="*/ 279022 w 558044"/>
                <a:gd name="connsiteY2" fmla="*/ 643586 h 643586"/>
                <a:gd name="connsiteX3" fmla="*/ 558044 w 558044"/>
                <a:gd name="connsiteY3" fmla="*/ 482690 h 643586"/>
                <a:gd name="connsiteX4" fmla="*/ 558044 w 558044"/>
                <a:gd name="connsiteY4" fmla="*/ 160897 h 643586"/>
                <a:gd name="connsiteX5" fmla="*/ 279022 w 558044"/>
                <a:gd name="connsiteY5" fmla="*/ 0 h 643586"/>
                <a:gd name="connsiteX6" fmla="*/ 546704 w 558044"/>
                <a:gd name="connsiteY6" fmla="*/ 476731 h 643586"/>
                <a:gd name="connsiteX7" fmla="*/ 278127 w 558044"/>
                <a:gd name="connsiteY7" fmla="*/ 631370 h 643586"/>
                <a:gd name="connsiteX8" fmla="*/ 9549 w 558044"/>
                <a:gd name="connsiteY8" fmla="*/ 476731 h 643586"/>
                <a:gd name="connsiteX9" fmla="*/ 9549 w 558044"/>
                <a:gd name="connsiteY9" fmla="*/ 167452 h 643586"/>
                <a:gd name="connsiteX10" fmla="*/ 278127 w 558044"/>
                <a:gd name="connsiteY10" fmla="*/ 13110 h 643586"/>
                <a:gd name="connsiteX11" fmla="*/ 546704 w 558044"/>
                <a:gd name="connsiteY11" fmla="*/ 167452 h 643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8044" h="643586">
                  <a:moveTo>
                    <a:pt x="0" y="160897"/>
                  </a:moveTo>
                  <a:lnTo>
                    <a:pt x="0" y="482690"/>
                  </a:lnTo>
                  <a:lnTo>
                    <a:pt x="279022" y="643586"/>
                  </a:lnTo>
                  <a:lnTo>
                    <a:pt x="558044" y="482690"/>
                  </a:lnTo>
                  <a:lnTo>
                    <a:pt x="558044" y="160897"/>
                  </a:lnTo>
                  <a:lnTo>
                    <a:pt x="279022" y="0"/>
                  </a:lnTo>
                  <a:close/>
                  <a:moveTo>
                    <a:pt x="546704" y="476731"/>
                  </a:moveTo>
                  <a:lnTo>
                    <a:pt x="278127" y="631370"/>
                  </a:lnTo>
                  <a:lnTo>
                    <a:pt x="9549" y="476731"/>
                  </a:lnTo>
                  <a:lnTo>
                    <a:pt x="9549" y="167452"/>
                  </a:lnTo>
                  <a:lnTo>
                    <a:pt x="278127" y="13110"/>
                  </a:lnTo>
                  <a:lnTo>
                    <a:pt x="546704" y="167452"/>
                  </a:lnTo>
                  <a:close/>
                </a:path>
              </a:pathLst>
            </a:custGeom>
            <a:grpFill/>
            <a:ln w="29774" cap="flat">
              <a:noFill/>
              <a:prstDash val="solid"/>
              <a:miter/>
            </a:ln>
          </p:spPr>
          <p:txBody>
            <a:bodyPr rtlCol="0" anchor="ctr"/>
            <a:lstStyle/>
            <a:p>
              <a:endParaRPr lang="en-US"/>
            </a:p>
          </p:txBody>
        </p:sp>
        <p:sp>
          <p:nvSpPr>
            <p:cNvPr id="9" name="Freeform 8">
              <a:extLst>
                <a:ext uri="{FF2B5EF4-FFF2-40B4-BE49-F238E27FC236}">
                  <a16:creationId xmlns:a16="http://schemas.microsoft.com/office/drawing/2014/main" id="{F53F4F94-7317-E741-B04D-10B8852DA06E}"/>
                </a:ext>
              </a:extLst>
            </p:cNvPr>
            <p:cNvSpPr/>
            <p:nvPr/>
          </p:nvSpPr>
          <p:spPr>
            <a:xfrm>
              <a:off x="8163339" y="4202521"/>
              <a:ext cx="600718" cy="692451"/>
            </a:xfrm>
            <a:custGeom>
              <a:avLst/>
              <a:gdLst>
                <a:gd name="connsiteX0" fmla="*/ 0 w 600718"/>
                <a:gd name="connsiteY0" fmla="*/ 173113 h 692451"/>
                <a:gd name="connsiteX1" fmla="*/ 0 w 600718"/>
                <a:gd name="connsiteY1" fmla="*/ 519339 h 692451"/>
                <a:gd name="connsiteX2" fmla="*/ 300210 w 600718"/>
                <a:gd name="connsiteY2" fmla="*/ 692451 h 692451"/>
                <a:gd name="connsiteX3" fmla="*/ 600718 w 600718"/>
                <a:gd name="connsiteY3" fmla="*/ 519339 h 692451"/>
                <a:gd name="connsiteX4" fmla="*/ 600718 w 600718"/>
                <a:gd name="connsiteY4" fmla="*/ 173113 h 692451"/>
                <a:gd name="connsiteX5" fmla="*/ 300210 w 600718"/>
                <a:gd name="connsiteY5" fmla="*/ 0 h 692451"/>
                <a:gd name="connsiteX6" fmla="*/ 592661 w 600718"/>
                <a:gd name="connsiteY6" fmla="*/ 514869 h 692451"/>
                <a:gd name="connsiteX7" fmla="*/ 300210 w 600718"/>
                <a:gd name="connsiteY7" fmla="*/ 683215 h 692451"/>
                <a:gd name="connsiteX8" fmla="*/ 8057 w 600718"/>
                <a:gd name="connsiteY8" fmla="*/ 514869 h 692451"/>
                <a:gd name="connsiteX9" fmla="*/ 8057 w 600718"/>
                <a:gd name="connsiteY9" fmla="*/ 177582 h 692451"/>
                <a:gd name="connsiteX10" fmla="*/ 300210 w 600718"/>
                <a:gd name="connsiteY10" fmla="*/ 9237 h 692451"/>
                <a:gd name="connsiteX11" fmla="*/ 592661 w 600718"/>
                <a:gd name="connsiteY11" fmla="*/ 177582 h 692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0718" h="692451">
                  <a:moveTo>
                    <a:pt x="0" y="173113"/>
                  </a:moveTo>
                  <a:lnTo>
                    <a:pt x="0" y="519339"/>
                  </a:lnTo>
                  <a:lnTo>
                    <a:pt x="300210" y="692451"/>
                  </a:lnTo>
                  <a:lnTo>
                    <a:pt x="600718" y="519339"/>
                  </a:lnTo>
                  <a:lnTo>
                    <a:pt x="600718" y="173113"/>
                  </a:lnTo>
                  <a:lnTo>
                    <a:pt x="300210" y="0"/>
                  </a:lnTo>
                  <a:close/>
                  <a:moveTo>
                    <a:pt x="592661" y="514869"/>
                  </a:moveTo>
                  <a:lnTo>
                    <a:pt x="300210" y="683215"/>
                  </a:lnTo>
                  <a:lnTo>
                    <a:pt x="8057" y="514869"/>
                  </a:lnTo>
                  <a:lnTo>
                    <a:pt x="8057" y="177582"/>
                  </a:lnTo>
                  <a:lnTo>
                    <a:pt x="300210" y="9237"/>
                  </a:lnTo>
                  <a:lnTo>
                    <a:pt x="592661" y="177582"/>
                  </a:lnTo>
                  <a:close/>
                </a:path>
              </a:pathLst>
            </a:custGeom>
            <a:grpFill/>
            <a:ln w="29774" cap="flat">
              <a:noFill/>
              <a:prstDash val="solid"/>
              <a:miter/>
            </a:ln>
          </p:spPr>
          <p:txBody>
            <a:bodyPr rtlCol="0" anchor="ctr"/>
            <a:lstStyle/>
            <a:p>
              <a:endParaRPr lang="en-US"/>
            </a:p>
          </p:txBody>
        </p:sp>
        <p:sp>
          <p:nvSpPr>
            <p:cNvPr id="10" name="Freeform 9">
              <a:extLst>
                <a:ext uri="{FF2B5EF4-FFF2-40B4-BE49-F238E27FC236}">
                  <a16:creationId xmlns:a16="http://schemas.microsoft.com/office/drawing/2014/main" id="{AFA0FC67-A80D-9749-A3B6-478C71522103}"/>
                </a:ext>
              </a:extLst>
            </p:cNvPr>
            <p:cNvSpPr/>
            <p:nvPr/>
          </p:nvSpPr>
          <p:spPr>
            <a:xfrm>
              <a:off x="9811210" y="152398"/>
              <a:ext cx="634439" cy="731483"/>
            </a:xfrm>
            <a:custGeom>
              <a:avLst/>
              <a:gdLst>
                <a:gd name="connsiteX0" fmla="*/ 634440 w 634439"/>
                <a:gd name="connsiteY0" fmla="*/ 548538 h 731483"/>
                <a:gd name="connsiteX1" fmla="*/ 634440 w 634439"/>
                <a:gd name="connsiteY1" fmla="*/ 182945 h 731483"/>
                <a:gd name="connsiteX2" fmla="*/ 317220 w 634439"/>
                <a:gd name="connsiteY2" fmla="*/ 0 h 731483"/>
                <a:gd name="connsiteX3" fmla="*/ 0 w 634439"/>
                <a:gd name="connsiteY3" fmla="*/ 182945 h 731483"/>
                <a:gd name="connsiteX4" fmla="*/ 0 w 634439"/>
                <a:gd name="connsiteY4" fmla="*/ 548538 h 731483"/>
                <a:gd name="connsiteX5" fmla="*/ 317220 w 634439"/>
                <a:gd name="connsiteY5" fmla="*/ 731483 h 731483"/>
                <a:gd name="connsiteX6" fmla="*/ 7759 w 634439"/>
                <a:gd name="connsiteY6" fmla="*/ 187415 h 731483"/>
                <a:gd name="connsiteX7" fmla="*/ 316921 w 634439"/>
                <a:gd name="connsiteY7" fmla="*/ 8641 h 731483"/>
                <a:gd name="connsiteX8" fmla="*/ 626382 w 634439"/>
                <a:gd name="connsiteY8" fmla="*/ 187415 h 731483"/>
                <a:gd name="connsiteX9" fmla="*/ 626382 w 634439"/>
                <a:gd name="connsiteY9" fmla="*/ 544963 h 731483"/>
                <a:gd name="connsiteX10" fmla="*/ 316921 w 634439"/>
                <a:gd name="connsiteY10" fmla="*/ 723737 h 731483"/>
                <a:gd name="connsiteX11" fmla="*/ 7759 w 634439"/>
                <a:gd name="connsiteY11" fmla="*/ 544963 h 731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34439" h="731483">
                  <a:moveTo>
                    <a:pt x="634440" y="548538"/>
                  </a:moveTo>
                  <a:lnTo>
                    <a:pt x="634440" y="182945"/>
                  </a:lnTo>
                  <a:lnTo>
                    <a:pt x="317220" y="0"/>
                  </a:lnTo>
                  <a:lnTo>
                    <a:pt x="0" y="182945"/>
                  </a:lnTo>
                  <a:lnTo>
                    <a:pt x="0" y="548538"/>
                  </a:lnTo>
                  <a:lnTo>
                    <a:pt x="317220" y="731483"/>
                  </a:lnTo>
                  <a:close/>
                  <a:moveTo>
                    <a:pt x="7759" y="187415"/>
                  </a:moveTo>
                  <a:lnTo>
                    <a:pt x="316921" y="8641"/>
                  </a:lnTo>
                  <a:lnTo>
                    <a:pt x="626382" y="187415"/>
                  </a:lnTo>
                  <a:lnTo>
                    <a:pt x="626382" y="544963"/>
                  </a:lnTo>
                  <a:lnTo>
                    <a:pt x="316921" y="723737"/>
                  </a:lnTo>
                  <a:lnTo>
                    <a:pt x="7759" y="544963"/>
                  </a:lnTo>
                  <a:close/>
                </a:path>
              </a:pathLst>
            </a:custGeom>
            <a:grpFill/>
            <a:ln w="29774" cap="flat">
              <a:noFill/>
              <a:prstDash val="solid"/>
              <a:miter/>
            </a:ln>
          </p:spPr>
          <p:txBody>
            <a:bodyPr rtlCol="0" anchor="ctr"/>
            <a:lstStyle/>
            <a:p>
              <a:endParaRPr lang="en-US"/>
            </a:p>
          </p:txBody>
        </p:sp>
        <p:sp>
          <p:nvSpPr>
            <p:cNvPr id="11" name="Freeform 10">
              <a:extLst>
                <a:ext uri="{FF2B5EF4-FFF2-40B4-BE49-F238E27FC236}">
                  <a16:creationId xmlns:a16="http://schemas.microsoft.com/office/drawing/2014/main" id="{DF2787FD-FFAF-5C41-B98B-89507A6A9780}"/>
                </a:ext>
              </a:extLst>
            </p:cNvPr>
            <p:cNvSpPr/>
            <p:nvPr/>
          </p:nvSpPr>
          <p:spPr>
            <a:xfrm>
              <a:off x="10821956" y="4270455"/>
              <a:ext cx="717698" cy="831596"/>
            </a:xfrm>
            <a:custGeom>
              <a:avLst/>
              <a:gdLst>
                <a:gd name="connsiteX0" fmla="*/ 0 w 717698"/>
                <a:gd name="connsiteY0" fmla="*/ 208570 h 831596"/>
                <a:gd name="connsiteX1" fmla="*/ 0 w 717698"/>
                <a:gd name="connsiteY1" fmla="*/ 623027 h 831596"/>
                <a:gd name="connsiteX2" fmla="*/ 358103 w 717698"/>
                <a:gd name="connsiteY2" fmla="*/ 831596 h 831596"/>
                <a:gd name="connsiteX3" fmla="*/ 717699 w 717698"/>
                <a:gd name="connsiteY3" fmla="*/ 623027 h 831596"/>
                <a:gd name="connsiteX4" fmla="*/ 717699 w 717698"/>
                <a:gd name="connsiteY4" fmla="*/ 208570 h 831596"/>
                <a:gd name="connsiteX5" fmla="*/ 358103 w 717698"/>
                <a:gd name="connsiteY5" fmla="*/ 0 h 831596"/>
                <a:gd name="connsiteX6" fmla="*/ 710835 w 717698"/>
                <a:gd name="connsiteY6" fmla="*/ 619452 h 831596"/>
                <a:gd name="connsiteX7" fmla="*/ 359297 w 717698"/>
                <a:gd name="connsiteY7" fmla="*/ 822062 h 831596"/>
                <a:gd name="connsiteX8" fmla="*/ 7759 w 717698"/>
                <a:gd name="connsiteY8" fmla="*/ 619452 h 831596"/>
                <a:gd name="connsiteX9" fmla="*/ 7759 w 717698"/>
                <a:gd name="connsiteY9" fmla="*/ 213039 h 831596"/>
                <a:gd name="connsiteX10" fmla="*/ 359297 w 717698"/>
                <a:gd name="connsiteY10" fmla="*/ 10428 h 831596"/>
                <a:gd name="connsiteX11" fmla="*/ 710835 w 717698"/>
                <a:gd name="connsiteY11" fmla="*/ 213039 h 831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17698" h="831596">
                  <a:moveTo>
                    <a:pt x="0" y="208570"/>
                  </a:moveTo>
                  <a:lnTo>
                    <a:pt x="0" y="623027"/>
                  </a:lnTo>
                  <a:lnTo>
                    <a:pt x="358103" y="831596"/>
                  </a:lnTo>
                  <a:lnTo>
                    <a:pt x="717699" y="623027"/>
                  </a:lnTo>
                  <a:lnTo>
                    <a:pt x="717699" y="208570"/>
                  </a:lnTo>
                  <a:lnTo>
                    <a:pt x="358103" y="0"/>
                  </a:lnTo>
                  <a:close/>
                  <a:moveTo>
                    <a:pt x="710835" y="619452"/>
                  </a:moveTo>
                  <a:lnTo>
                    <a:pt x="359297" y="822062"/>
                  </a:lnTo>
                  <a:lnTo>
                    <a:pt x="7759" y="619452"/>
                  </a:lnTo>
                  <a:lnTo>
                    <a:pt x="7759" y="213039"/>
                  </a:lnTo>
                  <a:lnTo>
                    <a:pt x="359297" y="10428"/>
                  </a:lnTo>
                  <a:lnTo>
                    <a:pt x="710835" y="213039"/>
                  </a:lnTo>
                  <a:close/>
                </a:path>
              </a:pathLst>
            </a:custGeom>
            <a:grpFill/>
            <a:ln w="29774" cap="flat">
              <a:noFill/>
              <a:prstDash val="solid"/>
              <a:miter/>
            </a:ln>
          </p:spPr>
          <p:txBody>
            <a:bodyPr rtlCol="0" anchor="ctr"/>
            <a:lstStyle/>
            <a:p>
              <a:endParaRPr lang="en-US"/>
            </a:p>
          </p:txBody>
        </p:sp>
        <p:sp>
          <p:nvSpPr>
            <p:cNvPr id="12" name="Freeform 11">
              <a:extLst>
                <a:ext uri="{FF2B5EF4-FFF2-40B4-BE49-F238E27FC236}">
                  <a16:creationId xmlns:a16="http://schemas.microsoft.com/office/drawing/2014/main" id="{034B96EC-1EDB-9B47-862C-752292187B36}"/>
                </a:ext>
              </a:extLst>
            </p:cNvPr>
            <p:cNvSpPr/>
            <p:nvPr/>
          </p:nvSpPr>
          <p:spPr>
            <a:xfrm>
              <a:off x="11380896" y="1195245"/>
              <a:ext cx="634439" cy="729993"/>
            </a:xfrm>
            <a:custGeom>
              <a:avLst/>
              <a:gdLst>
                <a:gd name="connsiteX0" fmla="*/ 634440 w 634439"/>
                <a:gd name="connsiteY0" fmla="*/ 547346 h 729993"/>
                <a:gd name="connsiteX1" fmla="*/ 634440 w 634439"/>
                <a:gd name="connsiteY1" fmla="*/ 181456 h 729993"/>
                <a:gd name="connsiteX2" fmla="*/ 317220 w 634439"/>
                <a:gd name="connsiteY2" fmla="*/ 0 h 729993"/>
                <a:gd name="connsiteX3" fmla="*/ 0 w 634439"/>
                <a:gd name="connsiteY3" fmla="*/ 182647 h 729993"/>
                <a:gd name="connsiteX4" fmla="*/ 0 w 634439"/>
                <a:gd name="connsiteY4" fmla="*/ 547346 h 729993"/>
                <a:gd name="connsiteX5" fmla="*/ 317220 w 634439"/>
                <a:gd name="connsiteY5" fmla="*/ 729994 h 729993"/>
                <a:gd name="connsiteX6" fmla="*/ 7759 w 634439"/>
                <a:gd name="connsiteY6" fmla="*/ 186223 h 729993"/>
                <a:gd name="connsiteX7" fmla="*/ 316921 w 634439"/>
                <a:gd name="connsiteY7" fmla="*/ 7449 h 729993"/>
                <a:gd name="connsiteX8" fmla="*/ 626382 w 634439"/>
                <a:gd name="connsiteY8" fmla="*/ 186223 h 729993"/>
                <a:gd name="connsiteX9" fmla="*/ 626382 w 634439"/>
                <a:gd name="connsiteY9" fmla="*/ 543771 h 729993"/>
                <a:gd name="connsiteX10" fmla="*/ 316921 w 634439"/>
                <a:gd name="connsiteY10" fmla="*/ 722545 h 729993"/>
                <a:gd name="connsiteX11" fmla="*/ 7759 w 634439"/>
                <a:gd name="connsiteY11" fmla="*/ 543771 h 729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34439" h="729993">
                  <a:moveTo>
                    <a:pt x="634440" y="547346"/>
                  </a:moveTo>
                  <a:lnTo>
                    <a:pt x="634440" y="181456"/>
                  </a:lnTo>
                  <a:lnTo>
                    <a:pt x="317220" y="0"/>
                  </a:lnTo>
                  <a:lnTo>
                    <a:pt x="0" y="182647"/>
                  </a:lnTo>
                  <a:lnTo>
                    <a:pt x="0" y="547346"/>
                  </a:lnTo>
                  <a:lnTo>
                    <a:pt x="317220" y="729994"/>
                  </a:lnTo>
                  <a:close/>
                  <a:moveTo>
                    <a:pt x="7759" y="186223"/>
                  </a:moveTo>
                  <a:lnTo>
                    <a:pt x="316921" y="7449"/>
                  </a:lnTo>
                  <a:lnTo>
                    <a:pt x="626382" y="186223"/>
                  </a:lnTo>
                  <a:lnTo>
                    <a:pt x="626382" y="543771"/>
                  </a:lnTo>
                  <a:lnTo>
                    <a:pt x="316921" y="722545"/>
                  </a:lnTo>
                  <a:lnTo>
                    <a:pt x="7759" y="543771"/>
                  </a:lnTo>
                  <a:close/>
                </a:path>
              </a:pathLst>
            </a:custGeom>
            <a:grpFill/>
            <a:ln w="29774" cap="flat">
              <a:noFill/>
              <a:prstDash val="solid"/>
              <a:miter/>
            </a:ln>
          </p:spPr>
          <p:txBody>
            <a:bodyPr rtlCol="0" anchor="ctr"/>
            <a:lstStyle/>
            <a:p>
              <a:endParaRPr lang="en-US"/>
            </a:p>
          </p:txBody>
        </p:sp>
        <p:sp>
          <p:nvSpPr>
            <p:cNvPr id="13" name="Freeform 12">
              <a:extLst>
                <a:ext uri="{FF2B5EF4-FFF2-40B4-BE49-F238E27FC236}">
                  <a16:creationId xmlns:a16="http://schemas.microsoft.com/office/drawing/2014/main" id="{3EB7FD32-D842-2143-B79B-CA7C3D064255}"/>
                </a:ext>
              </a:extLst>
            </p:cNvPr>
            <p:cNvSpPr/>
            <p:nvPr/>
          </p:nvSpPr>
          <p:spPr>
            <a:xfrm>
              <a:off x="11278836" y="1925835"/>
              <a:ext cx="329753" cy="380192"/>
            </a:xfrm>
            <a:custGeom>
              <a:avLst/>
              <a:gdLst>
                <a:gd name="connsiteX0" fmla="*/ 329753 w 329753"/>
                <a:gd name="connsiteY0" fmla="*/ 285144 h 380192"/>
                <a:gd name="connsiteX1" fmla="*/ 329753 w 329753"/>
                <a:gd name="connsiteY1" fmla="*/ 95048 h 380192"/>
                <a:gd name="connsiteX2" fmla="*/ 165026 w 329753"/>
                <a:gd name="connsiteY2" fmla="*/ 0 h 380192"/>
                <a:gd name="connsiteX3" fmla="*/ 0 w 329753"/>
                <a:gd name="connsiteY3" fmla="*/ 95048 h 380192"/>
                <a:gd name="connsiteX4" fmla="*/ 0 w 329753"/>
                <a:gd name="connsiteY4" fmla="*/ 285144 h 380192"/>
                <a:gd name="connsiteX5" fmla="*/ 165026 w 329753"/>
                <a:gd name="connsiteY5" fmla="*/ 380193 h 380192"/>
                <a:gd name="connsiteX6" fmla="*/ 1492 w 329753"/>
                <a:gd name="connsiteY6" fmla="*/ 95644 h 380192"/>
                <a:gd name="connsiteX7" fmla="*/ 165324 w 329753"/>
                <a:gd name="connsiteY7" fmla="*/ 1192 h 380192"/>
                <a:gd name="connsiteX8" fmla="*/ 329157 w 329753"/>
                <a:gd name="connsiteY8" fmla="*/ 95644 h 380192"/>
                <a:gd name="connsiteX9" fmla="*/ 329157 w 329753"/>
                <a:gd name="connsiteY9" fmla="*/ 284549 h 380192"/>
                <a:gd name="connsiteX10" fmla="*/ 165324 w 329753"/>
                <a:gd name="connsiteY10" fmla="*/ 379001 h 380192"/>
                <a:gd name="connsiteX11" fmla="*/ 1492 w 329753"/>
                <a:gd name="connsiteY11" fmla="*/ 284549 h 380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9753" h="380192">
                  <a:moveTo>
                    <a:pt x="329753" y="285144"/>
                  </a:moveTo>
                  <a:lnTo>
                    <a:pt x="329753" y="95048"/>
                  </a:lnTo>
                  <a:lnTo>
                    <a:pt x="165026" y="0"/>
                  </a:lnTo>
                  <a:lnTo>
                    <a:pt x="0" y="95048"/>
                  </a:lnTo>
                  <a:lnTo>
                    <a:pt x="0" y="285144"/>
                  </a:lnTo>
                  <a:lnTo>
                    <a:pt x="165026" y="380193"/>
                  </a:lnTo>
                  <a:close/>
                  <a:moveTo>
                    <a:pt x="1492" y="95644"/>
                  </a:moveTo>
                  <a:lnTo>
                    <a:pt x="165324" y="1192"/>
                  </a:lnTo>
                  <a:lnTo>
                    <a:pt x="329157" y="95644"/>
                  </a:lnTo>
                  <a:lnTo>
                    <a:pt x="329157" y="284549"/>
                  </a:lnTo>
                  <a:lnTo>
                    <a:pt x="165324" y="379001"/>
                  </a:lnTo>
                  <a:lnTo>
                    <a:pt x="1492" y="284549"/>
                  </a:lnTo>
                  <a:close/>
                </a:path>
              </a:pathLst>
            </a:custGeom>
            <a:grpFill/>
            <a:ln w="29774" cap="flat">
              <a:noFill/>
              <a:prstDash val="solid"/>
              <a:miter/>
            </a:ln>
          </p:spPr>
          <p:txBody>
            <a:bodyPr rtlCol="0" anchor="ctr"/>
            <a:lstStyle/>
            <a:p>
              <a:endParaRPr lang="en-US"/>
            </a:p>
          </p:txBody>
        </p:sp>
        <p:sp>
          <p:nvSpPr>
            <p:cNvPr id="14" name="Freeform 13">
              <a:extLst>
                <a:ext uri="{FF2B5EF4-FFF2-40B4-BE49-F238E27FC236}">
                  <a16:creationId xmlns:a16="http://schemas.microsoft.com/office/drawing/2014/main" id="{E0B8C7AC-DA86-654C-9BE5-9FBBCA90C7D0}"/>
                </a:ext>
              </a:extLst>
            </p:cNvPr>
            <p:cNvSpPr/>
            <p:nvPr/>
          </p:nvSpPr>
          <p:spPr>
            <a:xfrm>
              <a:off x="11540252" y="2540817"/>
              <a:ext cx="651747" cy="750850"/>
            </a:xfrm>
            <a:custGeom>
              <a:avLst/>
              <a:gdLst>
                <a:gd name="connsiteX0" fmla="*/ 325575 w 651747"/>
                <a:gd name="connsiteY0" fmla="*/ 0 h 750850"/>
                <a:gd name="connsiteX1" fmla="*/ 0 w 651747"/>
                <a:gd name="connsiteY1" fmla="*/ 187713 h 750850"/>
                <a:gd name="connsiteX2" fmla="*/ 0 w 651747"/>
                <a:gd name="connsiteY2" fmla="*/ 563138 h 750850"/>
                <a:gd name="connsiteX3" fmla="*/ 325575 w 651747"/>
                <a:gd name="connsiteY3" fmla="*/ 750850 h 750850"/>
                <a:gd name="connsiteX4" fmla="*/ 651748 w 651747"/>
                <a:gd name="connsiteY4" fmla="*/ 563138 h 750850"/>
                <a:gd name="connsiteX5" fmla="*/ 651748 w 651747"/>
                <a:gd name="connsiteY5" fmla="*/ 187713 h 750850"/>
                <a:gd name="connsiteX6" fmla="*/ 651748 w 651747"/>
                <a:gd name="connsiteY6" fmla="*/ 561350 h 750850"/>
                <a:gd name="connsiteX7" fmla="*/ 327068 w 651747"/>
                <a:gd name="connsiteY7" fmla="*/ 748467 h 750850"/>
                <a:gd name="connsiteX8" fmla="*/ 1193 w 651747"/>
                <a:gd name="connsiteY8" fmla="*/ 561350 h 750850"/>
                <a:gd name="connsiteX9" fmla="*/ 1193 w 651747"/>
                <a:gd name="connsiteY9" fmla="*/ 188309 h 750850"/>
                <a:gd name="connsiteX10" fmla="*/ 325575 w 651747"/>
                <a:gd name="connsiteY10" fmla="*/ 1192 h 750850"/>
                <a:gd name="connsiteX11" fmla="*/ 651748 w 651747"/>
                <a:gd name="connsiteY11" fmla="*/ 188309 h 750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51747" h="750850">
                  <a:moveTo>
                    <a:pt x="325575" y="0"/>
                  </a:moveTo>
                  <a:lnTo>
                    <a:pt x="0" y="187713"/>
                  </a:lnTo>
                  <a:lnTo>
                    <a:pt x="0" y="563138"/>
                  </a:lnTo>
                  <a:lnTo>
                    <a:pt x="325575" y="750850"/>
                  </a:lnTo>
                  <a:lnTo>
                    <a:pt x="651748" y="563138"/>
                  </a:lnTo>
                  <a:lnTo>
                    <a:pt x="651748" y="187713"/>
                  </a:lnTo>
                  <a:close/>
                  <a:moveTo>
                    <a:pt x="651748" y="561350"/>
                  </a:moveTo>
                  <a:lnTo>
                    <a:pt x="327068" y="748467"/>
                  </a:lnTo>
                  <a:lnTo>
                    <a:pt x="1193" y="561350"/>
                  </a:lnTo>
                  <a:lnTo>
                    <a:pt x="1193" y="188309"/>
                  </a:lnTo>
                  <a:lnTo>
                    <a:pt x="325575" y="1192"/>
                  </a:lnTo>
                  <a:lnTo>
                    <a:pt x="651748" y="188309"/>
                  </a:lnTo>
                  <a:close/>
                </a:path>
              </a:pathLst>
            </a:custGeom>
            <a:grpFill/>
            <a:ln w="29774" cap="flat">
              <a:noFill/>
              <a:prstDash val="solid"/>
              <a:miter/>
            </a:ln>
          </p:spPr>
          <p:txBody>
            <a:bodyPr rtlCol="0" anchor="ctr"/>
            <a:lstStyle/>
            <a:p>
              <a:endParaRPr lang="en-US"/>
            </a:p>
          </p:txBody>
        </p:sp>
        <p:sp>
          <p:nvSpPr>
            <p:cNvPr id="15" name="Freeform 14">
              <a:extLst>
                <a:ext uri="{FF2B5EF4-FFF2-40B4-BE49-F238E27FC236}">
                  <a16:creationId xmlns:a16="http://schemas.microsoft.com/office/drawing/2014/main" id="{4EF1C2B7-5663-EC49-9594-A20BAD33BA23}"/>
                </a:ext>
              </a:extLst>
            </p:cNvPr>
            <p:cNvSpPr/>
            <p:nvPr/>
          </p:nvSpPr>
          <p:spPr>
            <a:xfrm>
              <a:off x="9185118" y="784994"/>
              <a:ext cx="634439" cy="730887"/>
            </a:xfrm>
            <a:custGeom>
              <a:avLst/>
              <a:gdLst>
                <a:gd name="connsiteX0" fmla="*/ 0 w 634439"/>
                <a:gd name="connsiteY0" fmla="*/ 182051 h 730887"/>
                <a:gd name="connsiteX1" fmla="*/ 0 w 634439"/>
                <a:gd name="connsiteY1" fmla="*/ 547942 h 730887"/>
                <a:gd name="connsiteX2" fmla="*/ 317220 w 634439"/>
                <a:gd name="connsiteY2" fmla="*/ 730888 h 730887"/>
                <a:gd name="connsiteX3" fmla="*/ 634440 w 634439"/>
                <a:gd name="connsiteY3" fmla="*/ 547942 h 730887"/>
                <a:gd name="connsiteX4" fmla="*/ 634440 w 634439"/>
                <a:gd name="connsiteY4" fmla="*/ 182051 h 730887"/>
                <a:gd name="connsiteX5" fmla="*/ 317220 w 634439"/>
                <a:gd name="connsiteY5" fmla="*/ 0 h 730887"/>
                <a:gd name="connsiteX6" fmla="*/ 623100 w 634439"/>
                <a:gd name="connsiteY6" fmla="*/ 541387 h 730887"/>
                <a:gd name="connsiteX7" fmla="*/ 317220 w 634439"/>
                <a:gd name="connsiteY7" fmla="*/ 717777 h 730887"/>
                <a:gd name="connsiteX8" fmla="*/ 11340 w 634439"/>
                <a:gd name="connsiteY8" fmla="*/ 541387 h 730887"/>
                <a:gd name="connsiteX9" fmla="*/ 11340 w 634439"/>
                <a:gd name="connsiteY9" fmla="*/ 188607 h 730887"/>
                <a:gd name="connsiteX10" fmla="*/ 317220 w 634439"/>
                <a:gd name="connsiteY10" fmla="*/ 12514 h 730887"/>
                <a:gd name="connsiteX11" fmla="*/ 623100 w 634439"/>
                <a:gd name="connsiteY11" fmla="*/ 188607 h 730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34439" h="730887">
                  <a:moveTo>
                    <a:pt x="0" y="182051"/>
                  </a:moveTo>
                  <a:lnTo>
                    <a:pt x="0" y="547942"/>
                  </a:lnTo>
                  <a:lnTo>
                    <a:pt x="317220" y="730888"/>
                  </a:lnTo>
                  <a:lnTo>
                    <a:pt x="634440" y="547942"/>
                  </a:lnTo>
                  <a:lnTo>
                    <a:pt x="634440" y="182051"/>
                  </a:lnTo>
                  <a:lnTo>
                    <a:pt x="317220" y="0"/>
                  </a:lnTo>
                  <a:close/>
                  <a:moveTo>
                    <a:pt x="623100" y="541387"/>
                  </a:moveTo>
                  <a:lnTo>
                    <a:pt x="317220" y="717777"/>
                  </a:lnTo>
                  <a:lnTo>
                    <a:pt x="11340" y="541387"/>
                  </a:lnTo>
                  <a:lnTo>
                    <a:pt x="11340" y="188607"/>
                  </a:lnTo>
                  <a:lnTo>
                    <a:pt x="317220" y="12514"/>
                  </a:lnTo>
                  <a:lnTo>
                    <a:pt x="623100" y="188607"/>
                  </a:lnTo>
                  <a:close/>
                </a:path>
              </a:pathLst>
            </a:custGeom>
            <a:grpFill/>
            <a:ln w="29774" cap="flat">
              <a:noFill/>
              <a:prstDash val="solid"/>
              <a:miter/>
            </a:ln>
          </p:spPr>
          <p:txBody>
            <a:bodyPr rtlCol="0" anchor="ctr"/>
            <a:lstStyle/>
            <a:p>
              <a:endParaRPr lang="en-US"/>
            </a:p>
          </p:txBody>
        </p:sp>
        <p:sp>
          <p:nvSpPr>
            <p:cNvPr id="16" name="Freeform 15">
              <a:extLst>
                <a:ext uri="{FF2B5EF4-FFF2-40B4-BE49-F238E27FC236}">
                  <a16:creationId xmlns:a16="http://schemas.microsoft.com/office/drawing/2014/main" id="{C4202992-581E-B848-A67F-0AF9231D63B0}"/>
                </a:ext>
              </a:extLst>
            </p:cNvPr>
            <p:cNvSpPr/>
            <p:nvPr/>
          </p:nvSpPr>
          <p:spPr>
            <a:xfrm>
              <a:off x="10823448" y="615720"/>
              <a:ext cx="389138" cy="448722"/>
            </a:xfrm>
            <a:custGeom>
              <a:avLst/>
              <a:gdLst>
                <a:gd name="connsiteX0" fmla="*/ 389139 w 389138"/>
                <a:gd name="connsiteY0" fmla="*/ 336691 h 448722"/>
                <a:gd name="connsiteX1" fmla="*/ 389139 w 389138"/>
                <a:gd name="connsiteY1" fmla="*/ 112330 h 448722"/>
                <a:gd name="connsiteX2" fmla="*/ 194570 w 389138"/>
                <a:gd name="connsiteY2" fmla="*/ 0 h 448722"/>
                <a:gd name="connsiteX3" fmla="*/ 0 w 389138"/>
                <a:gd name="connsiteY3" fmla="*/ 112330 h 448722"/>
                <a:gd name="connsiteX4" fmla="*/ 0 w 389138"/>
                <a:gd name="connsiteY4" fmla="*/ 336691 h 448722"/>
                <a:gd name="connsiteX5" fmla="*/ 194570 w 389138"/>
                <a:gd name="connsiteY5" fmla="*/ 448723 h 448722"/>
                <a:gd name="connsiteX6" fmla="*/ 8057 w 389138"/>
                <a:gd name="connsiteY6" fmla="*/ 116799 h 448722"/>
                <a:gd name="connsiteX7" fmla="*/ 194570 w 389138"/>
                <a:gd name="connsiteY7" fmla="*/ 9237 h 448722"/>
                <a:gd name="connsiteX8" fmla="*/ 381380 w 389138"/>
                <a:gd name="connsiteY8" fmla="*/ 116799 h 448722"/>
                <a:gd name="connsiteX9" fmla="*/ 381380 w 389138"/>
                <a:gd name="connsiteY9" fmla="*/ 331924 h 448722"/>
                <a:gd name="connsiteX10" fmla="*/ 194570 w 389138"/>
                <a:gd name="connsiteY10" fmla="*/ 439486 h 448722"/>
                <a:gd name="connsiteX11" fmla="*/ 8057 w 389138"/>
                <a:gd name="connsiteY11" fmla="*/ 331924 h 448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9138" h="448722">
                  <a:moveTo>
                    <a:pt x="389139" y="336691"/>
                  </a:moveTo>
                  <a:lnTo>
                    <a:pt x="389139" y="112330"/>
                  </a:lnTo>
                  <a:lnTo>
                    <a:pt x="194570" y="0"/>
                  </a:lnTo>
                  <a:lnTo>
                    <a:pt x="0" y="112330"/>
                  </a:lnTo>
                  <a:lnTo>
                    <a:pt x="0" y="336691"/>
                  </a:lnTo>
                  <a:lnTo>
                    <a:pt x="194570" y="448723"/>
                  </a:lnTo>
                  <a:close/>
                  <a:moveTo>
                    <a:pt x="8057" y="116799"/>
                  </a:moveTo>
                  <a:lnTo>
                    <a:pt x="194570" y="9237"/>
                  </a:lnTo>
                  <a:lnTo>
                    <a:pt x="381380" y="116799"/>
                  </a:lnTo>
                  <a:lnTo>
                    <a:pt x="381380" y="331924"/>
                  </a:lnTo>
                  <a:lnTo>
                    <a:pt x="194570" y="439486"/>
                  </a:lnTo>
                  <a:lnTo>
                    <a:pt x="8057" y="331924"/>
                  </a:lnTo>
                  <a:close/>
                </a:path>
              </a:pathLst>
            </a:custGeom>
            <a:grpFill/>
            <a:ln w="29774"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D1F8B2B6-C0FE-C64D-9044-1391ECB9F45D}"/>
                </a:ext>
              </a:extLst>
            </p:cNvPr>
            <p:cNvSpPr/>
            <p:nvPr/>
          </p:nvSpPr>
          <p:spPr>
            <a:xfrm>
              <a:off x="10232859" y="1071925"/>
              <a:ext cx="385592" cy="443956"/>
            </a:xfrm>
            <a:custGeom>
              <a:avLst/>
              <a:gdLst>
                <a:gd name="connsiteX0" fmla="*/ 559238 w 559237"/>
                <a:gd name="connsiteY0" fmla="*/ 482988 h 643884"/>
                <a:gd name="connsiteX1" fmla="*/ 559238 w 559237"/>
                <a:gd name="connsiteY1" fmla="*/ 160897 h 643884"/>
                <a:gd name="connsiteX2" fmla="*/ 279022 w 559237"/>
                <a:gd name="connsiteY2" fmla="*/ 0 h 643884"/>
                <a:gd name="connsiteX3" fmla="*/ 0 w 559237"/>
                <a:gd name="connsiteY3" fmla="*/ 160897 h 643884"/>
                <a:gd name="connsiteX4" fmla="*/ 0 w 559237"/>
                <a:gd name="connsiteY4" fmla="*/ 482988 h 643884"/>
                <a:gd name="connsiteX5" fmla="*/ 279022 w 559237"/>
                <a:gd name="connsiteY5" fmla="*/ 643884 h 643884"/>
                <a:gd name="connsiteX6" fmla="*/ 12235 w 559237"/>
                <a:gd name="connsiteY6" fmla="*/ 167452 h 643884"/>
                <a:gd name="connsiteX7" fmla="*/ 280812 w 559237"/>
                <a:gd name="connsiteY7" fmla="*/ 13110 h 643884"/>
                <a:gd name="connsiteX8" fmla="*/ 549390 w 559237"/>
                <a:gd name="connsiteY8" fmla="*/ 167452 h 643884"/>
                <a:gd name="connsiteX9" fmla="*/ 549390 w 559237"/>
                <a:gd name="connsiteY9" fmla="*/ 476433 h 643884"/>
                <a:gd name="connsiteX10" fmla="*/ 280812 w 559237"/>
                <a:gd name="connsiteY10" fmla="*/ 630774 h 643884"/>
                <a:gd name="connsiteX11" fmla="*/ 12235 w 559237"/>
                <a:gd name="connsiteY11" fmla="*/ 476433 h 643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9237" h="643884">
                  <a:moveTo>
                    <a:pt x="559238" y="482988"/>
                  </a:moveTo>
                  <a:lnTo>
                    <a:pt x="559238" y="160897"/>
                  </a:lnTo>
                  <a:lnTo>
                    <a:pt x="279022" y="0"/>
                  </a:lnTo>
                  <a:lnTo>
                    <a:pt x="0" y="160897"/>
                  </a:lnTo>
                  <a:lnTo>
                    <a:pt x="0" y="482988"/>
                  </a:lnTo>
                  <a:lnTo>
                    <a:pt x="279022" y="643884"/>
                  </a:lnTo>
                  <a:close/>
                  <a:moveTo>
                    <a:pt x="12235" y="167452"/>
                  </a:moveTo>
                  <a:lnTo>
                    <a:pt x="280812" y="13110"/>
                  </a:lnTo>
                  <a:lnTo>
                    <a:pt x="549390" y="167452"/>
                  </a:lnTo>
                  <a:lnTo>
                    <a:pt x="549390" y="476433"/>
                  </a:lnTo>
                  <a:lnTo>
                    <a:pt x="280812" y="630774"/>
                  </a:lnTo>
                  <a:lnTo>
                    <a:pt x="12235" y="476433"/>
                  </a:lnTo>
                  <a:close/>
                </a:path>
              </a:pathLst>
            </a:custGeom>
            <a:grpFill/>
            <a:ln w="29774"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1C731543-BD60-9E44-9159-19ABFF64D3F8}"/>
                </a:ext>
              </a:extLst>
            </p:cNvPr>
            <p:cNvSpPr/>
            <p:nvPr/>
          </p:nvSpPr>
          <p:spPr>
            <a:xfrm>
              <a:off x="8342390" y="2517577"/>
              <a:ext cx="786633" cy="907277"/>
            </a:xfrm>
            <a:custGeom>
              <a:avLst/>
              <a:gdLst>
                <a:gd name="connsiteX0" fmla="*/ 0 w 786633"/>
                <a:gd name="connsiteY0" fmla="*/ 227043 h 907277"/>
                <a:gd name="connsiteX1" fmla="*/ 0 w 786633"/>
                <a:gd name="connsiteY1" fmla="*/ 680533 h 907277"/>
                <a:gd name="connsiteX2" fmla="*/ 393317 w 786633"/>
                <a:gd name="connsiteY2" fmla="*/ 907278 h 907277"/>
                <a:gd name="connsiteX3" fmla="*/ 786633 w 786633"/>
                <a:gd name="connsiteY3" fmla="*/ 680533 h 907277"/>
                <a:gd name="connsiteX4" fmla="*/ 786633 w 786633"/>
                <a:gd name="connsiteY4" fmla="*/ 227043 h 907277"/>
                <a:gd name="connsiteX5" fmla="*/ 393615 w 786633"/>
                <a:gd name="connsiteY5" fmla="*/ 0 h 907277"/>
                <a:gd name="connsiteX6" fmla="*/ 775890 w 786633"/>
                <a:gd name="connsiteY6" fmla="*/ 673978 h 907277"/>
                <a:gd name="connsiteX7" fmla="*/ 393914 w 786633"/>
                <a:gd name="connsiteY7" fmla="*/ 894168 h 907277"/>
                <a:gd name="connsiteX8" fmla="*/ 11638 w 786633"/>
                <a:gd name="connsiteY8" fmla="*/ 673978 h 907277"/>
                <a:gd name="connsiteX9" fmla="*/ 11638 w 786633"/>
                <a:gd name="connsiteY9" fmla="*/ 233300 h 907277"/>
                <a:gd name="connsiteX10" fmla="*/ 393615 w 786633"/>
                <a:gd name="connsiteY10" fmla="*/ 13110 h 907277"/>
                <a:gd name="connsiteX11" fmla="*/ 775890 w 786633"/>
                <a:gd name="connsiteY11" fmla="*/ 233300 h 907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6633" h="907277">
                  <a:moveTo>
                    <a:pt x="0" y="227043"/>
                  </a:moveTo>
                  <a:lnTo>
                    <a:pt x="0" y="680533"/>
                  </a:lnTo>
                  <a:lnTo>
                    <a:pt x="393317" y="907278"/>
                  </a:lnTo>
                  <a:lnTo>
                    <a:pt x="786633" y="680533"/>
                  </a:lnTo>
                  <a:lnTo>
                    <a:pt x="786633" y="227043"/>
                  </a:lnTo>
                  <a:lnTo>
                    <a:pt x="393615" y="0"/>
                  </a:lnTo>
                  <a:close/>
                  <a:moveTo>
                    <a:pt x="775890" y="673978"/>
                  </a:moveTo>
                  <a:lnTo>
                    <a:pt x="393914" y="894168"/>
                  </a:lnTo>
                  <a:lnTo>
                    <a:pt x="11638" y="673978"/>
                  </a:lnTo>
                  <a:lnTo>
                    <a:pt x="11638" y="233300"/>
                  </a:lnTo>
                  <a:lnTo>
                    <a:pt x="393615" y="13110"/>
                  </a:lnTo>
                  <a:lnTo>
                    <a:pt x="775890" y="233300"/>
                  </a:lnTo>
                  <a:close/>
                </a:path>
              </a:pathLst>
            </a:custGeom>
            <a:grpFill/>
            <a:ln w="29774" cap="flat">
              <a:noFill/>
              <a:prstDash val="solid"/>
              <a:miter/>
            </a:ln>
          </p:spPr>
          <p:txBody>
            <a:bodyPr rtlCol="0" anchor="ctr"/>
            <a:lstStyle/>
            <a:p>
              <a:endParaRPr lang="en-US"/>
            </a:p>
          </p:txBody>
        </p:sp>
      </p:grpSp>
      <p:grpSp>
        <p:nvGrpSpPr>
          <p:cNvPr id="19" name="Graphic 69">
            <a:extLst>
              <a:ext uri="{FF2B5EF4-FFF2-40B4-BE49-F238E27FC236}">
                <a16:creationId xmlns:a16="http://schemas.microsoft.com/office/drawing/2014/main" id="{E6FA5AA7-BCAE-9642-B1B0-59D919628229}"/>
              </a:ext>
            </a:extLst>
          </p:cNvPr>
          <p:cNvGrpSpPr/>
          <p:nvPr userDrawn="1"/>
        </p:nvGrpSpPr>
        <p:grpSpPr>
          <a:xfrm rot="10800000">
            <a:off x="8382669" y="121681"/>
            <a:ext cx="3640028" cy="4826974"/>
            <a:chOff x="8342390" y="-1652927"/>
            <a:chExt cx="3849609" cy="5104895"/>
          </a:xfrm>
          <a:solidFill>
            <a:schemeClr val="accent6">
              <a:lumMod val="90000"/>
              <a:alpha val="47000"/>
            </a:schemeClr>
          </a:solidFill>
        </p:grpSpPr>
        <p:sp>
          <p:nvSpPr>
            <p:cNvPr id="20" name="Freeform 19">
              <a:extLst>
                <a:ext uri="{FF2B5EF4-FFF2-40B4-BE49-F238E27FC236}">
                  <a16:creationId xmlns:a16="http://schemas.microsoft.com/office/drawing/2014/main" id="{334985EE-CA37-BA4F-8B18-C36A6E146524}"/>
                </a:ext>
              </a:extLst>
            </p:cNvPr>
            <p:cNvSpPr/>
            <p:nvPr/>
          </p:nvSpPr>
          <p:spPr>
            <a:xfrm>
              <a:off x="8752460" y="370023"/>
              <a:ext cx="278659" cy="318848"/>
            </a:xfrm>
            <a:custGeom>
              <a:avLst/>
              <a:gdLst>
                <a:gd name="connsiteX0" fmla="*/ 0 w 298419"/>
                <a:gd name="connsiteY0" fmla="*/ 85514 h 341458"/>
                <a:gd name="connsiteX1" fmla="*/ 0 w 298419"/>
                <a:gd name="connsiteY1" fmla="*/ 255945 h 341458"/>
                <a:gd name="connsiteX2" fmla="*/ 149210 w 298419"/>
                <a:gd name="connsiteY2" fmla="*/ 341458 h 341458"/>
                <a:gd name="connsiteX3" fmla="*/ 298419 w 298419"/>
                <a:gd name="connsiteY3" fmla="*/ 255945 h 341458"/>
                <a:gd name="connsiteX4" fmla="*/ 298419 w 298419"/>
                <a:gd name="connsiteY4" fmla="*/ 85514 h 341458"/>
                <a:gd name="connsiteX5" fmla="*/ 149210 w 298419"/>
                <a:gd name="connsiteY5" fmla="*/ 0 h 341458"/>
                <a:gd name="connsiteX6" fmla="*/ 284692 w 298419"/>
                <a:gd name="connsiteY6" fmla="*/ 249390 h 341458"/>
                <a:gd name="connsiteX7" fmla="*/ 148016 w 298419"/>
                <a:gd name="connsiteY7" fmla="*/ 328348 h 341458"/>
                <a:gd name="connsiteX8" fmla="*/ 11340 w 298419"/>
                <a:gd name="connsiteY8" fmla="*/ 249390 h 341458"/>
                <a:gd name="connsiteX9" fmla="*/ 11340 w 298419"/>
                <a:gd name="connsiteY9" fmla="*/ 92069 h 341458"/>
                <a:gd name="connsiteX10" fmla="*/ 148016 w 298419"/>
                <a:gd name="connsiteY10" fmla="*/ 13110 h 341458"/>
                <a:gd name="connsiteX11" fmla="*/ 284692 w 298419"/>
                <a:gd name="connsiteY11" fmla="*/ 92069 h 341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8419" h="341458">
                  <a:moveTo>
                    <a:pt x="0" y="85514"/>
                  </a:moveTo>
                  <a:lnTo>
                    <a:pt x="0" y="255945"/>
                  </a:lnTo>
                  <a:lnTo>
                    <a:pt x="149210" y="341458"/>
                  </a:lnTo>
                  <a:lnTo>
                    <a:pt x="298419" y="255945"/>
                  </a:lnTo>
                  <a:lnTo>
                    <a:pt x="298419" y="85514"/>
                  </a:lnTo>
                  <a:lnTo>
                    <a:pt x="149210" y="0"/>
                  </a:lnTo>
                  <a:close/>
                  <a:moveTo>
                    <a:pt x="284692" y="249390"/>
                  </a:moveTo>
                  <a:lnTo>
                    <a:pt x="148016" y="328348"/>
                  </a:lnTo>
                  <a:lnTo>
                    <a:pt x="11340" y="249390"/>
                  </a:lnTo>
                  <a:lnTo>
                    <a:pt x="11340" y="92069"/>
                  </a:lnTo>
                  <a:lnTo>
                    <a:pt x="148016" y="13110"/>
                  </a:lnTo>
                  <a:lnTo>
                    <a:pt x="284692" y="92069"/>
                  </a:lnTo>
                  <a:close/>
                </a:path>
              </a:pathLst>
            </a:custGeom>
            <a:grpFill/>
            <a:ln w="29774"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0F330C4F-9F56-924F-A490-B3D3AA2F8DBB}"/>
                </a:ext>
              </a:extLst>
            </p:cNvPr>
            <p:cNvSpPr/>
            <p:nvPr/>
          </p:nvSpPr>
          <p:spPr>
            <a:xfrm>
              <a:off x="9733024" y="2797656"/>
              <a:ext cx="566698" cy="654312"/>
            </a:xfrm>
            <a:custGeom>
              <a:avLst/>
              <a:gdLst>
                <a:gd name="connsiteX0" fmla="*/ 566698 w 566698"/>
                <a:gd name="connsiteY0" fmla="*/ 163280 h 654312"/>
                <a:gd name="connsiteX1" fmla="*/ 283498 w 566698"/>
                <a:gd name="connsiteY1" fmla="*/ 0 h 654312"/>
                <a:gd name="connsiteX2" fmla="*/ 0 w 566698"/>
                <a:gd name="connsiteY2" fmla="*/ 163280 h 654312"/>
                <a:gd name="connsiteX3" fmla="*/ 0 w 566698"/>
                <a:gd name="connsiteY3" fmla="*/ 491033 h 654312"/>
                <a:gd name="connsiteX4" fmla="*/ 283498 w 566698"/>
                <a:gd name="connsiteY4" fmla="*/ 654313 h 654312"/>
                <a:gd name="connsiteX5" fmla="*/ 566698 w 566698"/>
                <a:gd name="connsiteY5" fmla="*/ 491033 h 654312"/>
                <a:gd name="connsiteX6" fmla="*/ 555358 w 566698"/>
                <a:gd name="connsiteY6" fmla="*/ 483286 h 654312"/>
                <a:gd name="connsiteX7" fmla="*/ 283498 w 566698"/>
                <a:gd name="connsiteY7" fmla="*/ 640011 h 654312"/>
                <a:gd name="connsiteX8" fmla="*/ 11937 w 566698"/>
                <a:gd name="connsiteY8" fmla="*/ 483286 h 654312"/>
                <a:gd name="connsiteX9" fmla="*/ 11937 w 566698"/>
                <a:gd name="connsiteY9" fmla="*/ 169835 h 654312"/>
                <a:gd name="connsiteX10" fmla="*/ 284095 w 566698"/>
                <a:gd name="connsiteY10" fmla="*/ 13110 h 654312"/>
                <a:gd name="connsiteX11" fmla="*/ 555955 w 566698"/>
                <a:gd name="connsiteY11" fmla="*/ 169835 h 654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66698" h="654312">
                  <a:moveTo>
                    <a:pt x="566698" y="163280"/>
                  </a:moveTo>
                  <a:lnTo>
                    <a:pt x="283498" y="0"/>
                  </a:lnTo>
                  <a:lnTo>
                    <a:pt x="0" y="163280"/>
                  </a:lnTo>
                  <a:lnTo>
                    <a:pt x="0" y="491033"/>
                  </a:lnTo>
                  <a:lnTo>
                    <a:pt x="283498" y="654313"/>
                  </a:lnTo>
                  <a:lnTo>
                    <a:pt x="566698" y="491033"/>
                  </a:lnTo>
                  <a:close/>
                  <a:moveTo>
                    <a:pt x="555358" y="483286"/>
                  </a:moveTo>
                  <a:lnTo>
                    <a:pt x="283498" y="640011"/>
                  </a:lnTo>
                  <a:lnTo>
                    <a:pt x="11937" y="483286"/>
                  </a:lnTo>
                  <a:lnTo>
                    <a:pt x="11937" y="169835"/>
                  </a:lnTo>
                  <a:lnTo>
                    <a:pt x="284095" y="13110"/>
                  </a:lnTo>
                  <a:lnTo>
                    <a:pt x="555955" y="169835"/>
                  </a:lnTo>
                  <a:close/>
                </a:path>
              </a:pathLst>
            </a:custGeom>
            <a:grpFill/>
            <a:ln w="29774"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FDFD549B-47C8-C040-AE78-33190BCB782E}"/>
                </a:ext>
              </a:extLst>
            </p:cNvPr>
            <p:cNvSpPr/>
            <p:nvPr/>
          </p:nvSpPr>
          <p:spPr>
            <a:xfrm>
              <a:off x="11633657" y="3143196"/>
              <a:ext cx="238735" cy="272927"/>
            </a:xfrm>
            <a:custGeom>
              <a:avLst/>
              <a:gdLst>
                <a:gd name="connsiteX0" fmla="*/ 119368 w 238735"/>
                <a:gd name="connsiteY0" fmla="*/ 0 h 272927"/>
                <a:gd name="connsiteX1" fmla="*/ 0 w 238735"/>
                <a:gd name="connsiteY1" fmla="*/ 68232 h 272927"/>
                <a:gd name="connsiteX2" fmla="*/ 0 w 238735"/>
                <a:gd name="connsiteY2" fmla="*/ 204696 h 272927"/>
                <a:gd name="connsiteX3" fmla="*/ 119368 w 238735"/>
                <a:gd name="connsiteY3" fmla="*/ 272928 h 272927"/>
                <a:gd name="connsiteX4" fmla="*/ 238735 w 238735"/>
                <a:gd name="connsiteY4" fmla="*/ 204696 h 272927"/>
                <a:gd name="connsiteX5" fmla="*/ 238735 w 238735"/>
                <a:gd name="connsiteY5" fmla="*/ 68232 h 272927"/>
                <a:gd name="connsiteX6" fmla="*/ 226500 w 238735"/>
                <a:gd name="connsiteY6" fmla="*/ 198141 h 272927"/>
                <a:gd name="connsiteX7" fmla="*/ 119368 w 238735"/>
                <a:gd name="connsiteY7" fmla="*/ 259818 h 272927"/>
                <a:gd name="connsiteX8" fmla="*/ 12235 w 238735"/>
                <a:gd name="connsiteY8" fmla="*/ 197247 h 272927"/>
                <a:gd name="connsiteX9" fmla="*/ 12235 w 238735"/>
                <a:gd name="connsiteY9" fmla="*/ 73893 h 272927"/>
                <a:gd name="connsiteX10" fmla="*/ 119368 w 238735"/>
                <a:gd name="connsiteY10" fmla="*/ 12216 h 272927"/>
                <a:gd name="connsiteX11" fmla="*/ 226500 w 238735"/>
                <a:gd name="connsiteY11" fmla="*/ 73893 h 272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735" h="272927">
                  <a:moveTo>
                    <a:pt x="119368" y="0"/>
                  </a:moveTo>
                  <a:lnTo>
                    <a:pt x="0" y="68232"/>
                  </a:lnTo>
                  <a:lnTo>
                    <a:pt x="0" y="204696"/>
                  </a:lnTo>
                  <a:lnTo>
                    <a:pt x="119368" y="272928"/>
                  </a:lnTo>
                  <a:lnTo>
                    <a:pt x="238735" y="204696"/>
                  </a:lnTo>
                  <a:lnTo>
                    <a:pt x="238735" y="68232"/>
                  </a:lnTo>
                  <a:close/>
                  <a:moveTo>
                    <a:pt x="226500" y="198141"/>
                  </a:moveTo>
                  <a:lnTo>
                    <a:pt x="119368" y="259818"/>
                  </a:lnTo>
                  <a:lnTo>
                    <a:pt x="12235" y="197247"/>
                  </a:lnTo>
                  <a:lnTo>
                    <a:pt x="12235" y="73893"/>
                  </a:lnTo>
                  <a:lnTo>
                    <a:pt x="119368" y="12216"/>
                  </a:lnTo>
                  <a:lnTo>
                    <a:pt x="226500" y="73893"/>
                  </a:lnTo>
                  <a:close/>
                </a:path>
              </a:pathLst>
            </a:custGeom>
            <a:grpFill/>
            <a:ln w="29774"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73F26864-849B-C240-8BA7-A823CF85A784}"/>
                </a:ext>
              </a:extLst>
            </p:cNvPr>
            <p:cNvSpPr/>
            <p:nvPr/>
          </p:nvSpPr>
          <p:spPr>
            <a:xfrm>
              <a:off x="10995040" y="1711902"/>
              <a:ext cx="194271" cy="224957"/>
            </a:xfrm>
            <a:custGeom>
              <a:avLst/>
              <a:gdLst>
                <a:gd name="connsiteX0" fmla="*/ 0 w 194271"/>
                <a:gd name="connsiteY0" fmla="*/ 56016 h 224957"/>
                <a:gd name="connsiteX1" fmla="*/ 0 w 194271"/>
                <a:gd name="connsiteY1" fmla="*/ 168643 h 224957"/>
                <a:gd name="connsiteX2" fmla="*/ 97285 w 194271"/>
                <a:gd name="connsiteY2" fmla="*/ 224957 h 224957"/>
                <a:gd name="connsiteX3" fmla="*/ 194271 w 194271"/>
                <a:gd name="connsiteY3" fmla="*/ 168643 h 224957"/>
                <a:gd name="connsiteX4" fmla="*/ 194271 w 194271"/>
                <a:gd name="connsiteY4" fmla="*/ 56016 h 224957"/>
                <a:gd name="connsiteX5" fmla="*/ 97285 w 194271"/>
                <a:gd name="connsiteY5" fmla="*/ 0 h 224957"/>
                <a:gd name="connsiteX6" fmla="*/ 182334 w 194271"/>
                <a:gd name="connsiteY6" fmla="*/ 161492 h 224957"/>
                <a:gd name="connsiteX7" fmla="*/ 96688 w 194271"/>
                <a:gd name="connsiteY7" fmla="*/ 211251 h 224957"/>
                <a:gd name="connsiteX8" fmla="*/ 10743 w 194271"/>
                <a:gd name="connsiteY8" fmla="*/ 161492 h 224957"/>
                <a:gd name="connsiteX9" fmla="*/ 10743 w 194271"/>
                <a:gd name="connsiteY9" fmla="*/ 62571 h 224957"/>
                <a:gd name="connsiteX10" fmla="*/ 96688 w 194271"/>
                <a:gd name="connsiteY10" fmla="*/ 13110 h 224957"/>
                <a:gd name="connsiteX11" fmla="*/ 182334 w 194271"/>
                <a:gd name="connsiteY11" fmla="*/ 62571 h 224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4271" h="224957">
                  <a:moveTo>
                    <a:pt x="0" y="56016"/>
                  </a:moveTo>
                  <a:lnTo>
                    <a:pt x="0" y="168643"/>
                  </a:lnTo>
                  <a:lnTo>
                    <a:pt x="97285" y="224957"/>
                  </a:lnTo>
                  <a:lnTo>
                    <a:pt x="194271" y="168643"/>
                  </a:lnTo>
                  <a:lnTo>
                    <a:pt x="194271" y="56016"/>
                  </a:lnTo>
                  <a:lnTo>
                    <a:pt x="97285" y="0"/>
                  </a:lnTo>
                  <a:close/>
                  <a:moveTo>
                    <a:pt x="182334" y="161492"/>
                  </a:moveTo>
                  <a:lnTo>
                    <a:pt x="96688" y="211251"/>
                  </a:lnTo>
                  <a:lnTo>
                    <a:pt x="10743" y="161492"/>
                  </a:lnTo>
                  <a:lnTo>
                    <a:pt x="10743" y="62571"/>
                  </a:lnTo>
                  <a:lnTo>
                    <a:pt x="96688" y="13110"/>
                  </a:lnTo>
                  <a:lnTo>
                    <a:pt x="182334" y="62571"/>
                  </a:lnTo>
                  <a:close/>
                </a:path>
              </a:pathLst>
            </a:custGeom>
            <a:grpFill/>
            <a:ln w="29774"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3198EBE1-AA9E-5340-BCBB-DF23C4C9E85E}"/>
                </a:ext>
              </a:extLst>
            </p:cNvPr>
            <p:cNvSpPr/>
            <p:nvPr/>
          </p:nvSpPr>
          <p:spPr>
            <a:xfrm>
              <a:off x="9050539" y="1352683"/>
              <a:ext cx="558044" cy="643586"/>
            </a:xfrm>
            <a:custGeom>
              <a:avLst/>
              <a:gdLst>
                <a:gd name="connsiteX0" fmla="*/ 0 w 558044"/>
                <a:gd name="connsiteY0" fmla="*/ 160897 h 643586"/>
                <a:gd name="connsiteX1" fmla="*/ 0 w 558044"/>
                <a:gd name="connsiteY1" fmla="*/ 482690 h 643586"/>
                <a:gd name="connsiteX2" fmla="*/ 279022 w 558044"/>
                <a:gd name="connsiteY2" fmla="*/ 643586 h 643586"/>
                <a:gd name="connsiteX3" fmla="*/ 558044 w 558044"/>
                <a:gd name="connsiteY3" fmla="*/ 482690 h 643586"/>
                <a:gd name="connsiteX4" fmla="*/ 558044 w 558044"/>
                <a:gd name="connsiteY4" fmla="*/ 160897 h 643586"/>
                <a:gd name="connsiteX5" fmla="*/ 279022 w 558044"/>
                <a:gd name="connsiteY5" fmla="*/ 0 h 643586"/>
                <a:gd name="connsiteX6" fmla="*/ 546704 w 558044"/>
                <a:gd name="connsiteY6" fmla="*/ 476731 h 643586"/>
                <a:gd name="connsiteX7" fmla="*/ 278127 w 558044"/>
                <a:gd name="connsiteY7" fmla="*/ 631370 h 643586"/>
                <a:gd name="connsiteX8" fmla="*/ 9549 w 558044"/>
                <a:gd name="connsiteY8" fmla="*/ 476731 h 643586"/>
                <a:gd name="connsiteX9" fmla="*/ 9549 w 558044"/>
                <a:gd name="connsiteY9" fmla="*/ 167452 h 643586"/>
                <a:gd name="connsiteX10" fmla="*/ 278127 w 558044"/>
                <a:gd name="connsiteY10" fmla="*/ 13110 h 643586"/>
                <a:gd name="connsiteX11" fmla="*/ 546704 w 558044"/>
                <a:gd name="connsiteY11" fmla="*/ 167452 h 643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8044" h="643586">
                  <a:moveTo>
                    <a:pt x="0" y="160897"/>
                  </a:moveTo>
                  <a:lnTo>
                    <a:pt x="0" y="482690"/>
                  </a:lnTo>
                  <a:lnTo>
                    <a:pt x="279022" y="643586"/>
                  </a:lnTo>
                  <a:lnTo>
                    <a:pt x="558044" y="482690"/>
                  </a:lnTo>
                  <a:lnTo>
                    <a:pt x="558044" y="160897"/>
                  </a:lnTo>
                  <a:lnTo>
                    <a:pt x="279022" y="0"/>
                  </a:lnTo>
                  <a:close/>
                  <a:moveTo>
                    <a:pt x="546704" y="476731"/>
                  </a:moveTo>
                  <a:lnTo>
                    <a:pt x="278127" y="631370"/>
                  </a:lnTo>
                  <a:lnTo>
                    <a:pt x="9549" y="476731"/>
                  </a:lnTo>
                  <a:lnTo>
                    <a:pt x="9549" y="167452"/>
                  </a:lnTo>
                  <a:lnTo>
                    <a:pt x="278127" y="13110"/>
                  </a:lnTo>
                  <a:lnTo>
                    <a:pt x="546704" y="167452"/>
                  </a:lnTo>
                  <a:close/>
                </a:path>
              </a:pathLst>
            </a:custGeom>
            <a:grpFill/>
            <a:ln w="29774"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8F441EA8-3A87-B243-A848-DEE48D60E0BE}"/>
                </a:ext>
              </a:extLst>
            </p:cNvPr>
            <p:cNvSpPr/>
            <p:nvPr/>
          </p:nvSpPr>
          <p:spPr>
            <a:xfrm>
              <a:off x="8964226" y="-1652927"/>
              <a:ext cx="600718" cy="692452"/>
            </a:xfrm>
            <a:custGeom>
              <a:avLst/>
              <a:gdLst>
                <a:gd name="connsiteX0" fmla="*/ 0 w 600718"/>
                <a:gd name="connsiteY0" fmla="*/ 173113 h 692451"/>
                <a:gd name="connsiteX1" fmla="*/ 0 w 600718"/>
                <a:gd name="connsiteY1" fmla="*/ 519339 h 692451"/>
                <a:gd name="connsiteX2" fmla="*/ 300210 w 600718"/>
                <a:gd name="connsiteY2" fmla="*/ 692451 h 692451"/>
                <a:gd name="connsiteX3" fmla="*/ 600718 w 600718"/>
                <a:gd name="connsiteY3" fmla="*/ 519339 h 692451"/>
                <a:gd name="connsiteX4" fmla="*/ 600718 w 600718"/>
                <a:gd name="connsiteY4" fmla="*/ 173113 h 692451"/>
                <a:gd name="connsiteX5" fmla="*/ 300210 w 600718"/>
                <a:gd name="connsiteY5" fmla="*/ 0 h 692451"/>
                <a:gd name="connsiteX6" fmla="*/ 592661 w 600718"/>
                <a:gd name="connsiteY6" fmla="*/ 514869 h 692451"/>
                <a:gd name="connsiteX7" fmla="*/ 300210 w 600718"/>
                <a:gd name="connsiteY7" fmla="*/ 683215 h 692451"/>
                <a:gd name="connsiteX8" fmla="*/ 8057 w 600718"/>
                <a:gd name="connsiteY8" fmla="*/ 514869 h 692451"/>
                <a:gd name="connsiteX9" fmla="*/ 8057 w 600718"/>
                <a:gd name="connsiteY9" fmla="*/ 177582 h 692451"/>
                <a:gd name="connsiteX10" fmla="*/ 300210 w 600718"/>
                <a:gd name="connsiteY10" fmla="*/ 9237 h 692451"/>
                <a:gd name="connsiteX11" fmla="*/ 592661 w 600718"/>
                <a:gd name="connsiteY11" fmla="*/ 177582 h 692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0718" h="692451">
                  <a:moveTo>
                    <a:pt x="0" y="173113"/>
                  </a:moveTo>
                  <a:lnTo>
                    <a:pt x="0" y="519339"/>
                  </a:lnTo>
                  <a:lnTo>
                    <a:pt x="300210" y="692451"/>
                  </a:lnTo>
                  <a:lnTo>
                    <a:pt x="600718" y="519339"/>
                  </a:lnTo>
                  <a:lnTo>
                    <a:pt x="600718" y="173113"/>
                  </a:lnTo>
                  <a:lnTo>
                    <a:pt x="300210" y="0"/>
                  </a:lnTo>
                  <a:close/>
                  <a:moveTo>
                    <a:pt x="592661" y="514869"/>
                  </a:moveTo>
                  <a:lnTo>
                    <a:pt x="300210" y="683215"/>
                  </a:lnTo>
                  <a:lnTo>
                    <a:pt x="8057" y="514869"/>
                  </a:lnTo>
                  <a:lnTo>
                    <a:pt x="8057" y="177582"/>
                  </a:lnTo>
                  <a:lnTo>
                    <a:pt x="300210" y="9237"/>
                  </a:lnTo>
                  <a:lnTo>
                    <a:pt x="592661" y="177582"/>
                  </a:lnTo>
                  <a:close/>
                </a:path>
              </a:pathLst>
            </a:custGeom>
            <a:grpFill/>
            <a:ln w="29774" cap="flat">
              <a:noFill/>
              <a:prstDash val="solid"/>
              <a:miter/>
            </a:ln>
          </p:spPr>
          <p:txBody>
            <a:bodyPr rtlCol="0" anchor="ctr"/>
            <a:lstStyle/>
            <a:p>
              <a:endParaRPr lang="en-US"/>
            </a:p>
          </p:txBody>
        </p:sp>
        <p:sp>
          <p:nvSpPr>
            <p:cNvPr id="26" name="Freeform 25">
              <a:extLst>
                <a:ext uri="{FF2B5EF4-FFF2-40B4-BE49-F238E27FC236}">
                  <a16:creationId xmlns:a16="http://schemas.microsoft.com/office/drawing/2014/main" id="{A974DB6F-1265-D44F-B795-20F67512BBC6}"/>
                </a:ext>
              </a:extLst>
            </p:cNvPr>
            <p:cNvSpPr/>
            <p:nvPr/>
          </p:nvSpPr>
          <p:spPr>
            <a:xfrm>
              <a:off x="9811210" y="152398"/>
              <a:ext cx="634439" cy="731483"/>
            </a:xfrm>
            <a:custGeom>
              <a:avLst/>
              <a:gdLst>
                <a:gd name="connsiteX0" fmla="*/ 634440 w 634439"/>
                <a:gd name="connsiteY0" fmla="*/ 548538 h 731483"/>
                <a:gd name="connsiteX1" fmla="*/ 634440 w 634439"/>
                <a:gd name="connsiteY1" fmla="*/ 182945 h 731483"/>
                <a:gd name="connsiteX2" fmla="*/ 317220 w 634439"/>
                <a:gd name="connsiteY2" fmla="*/ 0 h 731483"/>
                <a:gd name="connsiteX3" fmla="*/ 0 w 634439"/>
                <a:gd name="connsiteY3" fmla="*/ 182945 h 731483"/>
                <a:gd name="connsiteX4" fmla="*/ 0 w 634439"/>
                <a:gd name="connsiteY4" fmla="*/ 548538 h 731483"/>
                <a:gd name="connsiteX5" fmla="*/ 317220 w 634439"/>
                <a:gd name="connsiteY5" fmla="*/ 731483 h 731483"/>
                <a:gd name="connsiteX6" fmla="*/ 7759 w 634439"/>
                <a:gd name="connsiteY6" fmla="*/ 187415 h 731483"/>
                <a:gd name="connsiteX7" fmla="*/ 316921 w 634439"/>
                <a:gd name="connsiteY7" fmla="*/ 8641 h 731483"/>
                <a:gd name="connsiteX8" fmla="*/ 626382 w 634439"/>
                <a:gd name="connsiteY8" fmla="*/ 187415 h 731483"/>
                <a:gd name="connsiteX9" fmla="*/ 626382 w 634439"/>
                <a:gd name="connsiteY9" fmla="*/ 544963 h 731483"/>
                <a:gd name="connsiteX10" fmla="*/ 316921 w 634439"/>
                <a:gd name="connsiteY10" fmla="*/ 723737 h 731483"/>
                <a:gd name="connsiteX11" fmla="*/ 7759 w 634439"/>
                <a:gd name="connsiteY11" fmla="*/ 544963 h 731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34439" h="731483">
                  <a:moveTo>
                    <a:pt x="634440" y="548538"/>
                  </a:moveTo>
                  <a:lnTo>
                    <a:pt x="634440" y="182945"/>
                  </a:lnTo>
                  <a:lnTo>
                    <a:pt x="317220" y="0"/>
                  </a:lnTo>
                  <a:lnTo>
                    <a:pt x="0" y="182945"/>
                  </a:lnTo>
                  <a:lnTo>
                    <a:pt x="0" y="548538"/>
                  </a:lnTo>
                  <a:lnTo>
                    <a:pt x="317220" y="731483"/>
                  </a:lnTo>
                  <a:close/>
                  <a:moveTo>
                    <a:pt x="7759" y="187415"/>
                  </a:moveTo>
                  <a:lnTo>
                    <a:pt x="316921" y="8641"/>
                  </a:lnTo>
                  <a:lnTo>
                    <a:pt x="626382" y="187415"/>
                  </a:lnTo>
                  <a:lnTo>
                    <a:pt x="626382" y="544963"/>
                  </a:lnTo>
                  <a:lnTo>
                    <a:pt x="316921" y="723737"/>
                  </a:lnTo>
                  <a:lnTo>
                    <a:pt x="7759" y="544963"/>
                  </a:lnTo>
                  <a:close/>
                </a:path>
              </a:pathLst>
            </a:custGeom>
            <a:grpFill/>
            <a:ln w="29774" cap="flat">
              <a:no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32A184FA-FD1D-1448-B04C-8D748A13B04F}"/>
                </a:ext>
              </a:extLst>
            </p:cNvPr>
            <p:cNvSpPr/>
            <p:nvPr/>
          </p:nvSpPr>
          <p:spPr>
            <a:xfrm>
              <a:off x="10821956" y="2180390"/>
              <a:ext cx="717698" cy="831596"/>
            </a:xfrm>
            <a:custGeom>
              <a:avLst/>
              <a:gdLst>
                <a:gd name="connsiteX0" fmla="*/ 0 w 717698"/>
                <a:gd name="connsiteY0" fmla="*/ 208570 h 831596"/>
                <a:gd name="connsiteX1" fmla="*/ 0 w 717698"/>
                <a:gd name="connsiteY1" fmla="*/ 623027 h 831596"/>
                <a:gd name="connsiteX2" fmla="*/ 358103 w 717698"/>
                <a:gd name="connsiteY2" fmla="*/ 831596 h 831596"/>
                <a:gd name="connsiteX3" fmla="*/ 717699 w 717698"/>
                <a:gd name="connsiteY3" fmla="*/ 623027 h 831596"/>
                <a:gd name="connsiteX4" fmla="*/ 717699 w 717698"/>
                <a:gd name="connsiteY4" fmla="*/ 208570 h 831596"/>
                <a:gd name="connsiteX5" fmla="*/ 358103 w 717698"/>
                <a:gd name="connsiteY5" fmla="*/ 0 h 831596"/>
                <a:gd name="connsiteX6" fmla="*/ 710835 w 717698"/>
                <a:gd name="connsiteY6" fmla="*/ 619452 h 831596"/>
                <a:gd name="connsiteX7" fmla="*/ 359297 w 717698"/>
                <a:gd name="connsiteY7" fmla="*/ 822062 h 831596"/>
                <a:gd name="connsiteX8" fmla="*/ 7759 w 717698"/>
                <a:gd name="connsiteY8" fmla="*/ 619452 h 831596"/>
                <a:gd name="connsiteX9" fmla="*/ 7759 w 717698"/>
                <a:gd name="connsiteY9" fmla="*/ 213039 h 831596"/>
                <a:gd name="connsiteX10" fmla="*/ 359297 w 717698"/>
                <a:gd name="connsiteY10" fmla="*/ 10428 h 831596"/>
                <a:gd name="connsiteX11" fmla="*/ 710835 w 717698"/>
                <a:gd name="connsiteY11" fmla="*/ 213039 h 831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17698" h="831596">
                  <a:moveTo>
                    <a:pt x="0" y="208570"/>
                  </a:moveTo>
                  <a:lnTo>
                    <a:pt x="0" y="623027"/>
                  </a:lnTo>
                  <a:lnTo>
                    <a:pt x="358103" y="831596"/>
                  </a:lnTo>
                  <a:lnTo>
                    <a:pt x="717699" y="623027"/>
                  </a:lnTo>
                  <a:lnTo>
                    <a:pt x="717699" y="208570"/>
                  </a:lnTo>
                  <a:lnTo>
                    <a:pt x="358103" y="0"/>
                  </a:lnTo>
                  <a:close/>
                  <a:moveTo>
                    <a:pt x="710835" y="619452"/>
                  </a:moveTo>
                  <a:lnTo>
                    <a:pt x="359297" y="822062"/>
                  </a:lnTo>
                  <a:lnTo>
                    <a:pt x="7759" y="619452"/>
                  </a:lnTo>
                  <a:lnTo>
                    <a:pt x="7759" y="213039"/>
                  </a:lnTo>
                  <a:lnTo>
                    <a:pt x="359297" y="10428"/>
                  </a:lnTo>
                  <a:lnTo>
                    <a:pt x="710835" y="213039"/>
                  </a:lnTo>
                  <a:close/>
                </a:path>
              </a:pathLst>
            </a:custGeom>
            <a:grpFill/>
            <a:ln w="29774"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7F8DB691-5D5E-924D-921C-9A4507AF5E21}"/>
                </a:ext>
              </a:extLst>
            </p:cNvPr>
            <p:cNvSpPr/>
            <p:nvPr/>
          </p:nvSpPr>
          <p:spPr>
            <a:xfrm>
              <a:off x="11380896" y="1195245"/>
              <a:ext cx="634439" cy="729993"/>
            </a:xfrm>
            <a:custGeom>
              <a:avLst/>
              <a:gdLst>
                <a:gd name="connsiteX0" fmla="*/ 634440 w 634439"/>
                <a:gd name="connsiteY0" fmla="*/ 547346 h 729993"/>
                <a:gd name="connsiteX1" fmla="*/ 634440 w 634439"/>
                <a:gd name="connsiteY1" fmla="*/ 181456 h 729993"/>
                <a:gd name="connsiteX2" fmla="*/ 317220 w 634439"/>
                <a:gd name="connsiteY2" fmla="*/ 0 h 729993"/>
                <a:gd name="connsiteX3" fmla="*/ 0 w 634439"/>
                <a:gd name="connsiteY3" fmla="*/ 182647 h 729993"/>
                <a:gd name="connsiteX4" fmla="*/ 0 w 634439"/>
                <a:gd name="connsiteY4" fmla="*/ 547346 h 729993"/>
                <a:gd name="connsiteX5" fmla="*/ 317220 w 634439"/>
                <a:gd name="connsiteY5" fmla="*/ 729994 h 729993"/>
                <a:gd name="connsiteX6" fmla="*/ 7759 w 634439"/>
                <a:gd name="connsiteY6" fmla="*/ 186223 h 729993"/>
                <a:gd name="connsiteX7" fmla="*/ 316921 w 634439"/>
                <a:gd name="connsiteY7" fmla="*/ 7449 h 729993"/>
                <a:gd name="connsiteX8" fmla="*/ 626382 w 634439"/>
                <a:gd name="connsiteY8" fmla="*/ 186223 h 729993"/>
                <a:gd name="connsiteX9" fmla="*/ 626382 w 634439"/>
                <a:gd name="connsiteY9" fmla="*/ 543771 h 729993"/>
                <a:gd name="connsiteX10" fmla="*/ 316921 w 634439"/>
                <a:gd name="connsiteY10" fmla="*/ 722545 h 729993"/>
                <a:gd name="connsiteX11" fmla="*/ 7759 w 634439"/>
                <a:gd name="connsiteY11" fmla="*/ 543771 h 729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34439" h="729993">
                  <a:moveTo>
                    <a:pt x="634440" y="547346"/>
                  </a:moveTo>
                  <a:lnTo>
                    <a:pt x="634440" y="181456"/>
                  </a:lnTo>
                  <a:lnTo>
                    <a:pt x="317220" y="0"/>
                  </a:lnTo>
                  <a:lnTo>
                    <a:pt x="0" y="182647"/>
                  </a:lnTo>
                  <a:lnTo>
                    <a:pt x="0" y="547346"/>
                  </a:lnTo>
                  <a:lnTo>
                    <a:pt x="317220" y="729994"/>
                  </a:lnTo>
                  <a:close/>
                  <a:moveTo>
                    <a:pt x="7759" y="186223"/>
                  </a:moveTo>
                  <a:lnTo>
                    <a:pt x="316921" y="7449"/>
                  </a:lnTo>
                  <a:lnTo>
                    <a:pt x="626382" y="186223"/>
                  </a:lnTo>
                  <a:lnTo>
                    <a:pt x="626382" y="543771"/>
                  </a:lnTo>
                  <a:lnTo>
                    <a:pt x="316921" y="722545"/>
                  </a:lnTo>
                  <a:lnTo>
                    <a:pt x="7759" y="543771"/>
                  </a:lnTo>
                  <a:close/>
                </a:path>
              </a:pathLst>
            </a:custGeom>
            <a:grpFill/>
            <a:ln w="29774" cap="flat">
              <a:noFill/>
              <a:prstDash val="solid"/>
              <a:miter/>
            </a:ln>
          </p:spPr>
          <p:txBody>
            <a:bodyPr rtlCol="0" anchor="ctr"/>
            <a:lstStyle/>
            <a:p>
              <a:endParaRPr lang="en-US"/>
            </a:p>
          </p:txBody>
        </p:sp>
        <p:sp>
          <p:nvSpPr>
            <p:cNvPr id="29" name="Freeform 28">
              <a:extLst>
                <a:ext uri="{FF2B5EF4-FFF2-40B4-BE49-F238E27FC236}">
                  <a16:creationId xmlns:a16="http://schemas.microsoft.com/office/drawing/2014/main" id="{30C8DE6C-F239-CA41-8D98-ABD1A017E6C7}"/>
                </a:ext>
              </a:extLst>
            </p:cNvPr>
            <p:cNvSpPr/>
            <p:nvPr/>
          </p:nvSpPr>
          <p:spPr>
            <a:xfrm>
              <a:off x="11278836" y="1925835"/>
              <a:ext cx="329753" cy="380192"/>
            </a:xfrm>
            <a:custGeom>
              <a:avLst/>
              <a:gdLst>
                <a:gd name="connsiteX0" fmla="*/ 329753 w 329753"/>
                <a:gd name="connsiteY0" fmla="*/ 285144 h 380192"/>
                <a:gd name="connsiteX1" fmla="*/ 329753 w 329753"/>
                <a:gd name="connsiteY1" fmla="*/ 95048 h 380192"/>
                <a:gd name="connsiteX2" fmla="*/ 165026 w 329753"/>
                <a:gd name="connsiteY2" fmla="*/ 0 h 380192"/>
                <a:gd name="connsiteX3" fmla="*/ 0 w 329753"/>
                <a:gd name="connsiteY3" fmla="*/ 95048 h 380192"/>
                <a:gd name="connsiteX4" fmla="*/ 0 w 329753"/>
                <a:gd name="connsiteY4" fmla="*/ 285144 h 380192"/>
                <a:gd name="connsiteX5" fmla="*/ 165026 w 329753"/>
                <a:gd name="connsiteY5" fmla="*/ 380193 h 380192"/>
                <a:gd name="connsiteX6" fmla="*/ 1492 w 329753"/>
                <a:gd name="connsiteY6" fmla="*/ 95644 h 380192"/>
                <a:gd name="connsiteX7" fmla="*/ 165324 w 329753"/>
                <a:gd name="connsiteY7" fmla="*/ 1192 h 380192"/>
                <a:gd name="connsiteX8" fmla="*/ 329157 w 329753"/>
                <a:gd name="connsiteY8" fmla="*/ 95644 h 380192"/>
                <a:gd name="connsiteX9" fmla="*/ 329157 w 329753"/>
                <a:gd name="connsiteY9" fmla="*/ 284549 h 380192"/>
                <a:gd name="connsiteX10" fmla="*/ 165324 w 329753"/>
                <a:gd name="connsiteY10" fmla="*/ 379001 h 380192"/>
                <a:gd name="connsiteX11" fmla="*/ 1492 w 329753"/>
                <a:gd name="connsiteY11" fmla="*/ 284549 h 380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9753" h="380192">
                  <a:moveTo>
                    <a:pt x="329753" y="285144"/>
                  </a:moveTo>
                  <a:lnTo>
                    <a:pt x="329753" y="95048"/>
                  </a:lnTo>
                  <a:lnTo>
                    <a:pt x="165026" y="0"/>
                  </a:lnTo>
                  <a:lnTo>
                    <a:pt x="0" y="95048"/>
                  </a:lnTo>
                  <a:lnTo>
                    <a:pt x="0" y="285144"/>
                  </a:lnTo>
                  <a:lnTo>
                    <a:pt x="165026" y="380193"/>
                  </a:lnTo>
                  <a:close/>
                  <a:moveTo>
                    <a:pt x="1492" y="95644"/>
                  </a:moveTo>
                  <a:lnTo>
                    <a:pt x="165324" y="1192"/>
                  </a:lnTo>
                  <a:lnTo>
                    <a:pt x="329157" y="95644"/>
                  </a:lnTo>
                  <a:lnTo>
                    <a:pt x="329157" y="284549"/>
                  </a:lnTo>
                  <a:lnTo>
                    <a:pt x="165324" y="379001"/>
                  </a:lnTo>
                  <a:lnTo>
                    <a:pt x="1492" y="284549"/>
                  </a:lnTo>
                  <a:close/>
                </a:path>
              </a:pathLst>
            </a:custGeom>
            <a:grpFill/>
            <a:ln w="29774" cap="flat">
              <a:noFill/>
              <a:prstDash val="solid"/>
              <a:miter/>
            </a:ln>
          </p:spPr>
          <p:txBody>
            <a:bodyPr rtlCol="0" anchor="ctr"/>
            <a:lstStyle/>
            <a:p>
              <a:endParaRPr lang="en-US"/>
            </a:p>
          </p:txBody>
        </p:sp>
        <p:sp>
          <p:nvSpPr>
            <p:cNvPr id="30" name="Freeform 29">
              <a:extLst>
                <a:ext uri="{FF2B5EF4-FFF2-40B4-BE49-F238E27FC236}">
                  <a16:creationId xmlns:a16="http://schemas.microsoft.com/office/drawing/2014/main" id="{DEE804C6-97B2-D948-961C-D0CBF83C79CC}"/>
                </a:ext>
              </a:extLst>
            </p:cNvPr>
            <p:cNvSpPr/>
            <p:nvPr/>
          </p:nvSpPr>
          <p:spPr>
            <a:xfrm>
              <a:off x="11540252" y="2540817"/>
              <a:ext cx="651747" cy="750850"/>
            </a:xfrm>
            <a:custGeom>
              <a:avLst/>
              <a:gdLst>
                <a:gd name="connsiteX0" fmla="*/ 325575 w 651747"/>
                <a:gd name="connsiteY0" fmla="*/ 0 h 750850"/>
                <a:gd name="connsiteX1" fmla="*/ 0 w 651747"/>
                <a:gd name="connsiteY1" fmla="*/ 187713 h 750850"/>
                <a:gd name="connsiteX2" fmla="*/ 0 w 651747"/>
                <a:gd name="connsiteY2" fmla="*/ 563138 h 750850"/>
                <a:gd name="connsiteX3" fmla="*/ 325575 w 651747"/>
                <a:gd name="connsiteY3" fmla="*/ 750850 h 750850"/>
                <a:gd name="connsiteX4" fmla="*/ 651748 w 651747"/>
                <a:gd name="connsiteY4" fmla="*/ 563138 h 750850"/>
                <a:gd name="connsiteX5" fmla="*/ 651748 w 651747"/>
                <a:gd name="connsiteY5" fmla="*/ 187713 h 750850"/>
                <a:gd name="connsiteX6" fmla="*/ 651748 w 651747"/>
                <a:gd name="connsiteY6" fmla="*/ 561350 h 750850"/>
                <a:gd name="connsiteX7" fmla="*/ 327068 w 651747"/>
                <a:gd name="connsiteY7" fmla="*/ 748467 h 750850"/>
                <a:gd name="connsiteX8" fmla="*/ 1193 w 651747"/>
                <a:gd name="connsiteY8" fmla="*/ 561350 h 750850"/>
                <a:gd name="connsiteX9" fmla="*/ 1193 w 651747"/>
                <a:gd name="connsiteY9" fmla="*/ 188309 h 750850"/>
                <a:gd name="connsiteX10" fmla="*/ 325575 w 651747"/>
                <a:gd name="connsiteY10" fmla="*/ 1192 h 750850"/>
                <a:gd name="connsiteX11" fmla="*/ 651748 w 651747"/>
                <a:gd name="connsiteY11" fmla="*/ 188309 h 750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51747" h="750850">
                  <a:moveTo>
                    <a:pt x="325575" y="0"/>
                  </a:moveTo>
                  <a:lnTo>
                    <a:pt x="0" y="187713"/>
                  </a:lnTo>
                  <a:lnTo>
                    <a:pt x="0" y="563138"/>
                  </a:lnTo>
                  <a:lnTo>
                    <a:pt x="325575" y="750850"/>
                  </a:lnTo>
                  <a:lnTo>
                    <a:pt x="651748" y="563138"/>
                  </a:lnTo>
                  <a:lnTo>
                    <a:pt x="651748" y="187713"/>
                  </a:lnTo>
                  <a:close/>
                  <a:moveTo>
                    <a:pt x="651748" y="561350"/>
                  </a:moveTo>
                  <a:lnTo>
                    <a:pt x="327068" y="748467"/>
                  </a:lnTo>
                  <a:lnTo>
                    <a:pt x="1193" y="561350"/>
                  </a:lnTo>
                  <a:lnTo>
                    <a:pt x="1193" y="188309"/>
                  </a:lnTo>
                  <a:lnTo>
                    <a:pt x="325575" y="1192"/>
                  </a:lnTo>
                  <a:lnTo>
                    <a:pt x="651748" y="188309"/>
                  </a:lnTo>
                  <a:close/>
                </a:path>
              </a:pathLst>
            </a:custGeom>
            <a:grpFill/>
            <a:ln w="29774" cap="flat">
              <a:noFill/>
              <a:prstDash val="solid"/>
              <a:miter/>
            </a:ln>
          </p:spPr>
          <p:txBody>
            <a:bodyPr rtlCol="0" anchor="ctr"/>
            <a:lstStyle/>
            <a:p>
              <a:endParaRPr lang="en-US"/>
            </a:p>
          </p:txBody>
        </p:sp>
        <p:sp>
          <p:nvSpPr>
            <p:cNvPr id="32" name="Freeform 31">
              <a:extLst>
                <a:ext uri="{FF2B5EF4-FFF2-40B4-BE49-F238E27FC236}">
                  <a16:creationId xmlns:a16="http://schemas.microsoft.com/office/drawing/2014/main" id="{DF8C1AAA-4193-2D4F-8FBF-0A7C532A5F9A}"/>
                </a:ext>
              </a:extLst>
            </p:cNvPr>
            <p:cNvSpPr/>
            <p:nvPr/>
          </p:nvSpPr>
          <p:spPr>
            <a:xfrm>
              <a:off x="10823448" y="615720"/>
              <a:ext cx="389138" cy="448722"/>
            </a:xfrm>
            <a:custGeom>
              <a:avLst/>
              <a:gdLst>
                <a:gd name="connsiteX0" fmla="*/ 389139 w 389138"/>
                <a:gd name="connsiteY0" fmla="*/ 336691 h 448722"/>
                <a:gd name="connsiteX1" fmla="*/ 389139 w 389138"/>
                <a:gd name="connsiteY1" fmla="*/ 112330 h 448722"/>
                <a:gd name="connsiteX2" fmla="*/ 194570 w 389138"/>
                <a:gd name="connsiteY2" fmla="*/ 0 h 448722"/>
                <a:gd name="connsiteX3" fmla="*/ 0 w 389138"/>
                <a:gd name="connsiteY3" fmla="*/ 112330 h 448722"/>
                <a:gd name="connsiteX4" fmla="*/ 0 w 389138"/>
                <a:gd name="connsiteY4" fmla="*/ 336691 h 448722"/>
                <a:gd name="connsiteX5" fmla="*/ 194570 w 389138"/>
                <a:gd name="connsiteY5" fmla="*/ 448723 h 448722"/>
                <a:gd name="connsiteX6" fmla="*/ 8057 w 389138"/>
                <a:gd name="connsiteY6" fmla="*/ 116799 h 448722"/>
                <a:gd name="connsiteX7" fmla="*/ 194570 w 389138"/>
                <a:gd name="connsiteY7" fmla="*/ 9237 h 448722"/>
                <a:gd name="connsiteX8" fmla="*/ 381380 w 389138"/>
                <a:gd name="connsiteY8" fmla="*/ 116799 h 448722"/>
                <a:gd name="connsiteX9" fmla="*/ 381380 w 389138"/>
                <a:gd name="connsiteY9" fmla="*/ 331924 h 448722"/>
                <a:gd name="connsiteX10" fmla="*/ 194570 w 389138"/>
                <a:gd name="connsiteY10" fmla="*/ 439486 h 448722"/>
                <a:gd name="connsiteX11" fmla="*/ 8057 w 389138"/>
                <a:gd name="connsiteY11" fmla="*/ 331924 h 448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9138" h="448722">
                  <a:moveTo>
                    <a:pt x="389139" y="336691"/>
                  </a:moveTo>
                  <a:lnTo>
                    <a:pt x="389139" y="112330"/>
                  </a:lnTo>
                  <a:lnTo>
                    <a:pt x="194570" y="0"/>
                  </a:lnTo>
                  <a:lnTo>
                    <a:pt x="0" y="112330"/>
                  </a:lnTo>
                  <a:lnTo>
                    <a:pt x="0" y="336691"/>
                  </a:lnTo>
                  <a:lnTo>
                    <a:pt x="194570" y="448723"/>
                  </a:lnTo>
                  <a:close/>
                  <a:moveTo>
                    <a:pt x="8057" y="116799"/>
                  </a:moveTo>
                  <a:lnTo>
                    <a:pt x="194570" y="9237"/>
                  </a:lnTo>
                  <a:lnTo>
                    <a:pt x="381380" y="116799"/>
                  </a:lnTo>
                  <a:lnTo>
                    <a:pt x="381380" y="331924"/>
                  </a:lnTo>
                  <a:lnTo>
                    <a:pt x="194570" y="439486"/>
                  </a:lnTo>
                  <a:lnTo>
                    <a:pt x="8057" y="331924"/>
                  </a:lnTo>
                  <a:close/>
                </a:path>
              </a:pathLst>
            </a:custGeom>
            <a:grpFill/>
            <a:ln w="29774" cap="flat">
              <a:noFill/>
              <a:prstDash val="solid"/>
              <a:miter/>
            </a:ln>
          </p:spPr>
          <p:txBody>
            <a:bodyPr rtlCol="0" anchor="ctr"/>
            <a:lstStyle/>
            <a:p>
              <a:endParaRPr lang="en-US"/>
            </a:p>
          </p:txBody>
        </p:sp>
        <p:sp>
          <p:nvSpPr>
            <p:cNvPr id="33" name="Freeform 32">
              <a:extLst>
                <a:ext uri="{FF2B5EF4-FFF2-40B4-BE49-F238E27FC236}">
                  <a16:creationId xmlns:a16="http://schemas.microsoft.com/office/drawing/2014/main" id="{F950FEA1-D33F-8844-A2BA-89EF773F5EC9}"/>
                </a:ext>
              </a:extLst>
            </p:cNvPr>
            <p:cNvSpPr/>
            <p:nvPr/>
          </p:nvSpPr>
          <p:spPr>
            <a:xfrm>
              <a:off x="10232859" y="1071925"/>
              <a:ext cx="385592" cy="443956"/>
            </a:xfrm>
            <a:custGeom>
              <a:avLst/>
              <a:gdLst>
                <a:gd name="connsiteX0" fmla="*/ 559238 w 559237"/>
                <a:gd name="connsiteY0" fmla="*/ 482988 h 643884"/>
                <a:gd name="connsiteX1" fmla="*/ 559238 w 559237"/>
                <a:gd name="connsiteY1" fmla="*/ 160897 h 643884"/>
                <a:gd name="connsiteX2" fmla="*/ 279022 w 559237"/>
                <a:gd name="connsiteY2" fmla="*/ 0 h 643884"/>
                <a:gd name="connsiteX3" fmla="*/ 0 w 559237"/>
                <a:gd name="connsiteY3" fmla="*/ 160897 h 643884"/>
                <a:gd name="connsiteX4" fmla="*/ 0 w 559237"/>
                <a:gd name="connsiteY4" fmla="*/ 482988 h 643884"/>
                <a:gd name="connsiteX5" fmla="*/ 279022 w 559237"/>
                <a:gd name="connsiteY5" fmla="*/ 643884 h 643884"/>
                <a:gd name="connsiteX6" fmla="*/ 12235 w 559237"/>
                <a:gd name="connsiteY6" fmla="*/ 167452 h 643884"/>
                <a:gd name="connsiteX7" fmla="*/ 280812 w 559237"/>
                <a:gd name="connsiteY7" fmla="*/ 13110 h 643884"/>
                <a:gd name="connsiteX8" fmla="*/ 549390 w 559237"/>
                <a:gd name="connsiteY8" fmla="*/ 167452 h 643884"/>
                <a:gd name="connsiteX9" fmla="*/ 549390 w 559237"/>
                <a:gd name="connsiteY9" fmla="*/ 476433 h 643884"/>
                <a:gd name="connsiteX10" fmla="*/ 280812 w 559237"/>
                <a:gd name="connsiteY10" fmla="*/ 630774 h 643884"/>
                <a:gd name="connsiteX11" fmla="*/ 12235 w 559237"/>
                <a:gd name="connsiteY11" fmla="*/ 476433 h 643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9237" h="643884">
                  <a:moveTo>
                    <a:pt x="559238" y="482988"/>
                  </a:moveTo>
                  <a:lnTo>
                    <a:pt x="559238" y="160897"/>
                  </a:lnTo>
                  <a:lnTo>
                    <a:pt x="279022" y="0"/>
                  </a:lnTo>
                  <a:lnTo>
                    <a:pt x="0" y="160897"/>
                  </a:lnTo>
                  <a:lnTo>
                    <a:pt x="0" y="482988"/>
                  </a:lnTo>
                  <a:lnTo>
                    <a:pt x="279022" y="643884"/>
                  </a:lnTo>
                  <a:close/>
                  <a:moveTo>
                    <a:pt x="12235" y="167452"/>
                  </a:moveTo>
                  <a:lnTo>
                    <a:pt x="280812" y="13110"/>
                  </a:lnTo>
                  <a:lnTo>
                    <a:pt x="549390" y="167452"/>
                  </a:lnTo>
                  <a:lnTo>
                    <a:pt x="549390" y="476433"/>
                  </a:lnTo>
                  <a:lnTo>
                    <a:pt x="280812" y="630774"/>
                  </a:lnTo>
                  <a:lnTo>
                    <a:pt x="12235" y="476433"/>
                  </a:lnTo>
                  <a:close/>
                </a:path>
              </a:pathLst>
            </a:custGeom>
            <a:grpFill/>
            <a:ln w="29774" cap="flat">
              <a:noFill/>
              <a:prstDash val="solid"/>
              <a:miter/>
            </a:ln>
          </p:spPr>
          <p:txBody>
            <a:bodyPr rtlCol="0" anchor="ctr"/>
            <a:lstStyle/>
            <a:p>
              <a:endParaRPr lang="en-US"/>
            </a:p>
          </p:txBody>
        </p:sp>
        <p:sp>
          <p:nvSpPr>
            <p:cNvPr id="34" name="Freeform 33">
              <a:extLst>
                <a:ext uri="{FF2B5EF4-FFF2-40B4-BE49-F238E27FC236}">
                  <a16:creationId xmlns:a16="http://schemas.microsoft.com/office/drawing/2014/main" id="{D8CC61A3-A98B-5B48-BEC1-B4543FE7B9C1}"/>
                </a:ext>
              </a:extLst>
            </p:cNvPr>
            <p:cNvSpPr/>
            <p:nvPr/>
          </p:nvSpPr>
          <p:spPr>
            <a:xfrm>
              <a:off x="8342390" y="2517577"/>
              <a:ext cx="786633" cy="907277"/>
            </a:xfrm>
            <a:custGeom>
              <a:avLst/>
              <a:gdLst>
                <a:gd name="connsiteX0" fmla="*/ 0 w 786633"/>
                <a:gd name="connsiteY0" fmla="*/ 227043 h 907277"/>
                <a:gd name="connsiteX1" fmla="*/ 0 w 786633"/>
                <a:gd name="connsiteY1" fmla="*/ 680533 h 907277"/>
                <a:gd name="connsiteX2" fmla="*/ 393317 w 786633"/>
                <a:gd name="connsiteY2" fmla="*/ 907278 h 907277"/>
                <a:gd name="connsiteX3" fmla="*/ 786633 w 786633"/>
                <a:gd name="connsiteY3" fmla="*/ 680533 h 907277"/>
                <a:gd name="connsiteX4" fmla="*/ 786633 w 786633"/>
                <a:gd name="connsiteY4" fmla="*/ 227043 h 907277"/>
                <a:gd name="connsiteX5" fmla="*/ 393615 w 786633"/>
                <a:gd name="connsiteY5" fmla="*/ 0 h 907277"/>
                <a:gd name="connsiteX6" fmla="*/ 775890 w 786633"/>
                <a:gd name="connsiteY6" fmla="*/ 673978 h 907277"/>
                <a:gd name="connsiteX7" fmla="*/ 393914 w 786633"/>
                <a:gd name="connsiteY7" fmla="*/ 894168 h 907277"/>
                <a:gd name="connsiteX8" fmla="*/ 11638 w 786633"/>
                <a:gd name="connsiteY8" fmla="*/ 673978 h 907277"/>
                <a:gd name="connsiteX9" fmla="*/ 11638 w 786633"/>
                <a:gd name="connsiteY9" fmla="*/ 233300 h 907277"/>
                <a:gd name="connsiteX10" fmla="*/ 393615 w 786633"/>
                <a:gd name="connsiteY10" fmla="*/ 13110 h 907277"/>
                <a:gd name="connsiteX11" fmla="*/ 775890 w 786633"/>
                <a:gd name="connsiteY11" fmla="*/ 233300 h 907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6633" h="907277">
                  <a:moveTo>
                    <a:pt x="0" y="227043"/>
                  </a:moveTo>
                  <a:lnTo>
                    <a:pt x="0" y="680533"/>
                  </a:lnTo>
                  <a:lnTo>
                    <a:pt x="393317" y="907278"/>
                  </a:lnTo>
                  <a:lnTo>
                    <a:pt x="786633" y="680533"/>
                  </a:lnTo>
                  <a:lnTo>
                    <a:pt x="786633" y="227043"/>
                  </a:lnTo>
                  <a:lnTo>
                    <a:pt x="393615" y="0"/>
                  </a:lnTo>
                  <a:close/>
                  <a:moveTo>
                    <a:pt x="775890" y="673978"/>
                  </a:moveTo>
                  <a:lnTo>
                    <a:pt x="393914" y="894168"/>
                  </a:lnTo>
                  <a:lnTo>
                    <a:pt x="11638" y="673978"/>
                  </a:lnTo>
                  <a:lnTo>
                    <a:pt x="11638" y="233300"/>
                  </a:lnTo>
                  <a:lnTo>
                    <a:pt x="393615" y="13110"/>
                  </a:lnTo>
                  <a:lnTo>
                    <a:pt x="775890" y="233300"/>
                  </a:lnTo>
                  <a:close/>
                </a:path>
              </a:pathLst>
            </a:custGeom>
            <a:grpFill/>
            <a:ln w="29774" cap="flat">
              <a:noFill/>
              <a:prstDash val="solid"/>
              <a:miter/>
            </a:ln>
          </p:spPr>
          <p:txBody>
            <a:bodyPr rtlCol="0" anchor="ctr"/>
            <a:lstStyle/>
            <a:p>
              <a:endParaRPr lang="en-US"/>
            </a:p>
          </p:txBody>
        </p:sp>
      </p:grpSp>
      <p:pic>
        <p:nvPicPr>
          <p:cNvPr id="37" name="Graphic 36">
            <a:extLst>
              <a:ext uri="{FF2B5EF4-FFF2-40B4-BE49-F238E27FC236}">
                <a16:creationId xmlns:a16="http://schemas.microsoft.com/office/drawing/2014/main" id="{20104305-BA26-DD4A-9013-286BCC5568F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234843" y="5584621"/>
            <a:ext cx="1981908" cy="553091"/>
          </a:xfrm>
          <a:prstGeom prst="rect">
            <a:avLst/>
          </a:prstGeom>
        </p:spPr>
      </p:pic>
    </p:spTree>
    <p:extLst>
      <p:ext uri="{BB962C8B-B14F-4D97-AF65-F5344CB8AC3E}">
        <p14:creationId xmlns:p14="http://schemas.microsoft.com/office/powerpoint/2010/main" val="12066291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End slide  logos">
    <p:bg>
      <p:bgPr>
        <a:solidFill>
          <a:schemeClr val="tx1"/>
        </a:solidFill>
        <a:effectLst/>
      </p:bgPr>
    </p:bg>
    <p:spTree>
      <p:nvGrpSpPr>
        <p:cNvPr id="1" name=""/>
        <p:cNvGrpSpPr/>
        <p:nvPr/>
      </p:nvGrpSpPr>
      <p:grpSpPr>
        <a:xfrm>
          <a:off x="0" y="0"/>
          <a:ext cx="0" cy="0"/>
          <a:chOff x="0" y="0"/>
          <a:chExt cx="0" cy="0"/>
        </a:xfrm>
      </p:grpSpPr>
      <p:sp>
        <p:nvSpPr>
          <p:cNvPr id="14" name="Freeform 13">
            <a:extLst>
              <a:ext uri="{FF2B5EF4-FFF2-40B4-BE49-F238E27FC236}">
                <a16:creationId xmlns:a16="http://schemas.microsoft.com/office/drawing/2014/main" id="{E0B8C7AC-DA86-654C-9BE5-9FBBCA90C7D0}"/>
              </a:ext>
            </a:extLst>
          </p:cNvPr>
          <p:cNvSpPr/>
          <p:nvPr/>
        </p:nvSpPr>
        <p:spPr>
          <a:xfrm rot="10800000" flipH="1">
            <a:off x="3750115" y="2142849"/>
            <a:ext cx="616264" cy="709972"/>
          </a:xfrm>
          <a:custGeom>
            <a:avLst/>
            <a:gdLst>
              <a:gd name="connsiteX0" fmla="*/ 325575 w 651747"/>
              <a:gd name="connsiteY0" fmla="*/ 0 h 750850"/>
              <a:gd name="connsiteX1" fmla="*/ 0 w 651747"/>
              <a:gd name="connsiteY1" fmla="*/ 187713 h 750850"/>
              <a:gd name="connsiteX2" fmla="*/ 0 w 651747"/>
              <a:gd name="connsiteY2" fmla="*/ 563138 h 750850"/>
              <a:gd name="connsiteX3" fmla="*/ 325575 w 651747"/>
              <a:gd name="connsiteY3" fmla="*/ 750850 h 750850"/>
              <a:gd name="connsiteX4" fmla="*/ 651748 w 651747"/>
              <a:gd name="connsiteY4" fmla="*/ 563138 h 750850"/>
              <a:gd name="connsiteX5" fmla="*/ 651748 w 651747"/>
              <a:gd name="connsiteY5" fmla="*/ 187713 h 750850"/>
              <a:gd name="connsiteX6" fmla="*/ 651748 w 651747"/>
              <a:gd name="connsiteY6" fmla="*/ 561350 h 750850"/>
              <a:gd name="connsiteX7" fmla="*/ 327068 w 651747"/>
              <a:gd name="connsiteY7" fmla="*/ 748467 h 750850"/>
              <a:gd name="connsiteX8" fmla="*/ 1193 w 651747"/>
              <a:gd name="connsiteY8" fmla="*/ 561350 h 750850"/>
              <a:gd name="connsiteX9" fmla="*/ 1193 w 651747"/>
              <a:gd name="connsiteY9" fmla="*/ 188309 h 750850"/>
              <a:gd name="connsiteX10" fmla="*/ 325575 w 651747"/>
              <a:gd name="connsiteY10" fmla="*/ 1192 h 750850"/>
              <a:gd name="connsiteX11" fmla="*/ 651748 w 651747"/>
              <a:gd name="connsiteY11" fmla="*/ 188309 h 750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51747" h="750850">
                <a:moveTo>
                  <a:pt x="325575" y="0"/>
                </a:moveTo>
                <a:lnTo>
                  <a:pt x="0" y="187713"/>
                </a:lnTo>
                <a:lnTo>
                  <a:pt x="0" y="563138"/>
                </a:lnTo>
                <a:lnTo>
                  <a:pt x="325575" y="750850"/>
                </a:lnTo>
                <a:lnTo>
                  <a:pt x="651748" y="563138"/>
                </a:lnTo>
                <a:lnTo>
                  <a:pt x="651748" y="187713"/>
                </a:lnTo>
                <a:close/>
                <a:moveTo>
                  <a:pt x="651748" y="561350"/>
                </a:moveTo>
                <a:lnTo>
                  <a:pt x="327068" y="748467"/>
                </a:lnTo>
                <a:lnTo>
                  <a:pt x="1193" y="561350"/>
                </a:lnTo>
                <a:lnTo>
                  <a:pt x="1193" y="188309"/>
                </a:lnTo>
                <a:lnTo>
                  <a:pt x="325575" y="1192"/>
                </a:lnTo>
                <a:lnTo>
                  <a:pt x="651748" y="188309"/>
                </a:lnTo>
                <a:close/>
              </a:path>
            </a:pathLst>
          </a:custGeom>
          <a:solidFill>
            <a:schemeClr val="accent6">
              <a:lumMod val="90000"/>
              <a:alpha val="47000"/>
            </a:schemeClr>
          </a:solidFill>
          <a:ln w="29774" cap="flat">
            <a:noFill/>
            <a:prstDash val="solid"/>
            <a:miter/>
          </a:ln>
        </p:spPr>
        <p:txBody>
          <a:bodyPr rtlCol="0" anchor="ctr"/>
          <a:lstStyle/>
          <a:p>
            <a:endParaRPr lang="en-US"/>
          </a:p>
        </p:txBody>
      </p:sp>
      <p:pic>
        <p:nvPicPr>
          <p:cNvPr id="37" name="Graphic 36">
            <a:extLst>
              <a:ext uri="{FF2B5EF4-FFF2-40B4-BE49-F238E27FC236}">
                <a16:creationId xmlns:a16="http://schemas.microsoft.com/office/drawing/2014/main" id="{20104305-BA26-DD4A-9013-286BCC5568F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69925" y="3808831"/>
            <a:ext cx="2921000" cy="815163"/>
          </a:xfrm>
          <a:prstGeom prst="rect">
            <a:avLst/>
          </a:prstGeom>
        </p:spPr>
      </p:pic>
      <p:grpSp>
        <p:nvGrpSpPr>
          <p:cNvPr id="55" name="Group 54">
            <a:extLst>
              <a:ext uri="{FF2B5EF4-FFF2-40B4-BE49-F238E27FC236}">
                <a16:creationId xmlns:a16="http://schemas.microsoft.com/office/drawing/2014/main" id="{F017EB19-1616-E544-94A4-D831A2866710}"/>
              </a:ext>
            </a:extLst>
          </p:cNvPr>
          <p:cNvGrpSpPr/>
          <p:nvPr userDrawn="1"/>
        </p:nvGrpSpPr>
        <p:grpSpPr>
          <a:xfrm>
            <a:off x="6096000" y="214746"/>
            <a:ext cx="5895094" cy="3856205"/>
            <a:chOff x="5493484" y="804064"/>
            <a:chExt cx="5895094" cy="3856205"/>
          </a:xfrm>
        </p:grpSpPr>
        <p:sp>
          <p:nvSpPr>
            <p:cNvPr id="7" name="Freeform 6">
              <a:extLst>
                <a:ext uri="{FF2B5EF4-FFF2-40B4-BE49-F238E27FC236}">
                  <a16:creationId xmlns:a16="http://schemas.microsoft.com/office/drawing/2014/main" id="{6C009215-74EA-E74B-B900-23B7EE92E958}"/>
                </a:ext>
              </a:extLst>
            </p:cNvPr>
            <p:cNvSpPr/>
            <p:nvPr/>
          </p:nvSpPr>
          <p:spPr>
            <a:xfrm flipH="1">
              <a:off x="5601635" y="3200338"/>
              <a:ext cx="177760" cy="205838"/>
            </a:xfrm>
            <a:custGeom>
              <a:avLst/>
              <a:gdLst>
                <a:gd name="connsiteX0" fmla="*/ 0 w 194271"/>
                <a:gd name="connsiteY0" fmla="*/ 56016 h 224957"/>
                <a:gd name="connsiteX1" fmla="*/ 0 w 194271"/>
                <a:gd name="connsiteY1" fmla="*/ 168643 h 224957"/>
                <a:gd name="connsiteX2" fmla="*/ 97285 w 194271"/>
                <a:gd name="connsiteY2" fmla="*/ 224957 h 224957"/>
                <a:gd name="connsiteX3" fmla="*/ 194271 w 194271"/>
                <a:gd name="connsiteY3" fmla="*/ 168643 h 224957"/>
                <a:gd name="connsiteX4" fmla="*/ 194271 w 194271"/>
                <a:gd name="connsiteY4" fmla="*/ 56016 h 224957"/>
                <a:gd name="connsiteX5" fmla="*/ 97285 w 194271"/>
                <a:gd name="connsiteY5" fmla="*/ 0 h 224957"/>
                <a:gd name="connsiteX6" fmla="*/ 182334 w 194271"/>
                <a:gd name="connsiteY6" fmla="*/ 161492 h 224957"/>
                <a:gd name="connsiteX7" fmla="*/ 96688 w 194271"/>
                <a:gd name="connsiteY7" fmla="*/ 211251 h 224957"/>
                <a:gd name="connsiteX8" fmla="*/ 10743 w 194271"/>
                <a:gd name="connsiteY8" fmla="*/ 161492 h 224957"/>
                <a:gd name="connsiteX9" fmla="*/ 10743 w 194271"/>
                <a:gd name="connsiteY9" fmla="*/ 62571 h 224957"/>
                <a:gd name="connsiteX10" fmla="*/ 96688 w 194271"/>
                <a:gd name="connsiteY10" fmla="*/ 13110 h 224957"/>
                <a:gd name="connsiteX11" fmla="*/ 182334 w 194271"/>
                <a:gd name="connsiteY11" fmla="*/ 62571 h 224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4271" h="224957">
                  <a:moveTo>
                    <a:pt x="0" y="56016"/>
                  </a:moveTo>
                  <a:lnTo>
                    <a:pt x="0" y="168643"/>
                  </a:lnTo>
                  <a:lnTo>
                    <a:pt x="97285" y="224957"/>
                  </a:lnTo>
                  <a:lnTo>
                    <a:pt x="194271" y="168643"/>
                  </a:lnTo>
                  <a:lnTo>
                    <a:pt x="194271" y="56016"/>
                  </a:lnTo>
                  <a:lnTo>
                    <a:pt x="97285" y="0"/>
                  </a:lnTo>
                  <a:close/>
                  <a:moveTo>
                    <a:pt x="182334" y="161492"/>
                  </a:moveTo>
                  <a:lnTo>
                    <a:pt x="96688" y="211251"/>
                  </a:lnTo>
                  <a:lnTo>
                    <a:pt x="10743" y="161492"/>
                  </a:lnTo>
                  <a:lnTo>
                    <a:pt x="10743" y="62571"/>
                  </a:lnTo>
                  <a:lnTo>
                    <a:pt x="96688" y="13110"/>
                  </a:lnTo>
                  <a:lnTo>
                    <a:pt x="182334" y="62571"/>
                  </a:lnTo>
                  <a:close/>
                </a:path>
              </a:pathLst>
            </a:custGeom>
            <a:solidFill>
              <a:schemeClr val="accent6">
                <a:lumMod val="90000"/>
                <a:alpha val="47000"/>
              </a:schemeClr>
            </a:solidFill>
            <a:ln w="29774" cap="flat">
              <a:noFill/>
              <a:prstDash val="solid"/>
              <a:miter/>
            </a:ln>
          </p:spPr>
          <p:txBody>
            <a:bodyPr rtlCol="0" anchor="ctr"/>
            <a:lstStyle/>
            <a:p>
              <a:endParaRPr lang="en-US"/>
            </a:p>
          </p:txBody>
        </p:sp>
        <p:sp>
          <p:nvSpPr>
            <p:cNvPr id="8" name="Freeform 7">
              <a:extLst>
                <a:ext uri="{FF2B5EF4-FFF2-40B4-BE49-F238E27FC236}">
                  <a16:creationId xmlns:a16="http://schemas.microsoft.com/office/drawing/2014/main" id="{C84D9D7E-D3D4-C34B-B827-B4FE4A0CEEC0}"/>
                </a:ext>
              </a:extLst>
            </p:cNvPr>
            <p:cNvSpPr/>
            <p:nvPr/>
          </p:nvSpPr>
          <p:spPr>
            <a:xfrm flipH="1">
              <a:off x="7741959" y="1575141"/>
              <a:ext cx="527663" cy="608548"/>
            </a:xfrm>
            <a:custGeom>
              <a:avLst/>
              <a:gdLst>
                <a:gd name="connsiteX0" fmla="*/ 0 w 558044"/>
                <a:gd name="connsiteY0" fmla="*/ 160897 h 643586"/>
                <a:gd name="connsiteX1" fmla="*/ 0 w 558044"/>
                <a:gd name="connsiteY1" fmla="*/ 482690 h 643586"/>
                <a:gd name="connsiteX2" fmla="*/ 279022 w 558044"/>
                <a:gd name="connsiteY2" fmla="*/ 643586 h 643586"/>
                <a:gd name="connsiteX3" fmla="*/ 558044 w 558044"/>
                <a:gd name="connsiteY3" fmla="*/ 482690 h 643586"/>
                <a:gd name="connsiteX4" fmla="*/ 558044 w 558044"/>
                <a:gd name="connsiteY4" fmla="*/ 160897 h 643586"/>
                <a:gd name="connsiteX5" fmla="*/ 279022 w 558044"/>
                <a:gd name="connsiteY5" fmla="*/ 0 h 643586"/>
                <a:gd name="connsiteX6" fmla="*/ 546704 w 558044"/>
                <a:gd name="connsiteY6" fmla="*/ 476731 h 643586"/>
                <a:gd name="connsiteX7" fmla="*/ 278127 w 558044"/>
                <a:gd name="connsiteY7" fmla="*/ 631370 h 643586"/>
                <a:gd name="connsiteX8" fmla="*/ 9549 w 558044"/>
                <a:gd name="connsiteY8" fmla="*/ 476731 h 643586"/>
                <a:gd name="connsiteX9" fmla="*/ 9549 w 558044"/>
                <a:gd name="connsiteY9" fmla="*/ 167452 h 643586"/>
                <a:gd name="connsiteX10" fmla="*/ 278127 w 558044"/>
                <a:gd name="connsiteY10" fmla="*/ 13110 h 643586"/>
                <a:gd name="connsiteX11" fmla="*/ 546704 w 558044"/>
                <a:gd name="connsiteY11" fmla="*/ 167452 h 643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8044" h="643586">
                  <a:moveTo>
                    <a:pt x="0" y="160897"/>
                  </a:moveTo>
                  <a:lnTo>
                    <a:pt x="0" y="482690"/>
                  </a:lnTo>
                  <a:lnTo>
                    <a:pt x="279022" y="643586"/>
                  </a:lnTo>
                  <a:lnTo>
                    <a:pt x="558044" y="482690"/>
                  </a:lnTo>
                  <a:lnTo>
                    <a:pt x="558044" y="160897"/>
                  </a:lnTo>
                  <a:lnTo>
                    <a:pt x="279022" y="0"/>
                  </a:lnTo>
                  <a:close/>
                  <a:moveTo>
                    <a:pt x="546704" y="476731"/>
                  </a:moveTo>
                  <a:lnTo>
                    <a:pt x="278127" y="631370"/>
                  </a:lnTo>
                  <a:lnTo>
                    <a:pt x="9549" y="476731"/>
                  </a:lnTo>
                  <a:lnTo>
                    <a:pt x="9549" y="167452"/>
                  </a:lnTo>
                  <a:lnTo>
                    <a:pt x="278127" y="13110"/>
                  </a:lnTo>
                  <a:lnTo>
                    <a:pt x="546704" y="167452"/>
                  </a:lnTo>
                  <a:close/>
                </a:path>
              </a:pathLst>
            </a:custGeom>
            <a:solidFill>
              <a:schemeClr val="accent6">
                <a:lumMod val="90000"/>
                <a:alpha val="47000"/>
              </a:schemeClr>
            </a:solidFill>
            <a:ln w="29774" cap="flat">
              <a:noFill/>
              <a:prstDash val="solid"/>
              <a:miter/>
            </a:ln>
          </p:spPr>
          <p:txBody>
            <a:bodyPr rtlCol="0" anchor="ctr"/>
            <a:lstStyle/>
            <a:p>
              <a:endParaRPr lang="en-US"/>
            </a:p>
          </p:txBody>
        </p:sp>
        <p:sp>
          <p:nvSpPr>
            <p:cNvPr id="10" name="Freeform 9">
              <a:extLst>
                <a:ext uri="{FF2B5EF4-FFF2-40B4-BE49-F238E27FC236}">
                  <a16:creationId xmlns:a16="http://schemas.microsoft.com/office/drawing/2014/main" id="{AFA0FC67-A80D-9749-A3B6-478C71522103}"/>
                </a:ext>
              </a:extLst>
            </p:cNvPr>
            <p:cNvSpPr/>
            <p:nvPr/>
          </p:nvSpPr>
          <p:spPr>
            <a:xfrm flipH="1">
              <a:off x="6545795" y="2686988"/>
              <a:ext cx="458911" cy="529106"/>
            </a:xfrm>
            <a:custGeom>
              <a:avLst/>
              <a:gdLst>
                <a:gd name="connsiteX0" fmla="*/ 634440 w 634439"/>
                <a:gd name="connsiteY0" fmla="*/ 548538 h 731483"/>
                <a:gd name="connsiteX1" fmla="*/ 634440 w 634439"/>
                <a:gd name="connsiteY1" fmla="*/ 182945 h 731483"/>
                <a:gd name="connsiteX2" fmla="*/ 317220 w 634439"/>
                <a:gd name="connsiteY2" fmla="*/ 0 h 731483"/>
                <a:gd name="connsiteX3" fmla="*/ 0 w 634439"/>
                <a:gd name="connsiteY3" fmla="*/ 182945 h 731483"/>
                <a:gd name="connsiteX4" fmla="*/ 0 w 634439"/>
                <a:gd name="connsiteY4" fmla="*/ 548538 h 731483"/>
                <a:gd name="connsiteX5" fmla="*/ 317220 w 634439"/>
                <a:gd name="connsiteY5" fmla="*/ 731483 h 731483"/>
                <a:gd name="connsiteX6" fmla="*/ 7759 w 634439"/>
                <a:gd name="connsiteY6" fmla="*/ 187415 h 731483"/>
                <a:gd name="connsiteX7" fmla="*/ 316921 w 634439"/>
                <a:gd name="connsiteY7" fmla="*/ 8641 h 731483"/>
                <a:gd name="connsiteX8" fmla="*/ 626382 w 634439"/>
                <a:gd name="connsiteY8" fmla="*/ 187415 h 731483"/>
                <a:gd name="connsiteX9" fmla="*/ 626382 w 634439"/>
                <a:gd name="connsiteY9" fmla="*/ 544963 h 731483"/>
                <a:gd name="connsiteX10" fmla="*/ 316921 w 634439"/>
                <a:gd name="connsiteY10" fmla="*/ 723737 h 731483"/>
                <a:gd name="connsiteX11" fmla="*/ 7759 w 634439"/>
                <a:gd name="connsiteY11" fmla="*/ 544963 h 731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34439" h="731483">
                  <a:moveTo>
                    <a:pt x="634440" y="548538"/>
                  </a:moveTo>
                  <a:lnTo>
                    <a:pt x="634440" y="182945"/>
                  </a:lnTo>
                  <a:lnTo>
                    <a:pt x="317220" y="0"/>
                  </a:lnTo>
                  <a:lnTo>
                    <a:pt x="0" y="182945"/>
                  </a:lnTo>
                  <a:lnTo>
                    <a:pt x="0" y="548538"/>
                  </a:lnTo>
                  <a:lnTo>
                    <a:pt x="317220" y="731483"/>
                  </a:lnTo>
                  <a:close/>
                  <a:moveTo>
                    <a:pt x="7759" y="187415"/>
                  </a:moveTo>
                  <a:lnTo>
                    <a:pt x="316921" y="8641"/>
                  </a:lnTo>
                  <a:lnTo>
                    <a:pt x="626382" y="187415"/>
                  </a:lnTo>
                  <a:lnTo>
                    <a:pt x="626382" y="544963"/>
                  </a:lnTo>
                  <a:lnTo>
                    <a:pt x="316921" y="723737"/>
                  </a:lnTo>
                  <a:lnTo>
                    <a:pt x="7759" y="544963"/>
                  </a:lnTo>
                  <a:close/>
                </a:path>
              </a:pathLst>
            </a:custGeom>
            <a:solidFill>
              <a:schemeClr val="accent6">
                <a:lumMod val="90000"/>
                <a:alpha val="47000"/>
              </a:schemeClr>
            </a:solidFill>
            <a:ln w="29774" cap="flat">
              <a:noFill/>
              <a:prstDash val="solid"/>
              <a:miter/>
            </a:ln>
          </p:spPr>
          <p:txBody>
            <a:bodyPr rtlCol="0" anchor="ctr"/>
            <a:lstStyle/>
            <a:p>
              <a:endParaRPr lang="en-US"/>
            </a:p>
          </p:txBody>
        </p:sp>
        <p:sp>
          <p:nvSpPr>
            <p:cNvPr id="12" name="Freeform 11">
              <a:extLst>
                <a:ext uri="{FF2B5EF4-FFF2-40B4-BE49-F238E27FC236}">
                  <a16:creationId xmlns:a16="http://schemas.microsoft.com/office/drawing/2014/main" id="{034B96EC-1EDB-9B47-862C-752292187B36}"/>
                </a:ext>
              </a:extLst>
            </p:cNvPr>
            <p:cNvSpPr/>
            <p:nvPr/>
          </p:nvSpPr>
          <p:spPr>
            <a:xfrm flipH="1">
              <a:off x="6884075" y="1160141"/>
              <a:ext cx="459847" cy="529106"/>
            </a:xfrm>
            <a:custGeom>
              <a:avLst/>
              <a:gdLst>
                <a:gd name="connsiteX0" fmla="*/ 634440 w 634439"/>
                <a:gd name="connsiteY0" fmla="*/ 547346 h 729993"/>
                <a:gd name="connsiteX1" fmla="*/ 634440 w 634439"/>
                <a:gd name="connsiteY1" fmla="*/ 181456 h 729993"/>
                <a:gd name="connsiteX2" fmla="*/ 317220 w 634439"/>
                <a:gd name="connsiteY2" fmla="*/ 0 h 729993"/>
                <a:gd name="connsiteX3" fmla="*/ 0 w 634439"/>
                <a:gd name="connsiteY3" fmla="*/ 182647 h 729993"/>
                <a:gd name="connsiteX4" fmla="*/ 0 w 634439"/>
                <a:gd name="connsiteY4" fmla="*/ 547346 h 729993"/>
                <a:gd name="connsiteX5" fmla="*/ 317220 w 634439"/>
                <a:gd name="connsiteY5" fmla="*/ 729994 h 729993"/>
                <a:gd name="connsiteX6" fmla="*/ 7759 w 634439"/>
                <a:gd name="connsiteY6" fmla="*/ 186223 h 729993"/>
                <a:gd name="connsiteX7" fmla="*/ 316921 w 634439"/>
                <a:gd name="connsiteY7" fmla="*/ 7449 h 729993"/>
                <a:gd name="connsiteX8" fmla="*/ 626382 w 634439"/>
                <a:gd name="connsiteY8" fmla="*/ 186223 h 729993"/>
                <a:gd name="connsiteX9" fmla="*/ 626382 w 634439"/>
                <a:gd name="connsiteY9" fmla="*/ 543771 h 729993"/>
                <a:gd name="connsiteX10" fmla="*/ 316921 w 634439"/>
                <a:gd name="connsiteY10" fmla="*/ 722545 h 729993"/>
                <a:gd name="connsiteX11" fmla="*/ 7759 w 634439"/>
                <a:gd name="connsiteY11" fmla="*/ 543771 h 729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34439" h="729993">
                  <a:moveTo>
                    <a:pt x="634440" y="547346"/>
                  </a:moveTo>
                  <a:lnTo>
                    <a:pt x="634440" y="181456"/>
                  </a:lnTo>
                  <a:lnTo>
                    <a:pt x="317220" y="0"/>
                  </a:lnTo>
                  <a:lnTo>
                    <a:pt x="0" y="182647"/>
                  </a:lnTo>
                  <a:lnTo>
                    <a:pt x="0" y="547346"/>
                  </a:lnTo>
                  <a:lnTo>
                    <a:pt x="317220" y="729994"/>
                  </a:lnTo>
                  <a:close/>
                  <a:moveTo>
                    <a:pt x="7759" y="186223"/>
                  </a:moveTo>
                  <a:lnTo>
                    <a:pt x="316921" y="7449"/>
                  </a:lnTo>
                  <a:lnTo>
                    <a:pt x="626382" y="186223"/>
                  </a:lnTo>
                  <a:lnTo>
                    <a:pt x="626382" y="543771"/>
                  </a:lnTo>
                  <a:lnTo>
                    <a:pt x="316921" y="722545"/>
                  </a:lnTo>
                  <a:lnTo>
                    <a:pt x="7759" y="543771"/>
                  </a:lnTo>
                  <a:close/>
                </a:path>
              </a:pathLst>
            </a:custGeom>
            <a:solidFill>
              <a:schemeClr val="accent6">
                <a:lumMod val="90000"/>
                <a:alpha val="47000"/>
              </a:schemeClr>
            </a:solidFill>
            <a:ln w="29774" cap="flat">
              <a:noFill/>
              <a:prstDash val="solid"/>
              <a:miter/>
            </a:ln>
          </p:spPr>
          <p:txBody>
            <a:bodyPr rtlCol="0" anchor="ctr"/>
            <a:lstStyle/>
            <a:p>
              <a:endParaRPr lang="en-US"/>
            </a:p>
          </p:txBody>
        </p:sp>
        <p:sp>
          <p:nvSpPr>
            <p:cNvPr id="13" name="Freeform 12">
              <a:extLst>
                <a:ext uri="{FF2B5EF4-FFF2-40B4-BE49-F238E27FC236}">
                  <a16:creationId xmlns:a16="http://schemas.microsoft.com/office/drawing/2014/main" id="{3EB7FD32-D842-2143-B79B-CA7C3D064255}"/>
                </a:ext>
              </a:extLst>
            </p:cNvPr>
            <p:cNvSpPr/>
            <p:nvPr/>
          </p:nvSpPr>
          <p:spPr>
            <a:xfrm flipH="1">
              <a:off x="7481322" y="1079989"/>
              <a:ext cx="239008" cy="275567"/>
            </a:xfrm>
            <a:custGeom>
              <a:avLst/>
              <a:gdLst>
                <a:gd name="connsiteX0" fmla="*/ 329753 w 329753"/>
                <a:gd name="connsiteY0" fmla="*/ 285144 h 380192"/>
                <a:gd name="connsiteX1" fmla="*/ 329753 w 329753"/>
                <a:gd name="connsiteY1" fmla="*/ 95048 h 380192"/>
                <a:gd name="connsiteX2" fmla="*/ 165026 w 329753"/>
                <a:gd name="connsiteY2" fmla="*/ 0 h 380192"/>
                <a:gd name="connsiteX3" fmla="*/ 0 w 329753"/>
                <a:gd name="connsiteY3" fmla="*/ 95048 h 380192"/>
                <a:gd name="connsiteX4" fmla="*/ 0 w 329753"/>
                <a:gd name="connsiteY4" fmla="*/ 285144 h 380192"/>
                <a:gd name="connsiteX5" fmla="*/ 165026 w 329753"/>
                <a:gd name="connsiteY5" fmla="*/ 380193 h 380192"/>
                <a:gd name="connsiteX6" fmla="*/ 1492 w 329753"/>
                <a:gd name="connsiteY6" fmla="*/ 95644 h 380192"/>
                <a:gd name="connsiteX7" fmla="*/ 165324 w 329753"/>
                <a:gd name="connsiteY7" fmla="*/ 1192 h 380192"/>
                <a:gd name="connsiteX8" fmla="*/ 329157 w 329753"/>
                <a:gd name="connsiteY8" fmla="*/ 95644 h 380192"/>
                <a:gd name="connsiteX9" fmla="*/ 329157 w 329753"/>
                <a:gd name="connsiteY9" fmla="*/ 284549 h 380192"/>
                <a:gd name="connsiteX10" fmla="*/ 165324 w 329753"/>
                <a:gd name="connsiteY10" fmla="*/ 379001 h 380192"/>
                <a:gd name="connsiteX11" fmla="*/ 1492 w 329753"/>
                <a:gd name="connsiteY11" fmla="*/ 284549 h 380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9753" h="380192">
                  <a:moveTo>
                    <a:pt x="329753" y="285144"/>
                  </a:moveTo>
                  <a:lnTo>
                    <a:pt x="329753" y="95048"/>
                  </a:lnTo>
                  <a:lnTo>
                    <a:pt x="165026" y="0"/>
                  </a:lnTo>
                  <a:lnTo>
                    <a:pt x="0" y="95048"/>
                  </a:lnTo>
                  <a:lnTo>
                    <a:pt x="0" y="285144"/>
                  </a:lnTo>
                  <a:lnTo>
                    <a:pt x="165026" y="380193"/>
                  </a:lnTo>
                  <a:close/>
                  <a:moveTo>
                    <a:pt x="1492" y="95644"/>
                  </a:moveTo>
                  <a:lnTo>
                    <a:pt x="165324" y="1192"/>
                  </a:lnTo>
                  <a:lnTo>
                    <a:pt x="329157" y="95644"/>
                  </a:lnTo>
                  <a:lnTo>
                    <a:pt x="329157" y="284549"/>
                  </a:lnTo>
                  <a:lnTo>
                    <a:pt x="165324" y="379001"/>
                  </a:lnTo>
                  <a:lnTo>
                    <a:pt x="1492" y="284549"/>
                  </a:lnTo>
                  <a:close/>
                </a:path>
              </a:pathLst>
            </a:custGeom>
            <a:solidFill>
              <a:schemeClr val="accent6">
                <a:lumMod val="90000"/>
                <a:alpha val="47000"/>
              </a:schemeClr>
            </a:solidFill>
            <a:ln w="29774" cap="flat">
              <a:noFill/>
              <a:prstDash val="solid"/>
              <a:miter/>
            </a:ln>
          </p:spPr>
          <p:txBody>
            <a:bodyPr rtlCol="0" anchor="ctr"/>
            <a:lstStyle/>
            <a:p>
              <a:endParaRPr lang="en-US"/>
            </a:p>
          </p:txBody>
        </p:sp>
        <p:sp>
          <p:nvSpPr>
            <p:cNvPr id="15" name="Freeform 14">
              <a:extLst>
                <a:ext uri="{FF2B5EF4-FFF2-40B4-BE49-F238E27FC236}">
                  <a16:creationId xmlns:a16="http://schemas.microsoft.com/office/drawing/2014/main" id="{4EF1C2B7-5663-EC49-9594-A20BAD33BA23}"/>
                </a:ext>
              </a:extLst>
            </p:cNvPr>
            <p:cNvSpPr/>
            <p:nvPr/>
          </p:nvSpPr>
          <p:spPr>
            <a:xfrm flipH="1">
              <a:off x="5493484" y="854753"/>
              <a:ext cx="599899" cy="691096"/>
            </a:xfrm>
            <a:custGeom>
              <a:avLst/>
              <a:gdLst>
                <a:gd name="connsiteX0" fmla="*/ 0 w 634439"/>
                <a:gd name="connsiteY0" fmla="*/ 182051 h 730887"/>
                <a:gd name="connsiteX1" fmla="*/ 0 w 634439"/>
                <a:gd name="connsiteY1" fmla="*/ 547942 h 730887"/>
                <a:gd name="connsiteX2" fmla="*/ 317220 w 634439"/>
                <a:gd name="connsiteY2" fmla="*/ 730888 h 730887"/>
                <a:gd name="connsiteX3" fmla="*/ 634440 w 634439"/>
                <a:gd name="connsiteY3" fmla="*/ 547942 h 730887"/>
                <a:gd name="connsiteX4" fmla="*/ 634440 w 634439"/>
                <a:gd name="connsiteY4" fmla="*/ 182051 h 730887"/>
                <a:gd name="connsiteX5" fmla="*/ 317220 w 634439"/>
                <a:gd name="connsiteY5" fmla="*/ 0 h 730887"/>
                <a:gd name="connsiteX6" fmla="*/ 623100 w 634439"/>
                <a:gd name="connsiteY6" fmla="*/ 541387 h 730887"/>
                <a:gd name="connsiteX7" fmla="*/ 317220 w 634439"/>
                <a:gd name="connsiteY7" fmla="*/ 717777 h 730887"/>
                <a:gd name="connsiteX8" fmla="*/ 11340 w 634439"/>
                <a:gd name="connsiteY8" fmla="*/ 541387 h 730887"/>
                <a:gd name="connsiteX9" fmla="*/ 11340 w 634439"/>
                <a:gd name="connsiteY9" fmla="*/ 188607 h 730887"/>
                <a:gd name="connsiteX10" fmla="*/ 317220 w 634439"/>
                <a:gd name="connsiteY10" fmla="*/ 12514 h 730887"/>
                <a:gd name="connsiteX11" fmla="*/ 623100 w 634439"/>
                <a:gd name="connsiteY11" fmla="*/ 188607 h 730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34439" h="730887">
                  <a:moveTo>
                    <a:pt x="0" y="182051"/>
                  </a:moveTo>
                  <a:lnTo>
                    <a:pt x="0" y="547942"/>
                  </a:lnTo>
                  <a:lnTo>
                    <a:pt x="317220" y="730888"/>
                  </a:lnTo>
                  <a:lnTo>
                    <a:pt x="634440" y="547942"/>
                  </a:lnTo>
                  <a:lnTo>
                    <a:pt x="634440" y="182051"/>
                  </a:lnTo>
                  <a:lnTo>
                    <a:pt x="317220" y="0"/>
                  </a:lnTo>
                  <a:close/>
                  <a:moveTo>
                    <a:pt x="623100" y="541387"/>
                  </a:moveTo>
                  <a:lnTo>
                    <a:pt x="317220" y="717777"/>
                  </a:lnTo>
                  <a:lnTo>
                    <a:pt x="11340" y="541387"/>
                  </a:lnTo>
                  <a:lnTo>
                    <a:pt x="11340" y="188607"/>
                  </a:lnTo>
                  <a:lnTo>
                    <a:pt x="317220" y="12514"/>
                  </a:lnTo>
                  <a:lnTo>
                    <a:pt x="623100" y="188607"/>
                  </a:lnTo>
                  <a:close/>
                </a:path>
              </a:pathLst>
            </a:custGeom>
            <a:solidFill>
              <a:schemeClr val="accent6">
                <a:lumMod val="90000"/>
                <a:alpha val="47000"/>
              </a:schemeClr>
            </a:solidFill>
            <a:ln w="29774"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D1F8B2B6-C0FE-C64D-9044-1391ECB9F45D}"/>
                </a:ext>
              </a:extLst>
            </p:cNvPr>
            <p:cNvSpPr/>
            <p:nvPr/>
          </p:nvSpPr>
          <p:spPr>
            <a:xfrm flipH="1">
              <a:off x="7119556" y="2059098"/>
              <a:ext cx="364600" cy="419786"/>
            </a:xfrm>
            <a:custGeom>
              <a:avLst/>
              <a:gdLst>
                <a:gd name="connsiteX0" fmla="*/ 559238 w 559237"/>
                <a:gd name="connsiteY0" fmla="*/ 482988 h 643884"/>
                <a:gd name="connsiteX1" fmla="*/ 559238 w 559237"/>
                <a:gd name="connsiteY1" fmla="*/ 160897 h 643884"/>
                <a:gd name="connsiteX2" fmla="*/ 279022 w 559237"/>
                <a:gd name="connsiteY2" fmla="*/ 0 h 643884"/>
                <a:gd name="connsiteX3" fmla="*/ 0 w 559237"/>
                <a:gd name="connsiteY3" fmla="*/ 160897 h 643884"/>
                <a:gd name="connsiteX4" fmla="*/ 0 w 559237"/>
                <a:gd name="connsiteY4" fmla="*/ 482988 h 643884"/>
                <a:gd name="connsiteX5" fmla="*/ 279022 w 559237"/>
                <a:gd name="connsiteY5" fmla="*/ 643884 h 643884"/>
                <a:gd name="connsiteX6" fmla="*/ 12235 w 559237"/>
                <a:gd name="connsiteY6" fmla="*/ 167452 h 643884"/>
                <a:gd name="connsiteX7" fmla="*/ 280812 w 559237"/>
                <a:gd name="connsiteY7" fmla="*/ 13110 h 643884"/>
                <a:gd name="connsiteX8" fmla="*/ 549390 w 559237"/>
                <a:gd name="connsiteY8" fmla="*/ 167452 h 643884"/>
                <a:gd name="connsiteX9" fmla="*/ 549390 w 559237"/>
                <a:gd name="connsiteY9" fmla="*/ 476433 h 643884"/>
                <a:gd name="connsiteX10" fmla="*/ 280812 w 559237"/>
                <a:gd name="connsiteY10" fmla="*/ 630774 h 643884"/>
                <a:gd name="connsiteX11" fmla="*/ 12235 w 559237"/>
                <a:gd name="connsiteY11" fmla="*/ 476433 h 643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9237" h="643884">
                  <a:moveTo>
                    <a:pt x="559238" y="482988"/>
                  </a:moveTo>
                  <a:lnTo>
                    <a:pt x="559238" y="160897"/>
                  </a:lnTo>
                  <a:lnTo>
                    <a:pt x="279022" y="0"/>
                  </a:lnTo>
                  <a:lnTo>
                    <a:pt x="0" y="160897"/>
                  </a:lnTo>
                  <a:lnTo>
                    <a:pt x="0" y="482988"/>
                  </a:lnTo>
                  <a:lnTo>
                    <a:pt x="279022" y="643884"/>
                  </a:lnTo>
                  <a:close/>
                  <a:moveTo>
                    <a:pt x="12235" y="167452"/>
                  </a:moveTo>
                  <a:lnTo>
                    <a:pt x="280812" y="13110"/>
                  </a:lnTo>
                  <a:lnTo>
                    <a:pt x="549390" y="167452"/>
                  </a:lnTo>
                  <a:lnTo>
                    <a:pt x="549390" y="476433"/>
                  </a:lnTo>
                  <a:lnTo>
                    <a:pt x="280812" y="630774"/>
                  </a:lnTo>
                  <a:lnTo>
                    <a:pt x="12235" y="476433"/>
                  </a:lnTo>
                  <a:close/>
                </a:path>
              </a:pathLst>
            </a:custGeom>
            <a:solidFill>
              <a:schemeClr val="accent6">
                <a:lumMod val="90000"/>
                <a:alpha val="47000"/>
              </a:schemeClr>
            </a:solidFill>
            <a:ln w="29774"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334985EE-CA37-BA4F-8B18-C36A6E146524}"/>
                </a:ext>
              </a:extLst>
            </p:cNvPr>
            <p:cNvSpPr/>
            <p:nvPr/>
          </p:nvSpPr>
          <p:spPr>
            <a:xfrm>
              <a:off x="8534843" y="3932997"/>
              <a:ext cx="263488" cy="301489"/>
            </a:xfrm>
            <a:custGeom>
              <a:avLst/>
              <a:gdLst>
                <a:gd name="connsiteX0" fmla="*/ 0 w 298419"/>
                <a:gd name="connsiteY0" fmla="*/ 85514 h 341458"/>
                <a:gd name="connsiteX1" fmla="*/ 0 w 298419"/>
                <a:gd name="connsiteY1" fmla="*/ 255945 h 341458"/>
                <a:gd name="connsiteX2" fmla="*/ 149210 w 298419"/>
                <a:gd name="connsiteY2" fmla="*/ 341458 h 341458"/>
                <a:gd name="connsiteX3" fmla="*/ 298419 w 298419"/>
                <a:gd name="connsiteY3" fmla="*/ 255945 h 341458"/>
                <a:gd name="connsiteX4" fmla="*/ 298419 w 298419"/>
                <a:gd name="connsiteY4" fmla="*/ 85514 h 341458"/>
                <a:gd name="connsiteX5" fmla="*/ 149210 w 298419"/>
                <a:gd name="connsiteY5" fmla="*/ 0 h 341458"/>
                <a:gd name="connsiteX6" fmla="*/ 284692 w 298419"/>
                <a:gd name="connsiteY6" fmla="*/ 249390 h 341458"/>
                <a:gd name="connsiteX7" fmla="*/ 148016 w 298419"/>
                <a:gd name="connsiteY7" fmla="*/ 328348 h 341458"/>
                <a:gd name="connsiteX8" fmla="*/ 11340 w 298419"/>
                <a:gd name="connsiteY8" fmla="*/ 249390 h 341458"/>
                <a:gd name="connsiteX9" fmla="*/ 11340 w 298419"/>
                <a:gd name="connsiteY9" fmla="*/ 92069 h 341458"/>
                <a:gd name="connsiteX10" fmla="*/ 148016 w 298419"/>
                <a:gd name="connsiteY10" fmla="*/ 13110 h 341458"/>
                <a:gd name="connsiteX11" fmla="*/ 284692 w 298419"/>
                <a:gd name="connsiteY11" fmla="*/ 92069 h 341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8419" h="341458">
                  <a:moveTo>
                    <a:pt x="0" y="85514"/>
                  </a:moveTo>
                  <a:lnTo>
                    <a:pt x="0" y="255945"/>
                  </a:lnTo>
                  <a:lnTo>
                    <a:pt x="149210" y="341458"/>
                  </a:lnTo>
                  <a:lnTo>
                    <a:pt x="298419" y="255945"/>
                  </a:lnTo>
                  <a:lnTo>
                    <a:pt x="298419" y="85514"/>
                  </a:lnTo>
                  <a:lnTo>
                    <a:pt x="149210" y="0"/>
                  </a:lnTo>
                  <a:close/>
                  <a:moveTo>
                    <a:pt x="284692" y="249390"/>
                  </a:moveTo>
                  <a:lnTo>
                    <a:pt x="148016" y="328348"/>
                  </a:lnTo>
                  <a:lnTo>
                    <a:pt x="11340" y="249390"/>
                  </a:lnTo>
                  <a:lnTo>
                    <a:pt x="11340" y="92069"/>
                  </a:lnTo>
                  <a:lnTo>
                    <a:pt x="148016" y="13110"/>
                  </a:lnTo>
                  <a:lnTo>
                    <a:pt x="284692" y="92069"/>
                  </a:lnTo>
                  <a:close/>
                </a:path>
              </a:pathLst>
            </a:custGeom>
            <a:solidFill>
              <a:schemeClr val="accent6">
                <a:lumMod val="90000"/>
                <a:alpha val="47000"/>
              </a:schemeClr>
            </a:solidFill>
            <a:ln w="29774"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0F330C4F-9F56-924F-A490-B3D3AA2F8DBB}"/>
                </a:ext>
              </a:extLst>
            </p:cNvPr>
            <p:cNvSpPr/>
            <p:nvPr/>
          </p:nvSpPr>
          <p:spPr>
            <a:xfrm>
              <a:off x="10852732" y="2711038"/>
              <a:ext cx="535846" cy="618690"/>
            </a:xfrm>
            <a:custGeom>
              <a:avLst/>
              <a:gdLst>
                <a:gd name="connsiteX0" fmla="*/ 566698 w 566698"/>
                <a:gd name="connsiteY0" fmla="*/ 163280 h 654312"/>
                <a:gd name="connsiteX1" fmla="*/ 283498 w 566698"/>
                <a:gd name="connsiteY1" fmla="*/ 0 h 654312"/>
                <a:gd name="connsiteX2" fmla="*/ 0 w 566698"/>
                <a:gd name="connsiteY2" fmla="*/ 163280 h 654312"/>
                <a:gd name="connsiteX3" fmla="*/ 0 w 566698"/>
                <a:gd name="connsiteY3" fmla="*/ 491033 h 654312"/>
                <a:gd name="connsiteX4" fmla="*/ 283498 w 566698"/>
                <a:gd name="connsiteY4" fmla="*/ 654313 h 654312"/>
                <a:gd name="connsiteX5" fmla="*/ 566698 w 566698"/>
                <a:gd name="connsiteY5" fmla="*/ 491033 h 654312"/>
                <a:gd name="connsiteX6" fmla="*/ 555358 w 566698"/>
                <a:gd name="connsiteY6" fmla="*/ 483286 h 654312"/>
                <a:gd name="connsiteX7" fmla="*/ 283498 w 566698"/>
                <a:gd name="connsiteY7" fmla="*/ 640011 h 654312"/>
                <a:gd name="connsiteX8" fmla="*/ 11937 w 566698"/>
                <a:gd name="connsiteY8" fmla="*/ 483286 h 654312"/>
                <a:gd name="connsiteX9" fmla="*/ 11937 w 566698"/>
                <a:gd name="connsiteY9" fmla="*/ 169835 h 654312"/>
                <a:gd name="connsiteX10" fmla="*/ 284095 w 566698"/>
                <a:gd name="connsiteY10" fmla="*/ 13110 h 654312"/>
                <a:gd name="connsiteX11" fmla="*/ 555955 w 566698"/>
                <a:gd name="connsiteY11" fmla="*/ 169835 h 654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66698" h="654312">
                  <a:moveTo>
                    <a:pt x="566698" y="163280"/>
                  </a:moveTo>
                  <a:lnTo>
                    <a:pt x="283498" y="0"/>
                  </a:lnTo>
                  <a:lnTo>
                    <a:pt x="0" y="163280"/>
                  </a:lnTo>
                  <a:lnTo>
                    <a:pt x="0" y="491033"/>
                  </a:lnTo>
                  <a:lnTo>
                    <a:pt x="283498" y="654313"/>
                  </a:lnTo>
                  <a:lnTo>
                    <a:pt x="566698" y="491033"/>
                  </a:lnTo>
                  <a:close/>
                  <a:moveTo>
                    <a:pt x="555358" y="483286"/>
                  </a:moveTo>
                  <a:lnTo>
                    <a:pt x="283498" y="640011"/>
                  </a:lnTo>
                  <a:lnTo>
                    <a:pt x="11937" y="483286"/>
                  </a:lnTo>
                  <a:lnTo>
                    <a:pt x="11937" y="169835"/>
                  </a:lnTo>
                  <a:lnTo>
                    <a:pt x="284095" y="13110"/>
                  </a:lnTo>
                  <a:lnTo>
                    <a:pt x="555955" y="169835"/>
                  </a:lnTo>
                  <a:close/>
                </a:path>
              </a:pathLst>
            </a:custGeom>
            <a:solidFill>
              <a:schemeClr val="accent6">
                <a:lumMod val="90000"/>
                <a:alpha val="47000"/>
              </a:schemeClr>
            </a:solidFill>
            <a:ln w="29774"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FDFD549B-47C8-C040-AE78-33190BCB782E}"/>
                </a:ext>
              </a:extLst>
            </p:cNvPr>
            <p:cNvSpPr/>
            <p:nvPr/>
          </p:nvSpPr>
          <p:spPr>
            <a:xfrm>
              <a:off x="11154203" y="1249245"/>
              <a:ext cx="225738" cy="258068"/>
            </a:xfrm>
            <a:custGeom>
              <a:avLst/>
              <a:gdLst>
                <a:gd name="connsiteX0" fmla="*/ 119368 w 238735"/>
                <a:gd name="connsiteY0" fmla="*/ 0 h 272927"/>
                <a:gd name="connsiteX1" fmla="*/ 0 w 238735"/>
                <a:gd name="connsiteY1" fmla="*/ 68232 h 272927"/>
                <a:gd name="connsiteX2" fmla="*/ 0 w 238735"/>
                <a:gd name="connsiteY2" fmla="*/ 204696 h 272927"/>
                <a:gd name="connsiteX3" fmla="*/ 119368 w 238735"/>
                <a:gd name="connsiteY3" fmla="*/ 272928 h 272927"/>
                <a:gd name="connsiteX4" fmla="*/ 238735 w 238735"/>
                <a:gd name="connsiteY4" fmla="*/ 204696 h 272927"/>
                <a:gd name="connsiteX5" fmla="*/ 238735 w 238735"/>
                <a:gd name="connsiteY5" fmla="*/ 68232 h 272927"/>
                <a:gd name="connsiteX6" fmla="*/ 226500 w 238735"/>
                <a:gd name="connsiteY6" fmla="*/ 198141 h 272927"/>
                <a:gd name="connsiteX7" fmla="*/ 119368 w 238735"/>
                <a:gd name="connsiteY7" fmla="*/ 259818 h 272927"/>
                <a:gd name="connsiteX8" fmla="*/ 12235 w 238735"/>
                <a:gd name="connsiteY8" fmla="*/ 197247 h 272927"/>
                <a:gd name="connsiteX9" fmla="*/ 12235 w 238735"/>
                <a:gd name="connsiteY9" fmla="*/ 73893 h 272927"/>
                <a:gd name="connsiteX10" fmla="*/ 119368 w 238735"/>
                <a:gd name="connsiteY10" fmla="*/ 12216 h 272927"/>
                <a:gd name="connsiteX11" fmla="*/ 226500 w 238735"/>
                <a:gd name="connsiteY11" fmla="*/ 73893 h 272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735" h="272927">
                  <a:moveTo>
                    <a:pt x="119368" y="0"/>
                  </a:moveTo>
                  <a:lnTo>
                    <a:pt x="0" y="68232"/>
                  </a:lnTo>
                  <a:lnTo>
                    <a:pt x="0" y="204696"/>
                  </a:lnTo>
                  <a:lnTo>
                    <a:pt x="119368" y="272928"/>
                  </a:lnTo>
                  <a:lnTo>
                    <a:pt x="238735" y="204696"/>
                  </a:lnTo>
                  <a:lnTo>
                    <a:pt x="238735" y="68232"/>
                  </a:lnTo>
                  <a:close/>
                  <a:moveTo>
                    <a:pt x="226500" y="198141"/>
                  </a:moveTo>
                  <a:lnTo>
                    <a:pt x="119368" y="259818"/>
                  </a:lnTo>
                  <a:lnTo>
                    <a:pt x="12235" y="197247"/>
                  </a:lnTo>
                  <a:lnTo>
                    <a:pt x="12235" y="73893"/>
                  </a:lnTo>
                  <a:lnTo>
                    <a:pt x="119368" y="12216"/>
                  </a:lnTo>
                  <a:lnTo>
                    <a:pt x="226500" y="73893"/>
                  </a:lnTo>
                  <a:close/>
                </a:path>
              </a:pathLst>
            </a:custGeom>
            <a:solidFill>
              <a:schemeClr val="accent6">
                <a:lumMod val="90000"/>
                <a:alpha val="47000"/>
              </a:schemeClr>
            </a:solidFill>
            <a:ln w="29774"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73F26864-849B-C240-8BA7-A823CF85A784}"/>
                </a:ext>
              </a:extLst>
            </p:cNvPr>
            <p:cNvSpPr/>
            <p:nvPr/>
          </p:nvSpPr>
          <p:spPr>
            <a:xfrm>
              <a:off x="9799175" y="1896795"/>
              <a:ext cx="183694" cy="212710"/>
            </a:xfrm>
            <a:custGeom>
              <a:avLst/>
              <a:gdLst>
                <a:gd name="connsiteX0" fmla="*/ 0 w 194271"/>
                <a:gd name="connsiteY0" fmla="*/ 56016 h 224957"/>
                <a:gd name="connsiteX1" fmla="*/ 0 w 194271"/>
                <a:gd name="connsiteY1" fmla="*/ 168643 h 224957"/>
                <a:gd name="connsiteX2" fmla="*/ 97285 w 194271"/>
                <a:gd name="connsiteY2" fmla="*/ 224957 h 224957"/>
                <a:gd name="connsiteX3" fmla="*/ 194271 w 194271"/>
                <a:gd name="connsiteY3" fmla="*/ 168643 h 224957"/>
                <a:gd name="connsiteX4" fmla="*/ 194271 w 194271"/>
                <a:gd name="connsiteY4" fmla="*/ 56016 h 224957"/>
                <a:gd name="connsiteX5" fmla="*/ 97285 w 194271"/>
                <a:gd name="connsiteY5" fmla="*/ 0 h 224957"/>
                <a:gd name="connsiteX6" fmla="*/ 182334 w 194271"/>
                <a:gd name="connsiteY6" fmla="*/ 161492 h 224957"/>
                <a:gd name="connsiteX7" fmla="*/ 96688 w 194271"/>
                <a:gd name="connsiteY7" fmla="*/ 211251 h 224957"/>
                <a:gd name="connsiteX8" fmla="*/ 10743 w 194271"/>
                <a:gd name="connsiteY8" fmla="*/ 161492 h 224957"/>
                <a:gd name="connsiteX9" fmla="*/ 10743 w 194271"/>
                <a:gd name="connsiteY9" fmla="*/ 62571 h 224957"/>
                <a:gd name="connsiteX10" fmla="*/ 96688 w 194271"/>
                <a:gd name="connsiteY10" fmla="*/ 13110 h 224957"/>
                <a:gd name="connsiteX11" fmla="*/ 182334 w 194271"/>
                <a:gd name="connsiteY11" fmla="*/ 62571 h 224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4271" h="224957">
                  <a:moveTo>
                    <a:pt x="0" y="56016"/>
                  </a:moveTo>
                  <a:lnTo>
                    <a:pt x="0" y="168643"/>
                  </a:lnTo>
                  <a:lnTo>
                    <a:pt x="97285" y="224957"/>
                  </a:lnTo>
                  <a:lnTo>
                    <a:pt x="194271" y="168643"/>
                  </a:lnTo>
                  <a:lnTo>
                    <a:pt x="194271" y="56016"/>
                  </a:lnTo>
                  <a:lnTo>
                    <a:pt x="97285" y="0"/>
                  </a:lnTo>
                  <a:close/>
                  <a:moveTo>
                    <a:pt x="182334" y="161492"/>
                  </a:moveTo>
                  <a:lnTo>
                    <a:pt x="96688" y="211251"/>
                  </a:lnTo>
                  <a:lnTo>
                    <a:pt x="10743" y="161492"/>
                  </a:lnTo>
                  <a:lnTo>
                    <a:pt x="10743" y="62571"/>
                  </a:lnTo>
                  <a:lnTo>
                    <a:pt x="96688" y="13110"/>
                  </a:lnTo>
                  <a:lnTo>
                    <a:pt x="182334" y="62571"/>
                  </a:lnTo>
                  <a:close/>
                </a:path>
              </a:pathLst>
            </a:custGeom>
            <a:solidFill>
              <a:schemeClr val="accent6">
                <a:lumMod val="90000"/>
                <a:alpha val="47000"/>
              </a:schemeClr>
            </a:solidFill>
            <a:ln w="29774"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3198EBE1-AA9E-5340-BCBB-DF23C4C9E85E}"/>
                </a:ext>
              </a:extLst>
            </p:cNvPr>
            <p:cNvSpPr/>
            <p:nvPr/>
          </p:nvSpPr>
          <p:spPr>
            <a:xfrm>
              <a:off x="9485446" y="3365529"/>
              <a:ext cx="527663" cy="608548"/>
            </a:xfrm>
            <a:custGeom>
              <a:avLst/>
              <a:gdLst>
                <a:gd name="connsiteX0" fmla="*/ 0 w 558044"/>
                <a:gd name="connsiteY0" fmla="*/ 160897 h 643586"/>
                <a:gd name="connsiteX1" fmla="*/ 0 w 558044"/>
                <a:gd name="connsiteY1" fmla="*/ 482690 h 643586"/>
                <a:gd name="connsiteX2" fmla="*/ 279022 w 558044"/>
                <a:gd name="connsiteY2" fmla="*/ 643586 h 643586"/>
                <a:gd name="connsiteX3" fmla="*/ 558044 w 558044"/>
                <a:gd name="connsiteY3" fmla="*/ 482690 h 643586"/>
                <a:gd name="connsiteX4" fmla="*/ 558044 w 558044"/>
                <a:gd name="connsiteY4" fmla="*/ 160897 h 643586"/>
                <a:gd name="connsiteX5" fmla="*/ 279022 w 558044"/>
                <a:gd name="connsiteY5" fmla="*/ 0 h 643586"/>
                <a:gd name="connsiteX6" fmla="*/ 546704 w 558044"/>
                <a:gd name="connsiteY6" fmla="*/ 476731 h 643586"/>
                <a:gd name="connsiteX7" fmla="*/ 278127 w 558044"/>
                <a:gd name="connsiteY7" fmla="*/ 631370 h 643586"/>
                <a:gd name="connsiteX8" fmla="*/ 9549 w 558044"/>
                <a:gd name="connsiteY8" fmla="*/ 476731 h 643586"/>
                <a:gd name="connsiteX9" fmla="*/ 9549 w 558044"/>
                <a:gd name="connsiteY9" fmla="*/ 167452 h 643586"/>
                <a:gd name="connsiteX10" fmla="*/ 278127 w 558044"/>
                <a:gd name="connsiteY10" fmla="*/ 13110 h 643586"/>
                <a:gd name="connsiteX11" fmla="*/ 546704 w 558044"/>
                <a:gd name="connsiteY11" fmla="*/ 167452 h 643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8044" h="643586">
                  <a:moveTo>
                    <a:pt x="0" y="160897"/>
                  </a:moveTo>
                  <a:lnTo>
                    <a:pt x="0" y="482690"/>
                  </a:lnTo>
                  <a:lnTo>
                    <a:pt x="279022" y="643586"/>
                  </a:lnTo>
                  <a:lnTo>
                    <a:pt x="558044" y="482690"/>
                  </a:lnTo>
                  <a:lnTo>
                    <a:pt x="558044" y="160897"/>
                  </a:lnTo>
                  <a:lnTo>
                    <a:pt x="279022" y="0"/>
                  </a:lnTo>
                  <a:close/>
                  <a:moveTo>
                    <a:pt x="546704" y="476731"/>
                  </a:moveTo>
                  <a:lnTo>
                    <a:pt x="278127" y="631370"/>
                  </a:lnTo>
                  <a:lnTo>
                    <a:pt x="9549" y="476731"/>
                  </a:lnTo>
                  <a:lnTo>
                    <a:pt x="9549" y="167452"/>
                  </a:lnTo>
                  <a:lnTo>
                    <a:pt x="278127" y="13110"/>
                  </a:lnTo>
                  <a:lnTo>
                    <a:pt x="546704" y="167452"/>
                  </a:lnTo>
                  <a:close/>
                </a:path>
              </a:pathLst>
            </a:custGeom>
            <a:solidFill>
              <a:schemeClr val="accent6">
                <a:lumMod val="90000"/>
                <a:alpha val="47000"/>
              </a:schemeClr>
            </a:solidFill>
            <a:ln w="29774"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8F441EA8-3A87-B243-A848-DEE48D60E0BE}"/>
                </a:ext>
              </a:extLst>
            </p:cNvPr>
            <p:cNvSpPr/>
            <p:nvPr/>
          </p:nvSpPr>
          <p:spPr>
            <a:xfrm>
              <a:off x="7698681" y="3403865"/>
              <a:ext cx="568014" cy="654753"/>
            </a:xfrm>
            <a:custGeom>
              <a:avLst/>
              <a:gdLst>
                <a:gd name="connsiteX0" fmla="*/ 0 w 600718"/>
                <a:gd name="connsiteY0" fmla="*/ 173113 h 692451"/>
                <a:gd name="connsiteX1" fmla="*/ 0 w 600718"/>
                <a:gd name="connsiteY1" fmla="*/ 519339 h 692451"/>
                <a:gd name="connsiteX2" fmla="*/ 300210 w 600718"/>
                <a:gd name="connsiteY2" fmla="*/ 692451 h 692451"/>
                <a:gd name="connsiteX3" fmla="*/ 600718 w 600718"/>
                <a:gd name="connsiteY3" fmla="*/ 519339 h 692451"/>
                <a:gd name="connsiteX4" fmla="*/ 600718 w 600718"/>
                <a:gd name="connsiteY4" fmla="*/ 173113 h 692451"/>
                <a:gd name="connsiteX5" fmla="*/ 300210 w 600718"/>
                <a:gd name="connsiteY5" fmla="*/ 0 h 692451"/>
                <a:gd name="connsiteX6" fmla="*/ 592661 w 600718"/>
                <a:gd name="connsiteY6" fmla="*/ 514869 h 692451"/>
                <a:gd name="connsiteX7" fmla="*/ 300210 w 600718"/>
                <a:gd name="connsiteY7" fmla="*/ 683215 h 692451"/>
                <a:gd name="connsiteX8" fmla="*/ 8057 w 600718"/>
                <a:gd name="connsiteY8" fmla="*/ 514869 h 692451"/>
                <a:gd name="connsiteX9" fmla="*/ 8057 w 600718"/>
                <a:gd name="connsiteY9" fmla="*/ 177582 h 692451"/>
                <a:gd name="connsiteX10" fmla="*/ 300210 w 600718"/>
                <a:gd name="connsiteY10" fmla="*/ 9237 h 692451"/>
                <a:gd name="connsiteX11" fmla="*/ 592661 w 600718"/>
                <a:gd name="connsiteY11" fmla="*/ 177582 h 692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0718" h="692451">
                  <a:moveTo>
                    <a:pt x="0" y="173113"/>
                  </a:moveTo>
                  <a:lnTo>
                    <a:pt x="0" y="519339"/>
                  </a:lnTo>
                  <a:lnTo>
                    <a:pt x="300210" y="692451"/>
                  </a:lnTo>
                  <a:lnTo>
                    <a:pt x="600718" y="519339"/>
                  </a:lnTo>
                  <a:lnTo>
                    <a:pt x="600718" y="173113"/>
                  </a:lnTo>
                  <a:lnTo>
                    <a:pt x="300210" y="0"/>
                  </a:lnTo>
                  <a:close/>
                  <a:moveTo>
                    <a:pt x="592661" y="514869"/>
                  </a:moveTo>
                  <a:lnTo>
                    <a:pt x="300210" y="683215"/>
                  </a:lnTo>
                  <a:lnTo>
                    <a:pt x="8057" y="514869"/>
                  </a:lnTo>
                  <a:lnTo>
                    <a:pt x="8057" y="177582"/>
                  </a:lnTo>
                  <a:lnTo>
                    <a:pt x="300210" y="9237"/>
                  </a:lnTo>
                  <a:lnTo>
                    <a:pt x="592661" y="177582"/>
                  </a:lnTo>
                  <a:close/>
                </a:path>
              </a:pathLst>
            </a:custGeom>
            <a:solidFill>
              <a:schemeClr val="accent6">
                <a:lumMod val="90000"/>
                <a:alpha val="47000"/>
              </a:schemeClr>
            </a:solidFill>
            <a:ln w="29774" cap="flat">
              <a:noFill/>
              <a:prstDash val="solid"/>
              <a:miter/>
            </a:ln>
          </p:spPr>
          <p:txBody>
            <a:bodyPr rtlCol="0" anchor="ctr"/>
            <a:lstStyle/>
            <a:p>
              <a:endParaRPr lang="en-US"/>
            </a:p>
          </p:txBody>
        </p:sp>
        <p:sp>
          <p:nvSpPr>
            <p:cNvPr id="26" name="Freeform 25">
              <a:extLst>
                <a:ext uri="{FF2B5EF4-FFF2-40B4-BE49-F238E27FC236}">
                  <a16:creationId xmlns:a16="http://schemas.microsoft.com/office/drawing/2014/main" id="{A974DB6F-1265-D44F-B795-20F67512BBC6}"/>
                </a:ext>
              </a:extLst>
            </p:cNvPr>
            <p:cNvSpPr/>
            <p:nvPr/>
          </p:nvSpPr>
          <p:spPr>
            <a:xfrm>
              <a:off x="8168561" y="2657477"/>
              <a:ext cx="599899" cy="691660"/>
            </a:xfrm>
            <a:custGeom>
              <a:avLst/>
              <a:gdLst>
                <a:gd name="connsiteX0" fmla="*/ 634440 w 634439"/>
                <a:gd name="connsiteY0" fmla="*/ 548538 h 731483"/>
                <a:gd name="connsiteX1" fmla="*/ 634440 w 634439"/>
                <a:gd name="connsiteY1" fmla="*/ 182945 h 731483"/>
                <a:gd name="connsiteX2" fmla="*/ 317220 w 634439"/>
                <a:gd name="connsiteY2" fmla="*/ 0 h 731483"/>
                <a:gd name="connsiteX3" fmla="*/ 0 w 634439"/>
                <a:gd name="connsiteY3" fmla="*/ 182945 h 731483"/>
                <a:gd name="connsiteX4" fmla="*/ 0 w 634439"/>
                <a:gd name="connsiteY4" fmla="*/ 548538 h 731483"/>
                <a:gd name="connsiteX5" fmla="*/ 317220 w 634439"/>
                <a:gd name="connsiteY5" fmla="*/ 731483 h 731483"/>
                <a:gd name="connsiteX6" fmla="*/ 7759 w 634439"/>
                <a:gd name="connsiteY6" fmla="*/ 187415 h 731483"/>
                <a:gd name="connsiteX7" fmla="*/ 316921 w 634439"/>
                <a:gd name="connsiteY7" fmla="*/ 8641 h 731483"/>
                <a:gd name="connsiteX8" fmla="*/ 626382 w 634439"/>
                <a:gd name="connsiteY8" fmla="*/ 187415 h 731483"/>
                <a:gd name="connsiteX9" fmla="*/ 626382 w 634439"/>
                <a:gd name="connsiteY9" fmla="*/ 544963 h 731483"/>
                <a:gd name="connsiteX10" fmla="*/ 316921 w 634439"/>
                <a:gd name="connsiteY10" fmla="*/ 723737 h 731483"/>
                <a:gd name="connsiteX11" fmla="*/ 7759 w 634439"/>
                <a:gd name="connsiteY11" fmla="*/ 544963 h 731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34439" h="731483">
                  <a:moveTo>
                    <a:pt x="634440" y="548538"/>
                  </a:moveTo>
                  <a:lnTo>
                    <a:pt x="634440" y="182945"/>
                  </a:lnTo>
                  <a:lnTo>
                    <a:pt x="317220" y="0"/>
                  </a:lnTo>
                  <a:lnTo>
                    <a:pt x="0" y="182945"/>
                  </a:lnTo>
                  <a:lnTo>
                    <a:pt x="0" y="548538"/>
                  </a:lnTo>
                  <a:lnTo>
                    <a:pt x="317220" y="731483"/>
                  </a:lnTo>
                  <a:close/>
                  <a:moveTo>
                    <a:pt x="7759" y="187415"/>
                  </a:moveTo>
                  <a:lnTo>
                    <a:pt x="316921" y="8641"/>
                  </a:lnTo>
                  <a:lnTo>
                    <a:pt x="626382" y="187415"/>
                  </a:lnTo>
                  <a:lnTo>
                    <a:pt x="626382" y="544963"/>
                  </a:lnTo>
                  <a:lnTo>
                    <a:pt x="316921" y="723737"/>
                  </a:lnTo>
                  <a:lnTo>
                    <a:pt x="7759" y="544963"/>
                  </a:lnTo>
                  <a:close/>
                </a:path>
              </a:pathLst>
            </a:custGeom>
            <a:solidFill>
              <a:schemeClr val="accent6">
                <a:lumMod val="90000"/>
                <a:alpha val="47000"/>
              </a:schemeClr>
            </a:solidFill>
            <a:ln w="29774" cap="flat">
              <a:no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32A184FA-FD1D-1448-B04C-8D748A13B04F}"/>
                </a:ext>
              </a:extLst>
            </p:cNvPr>
            <p:cNvSpPr/>
            <p:nvPr/>
          </p:nvSpPr>
          <p:spPr>
            <a:xfrm>
              <a:off x="10281498" y="1526184"/>
              <a:ext cx="678625" cy="786322"/>
            </a:xfrm>
            <a:custGeom>
              <a:avLst/>
              <a:gdLst>
                <a:gd name="connsiteX0" fmla="*/ 0 w 717698"/>
                <a:gd name="connsiteY0" fmla="*/ 208570 h 831596"/>
                <a:gd name="connsiteX1" fmla="*/ 0 w 717698"/>
                <a:gd name="connsiteY1" fmla="*/ 623027 h 831596"/>
                <a:gd name="connsiteX2" fmla="*/ 358103 w 717698"/>
                <a:gd name="connsiteY2" fmla="*/ 831596 h 831596"/>
                <a:gd name="connsiteX3" fmla="*/ 717699 w 717698"/>
                <a:gd name="connsiteY3" fmla="*/ 623027 h 831596"/>
                <a:gd name="connsiteX4" fmla="*/ 717699 w 717698"/>
                <a:gd name="connsiteY4" fmla="*/ 208570 h 831596"/>
                <a:gd name="connsiteX5" fmla="*/ 358103 w 717698"/>
                <a:gd name="connsiteY5" fmla="*/ 0 h 831596"/>
                <a:gd name="connsiteX6" fmla="*/ 710835 w 717698"/>
                <a:gd name="connsiteY6" fmla="*/ 619452 h 831596"/>
                <a:gd name="connsiteX7" fmla="*/ 359297 w 717698"/>
                <a:gd name="connsiteY7" fmla="*/ 822062 h 831596"/>
                <a:gd name="connsiteX8" fmla="*/ 7759 w 717698"/>
                <a:gd name="connsiteY8" fmla="*/ 619452 h 831596"/>
                <a:gd name="connsiteX9" fmla="*/ 7759 w 717698"/>
                <a:gd name="connsiteY9" fmla="*/ 213039 h 831596"/>
                <a:gd name="connsiteX10" fmla="*/ 359297 w 717698"/>
                <a:gd name="connsiteY10" fmla="*/ 10428 h 831596"/>
                <a:gd name="connsiteX11" fmla="*/ 710835 w 717698"/>
                <a:gd name="connsiteY11" fmla="*/ 213039 h 831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17698" h="831596">
                  <a:moveTo>
                    <a:pt x="0" y="208570"/>
                  </a:moveTo>
                  <a:lnTo>
                    <a:pt x="0" y="623027"/>
                  </a:lnTo>
                  <a:lnTo>
                    <a:pt x="358103" y="831596"/>
                  </a:lnTo>
                  <a:lnTo>
                    <a:pt x="717699" y="623027"/>
                  </a:lnTo>
                  <a:lnTo>
                    <a:pt x="717699" y="208570"/>
                  </a:lnTo>
                  <a:lnTo>
                    <a:pt x="358103" y="0"/>
                  </a:lnTo>
                  <a:close/>
                  <a:moveTo>
                    <a:pt x="710835" y="619452"/>
                  </a:moveTo>
                  <a:lnTo>
                    <a:pt x="359297" y="822062"/>
                  </a:lnTo>
                  <a:lnTo>
                    <a:pt x="7759" y="619452"/>
                  </a:lnTo>
                  <a:lnTo>
                    <a:pt x="7759" y="213039"/>
                  </a:lnTo>
                  <a:lnTo>
                    <a:pt x="359297" y="10428"/>
                  </a:lnTo>
                  <a:lnTo>
                    <a:pt x="710835" y="213039"/>
                  </a:lnTo>
                  <a:close/>
                </a:path>
              </a:pathLst>
            </a:custGeom>
            <a:solidFill>
              <a:schemeClr val="accent6">
                <a:lumMod val="90000"/>
                <a:alpha val="47000"/>
              </a:schemeClr>
            </a:solidFill>
            <a:ln w="29774"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7F8DB691-5D5E-924D-921C-9A4507AF5E21}"/>
                </a:ext>
              </a:extLst>
            </p:cNvPr>
            <p:cNvSpPr/>
            <p:nvPr/>
          </p:nvSpPr>
          <p:spPr>
            <a:xfrm>
              <a:off x="9341313" y="1085073"/>
              <a:ext cx="599899" cy="690251"/>
            </a:xfrm>
            <a:custGeom>
              <a:avLst/>
              <a:gdLst>
                <a:gd name="connsiteX0" fmla="*/ 634440 w 634439"/>
                <a:gd name="connsiteY0" fmla="*/ 547346 h 729993"/>
                <a:gd name="connsiteX1" fmla="*/ 634440 w 634439"/>
                <a:gd name="connsiteY1" fmla="*/ 181456 h 729993"/>
                <a:gd name="connsiteX2" fmla="*/ 317220 w 634439"/>
                <a:gd name="connsiteY2" fmla="*/ 0 h 729993"/>
                <a:gd name="connsiteX3" fmla="*/ 0 w 634439"/>
                <a:gd name="connsiteY3" fmla="*/ 182647 h 729993"/>
                <a:gd name="connsiteX4" fmla="*/ 0 w 634439"/>
                <a:gd name="connsiteY4" fmla="*/ 547346 h 729993"/>
                <a:gd name="connsiteX5" fmla="*/ 317220 w 634439"/>
                <a:gd name="connsiteY5" fmla="*/ 729994 h 729993"/>
                <a:gd name="connsiteX6" fmla="*/ 7759 w 634439"/>
                <a:gd name="connsiteY6" fmla="*/ 186223 h 729993"/>
                <a:gd name="connsiteX7" fmla="*/ 316921 w 634439"/>
                <a:gd name="connsiteY7" fmla="*/ 7449 h 729993"/>
                <a:gd name="connsiteX8" fmla="*/ 626382 w 634439"/>
                <a:gd name="connsiteY8" fmla="*/ 186223 h 729993"/>
                <a:gd name="connsiteX9" fmla="*/ 626382 w 634439"/>
                <a:gd name="connsiteY9" fmla="*/ 543771 h 729993"/>
                <a:gd name="connsiteX10" fmla="*/ 316921 w 634439"/>
                <a:gd name="connsiteY10" fmla="*/ 722545 h 729993"/>
                <a:gd name="connsiteX11" fmla="*/ 7759 w 634439"/>
                <a:gd name="connsiteY11" fmla="*/ 543771 h 729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34439" h="729993">
                  <a:moveTo>
                    <a:pt x="634440" y="547346"/>
                  </a:moveTo>
                  <a:lnTo>
                    <a:pt x="634440" y="181456"/>
                  </a:lnTo>
                  <a:lnTo>
                    <a:pt x="317220" y="0"/>
                  </a:lnTo>
                  <a:lnTo>
                    <a:pt x="0" y="182647"/>
                  </a:lnTo>
                  <a:lnTo>
                    <a:pt x="0" y="547346"/>
                  </a:lnTo>
                  <a:lnTo>
                    <a:pt x="317220" y="729994"/>
                  </a:lnTo>
                  <a:close/>
                  <a:moveTo>
                    <a:pt x="7759" y="186223"/>
                  </a:moveTo>
                  <a:lnTo>
                    <a:pt x="316921" y="7449"/>
                  </a:lnTo>
                  <a:lnTo>
                    <a:pt x="626382" y="186223"/>
                  </a:lnTo>
                  <a:lnTo>
                    <a:pt x="626382" y="543771"/>
                  </a:lnTo>
                  <a:lnTo>
                    <a:pt x="316921" y="722545"/>
                  </a:lnTo>
                  <a:lnTo>
                    <a:pt x="7759" y="543771"/>
                  </a:lnTo>
                  <a:close/>
                </a:path>
              </a:pathLst>
            </a:custGeom>
            <a:solidFill>
              <a:schemeClr val="accent6">
                <a:lumMod val="90000"/>
                <a:alpha val="47000"/>
              </a:schemeClr>
            </a:solidFill>
            <a:ln w="29774" cap="flat">
              <a:noFill/>
              <a:prstDash val="solid"/>
              <a:miter/>
            </a:ln>
          </p:spPr>
          <p:txBody>
            <a:bodyPr rtlCol="0" anchor="ctr"/>
            <a:lstStyle/>
            <a:p>
              <a:endParaRPr lang="en-US"/>
            </a:p>
          </p:txBody>
        </p:sp>
        <p:sp>
          <p:nvSpPr>
            <p:cNvPr id="29" name="Freeform 28">
              <a:extLst>
                <a:ext uri="{FF2B5EF4-FFF2-40B4-BE49-F238E27FC236}">
                  <a16:creationId xmlns:a16="http://schemas.microsoft.com/office/drawing/2014/main" id="{30C8DE6C-F239-CA41-8D98-ABD1A017E6C7}"/>
                </a:ext>
              </a:extLst>
            </p:cNvPr>
            <p:cNvSpPr/>
            <p:nvPr/>
          </p:nvSpPr>
          <p:spPr>
            <a:xfrm>
              <a:off x="10010798" y="1491004"/>
              <a:ext cx="311801" cy="359494"/>
            </a:xfrm>
            <a:custGeom>
              <a:avLst/>
              <a:gdLst>
                <a:gd name="connsiteX0" fmla="*/ 329753 w 329753"/>
                <a:gd name="connsiteY0" fmla="*/ 285144 h 380192"/>
                <a:gd name="connsiteX1" fmla="*/ 329753 w 329753"/>
                <a:gd name="connsiteY1" fmla="*/ 95048 h 380192"/>
                <a:gd name="connsiteX2" fmla="*/ 165026 w 329753"/>
                <a:gd name="connsiteY2" fmla="*/ 0 h 380192"/>
                <a:gd name="connsiteX3" fmla="*/ 0 w 329753"/>
                <a:gd name="connsiteY3" fmla="*/ 95048 h 380192"/>
                <a:gd name="connsiteX4" fmla="*/ 0 w 329753"/>
                <a:gd name="connsiteY4" fmla="*/ 285144 h 380192"/>
                <a:gd name="connsiteX5" fmla="*/ 165026 w 329753"/>
                <a:gd name="connsiteY5" fmla="*/ 380193 h 380192"/>
                <a:gd name="connsiteX6" fmla="*/ 1492 w 329753"/>
                <a:gd name="connsiteY6" fmla="*/ 95644 h 380192"/>
                <a:gd name="connsiteX7" fmla="*/ 165324 w 329753"/>
                <a:gd name="connsiteY7" fmla="*/ 1192 h 380192"/>
                <a:gd name="connsiteX8" fmla="*/ 329157 w 329753"/>
                <a:gd name="connsiteY8" fmla="*/ 95644 h 380192"/>
                <a:gd name="connsiteX9" fmla="*/ 329157 w 329753"/>
                <a:gd name="connsiteY9" fmla="*/ 284549 h 380192"/>
                <a:gd name="connsiteX10" fmla="*/ 165324 w 329753"/>
                <a:gd name="connsiteY10" fmla="*/ 379001 h 380192"/>
                <a:gd name="connsiteX11" fmla="*/ 1492 w 329753"/>
                <a:gd name="connsiteY11" fmla="*/ 284549 h 380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9753" h="380192">
                  <a:moveTo>
                    <a:pt x="329753" y="285144"/>
                  </a:moveTo>
                  <a:lnTo>
                    <a:pt x="329753" y="95048"/>
                  </a:lnTo>
                  <a:lnTo>
                    <a:pt x="165026" y="0"/>
                  </a:lnTo>
                  <a:lnTo>
                    <a:pt x="0" y="95048"/>
                  </a:lnTo>
                  <a:lnTo>
                    <a:pt x="0" y="285144"/>
                  </a:lnTo>
                  <a:lnTo>
                    <a:pt x="165026" y="380193"/>
                  </a:lnTo>
                  <a:close/>
                  <a:moveTo>
                    <a:pt x="1492" y="95644"/>
                  </a:moveTo>
                  <a:lnTo>
                    <a:pt x="165324" y="1192"/>
                  </a:lnTo>
                  <a:lnTo>
                    <a:pt x="329157" y="95644"/>
                  </a:lnTo>
                  <a:lnTo>
                    <a:pt x="329157" y="284549"/>
                  </a:lnTo>
                  <a:lnTo>
                    <a:pt x="165324" y="379001"/>
                  </a:lnTo>
                  <a:lnTo>
                    <a:pt x="1492" y="284549"/>
                  </a:lnTo>
                  <a:close/>
                </a:path>
              </a:pathLst>
            </a:custGeom>
            <a:solidFill>
              <a:schemeClr val="accent6">
                <a:lumMod val="90000"/>
                <a:alpha val="47000"/>
              </a:schemeClr>
            </a:solidFill>
            <a:ln w="29774" cap="flat">
              <a:noFill/>
              <a:prstDash val="solid"/>
              <a:miter/>
            </a:ln>
          </p:spPr>
          <p:txBody>
            <a:bodyPr rtlCol="0" anchor="ctr"/>
            <a:lstStyle/>
            <a:p>
              <a:endParaRPr lang="en-US"/>
            </a:p>
          </p:txBody>
        </p:sp>
        <p:sp>
          <p:nvSpPr>
            <p:cNvPr id="30" name="Freeform 29">
              <a:extLst>
                <a:ext uri="{FF2B5EF4-FFF2-40B4-BE49-F238E27FC236}">
                  <a16:creationId xmlns:a16="http://schemas.microsoft.com/office/drawing/2014/main" id="{DEE804C6-97B2-D948-961C-D0CBF83C79CC}"/>
                </a:ext>
              </a:extLst>
            </p:cNvPr>
            <p:cNvSpPr/>
            <p:nvPr/>
          </p:nvSpPr>
          <p:spPr>
            <a:xfrm>
              <a:off x="10615308" y="916349"/>
              <a:ext cx="616264" cy="709972"/>
            </a:xfrm>
            <a:custGeom>
              <a:avLst/>
              <a:gdLst>
                <a:gd name="connsiteX0" fmla="*/ 325575 w 651747"/>
                <a:gd name="connsiteY0" fmla="*/ 0 h 750850"/>
                <a:gd name="connsiteX1" fmla="*/ 0 w 651747"/>
                <a:gd name="connsiteY1" fmla="*/ 187713 h 750850"/>
                <a:gd name="connsiteX2" fmla="*/ 0 w 651747"/>
                <a:gd name="connsiteY2" fmla="*/ 563138 h 750850"/>
                <a:gd name="connsiteX3" fmla="*/ 325575 w 651747"/>
                <a:gd name="connsiteY3" fmla="*/ 750850 h 750850"/>
                <a:gd name="connsiteX4" fmla="*/ 651748 w 651747"/>
                <a:gd name="connsiteY4" fmla="*/ 563138 h 750850"/>
                <a:gd name="connsiteX5" fmla="*/ 651748 w 651747"/>
                <a:gd name="connsiteY5" fmla="*/ 187713 h 750850"/>
                <a:gd name="connsiteX6" fmla="*/ 651748 w 651747"/>
                <a:gd name="connsiteY6" fmla="*/ 561350 h 750850"/>
                <a:gd name="connsiteX7" fmla="*/ 327068 w 651747"/>
                <a:gd name="connsiteY7" fmla="*/ 748467 h 750850"/>
                <a:gd name="connsiteX8" fmla="*/ 1193 w 651747"/>
                <a:gd name="connsiteY8" fmla="*/ 561350 h 750850"/>
                <a:gd name="connsiteX9" fmla="*/ 1193 w 651747"/>
                <a:gd name="connsiteY9" fmla="*/ 188309 h 750850"/>
                <a:gd name="connsiteX10" fmla="*/ 325575 w 651747"/>
                <a:gd name="connsiteY10" fmla="*/ 1192 h 750850"/>
                <a:gd name="connsiteX11" fmla="*/ 651748 w 651747"/>
                <a:gd name="connsiteY11" fmla="*/ 188309 h 750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51747" h="750850">
                  <a:moveTo>
                    <a:pt x="325575" y="0"/>
                  </a:moveTo>
                  <a:lnTo>
                    <a:pt x="0" y="187713"/>
                  </a:lnTo>
                  <a:lnTo>
                    <a:pt x="0" y="563138"/>
                  </a:lnTo>
                  <a:lnTo>
                    <a:pt x="325575" y="750850"/>
                  </a:lnTo>
                  <a:lnTo>
                    <a:pt x="651748" y="563138"/>
                  </a:lnTo>
                  <a:lnTo>
                    <a:pt x="651748" y="187713"/>
                  </a:lnTo>
                  <a:close/>
                  <a:moveTo>
                    <a:pt x="651748" y="561350"/>
                  </a:moveTo>
                  <a:lnTo>
                    <a:pt x="327068" y="748467"/>
                  </a:lnTo>
                  <a:lnTo>
                    <a:pt x="1193" y="561350"/>
                  </a:lnTo>
                  <a:lnTo>
                    <a:pt x="1193" y="188309"/>
                  </a:lnTo>
                  <a:lnTo>
                    <a:pt x="325575" y="1192"/>
                  </a:lnTo>
                  <a:lnTo>
                    <a:pt x="651748" y="188309"/>
                  </a:lnTo>
                  <a:close/>
                </a:path>
              </a:pathLst>
            </a:custGeom>
            <a:solidFill>
              <a:schemeClr val="accent6">
                <a:lumMod val="90000"/>
                <a:alpha val="47000"/>
              </a:schemeClr>
            </a:solidFill>
            <a:ln w="29774" cap="flat">
              <a:noFill/>
              <a:prstDash val="solid"/>
              <a:miter/>
            </a:ln>
          </p:spPr>
          <p:txBody>
            <a:bodyPr rtlCol="0" anchor="ctr"/>
            <a:lstStyle/>
            <a:p>
              <a:endParaRPr lang="en-US"/>
            </a:p>
          </p:txBody>
        </p:sp>
        <p:sp>
          <p:nvSpPr>
            <p:cNvPr id="32" name="Freeform 31">
              <a:extLst>
                <a:ext uri="{FF2B5EF4-FFF2-40B4-BE49-F238E27FC236}">
                  <a16:creationId xmlns:a16="http://schemas.microsoft.com/office/drawing/2014/main" id="{DF8C1AAA-4193-2D4F-8FBF-0A7C532A5F9A}"/>
                </a:ext>
              </a:extLst>
            </p:cNvPr>
            <p:cNvSpPr/>
            <p:nvPr/>
          </p:nvSpPr>
          <p:spPr>
            <a:xfrm>
              <a:off x="8776333" y="1861124"/>
              <a:ext cx="367952" cy="424293"/>
            </a:xfrm>
            <a:custGeom>
              <a:avLst/>
              <a:gdLst>
                <a:gd name="connsiteX0" fmla="*/ 389139 w 389138"/>
                <a:gd name="connsiteY0" fmla="*/ 336691 h 448722"/>
                <a:gd name="connsiteX1" fmla="*/ 389139 w 389138"/>
                <a:gd name="connsiteY1" fmla="*/ 112330 h 448722"/>
                <a:gd name="connsiteX2" fmla="*/ 194570 w 389138"/>
                <a:gd name="connsiteY2" fmla="*/ 0 h 448722"/>
                <a:gd name="connsiteX3" fmla="*/ 0 w 389138"/>
                <a:gd name="connsiteY3" fmla="*/ 112330 h 448722"/>
                <a:gd name="connsiteX4" fmla="*/ 0 w 389138"/>
                <a:gd name="connsiteY4" fmla="*/ 336691 h 448722"/>
                <a:gd name="connsiteX5" fmla="*/ 194570 w 389138"/>
                <a:gd name="connsiteY5" fmla="*/ 448723 h 448722"/>
                <a:gd name="connsiteX6" fmla="*/ 8057 w 389138"/>
                <a:gd name="connsiteY6" fmla="*/ 116799 h 448722"/>
                <a:gd name="connsiteX7" fmla="*/ 194570 w 389138"/>
                <a:gd name="connsiteY7" fmla="*/ 9237 h 448722"/>
                <a:gd name="connsiteX8" fmla="*/ 381380 w 389138"/>
                <a:gd name="connsiteY8" fmla="*/ 116799 h 448722"/>
                <a:gd name="connsiteX9" fmla="*/ 381380 w 389138"/>
                <a:gd name="connsiteY9" fmla="*/ 331924 h 448722"/>
                <a:gd name="connsiteX10" fmla="*/ 194570 w 389138"/>
                <a:gd name="connsiteY10" fmla="*/ 439486 h 448722"/>
                <a:gd name="connsiteX11" fmla="*/ 8057 w 389138"/>
                <a:gd name="connsiteY11" fmla="*/ 331924 h 448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9138" h="448722">
                  <a:moveTo>
                    <a:pt x="389139" y="336691"/>
                  </a:moveTo>
                  <a:lnTo>
                    <a:pt x="389139" y="112330"/>
                  </a:lnTo>
                  <a:lnTo>
                    <a:pt x="194570" y="0"/>
                  </a:lnTo>
                  <a:lnTo>
                    <a:pt x="0" y="112330"/>
                  </a:lnTo>
                  <a:lnTo>
                    <a:pt x="0" y="336691"/>
                  </a:lnTo>
                  <a:lnTo>
                    <a:pt x="194570" y="448723"/>
                  </a:lnTo>
                  <a:close/>
                  <a:moveTo>
                    <a:pt x="8057" y="116799"/>
                  </a:moveTo>
                  <a:lnTo>
                    <a:pt x="194570" y="9237"/>
                  </a:lnTo>
                  <a:lnTo>
                    <a:pt x="381380" y="116799"/>
                  </a:lnTo>
                  <a:lnTo>
                    <a:pt x="381380" y="331924"/>
                  </a:lnTo>
                  <a:lnTo>
                    <a:pt x="194570" y="439486"/>
                  </a:lnTo>
                  <a:lnTo>
                    <a:pt x="8057" y="331924"/>
                  </a:lnTo>
                  <a:close/>
                </a:path>
              </a:pathLst>
            </a:custGeom>
            <a:solidFill>
              <a:schemeClr val="accent6">
                <a:lumMod val="90000"/>
                <a:alpha val="47000"/>
              </a:schemeClr>
            </a:solidFill>
            <a:ln w="29774" cap="flat">
              <a:noFill/>
              <a:prstDash val="solid"/>
              <a:miter/>
            </a:ln>
          </p:spPr>
          <p:txBody>
            <a:bodyPr rtlCol="0" anchor="ctr"/>
            <a:lstStyle/>
            <a:p>
              <a:endParaRPr lang="en-US"/>
            </a:p>
          </p:txBody>
        </p:sp>
        <p:sp>
          <p:nvSpPr>
            <p:cNvPr id="33" name="Freeform 32">
              <a:extLst>
                <a:ext uri="{FF2B5EF4-FFF2-40B4-BE49-F238E27FC236}">
                  <a16:creationId xmlns:a16="http://schemas.microsoft.com/office/drawing/2014/main" id="{F950FEA1-D33F-8844-A2BA-89EF773F5EC9}"/>
                </a:ext>
              </a:extLst>
            </p:cNvPr>
            <p:cNvSpPr/>
            <p:nvPr/>
          </p:nvSpPr>
          <p:spPr>
            <a:xfrm>
              <a:off x="9207125" y="2423491"/>
              <a:ext cx="364600" cy="419786"/>
            </a:xfrm>
            <a:custGeom>
              <a:avLst/>
              <a:gdLst>
                <a:gd name="connsiteX0" fmla="*/ 559238 w 559237"/>
                <a:gd name="connsiteY0" fmla="*/ 482988 h 643884"/>
                <a:gd name="connsiteX1" fmla="*/ 559238 w 559237"/>
                <a:gd name="connsiteY1" fmla="*/ 160897 h 643884"/>
                <a:gd name="connsiteX2" fmla="*/ 279022 w 559237"/>
                <a:gd name="connsiteY2" fmla="*/ 0 h 643884"/>
                <a:gd name="connsiteX3" fmla="*/ 0 w 559237"/>
                <a:gd name="connsiteY3" fmla="*/ 160897 h 643884"/>
                <a:gd name="connsiteX4" fmla="*/ 0 w 559237"/>
                <a:gd name="connsiteY4" fmla="*/ 482988 h 643884"/>
                <a:gd name="connsiteX5" fmla="*/ 279022 w 559237"/>
                <a:gd name="connsiteY5" fmla="*/ 643884 h 643884"/>
                <a:gd name="connsiteX6" fmla="*/ 12235 w 559237"/>
                <a:gd name="connsiteY6" fmla="*/ 167452 h 643884"/>
                <a:gd name="connsiteX7" fmla="*/ 280812 w 559237"/>
                <a:gd name="connsiteY7" fmla="*/ 13110 h 643884"/>
                <a:gd name="connsiteX8" fmla="*/ 549390 w 559237"/>
                <a:gd name="connsiteY8" fmla="*/ 167452 h 643884"/>
                <a:gd name="connsiteX9" fmla="*/ 549390 w 559237"/>
                <a:gd name="connsiteY9" fmla="*/ 476433 h 643884"/>
                <a:gd name="connsiteX10" fmla="*/ 280812 w 559237"/>
                <a:gd name="connsiteY10" fmla="*/ 630774 h 643884"/>
                <a:gd name="connsiteX11" fmla="*/ 12235 w 559237"/>
                <a:gd name="connsiteY11" fmla="*/ 476433 h 643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9237" h="643884">
                  <a:moveTo>
                    <a:pt x="559238" y="482988"/>
                  </a:moveTo>
                  <a:lnTo>
                    <a:pt x="559238" y="160897"/>
                  </a:lnTo>
                  <a:lnTo>
                    <a:pt x="279022" y="0"/>
                  </a:lnTo>
                  <a:lnTo>
                    <a:pt x="0" y="160897"/>
                  </a:lnTo>
                  <a:lnTo>
                    <a:pt x="0" y="482988"/>
                  </a:lnTo>
                  <a:lnTo>
                    <a:pt x="279022" y="643884"/>
                  </a:lnTo>
                  <a:close/>
                  <a:moveTo>
                    <a:pt x="12235" y="167452"/>
                  </a:moveTo>
                  <a:lnTo>
                    <a:pt x="280812" y="13110"/>
                  </a:lnTo>
                  <a:lnTo>
                    <a:pt x="549390" y="167452"/>
                  </a:lnTo>
                  <a:lnTo>
                    <a:pt x="549390" y="476433"/>
                  </a:lnTo>
                  <a:lnTo>
                    <a:pt x="280812" y="630774"/>
                  </a:lnTo>
                  <a:lnTo>
                    <a:pt x="12235" y="476433"/>
                  </a:lnTo>
                  <a:close/>
                </a:path>
              </a:pathLst>
            </a:custGeom>
            <a:solidFill>
              <a:schemeClr val="accent6">
                <a:lumMod val="90000"/>
                <a:alpha val="47000"/>
              </a:schemeClr>
            </a:solidFill>
            <a:ln w="29774" cap="flat">
              <a:noFill/>
              <a:prstDash val="solid"/>
              <a:miter/>
            </a:ln>
          </p:spPr>
          <p:txBody>
            <a:bodyPr rtlCol="0" anchor="ctr"/>
            <a:lstStyle/>
            <a:p>
              <a:endParaRPr lang="en-US"/>
            </a:p>
          </p:txBody>
        </p:sp>
        <p:sp>
          <p:nvSpPr>
            <p:cNvPr id="34" name="Freeform 33">
              <a:extLst>
                <a:ext uri="{FF2B5EF4-FFF2-40B4-BE49-F238E27FC236}">
                  <a16:creationId xmlns:a16="http://schemas.microsoft.com/office/drawing/2014/main" id="{D8CC61A3-A98B-5B48-BEC1-B4543FE7B9C1}"/>
                </a:ext>
              </a:extLst>
            </p:cNvPr>
            <p:cNvSpPr/>
            <p:nvPr/>
          </p:nvSpPr>
          <p:spPr>
            <a:xfrm>
              <a:off x="10603517" y="3802386"/>
              <a:ext cx="743807" cy="857883"/>
            </a:xfrm>
            <a:custGeom>
              <a:avLst/>
              <a:gdLst>
                <a:gd name="connsiteX0" fmla="*/ 0 w 786633"/>
                <a:gd name="connsiteY0" fmla="*/ 227043 h 907277"/>
                <a:gd name="connsiteX1" fmla="*/ 0 w 786633"/>
                <a:gd name="connsiteY1" fmla="*/ 680533 h 907277"/>
                <a:gd name="connsiteX2" fmla="*/ 393317 w 786633"/>
                <a:gd name="connsiteY2" fmla="*/ 907278 h 907277"/>
                <a:gd name="connsiteX3" fmla="*/ 786633 w 786633"/>
                <a:gd name="connsiteY3" fmla="*/ 680533 h 907277"/>
                <a:gd name="connsiteX4" fmla="*/ 786633 w 786633"/>
                <a:gd name="connsiteY4" fmla="*/ 227043 h 907277"/>
                <a:gd name="connsiteX5" fmla="*/ 393615 w 786633"/>
                <a:gd name="connsiteY5" fmla="*/ 0 h 907277"/>
                <a:gd name="connsiteX6" fmla="*/ 775890 w 786633"/>
                <a:gd name="connsiteY6" fmla="*/ 673978 h 907277"/>
                <a:gd name="connsiteX7" fmla="*/ 393914 w 786633"/>
                <a:gd name="connsiteY7" fmla="*/ 894168 h 907277"/>
                <a:gd name="connsiteX8" fmla="*/ 11638 w 786633"/>
                <a:gd name="connsiteY8" fmla="*/ 673978 h 907277"/>
                <a:gd name="connsiteX9" fmla="*/ 11638 w 786633"/>
                <a:gd name="connsiteY9" fmla="*/ 233300 h 907277"/>
                <a:gd name="connsiteX10" fmla="*/ 393615 w 786633"/>
                <a:gd name="connsiteY10" fmla="*/ 13110 h 907277"/>
                <a:gd name="connsiteX11" fmla="*/ 775890 w 786633"/>
                <a:gd name="connsiteY11" fmla="*/ 233300 h 907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6633" h="907277">
                  <a:moveTo>
                    <a:pt x="0" y="227043"/>
                  </a:moveTo>
                  <a:lnTo>
                    <a:pt x="0" y="680533"/>
                  </a:lnTo>
                  <a:lnTo>
                    <a:pt x="393317" y="907278"/>
                  </a:lnTo>
                  <a:lnTo>
                    <a:pt x="786633" y="680533"/>
                  </a:lnTo>
                  <a:lnTo>
                    <a:pt x="786633" y="227043"/>
                  </a:lnTo>
                  <a:lnTo>
                    <a:pt x="393615" y="0"/>
                  </a:lnTo>
                  <a:close/>
                  <a:moveTo>
                    <a:pt x="775890" y="673978"/>
                  </a:moveTo>
                  <a:lnTo>
                    <a:pt x="393914" y="894168"/>
                  </a:lnTo>
                  <a:lnTo>
                    <a:pt x="11638" y="673978"/>
                  </a:lnTo>
                  <a:lnTo>
                    <a:pt x="11638" y="233300"/>
                  </a:lnTo>
                  <a:lnTo>
                    <a:pt x="393615" y="13110"/>
                  </a:lnTo>
                  <a:lnTo>
                    <a:pt x="775890" y="233300"/>
                  </a:lnTo>
                  <a:close/>
                </a:path>
              </a:pathLst>
            </a:custGeom>
            <a:solidFill>
              <a:schemeClr val="accent6">
                <a:lumMod val="90000"/>
                <a:alpha val="47000"/>
              </a:schemeClr>
            </a:solidFill>
            <a:ln w="29774" cap="flat">
              <a:noFill/>
              <a:prstDash val="solid"/>
              <a:miter/>
            </a:ln>
          </p:spPr>
          <p:txBody>
            <a:bodyPr rtlCol="0" anchor="ctr"/>
            <a:lstStyle/>
            <a:p>
              <a:endParaRPr lang="en-US"/>
            </a:p>
          </p:txBody>
        </p:sp>
        <p:sp>
          <p:nvSpPr>
            <p:cNvPr id="38" name="Freeform 37">
              <a:extLst>
                <a:ext uri="{FF2B5EF4-FFF2-40B4-BE49-F238E27FC236}">
                  <a16:creationId xmlns:a16="http://schemas.microsoft.com/office/drawing/2014/main" id="{2D1776FB-0763-164F-AFCE-40FFC8E2644B}"/>
                </a:ext>
              </a:extLst>
            </p:cNvPr>
            <p:cNvSpPr/>
            <p:nvPr userDrawn="1"/>
          </p:nvSpPr>
          <p:spPr>
            <a:xfrm>
              <a:off x="8547997" y="1136960"/>
              <a:ext cx="225738" cy="258068"/>
            </a:xfrm>
            <a:custGeom>
              <a:avLst/>
              <a:gdLst>
                <a:gd name="connsiteX0" fmla="*/ 119368 w 238735"/>
                <a:gd name="connsiteY0" fmla="*/ 0 h 272927"/>
                <a:gd name="connsiteX1" fmla="*/ 0 w 238735"/>
                <a:gd name="connsiteY1" fmla="*/ 68232 h 272927"/>
                <a:gd name="connsiteX2" fmla="*/ 0 w 238735"/>
                <a:gd name="connsiteY2" fmla="*/ 204696 h 272927"/>
                <a:gd name="connsiteX3" fmla="*/ 119368 w 238735"/>
                <a:gd name="connsiteY3" fmla="*/ 272928 h 272927"/>
                <a:gd name="connsiteX4" fmla="*/ 238735 w 238735"/>
                <a:gd name="connsiteY4" fmla="*/ 204696 h 272927"/>
                <a:gd name="connsiteX5" fmla="*/ 238735 w 238735"/>
                <a:gd name="connsiteY5" fmla="*/ 68232 h 272927"/>
                <a:gd name="connsiteX6" fmla="*/ 226500 w 238735"/>
                <a:gd name="connsiteY6" fmla="*/ 198141 h 272927"/>
                <a:gd name="connsiteX7" fmla="*/ 119368 w 238735"/>
                <a:gd name="connsiteY7" fmla="*/ 259818 h 272927"/>
                <a:gd name="connsiteX8" fmla="*/ 12235 w 238735"/>
                <a:gd name="connsiteY8" fmla="*/ 197247 h 272927"/>
                <a:gd name="connsiteX9" fmla="*/ 12235 w 238735"/>
                <a:gd name="connsiteY9" fmla="*/ 73893 h 272927"/>
                <a:gd name="connsiteX10" fmla="*/ 119368 w 238735"/>
                <a:gd name="connsiteY10" fmla="*/ 12216 h 272927"/>
                <a:gd name="connsiteX11" fmla="*/ 226500 w 238735"/>
                <a:gd name="connsiteY11" fmla="*/ 73893 h 272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735" h="272927">
                  <a:moveTo>
                    <a:pt x="119368" y="0"/>
                  </a:moveTo>
                  <a:lnTo>
                    <a:pt x="0" y="68232"/>
                  </a:lnTo>
                  <a:lnTo>
                    <a:pt x="0" y="204696"/>
                  </a:lnTo>
                  <a:lnTo>
                    <a:pt x="119368" y="272928"/>
                  </a:lnTo>
                  <a:lnTo>
                    <a:pt x="238735" y="204696"/>
                  </a:lnTo>
                  <a:lnTo>
                    <a:pt x="238735" y="68232"/>
                  </a:lnTo>
                  <a:close/>
                  <a:moveTo>
                    <a:pt x="226500" y="198141"/>
                  </a:moveTo>
                  <a:lnTo>
                    <a:pt x="119368" y="259818"/>
                  </a:lnTo>
                  <a:lnTo>
                    <a:pt x="12235" y="197247"/>
                  </a:lnTo>
                  <a:lnTo>
                    <a:pt x="12235" y="73893"/>
                  </a:lnTo>
                  <a:lnTo>
                    <a:pt x="119368" y="12216"/>
                  </a:lnTo>
                  <a:lnTo>
                    <a:pt x="226500" y="73893"/>
                  </a:lnTo>
                  <a:close/>
                </a:path>
              </a:pathLst>
            </a:custGeom>
            <a:solidFill>
              <a:schemeClr val="accent6">
                <a:lumMod val="90000"/>
                <a:alpha val="47000"/>
              </a:schemeClr>
            </a:solidFill>
            <a:ln w="29774" cap="flat">
              <a:noFill/>
              <a:prstDash val="solid"/>
              <a:miter/>
            </a:ln>
          </p:spPr>
          <p:txBody>
            <a:bodyPr rtlCol="0" anchor="ctr"/>
            <a:lstStyle/>
            <a:p>
              <a:endParaRPr lang="en-US"/>
            </a:p>
          </p:txBody>
        </p:sp>
        <p:sp>
          <p:nvSpPr>
            <p:cNvPr id="39" name="Freeform 38">
              <a:extLst>
                <a:ext uri="{FF2B5EF4-FFF2-40B4-BE49-F238E27FC236}">
                  <a16:creationId xmlns:a16="http://schemas.microsoft.com/office/drawing/2014/main" id="{FEAD7156-6778-2541-81F6-6A4798F9C7E5}"/>
                </a:ext>
              </a:extLst>
            </p:cNvPr>
            <p:cNvSpPr/>
            <p:nvPr userDrawn="1"/>
          </p:nvSpPr>
          <p:spPr>
            <a:xfrm>
              <a:off x="8009102" y="804064"/>
              <a:ext cx="616264" cy="709972"/>
            </a:xfrm>
            <a:custGeom>
              <a:avLst/>
              <a:gdLst>
                <a:gd name="connsiteX0" fmla="*/ 325575 w 651747"/>
                <a:gd name="connsiteY0" fmla="*/ 0 h 750850"/>
                <a:gd name="connsiteX1" fmla="*/ 0 w 651747"/>
                <a:gd name="connsiteY1" fmla="*/ 187713 h 750850"/>
                <a:gd name="connsiteX2" fmla="*/ 0 w 651747"/>
                <a:gd name="connsiteY2" fmla="*/ 563138 h 750850"/>
                <a:gd name="connsiteX3" fmla="*/ 325575 w 651747"/>
                <a:gd name="connsiteY3" fmla="*/ 750850 h 750850"/>
                <a:gd name="connsiteX4" fmla="*/ 651748 w 651747"/>
                <a:gd name="connsiteY4" fmla="*/ 563138 h 750850"/>
                <a:gd name="connsiteX5" fmla="*/ 651748 w 651747"/>
                <a:gd name="connsiteY5" fmla="*/ 187713 h 750850"/>
                <a:gd name="connsiteX6" fmla="*/ 651748 w 651747"/>
                <a:gd name="connsiteY6" fmla="*/ 561350 h 750850"/>
                <a:gd name="connsiteX7" fmla="*/ 327068 w 651747"/>
                <a:gd name="connsiteY7" fmla="*/ 748467 h 750850"/>
                <a:gd name="connsiteX8" fmla="*/ 1193 w 651747"/>
                <a:gd name="connsiteY8" fmla="*/ 561350 h 750850"/>
                <a:gd name="connsiteX9" fmla="*/ 1193 w 651747"/>
                <a:gd name="connsiteY9" fmla="*/ 188309 h 750850"/>
                <a:gd name="connsiteX10" fmla="*/ 325575 w 651747"/>
                <a:gd name="connsiteY10" fmla="*/ 1192 h 750850"/>
                <a:gd name="connsiteX11" fmla="*/ 651748 w 651747"/>
                <a:gd name="connsiteY11" fmla="*/ 188309 h 750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51747" h="750850">
                  <a:moveTo>
                    <a:pt x="325575" y="0"/>
                  </a:moveTo>
                  <a:lnTo>
                    <a:pt x="0" y="187713"/>
                  </a:lnTo>
                  <a:lnTo>
                    <a:pt x="0" y="563138"/>
                  </a:lnTo>
                  <a:lnTo>
                    <a:pt x="325575" y="750850"/>
                  </a:lnTo>
                  <a:lnTo>
                    <a:pt x="651748" y="563138"/>
                  </a:lnTo>
                  <a:lnTo>
                    <a:pt x="651748" y="187713"/>
                  </a:lnTo>
                  <a:close/>
                  <a:moveTo>
                    <a:pt x="651748" y="561350"/>
                  </a:moveTo>
                  <a:lnTo>
                    <a:pt x="327068" y="748467"/>
                  </a:lnTo>
                  <a:lnTo>
                    <a:pt x="1193" y="561350"/>
                  </a:lnTo>
                  <a:lnTo>
                    <a:pt x="1193" y="188309"/>
                  </a:lnTo>
                  <a:lnTo>
                    <a:pt x="325575" y="1192"/>
                  </a:lnTo>
                  <a:lnTo>
                    <a:pt x="651748" y="188309"/>
                  </a:lnTo>
                  <a:close/>
                </a:path>
              </a:pathLst>
            </a:custGeom>
            <a:solidFill>
              <a:schemeClr val="accent6">
                <a:lumMod val="90000"/>
                <a:alpha val="47000"/>
              </a:schemeClr>
            </a:solidFill>
            <a:ln w="29774" cap="flat">
              <a:noFill/>
              <a:prstDash val="solid"/>
              <a:miter/>
            </a:ln>
          </p:spPr>
          <p:txBody>
            <a:bodyPr rtlCol="0" anchor="ctr"/>
            <a:lstStyle/>
            <a:p>
              <a:endParaRPr lang="en-US"/>
            </a:p>
          </p:txBody>
        </p:sp>
        <p:sp>
          <p:nvSpPr>
            <p:cNvPr id="40" name="Freeform 39">
              <a:extLst>
                <a:ext uri="{FF2B5EF4-FFF2-40B4-BE49-F238E27FC236}">
                  <a16:creationId xmlns:a16="http://schemas.microsoft.com/office/drawing/2014/main" id="{F73AEB0F-2CD0-7541-924A-92091AEA993F}"/>
                </a:ext>
              </a:extLst>
            </p:cNvPr>
            <p:cNvSpPr/>
            <p:nvPr userDrawn="1"/>
          </p:nvSpPr>
          <p:spPr>
            <a:xfrm>
              <a:off x="10155167" y="2963054"/>
              <a:ext cx="233641" cy="269005"/>
            </a:xfrm>
            <a:custGeom>
              <a:avLst/>
              <a:gdLst>
                <a:gd name="connsiteX0" fmla="*/ 559238 w 559237"/>
                <a:gd name="connsiteY0" fmla="*/ 482988 h 643884"/>
                <a:gd name="connsiteX1" fmla="*/ 559238 w 559237"/>
                <a:gd name="connsiteY1" fmla="*/ 160897 h 643884"/>
                <a:gd name="connsiteX2" fmla="*/ 279022 w 559237"/>
                <a:gd name="connsiteY2" fmla="*/ 0 h 643884"/>
                <a:gd name="connsiteX3" fmla="*/ 0 w 559237"/>
                <a:gd name="connsiteY3" fmla="*/ 160897 h 643884"/>
                <a:gd name="connsiteX4" fmla="*/ 0 w 559237"/>
                <a:gd name="connsiteY4" fmla="*/ 482988 h 643884"/>
                <a:gd name="connsiteX5" fmla="*/ 279022 w 559237"/>
                <a:gd name="connsiteY5" fmla="*/ 643884 h 643884"/>
                <a:gd name="connsiteX6" fmla="*/ 12235 w 559237"/>
                <a:gd name="connsiteY6" fmla="*/ 167452 h 643884"/>
                <a:gd name="connsiteX7" fmla="*/ 280812 w 559237"/>
                <a:gd name="connsiteY7" fmla="*/ 13110 h 643884"/>
                <a:gd name="connsiteX8" fmla="*/ 549390 w 559237"/>
                <a:gd name="connsiteY8" fmla="*/ 167452 h 643884"/>
                <a:gd name="connsiteX9" fmla="*/ 549390 w 559237"/>
                <a:gd name="connsiteY9" fmla="*/ 476433 h 643884"/>
                <a:gd name="connsiteX10" fmla="*/ 280812 w 559237"/>
                <a:gd name="connsiteY10" fmla="*/ 630774 h 643884"/>
                <a:gd name="connsiteX11" fmla="*/ 12235 w 559237"/>
                <a:gd name="connsiteY11" fmla="*/ 476433 h 643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9237" h="643884">
                  <a:moveTo>
                    <a:pt x="559238" y="482988"/>
                  </a:moveTo>
                  <a:lnTo>
                    <a:pt x="559238" y="160897"/>
                  </a:lnTo>
                  <a:lnTo>
                    <a:pt x="279022" y="0"/>
                  </a:lnTo>
                  <a:lnTo>
                    <a:pt x="0" y="160897"/>
                  </a:lnTo>
                  <a:lnTo>
                    <a:pt x="0" y="482988"/>
                  </a:lnTo>
                  <a:lnTo>
                    <a:pt x="279022" y="643884"/>
                  </a:lnTo>
                  <a:close/>
                  <a:moveTo>
                    <a:pt x="12235" y="167452"/>
                  </a:moveTo>
                  <a:lnTo>
                    <a:pt x="280812" y="13110"/>
                  </a:lnTo>
                  <a:lnTo>
                    <a:pt x="549390" y="167452"/>
                  </a:lnTo>
                  <a:lnTo>
                    <a:pt x="549390" y="476433"/>
                  </a:lnTo>
                  <a:lnTo>
                    <a:pt x="280812" y="630774"/>
                  </a:lnTo>
                  <a:lnTo>
                    <a:pt x="12235" y="476433"/>
                  </a:lnTo>
                  <a:close/>
                </a:path>
              </a:pathLst>
            </a:custGeom>
            <a:solidFill>
              <a:schemeClr val="accent6">
                <a:lumMod val="90000"/>
                <a:alpha val="47000"/>
              </a:schemeClr>
            </a:solidFill>
            <a:ln w="29774" cap="flat">
              <a:noFill/>
              <a:prstDash val="solid"/>
              <a:miter/>
            </a:ln>
          </p:spPr>
          <p:txBody>
            <a:bodyPr rtlCol="0" anchor="ctr"/>
            <a:lstStyle/>
            <a:p>
              <a:endParaRPr lang="en-US"/>
            </a:p>
          </p:txBody>
        </p:sp>
      </p:grpSp>
      <p:sp>
        <p:nvSpPr>
          <p:cNvPr id="42" name="Title 41">
            <a:extLst>
              <a:ext uri="{FF2B5EF4-FFF2-40B4-BE49-F238E27FC236}">
                <a16:creationId xmlns:a16="http://schemas.microsoft.com/office/drawing/2014/main" id="{253E8AF1-EDC6-3547-B854-9E6A2CC23138}"/>
              </a:ext>
            </a:extLst>
          </p:cNvPr>
          <p:cNvSpPr>
            <a:spLocks noGrp="1"/>
          </p:cNvSpPr>
          <p:nvPr>
            <p:ph type="title" hasCustomPrompt="1"/>
          </p:nvPr>
        </p:nvSpPr>
        <p:spPr>
          <a:xfrm>
            <a:off x="669925" y="651704"/>
            <a:ext cx="10760075" cy="676463"/>
          </a:xfrm>
        </p:spPr>
        <p:txBody>
          <a:bodyPr/>
          <a:lstStyle>
            <a:lvl1pPr>
              <a:defRPr>
                <a:solidFill>
                  <a:schemeClr val="bg1"/>
                </a:solidFill>
              </a:defRPr>
            </a:lvl1pPr>
          </a:lstStyle>
          <a:p>
            <a:r>
              <a:rPr lang="en-GB"/>
              <a:t>Thank you</a:t>
            </a:r>
            <a:endParaRPr lang="en-US"/>
          </a:p>
        </p:txBody>
      </p:sp>
      <p:sp>
        <p:nvSpPr>
          <p:cNvPr id="43" name="Text Placeholder 4">
            <a:extLst>
              <a:ext uri="{FF2B5EF4-FFF2-40B4-BE49-F238E27FC236}">
                <a16:creationId xmlns:a16="http://schemas.microsoft.com/office/drawing/2014/main" id="{B18256FE-58D6-C94A-91D0-F267A33110FA}"/>
              </a:ext>
            </a:extLst>
          </p:cNvPr>
          <p:cNvSpPr>
            <a:spLocks noGrp="1"/>
          </p:cNvSpPr>
          <p:nvPr>
            <p:ph type="body" sz="quarter" idx="19" hasCustomPrompt="1"/>
          </p:nvPr>
        </p:nvSpPr>
        <p:spPr>
          <a:xfrm>
            <a:off x="669925" y="5742985"/>
            <a:ext cx="5965825" cy="676463"/>
          </a:xfrm>
        </p:spPr>
        <p:txBody>
          <a:bodyPr anchor="b"/>
          <a:lstStyle>
            <a:lvl1pPr>
              <a:defRPr sz="1000">
                <a:solidFill>
                  <a:schemeClr val="bg1">
                    <a:lumMod val="65000"/>
                  </a:schemeClr>
                </a:solidFill>
              </a:defRPr>
            </a:lvl1pPr>
            <a:lvl2pPr>
              <a:defRPr>
                <a:solidFill>
                  <a:schemeClr val="bg1">
                    <a:lumMod val="65000"/>
                  </a:schemeClr>
                </a:solidFill>
              </a:defRPr>
            </a:lvl2pPr>
            <a:lvl3pPr>
              <a:defRPr>
                <a:solidFill>
                  <a:schemeClr val="bg1">
                    <a:lumMod val="65000"/>
                  </a:schemeClr>
                </a:solidFill>
              </a:defRPr>
            </a:lvl3pPr>
            <a:lvl4pPr>
              <a:defRPr>
                <a:solidFill>
                  <a:schemeClr val="bg1">
                    <a:lumMod val="65000"/>
                  </a:schemeClr>
                </a:solidFill>
              </a:defRPr>
            </a:lvl4pPr>
            <a:lvl5pPr>
              <a:defRPr>
                <a:solidFill>
                  <a:schemeClr val="bg1">
                    <a:lumMod val="65000"/>
                  </a:schemeClr>
                </a:solidFill>
              </a:defRPr>
            </a:lvl5pPr>
          </a:lstStyle>
          <a:p>
            <a:pPr lvl="0"/>
            <a:r>
              <a:rPr lang="en-GB"/>
              <a:t>Locations </a:t>
            </a:r>
            <a:endParaRPr lang="en-US"/>
          </a:p>
        </p:txBody>
      </p:sp>
      <p:grpSp>
        <p:nvGrpSpPr>
          <p:cNvPr id="52" name="Group 51">
            <a:extLst>
              <a:ext uri="{FF2B5EF4-FFF2-40B4-BE49-F238E27FC236}">
                <a16:creationId xmlns:a16="http://schemas.microsoft.com/office/drawing/2014/main" id="{9E5B2769-35CE-E746-ABD9-164E6E33BBF3}"/>
              </a:ext>
            </a:extLst>
          </p:cNvPr>
          <p:cNvGrpSpPr/>
          <p:nvPr userDrawn="1"/>
        </p:nvGrpSpPr>
        <p:grpSpPr>
          <a:xfrm>
            <a:off x="669925" y="5040984"/>
            <a:ext cx="5965825" cy="271152"/>
            <a:chOff x="622163" y="4575674"/>
            <a:chExt cx="9376841" cy="426186"/>
          </a:xfrm>
        </p:grpSpPr>
        <p:pic>
          <p:nvPicPr>
            <p:cNvPr id="45" name="Graphic 44">
              <a:extLst>
                <a:ext uri="{FF2B5EF4-FFF2-40B4-BE49-F238E27FC236}">
                  <a16:creationId xmlns:a16="http://schemas.microsoft.com/office/drawing/2014/main" id="{D6F64BDE-4C24-5841-B5A4-613B24EF8745}"/>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3470527" y="4599734"/>
              <a:ext cx="1642880" cy="378068"/>
            </a:xfrm>
            <a:prstGeom prst="rect">
              <a:avLst/>
            </a:prstGeom>
          </p:spPr>
        </p:pic>
        <p:pic>
          <p:nvPicPr>
            <p:cNvPr id="47" name="Graphic 46">
              <a:extLst>
                <a:ext uri="{FF2B5EF4-FFF2-40B4-BE49-F238E27FC236}">
                  <a16:creationId xmlns:a16="http://schemas.microsoft.com/office/drawing/2014/main" id="{0A04AF1C-97B8-2546-87BD-819DF766D115}"/>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622163" y="4575674"/>
              <a:ext cx="2220294" cy="426186"/>
            </a:xfrm>
            <a:prstGeom prst="rect">
              <a:avLst/>
            </a:prstGeom>
          </p:spPr>
        </p:pic>
        <p:pic>
          <p:nvPicPr>
            <p:cNvPr id="49" name="Graphic 48">
              <a:extLst>
                <a:ext uri="{FF2B5EF4-FFF2-40B4-BE49-F238E27FC236}">
                  <a16:creationId xmlns:a16="http://schemas.microsoft.com/office/drawing/2014/main" id="{962CEE05-85CC-5F41-8631-2E79C7C12131}"/>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7833702" y="4603170"/>
              <a:ext cx="2165302" cy="371195"/>
            </a:xfrm>
            <a:prstGeom prst="rect">
              <a:avLst/>
            </a:prstGeom>
          </p:spPr>
        </p:pic>
        <p:pic>
          <p:nvPicPr>
            <p:cNvPr id="51" name="Graphic 50">
              <a:extLst>
                <a:ext uri="{FF2B5EF4-FFF2-40B4-BE49-F238E27FC236}">
                  <a16:creationId xmlns:a16="http://schemas.microsoft.com/office/drawing/2014/main" id="{C066CD92-B665-524B-A983-55BA1CEF973A}"/>
                </a:ext>
              </a:extLst>
            </p:cNvPr>
            <p:cNvPicPr>
              <a:picLocks noChangeAspect="1"/>
            </p:cNvPicPr>
            <p:nvPr userDrawn="1"/>
          </p:nvPicPr>
          <p:blipFill>
            <a:blip r:embed="rId10">
              <a:extLst>
                <a:ext uri="{96DAC541-7B7A-43D3-8B79-37D633B846F1}">
                  <asvg:svgBlip xmlns:asvg="http://schemas.microsoft.com/office/drawing/2016/SVG/main" r:embed="rId11"/>
                </a:ext>
              </a:extLst>
            </a:blip>
            <a:stretch>
              <a:fillRect/>
            </a:stretch>
          </p:blipFill>
          <p:spPr>
            <a:xfrm>
              <a:off x="5741476" y="4582547"/>
              <a:ext cx="1464157" cy="412439"/>
            </a:xfrm>
            <a:prstGeom prst="rect">
              <a:avLst/>
            </a:prstGeom>
          </p:spPr>
        </p:pic>
      </p:grpSp>
      <p:cxnSp>
        <p:nvCxnSpPr>
          <p:cNvPr id="53" name="Straight Connector 52">
            <a:extLst>
              <a:ext uri="{FF2B5EF4-FFF2-40B4-BE49-F238E27FC236}">
                <a16:creationId xmlns:a16="http://schemas.microsoft.com/office/drawing/2014/main" id="{E8BA6013-EB32-5E45-BE8D-6B182E9BB20D}"/>
              </a:ext>
            </a:extLst>
          </p:cNvPr>
          <p:cNvCxnSpPr>
            <a:cxnSpLocks/>
          </p:cNvCxnSpPr>
          <p:nvPr userDrawn="1"/>
        </p:nvCxnSpPr>
        <p:spPr>
          <a:xfrm>
            <a:off x="669925" y="4832490"/>
            <a:ext cx="5965825"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2850564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43_Workflow">
    <p:bg>
      <p:bgPr>
        <a:solidFill>
          <a:schemeClr val="bg1"/>
        </a:solidFill>
        <a:effectLst/>
      </p:bgPr>
    </p:bg>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40A74C30-5C2D-0249-9522-970E5B4060C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69925" y="709614"/>
            <a:ext cx="1888794" cy="523874"/>
          </a:xfrm>
          <a:prstGeom prst="rect">
            <a:avLst/>
          </a:prstGeom>
        </p:spPr>
      </p:pic>
      <p:sp>
        <p:nvSpPr>
          <p:cNvPr id="12" name="Rectangle 11">
            <a:extLst>
              <a:ext uri="{FF2B5EF4-FFF2-40B4-BE49-F238E27FC236}">
                <a16:creationId xmlns:a16="http://schemas.microsoft.com/office/drawing/2014/main" id="{BFB7394E-7AB4-3244-BC2E-32D746C31417}"/>
              </a:ext>
            </a:extLst>
          </p:cNvPr>
          <p:cNvSpPr/>
          <p:nvPr userDrawn="1"/>
        </p:nvSpPr>
        <p:spPr>
          <a:xfrm>
            <a:off x="-1" y="6562725"/>
            <a:ext cx="12179823" cy="286993"/>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ooter Placeholder 20">
            <a:extLst>
              <a:ext uri="{FF2B5EF4-FFF2-40B4-BE49-F238E27FC236}">
                <a16:creationId xmlns:a16="http://schemas.microsoft.com/office/drawing/2014/main" id="{959755E8-29F6-2042-898D-447A80DAEC9A}"/>
              </a:ext>
            </a:extLst>
          </p:cNvPr>
          <p:cNvSpPr>
            <a:spLocks noGrp="1"/>
          </p:cNvSpPr>
          <p:nvPr>
            <p:ph type="ftr" sz="quarter" idx="3"/>
          </p:nvPr>
        </p:nvSpPr>
        <p:spPr>
          <a:xfrm>
            <a:off x="658812" y="6639130"/>
            <a:ext cx="3495601" cy="134182"/>
          </a:xfrm>
          <a:prstGeom prst="rect">
            <a:avLst/>
          </a:prstGeom>
        </p:spPr>
        <p:txBody>
          <a:bodyPr vert="horz" lIns="0" tIns="36000" rIns="0" bIns="0" rtlCol="0" anchor="ctr"/>
          <a:lstStyle>
            <a:lvl1pPr algn="l">
              <a:lnSpc>
                <a:spcPts val="600"/>
              </a:lnSpc>
              <a:defRPr lang="en-US" sz="600" b="0" i="0" kern="1200" spc="200" baseline="0">
                <a:solidFill>
                  <a:schemeClr val="bg1">
                    <a:lumMod val="50000"/>
                  </a:schemeClr>
                </a:solidFill>
                <a:latin typeface="Effra Light" panose="020B0403020203020204" pitchFamily="34" charset="0"/>
                <a:ea typeface="Effra Light" panose="020B0403020203020204" pitchFamily="34" charset="0"/>
                <a:cs typeface="Effra Light" panose="020B0403020203020204" pitchFamily="34" charset="0"/>
              </a:defRPr>
            </a:lvl1pPr>
          </a:lstStyle>
          <a:p>
            <a:r>
              <a:rPr lang="en-GB"/>
              <a:t>Flutter International — Confidential </a:t>
            </a:r>
          </a:p>
        </p:txBody>
      </p:sp>
      <p:sp>
        <p:nvSpPr>
          <p:cNvPr id="738" name="Picture Placeholder 737">
            <a:extLst>
              <a:ext uri="{FF2B5EF4-FFF2-40B4-BE49-F238E27FC236}">
                <a16:creationId xmlns:a16="http://schemas.microsoft.com/office/drawing/2014/main" id="{7A10011F-DE7B-A547-949A-B1294E46AC4E}"/>
              </a:ext>
            </a:extLst>
          </p:cNvPr>
          <p:cNvSpPr>
            <a:spLocks noGrp="1"/>
          </p:cNvSpPr>
          <p:nvPr>
            <p:ph type="pic" sz="quarter" idx="13"/>
          </p:nvPr>
        </p:nvSpPr>
        <p:spPr>
          <a:xfrm>
            <a:off x="6240463" y="-13311"/>
            <a:ext cx="5959378" cy="4568261"/>
          </a:xfrm>
          <a:custGeom>
            <a:avLst/>
            <a:gdLst>
              <a:gd name="connsiteX0" fmla="*/ 2725068 w 6701407"/>
              <a:gd name="connsiteY0" fmla="*/ 3150468 h 3674959"/>
              <a:gd name="connsiteX1" fmla="*/ 2499818 w 6701407"/>
              <a:gd name="connsiteY1" fmla="*/ 3280450 h 3674959"/>
              <a:gd name="connsiteX2" fmla="*/ 2499818 w 6701407"/>
              <a:gd name="connsiteY2" fmla="*/ 3540413 h 3674959"/>
              <a:gd name="connsiteX3" fmla="*/ 2725068 w 6701407"/>
              <a:gd name="connsiteY3" fmla="*/ 3670300 h 3674959"/>
              <a:gd name="connsiteX4" fmla="*/ 2950318 w 6701407"/>
              <a:gd name="connsiteY4" fmla="*/ 3540603 h 3674959"/>
              <a:gd name="connsiteX5" fmla="*/ 2950318 w 6701407"/>
              <a:gd name="connsiteY5" fmla="*/ 3280450 h 3674959"/>
              <a:gd name="connsiteX6" fmla="*/ 4085701 w 6701407"/>
              <a:gd name="connsiteY6" fmla="*/ 3150467 h 3674959"/>
              <a:gd name="connsiteX7" fmla="*/ 3860546 w 6701407"/>
              <a:gd name="connsiteY7" fmla="*/ 3280449 h 3674959"/>
              <a:gd name="connsiteX8" fmla="*/ 3860546 w 6701407"/>
              <a:gd name="connsiteY8" fmla="*/ 3540412 h 3674959"/>
              <a:gd name="connsiteX9" fmla="*/ 4085701 w 6701407"/>
              <a:gd name="connsiteY9" fmla="*/ 3670299 h 3674959"/>
              <a:gd name="connsiteX10" fmla="*/ 4310951 w 6701407"/>
              <a:gd name="connsiteY10" fmla="*/ 3540602 h 3674959"/>
              <a:gd name="connsiteX11" fmla="*/ 4310951 w 6701407"/>
              <a:gd name="connsiteY11" fmla="*/ 3280449 h 3674959"/>
              <a:gd name="connsiteX12" fmla="*/ 4085986 w 6701407"/>
              <a:gd name="connsiteY12" fmla="*/ 3146378 h 3674959"/>
              <a:gd name="connsiteX13" fmla="*/ 4087889 w 6701407"/>
              <a:gd name="connsiteY13" fmla="*/ 3147519 h 3674959"/>
              <a:gd name="connsiteX14" fmla="*/ 4087889 w 6701407"/>
              <a:gd name="connsiteY14" fmla="*/ 3147684 h 3674959"/>
              <a:gd name="connsiteX15" fmla="*/ 4314660 w 6701407"/>
              <a:gd name="connsiteY15" fmla="*/ 3278547 h 3674959"/>
              <a:gd name="connsiteX16" fmla="*/ 4314660 w 6701407"/>
              <a:gd name="connsiteY16" fmla="*/ 3279308 h 3674959"/>
              <a:gd name="connsiteX17" fmla="*/ 4314661 w 6701407"/>
              <a:gd name="connsiteY17" fmla="*/ 3279308 h 3674959"/>
              <a:gd name="connsiteX18" fmla="*/ 4314661 w 6701407"/>
              <a:gd name="connsiteY18" fmla="*/ 3542789 h 3674959"/>
              <a:gd name="connsiteX19" fmla="*/ 4085701 w 6701407"/>
              <a:gd name="connsiteY19" fmla="*/ 3674958 h 3674959"/>
              <a:gd name="connsiteX20" fmla="*/ 3856741 w 6701407"/>
              <a:gd name="connsiteY20" fmla="*/ 3542789 h 3674959"/>
              <a:gd name="connsiteX21" fmla="*/ 3856741 w 6701407"/>
              <a:gd name="connsiteY21" fmla="*/ 3278547 h 3674959"/>
              <a:gd name="connsiteX22" fmla="*/ 3857692 w 6701407"/>
              <a:gd name="connsiteY22" fmla="*/ 3277976 h 3674959"/>
              <a:gd name="connsiteX23" fmla="*/ 4087603 w 6701407"/>
              <a:gd name="connsiteY23" fmla="*/ 2364111 h 3674959"/>
              <a:gd name="connsiteX24" fmla="*/ 3861972 w 6701407"/>
              <a:gd name="connsiteY24" fmla="*/ 2494092 h 3674959"/>
              <a:gd name="connsiteX25" fmla="*/ 3861972 w 6701407"/>
              <a:gd name="connsiteY25" fmla="*/ 2754056 h 3674959"/>
              <a:gd name="connsiteX26" fmla="*/ 4087222 w 6701407"/>
              <a:gd name="connsiteY26" fmla="*/ 2884038 h 3674959"/>
              <a:gd name="connsiteX27" fmla="*/ 4312472 w 6701407"/>
              <a:gd name="connsiteY27" fmla="*/ 2754056 h 3674959"/>
              <a:gd name="connsiteX28" fmla="*/ 4312853 w 6701407"/>
              <a:gd name="connsiteY28" fmla="*/ 2494092 h 3674959"/>
              <a:gd name="connsiteX29" fmla="*/ 908325 w 6701407"/>
              <a:gd name="connsiteY29" fmla="*/ 2364110 h 3674959"/>
              <a:gd name="connsiteX30" fmla="*/ 683170 w 6701407"/>
              <a:gd name="connsiteY30" fmla="*/ 2494092 h 3674959"/>
              <a:gd name="connsiteX31" fmla="*/ 683170 w 6701407"/>
              <a:gd name="connsiteY31" fmla="*/ 2754056 h 3674959"/>
              <a:gd name="connsiteX32" fmla="*/ 908325 w 6701407"/>
              <a:gd name="connsiteY32" fmla="*/ 2884037 h 3674959"/>
              <a:gd name="connsiteX33" fmla="*/ 1133575 w 6701407"/>
              <a:gd name="connsiteY33" fmla="*/ 2754056 h 3674959"/>
              <a:gd name="connsiteX34" fmla="*/ 1133575 w 6701407"/>
              <a:gd name="connsiteY34" fmla="*/ 2494092 h 3674959"/>
              <a:gd name="connsiteX35" fmla="*/ 1591494 w 6701407"/>
              <a:gd name="connsiteY35" fmla="*/ 1707164 h 3674959"/>
              <a:gd name="connsiteX36" fmla="*/ 1591113 w 6701407"/>
              <a:gd name="connsiteY36" fmla="*/ 1707393 h 3674959"/>
              <a:gd name="connsiteX37" fmla="*/ 1591113 w 6701407"/>
              <a:gd name="connsiteY37" fmla="*/ 1969600 h 3674959"/>
              <a:gd name="connsiteX38" fmla="*/ 1590162 w 6701407"/>
              <a:gd name="connsiteY38" fmla="*/ 1970076 h 3674959"/>
              <a:gd name="connsiteX39" fmla="*/ 1362447 w 6701407"/>
              <a:gd name="connsiteY39" fmla="*/ 2101340 h 3674959"/>
              <a:gd name="connsiteX40" fmla="*/ 1362534 w 6701407"/>
              <a:gd name="connsiteY40" fmla="*/ 2101390 h 3674959"/>
              <a:gd name="connsiteX41" fmla="*/ 1590828 w 6701407"/>
              <a:gd name="connsiteY41" fmla="*/ 1969791 h 3674959"/>
              <a:gd name="connsiteX42" fmla="*/ 1591779 w 6701407"/>
              <a:gd name="connsiteY42" fmla="*/ 1969316 h 3674959"/>
              <a:gd name="connsiteX43" fmla="*/ 1591779 w 6701407"/>
              <a:gd name="connsiteY43" fmla="*/ 1707286 h 3674959"/>
              <a:gd name="connsiteX44" fmla="*/ 1591494 w 6701407"/>
              <a:gd name="connsiteY44" fmla="*/ 1707450 h 3674959"/>
              <a:gd name="connsiteX45" fmla="*/ 1429253 w 6701407"/>
              <a:gd name="connsiteY45" fmla="*/ 1615969 h 3674959"/>
              <a:gd name="connsiteX46" fmla="*/ 1587784 w 6701407"/>
              <a:gd name="connsiteY46" fmla="*/ 1707450 h 3674959"/>
              <a:gd name="connsiteX47" fmla="*/ 1587784 w 6701407"/>
              <a:gd name="connsiteY47" fmla="*/ 1707482 h 3674959"/>
              <a:gd name="connsiteX48" fmla="*/ 1360631 w 6701407"/>
              <a:gd name="connsiteY48" fmla="*/ 1312306 h 3674959"/>
              <a:gd name="connsiteX49" fmla="*/ 1360631 w 6701407"/>
              <a:gd name="connsiteY49" fmla="*/ 1574330 h 3674959"/>
              <a:gd name="connsiteX50" fmla="*/ 1360251 w 6701407"/>
              <a:gd name="connsiteY50" fmla="*/ 1574550 h 3674959"/>
              <a:gd name="connsiteX51" fmla="*/ 1360251 w 6701407"/>
              <a:gd name="connsiteY51" fmla="*/ 1576137 h 3674959"/>
              <a:gd name="connsiteX52" fmla="*/ 1429253 w 6701407"/>
              <a:gd name="connsiteY52" fmla="*/ 1615969 h 3674959"/>
              <a:gd name="connsiteX53" fmla="*/ 1362534 w 6701407"/>
              <a:gd name="connsiteY53" fmla="*/ 1577468 h 3674959"/>
              <a:gd name="connsiteX54" fmla="*/ 1137284 w 6701407"/>
              <a:gd name="connsiteY54" fmla="*/ 1707450 h 3674959"/>
              <a:gd name="connsiteX55" fmla="*/ 1137284 w 6701407"/>
              <a:gd name="connsiteY55" fmla="*/ 1967413 h 3674959"/>
              <a:gd name="connsiteX56" fmla="*/ 1362534 w 6701407"/>
              <a:gd name="connsiteY56" fmla="*/ 2097395 h 3674959"/>
              <a:gd name="connsiteX57" fmla="*/ 1587784 w 6701407"/>
              <a:gd name="connsiteY57" fmla="*/ 1967413 h 3674959"/>
              <a:gd name="connsiteX58" fmla="*/ 1587784 w 6701407"/>
              <a:gd name="connsiteY58" fmla="*/ 1707482 h 3674959"/>
              <a:gd name="connsiteX59" fmla="*/ 1589211 w 6701407"/>
              <a:gd name="connsiteY59" fmla="*/ 1708305 h 3674959"/>
              <a:gd name="connsiteX60" fmla="*/ 1589397 w 6701407"/>
              <a:gd name="connsiteY60" fmla="*/ 1708194 h 3674959"/>
              <a:gd name="connsiteX61" fmla="*/ 1360632 w 6701407"/>
              <a:gd name="connsiteY61" fmla="*/ 1576137 h 3674959"/>
              <a:gd name="connsiteX62" fmla="*/ 1360632 w 6701407"/>
              <a:gd name="connsiteY62" fmla="*/ 1574330 h 3674959"/>
              <a:gd name="connsiteX63" fmla="*/ 1360632 w 6701407"/>
              <a:gd name="connsiteY63" fmla="*/ 1312306 h 3674959"/>
              <a:gd name="connsiteX64" fmla="*/ 1687275 w 6701407"/>
              <a:gd name="connsiteY64" fmla="*/ 1236236 h 3674959"/>
              <a:gd name="connsiteX65" fmla="*/ 1818551 w 6701407"/>
              <a:gd name="connsiteY65" fmla="*/ 1312179 h 3674959"/>
              <a:gd name="connsiteX66" fmla="*/ 1818551 w 6701407"/>
              <a:gd name="connsiteY66" fmla="*/ 1576042 h 3674959"/>
              <a:gd name="connsiteX67" fmla="*/ 1818836 w 6701407"/>
              <a:gd name="connsiteY67" fmla="*/ 1575852 h 3674959"/>
              <a:gd name="connsiteX68" fmla="*/ 1818836 w 6701407"/>
              <a:gd name="connsiteY68" fmla="*/ 1312180 h 3674959"/>
              <a:gd name="connsiteX69" fmla="*/ 1589591 w 6701407"/>
              <a:gd name="connsiteY69" fmla="*/ 1184099 h 3674959"/>
              <a:gd name="connsiteX70" fmla="*/ 1364436 w 6701407"/>
              <a:gd name="connsiteY70" fmla="*/ 1314081 h 3674959"/>
              <a:gd name="connsiteX71" fmla="*/ 1364436 w 6701407"/>
              <a:gd name="connsiteY71" fmla="*/ 1574044 h 3674959"/>
              <a:gd name="connsiteX72" fmla="*/ 1589591 w 6701407"/>
              <a:gd name="connsiteY72" fmla="*/ 1704027 h 3674959"/>
              <a:gd name="connsiteX73" fmla="*/ 1814841 w 6701407"/>
              <a:gd name="connsiteY73" fmla="*/ 1574044 h 3674959"/>
              <a:gd name="connsiteX74" fmla="*/ 1814841 w 6701407"/>
              <a:gd name="connsiteY74" fmla="*/ 1314081 h 3674959"/>
              <a:gd name="connsiteX75" fmla="*/ 4891657 w 6701407"/>
              <a:gd name="connsiteY75" fmla="*/ 1025287 h 3674959"/>
              <a:gd name="connsiteX76" fmla="*/ 6701407 w 6701407"/>
              <a:gd name="connsiteY76" fmla="*/ 1025287 h 3674959"/>
              <a:gd name="connsiteX77" fmla="*/ 6701407 w 6701407"/>
              <a:gd name="connsiteY77" fmla="*/ 2835037 h 3674959"/>
              <a:gd name="connsiteX78" fmla="*/ 4891657 w 6701407"/>
              <a:gd name="connsiteY78" fmla="*/ 2835037 h 3674959"/>
              <a:gd name="connsiteX79" fmla="*/ 4314660 w 6701407"/>
              <a:gd name="connsiteY79" fmla="*/ 397457 h 3674959"/>
              <a:gd name="connsiteX80" fmla="*/ 4089505 w 6701407"/>
              <a:gd name="connsiteY80" fmla="*/ 527439 h 3674959"/>
              <a:gd name="connsiteX81" fmla="*/ 4089505 w 6701407"/>
              <a:gd name="connsiteY81" fmla="*/ 787403 h 3674959"/>
              <a:gd name="connsiteX82" fmla="*/ 4314660 w 6701407"/>
              <a:gd name="connsiteY82" fmla="*/ 917385 h 3674959"/>
              <a:gd name="connsiteX83" fmla="*/ 4539910 w 6701407"/>
              <a:gd name="connsiteY83" fmla="*/ 787403 h 3674959"/>
              <a:gd name="connsiteX84" fmla="*/ 4539910 w 6701407"/>
              <a:gd name="connsiteY84" fmla="*/ 527439 h 3674959"/>
              <a:gd name="connsiteX85" fmla="*/ 4541813 w 6701407"/>
              <a:gd name="connsiteY85" fmla="*/ 0 h 3674959"/>
              <a:gd name="connsiteX86" fmla="*/ 4738241 w 6701407"/>
              <a:gd name="connsiteY86" fmla="*/ 113342 h 3674959"/>
              <a:gd name="connsiteX87" fmla="*/ 4738241 w 6701407"/>
              <a:gd name="connsiteY87" fmla="*/ 414002 h 3674959"/>
              <a:gd name="connsiteX88" fmla="*/ 4736433 w 6701407"/>
              <a:gd name="connsiteY88" fmla="*/ 414002 h 3674959"/>
              <a:gd name="connsiteX89" fmla="*/ 4736433 w 6701407"/>
              <a:gd name="connsiteY89" fmla="*/ 1987287 h 3674959"/>
              <a:gd name="connsiteX90" fmla="*/ 4541813 w 6701407"/>
              <a:gd name="connsiteY90" fmla="*/ 2099678 h 3674959"/>
              <a:gd name="connsiteX91" fmla="*/ 4541813 w 6701407"/>
              <a:gd name="connsiteY91" fmla="*/ 2361924 h 3674959"/>
              <a:gd name="connsiteX92" fmla="*/ 4736433 w 6701407"/>
              <a:gd name="connsiteY92" fmla="*/ 2474220 h 3674959"/>
              <a:gd name="connsiteX93" fmla="*/ 4736433 w 6701407"/>
              <a:gd name="connsiteY93" fmla="*/ 2773834 h 3674959"/>
              <a:gd name="connsiteX94" fmla="*/ 4541813 w 6701407"/>
              <a:gd name="connsiteY94" fmla="*/ 2886130 h 3674959"/>
              <a:gd name="connsiteX95" fmla="*/ 4541813 w 6701407"/>
              <a:gd name="connsiteY95" fmla="*/ 3148281 h 3674959"/>
              <a:gd name="connsiteX96" fmla="*/ 4314755 w 6701407"/>
              <a:gd name="connsiteY96" fmla="*/ 3279309 h 3674959"/>
              <a:gd name="connsiteX97" fmla="*/ 4314755 w 6701407"/>
              <a:gd name="connsiteY97" fmla="*/ 3278548 h 3674959"/>
              <a:gd name="connsiteX98" fmla="*/ 4087603 w 6701407"/>
              <a:gd name="connsiteY98" fmla="*/ 3147330 h 3674959"/>
              <a:gd name="connsiteX99" fmla="*/ 4087603 w 6701407"/>
              <a:gd name="connsiteY99" fmla="*/ 2888317 h 3674959"/>
              <a:gd name="connsiteX100" fmla="*/ 3858643 w 6701407"/>
              <a:gd name="connsiteY100" fmla="*/ 2756148 h 3674959"/>
              <a:gd name="connsiteX101" fmla="*/ 3633678 w 6701407"/>
              <a:gd name="connsiteY101" fmla="*/ 2886130 h 3674959"/>
              <a:gd name="connsiteX102" fmla="*/ 3406336 w 6701407"/>
              <a:gd name="connsiteY102" fmla="*/ 2755102 h 3674959"/>
              <a:gd name="connsiteX103" fmla="*/ 3179278 w 6701407"/>
              <a:gd name="connsiteY103" fmla="*/ 2886130 h 3674959"/>
              <a:gd name="connsiteX104" fmla="*/ 3179278 w 6701407"/>
              <a:gd name="connsiteY104" fmla="*/ 3148281 h 3674959"/>
              <a:gd name="connsiteX105" fmla="*/ 2954028 w 6701407"/>
              <a:gd name="connsiteY105" fmla="*/ 3280450 h 3674959"/>
              <a:gd name="connsiteX106" fmla="*/ 2954028 w 6701407"/>
              <a:gd name="connsiteY106" fmla="*/ 3542790 h 3674959"/>
              <a:gd name="connsiteX107" fmla="*/ 2725068 w 6701407"/>
              <a:gd name="connsiteY107" fmla="*/ 3674959 h 3674959"/>
              <a:gd name="connsiteX108" fmla="*/ 2496108 w 6701407"/>
              <a:gd name="connsiteY108" fmla="*/ 3542790 h 3674959"/>
              <a:gd name="connsiteX109" fmla="*/ 2270858 w 6701407"/>
              <a:gd name="connsiteY109" fmla="*/ 3672772 h 3674959"/>
              <a:gd name="connsiteX110" fmla="*/ 2043801 w 6701407"/>
              <a:gd name="connsiteY110" fmla="*/ 3541745 h 3674959"/>
              <a:gd name="connsiteX111" fmla="*/ 2043801 w 6701407"/>
              <a:gd name="connsiteY111" fmla="*/ 3279309 h 3674959"/>
              <a:gd name="connsiteX112" fmla="*/ 1816839 w 6701407"/>
              <a:gd name="connsiteY112" fmla="*/ 3148281 h 3674959"/>
              <a:gd name="connsiteX113" fmla="*/ 1816839 w 6701407"/>
              <a:gd name="connsiteY113" fmla="*/ 2888317 h 3674959"/>
              <a:gd name="connsiteX114" fmla="*/ 2045799 w 6701407"/>
              <a:gd name="connsiteY114" fmla="*/ 2756148 h 3674959"/>
              <a:gd name="connsiteX115" fmla="*/ 2045799 w 6701407"/>
              <a:gd name="connsiteY115" fmla="*/ 2491906 h 3674959"/>
              <a:gd name="connsiteX116" fmla="*/ 1816839 w 6701407"/>
              <a:gd name="connsiteY116" fmla="*/ 2359737 h 3674959"/>
              <a:gd name="connsiteX117" fmla="*/ 1588545 w 6701407"/>
              <a:gd name="connsiteY117" fmla="*/ 2491240 h 3674959"/>
              <a:gd name="connsiteX118" fmla="*/ 1587593 w 6701407"/>
              <a:gd name="connsiteY118" fmla="*/ 2491811 h 3674959"/>
              <a:gd name="connsiteX119" fmla="*/ 1589401 w 6701407"/>
              <a:gd name="connsiteY119" fmla="*/ 2492857 h 3674959"/>
              <a:gd name="connsiteX120" fmla="*/ 1589401 w 6701407"/>
              <a:gd name="connsiteY120" fmla="*/ 2755007 h 3674959"/>
              <a:gd name="connsiteX121" fmla="*/ 1362343 w 6701407"/>
              <a:gd name="connsiteY121" fmla="*/ 2886035 h 3674959"/>
              <a:gd name="connsiteX122" fmla="*/ 1362343 w 6701407"/>
              <a:gd name="connsiteY122" fmla="*/ 3148281 h 3674959"/>
              <a:gd name="connsiteX123" fmla="*/ 1135286 w 6701407"/>
              <a:gd name="connsiteY123" fmla="*/ 3279309 h 3674959"/>
              <a:gd name="connsiteX124" fmla="*/ 908324 w 6701407"/>
              <a:gd name="connsiteY124" fmla="*/ 3148281 h 3674959"/>
              <a:gd name="connsiteX125" fmla="*/ 908324 w 6701407"/>
              <a:gd name="connsiteY125" fmla="*/ 2888317 h 3674959"/>
              <a:gd name="connsiteX126" fmla="*/ 908468 w 6701407"/>
              <a:gd name="connsiteY126" fmla="*/ 2888234 h 3674959"/>
              <a:gd name="connsiteX127" fmla="*/ 679650 w 6701407"/>
              <a:gd name="connsiteY127" fmla="*/ 2756147 h 3674959"/>
              <a:gd name="connsiteX128" fmla="*/ 679650 w 6701407"/>
              <a:gd name="connsiteY128" fmla="*/ 2491905 h 3674959"/>
              <a:gd name="connsiteX129" fmla="*/ 679555 w 6701407"/>
              <a:gd name="connsiteY129" fmla="*/ 2491810 h 3674959"/>
              <a:gd name="connsiteX130" fmla="*/ 680316 w 6701407"/>
              <a:gd name="connsiteY130" fmla="*/ 2491334 h 3674959"/>
              <a:gd name="connsiteX131" fmla="*/ 908466 w 6701407"/>
              <a:gd name="connsiteY131" fmla="*/ 2359819 h 3674959"/>
              <a:gd name="connsiteX132" fmla="*/ 908324 w 6701407"/>
              <a:gd name="connsiteY132" fmla="*/ 2359737 h 3674959"/>
              <a:gd name="connsiteX133" fmla="*/ 680315 w 6701407"/>
              <a:gd name="connsiteY133" fmla="*/ 2491240 h 3674959"/>
              <a:gd name="connsiteX134" fmla="*/ 679554 w 6701407"/>
              <a:gd name="connsiteY134" fmla="*/ 2491715 h 3674959"/>
              <a:gd name="connsiteX135" fmla="*/ 454209 w 6701407"/>
              <a:gd name="connsiteY135" fmla="*/ 2361638 h 3674959"/>
              <a:gd name="connsiteX136" fmla="*/ 227057 w 6701407"/>
              <a:gd name="connsiteY136" fmla="*/ 2492760 h 3674959"/>
              <a:gd name="connsiteX137" fmla="*/ 0 w 6701407"/>
              <a:gd name="connsiteY137" fmla="*/ 2361637 h 3674959"/>
              <a:gd name="connsiteX138" fmla="*/ 0 w 6701407"/>
              <a:gd name="connsiteY138" fmla="*/ 2099582 h 3674959"/>
              <a:gd name="connsiteX139" fmla="*/ 227057 w 6701407"/>
              <a:gd name="connsiteY139" fmla="*/ 1968459 h 3674959"/>
              <a:gd name="connsiteX140" fmla="*/ 454210 w 6701407"/>
              <a:gd name="connsiteY140" fmla="*/ 2099582 h 3674959"/>
              <a:gd name="connsiteX141" fmla="*/ 681266 w 6701407"/>
              <a:gd name="connsiteY141" fmla="*/ 1968270 h 3674959"/>
              <a:gd name="connsiteX142" fmla="*/ 681266 w 6701407"/>
              <a:gd name="connsiteY142" fmla="*/ 1706404 h 3674959"/>
              <a:gd name="connsiteX143" fmla="*/ 908324 w 6701407"/>
              <a:gd name="connsiteY143" fmla="*/ 1575376 h 3674959"/>
              <a:gd name="connsiteX144" fmla="*/ 908324 w 6701407"/>
              <a:gd name="connsiteY144" fmla="*/ 1575090 h 3674959"/>
              <a:gd name="connsiteX145" fmla="*/ 908324 w 6701407"/>
              <a:gd name="connsiteY145" fmla="*/ 1312940 h 3674959"/>
              <a:gd name="connsiteX146" fmla="*/ 1135477 w 6701407"/>
              <a:gd name="connsiteY146" fmla="*/ 1181912 h 3674959"/>
              <a:gd name="connsiteX147" fmla="*/ 1360631 w 6701407"/>
              <a:gd name="connsiteY147" fmla="*/ 1311894 h 3674959"/>
              <a:gd name="connsiteX148" fmla="*/ 1360631 w 6701407"/>
              <a:gd name="connsiteY148" fmla="*/ 1311951 h 3674959"/>
              <a:gd name="connsiteX149" fmla="*/ 1360632 w 6701407"/>
              <a:gd name="connsiteY149" fmla="*/ 1311951 h 3674959"/>
              <a:gd name="connsiteX150" fmla="*/ 1360632 w 6701407"/>
              <a:gd name="connsiteY150" fmla="*/ 1311894 h 3674959"/>
              <a:gd name="connsiteX151" fmla="*/ 1360681 w 6701407"/>
              <a:gd name="connsiteY151" fmla="*/ 1311921 h 3674959"/>
              <a:gd name="connsiteX152" fmla="*/ 1361202 w 6701407"/>
              <a:gd name="connsiteY152" fmla="*/ 1311609 h 3674959"/>
              <a:gd name="connsiteX153" fmla="*/ 1589591 w 6701407"/>
              <a:gd name="connsiteY153" fmla="*/ 1179725 h 3674959"/>
              <a:gd name="connsiteX154" fmla="*/ 1589876 w 6701407"/>
              <a:gd name="connsiteY154" fmla="*/ 1179890 h 3674959"/>
              <a:gd name="connsiteX155" fmla="*/ 1589876 w 6701407"/>
              <a:gd name="connsiteY155" fmla="*/ 919762 h 3674959"/>
              <a:gd name="connsiteX156" fmla="*/ 1816839 w 6701407"/>
              <a:gd name="connsiteY156" fmla="*/ 789210 h 3674959"/>
              <a:gd name="connsiteX157" fmla="*/ 2041994 w 6701407"/>
              <a:gd name="connsiteY157" fmla="*/ 919191 h 3674959"/>
              <a:gd name="connsiteX158" fmla="*/ 2041994 w 6701407"/>
              <a:gd name="connsiteY158" fmla="*/ 1183434 h 3674959"/>
              <a:gd name="connsiteX159" fmla="*/ 2270954 w 6701407"/>
              <a:gd name="connsiteY159" fmla="*/ 1315603 h 3674959"/>
              <a:gd name="connsiteX160" fmla="*/ 2499247 w 6701407"/>
              <a:gd name="connsiteY160" fmla="*/ 1184005 h 3674959"/>
              <a:gd name="connsiteX161" fmla="*/ 2500199 w 6701407"/>
              <a:gd name="connsiteY161" fmla="*/ 1183434 h 3674959"/>
              <a:gd name="connsiteX162" fmla="*/ 2725449 w 6701407"/>
              <a:gd name="connsiteY162" fmla="*/ 1313416 h 3674959"/>
              <a:gd name="connsiteX163" fmla="*/ 2952506 w 6701407"/>
              <a:gd name="connsiteY163" fmla="*/ 1182388 h 3674959"/>
              <a:gd name="connsiteX164" fmla="*/ 3179659 w 6701407"/>
              <a:gd name="connsiteY164" fmla="*/ 1313416 h 3674959"/>
              <a:gd name="connsiteX165" fmla="*/ 3404814 w 6701407"/>
              <a:gd name="connsiteY165" fmla="*/ 1183434 h 3674959"/>
              <a:gd name="connsiteX166" fmla="*/ 3406716 w 6701407"/>
              <a:gd name="connsiteY166" fmla="*/ 1182388 h 3674959"/>
              <a:gd name="connsiteX167" fmla="*/ 3406716 w 6701407"/>
              <a:gd name="connsiteY167" fmla="*/ 919762 h 3674959"/>
              <a:gd name="connsiteX168" fmla="*/ 3633678 w 6701407"/>
              <a:gd name="connsiteY168" fmla="*/ 789210 h 3674959"/>
              <a:gd name="connsiteX169" fmla="*/ 3860545 w 6701407"/>
              <a:gd name="connsiteY169" fmla="*/ 920072 h 3674959"/>
              <a:gd name="connsiteX170" fmla="*/ 3860545 w 6701407"/>
              <a:gd name="connsiteY170" fmla="*/ 919762 h 3674959"/>
              <a:gd name="connsiteX171" fmla="*/ 3633393 w 6701407"/>
              <a:gd name="connsiteY171" fmla="*/ 788734 h 3674959"/>
              <a:gd name="connsiteX172" fmla="*/ 3406336 w 6701407"/>
              <a:gd name="connsiteY172" fmla="*/ 919762 h 3674959"/>
              <a:gd name="connsiteX173" fmla="*/ 3406336 w 6701407"/>
              <a:gd name="connsiteY173" fmla="*/ 1181913 h 3674959"/>
              <a:gd name="connsiteX174" fmla="*/ 3404433 w 6701407"/>
              <a:gd name="connsiteY174" fmla="*/ 1182958 h 3674959"/>
              <a:gd name="connsiteX175" fmla="*/ 3404433 w 6701407"/>
              <a:gd name="connsiteY175" fmla="*/ 918716 h 3674959"/>
              <a:gd name="connsiteX176" fmla="*/ 3405384 w 6701407"/>
              <a:gd name="connsiteY176" fmla="*/ 918145 h 3674959"/>
              <a:gd name="connsiteX177" fmla="*/ 3633393 w 6701407"/>
              <a:gd name="connsiteY177" fmla="*/ 786547 h 3674959"/>
              <a:gd name="connsiteX178" fmla="*/ 3862353 w 6701407"/>
              <a:gd name="connsiteY178" fmla="*/ 918716 h 3674959"/>
              <a:gd name="connsiteX179" fmla="*/ 3862353 w 6701407"/>
              <a:gd name="connsiteY179" fmla="*/ 1182794 h 3674959"/>
              <a:gd name="connsiteX180" fmla="*/ 3862638 w 6701407"/>
              <a:gd name="connsiteY180" fmla="*/ 1182959 h 3674959"/>
              <a:gd name="connsiteX181" fmla="*/ 4087888 w 6701407"/>
              <a:gd name="connsiteY181" fmla="*/ 1312941 h 3674959"/>
              <a:gd name="connsiteX182" fmla="*/ 4314946 w 6701407"/>
              <a:gd name="connsiteY182" fmla="*/ 1181913 h 3674959"/>
              <a:gd name="connsiteX183" fmla="*/ 4314946 w 6701407"/>
              <a:gd name="connsiteY183" fmla="*/ 921664 h 3674959"/>
              <a:gd name="connsiteX184" fmla="*/ 4085700 w 6701407"/>
              <a:gd name="connsiteY184" fmla="*/ 789210 h 3674959"/>
              <a:gd name="connsiteX185" fmla="*/ 4085700 w 6701407"/>
              <a:gd name="connsiteY185" fmla="*/ 525252 h 3674959"/>
              <a:gd name="connsiteX186" fmla="*/ 4086652 w 6701407"/>
              <a:gd name="connsiteY186" fmla="*/ 524777 h 3674959"/>
              <a:gd name="connsiteX187" fmla="*/ 4312853 w 6701407"/>
              <a:gd name="connsiteY187" fmla="*/ 394224 h 3674959"/>
              <a:gd name="connsiteX188" fmla="*/ 4312853 w 6701407"/>
              <a:gd name="connsiteY188" fmla="*/ 132074 h 3674959"/>
              <a:gd name="connsiteX189" fmla="*/ 4313709 w 6701407"/>
              <a:gd name="connsiteY189" fmla="*/ 131598 h 3674959"/>
              <a:gd name="connsiteX0" fmla="*/ 2725068 w 6701407"/>
              <a:gd name="connsiteY0" fmla="*/ 3150468 h 3674959"/>
              <a:gd name="connsiteX1" fmla="*/ 2499818 w 6701407"/>
              <a:gd name="connsiteY1" fmla="*/ 3280450 h 3674959"/>
              <a:gd name="connsiteX2" fmla="*/ 2499818 w 6701407"/>
              <a:gd name="connsiteY2" fmla="*/ 3540413 h 3674959"/>
              <a:gd name="connsiteX3" fmla="*/ 2725068 w 6701407"/>
              <a:gd name="connsiteY3" fmla="*/ 3670300 h 3674959"/>
              <a:gd name="connsiteX4" fmla="*/ 2950318 w 6701407"/>
              <a:gd name="connsiteY4" fmla="*/ 3540603 h 3674959"/>
              <a:gd name="connsiteX5" fmla="*/ 2950318 w 6701407"/>
              <a:gd name="connsiteY5" fmla="*/ 3280450 h 3674959"/>
              <a:gd name="connsiteX6" fmla="*/ 2725068 w 6701407"/>
              <a:gd name="connsiteY6" fmla="*/ 3150468 h 3674959"/>
              <a:gd name="connsiteX7" fmla="*/ 4085701 w 6701407"/>
              <a:gd name="connsiteY7" fmla="*/ 3150467 h 3674959"/>
              <a:gd name="connsiteX8" fmla="*/ 3860546 w 6701407"/>
              <a:gd name="connsiteY8" fmla="*/ 3280449 h 3674959"/>
              <a:gd name="connsiteX9" fmla="*/ 3860546 w 6701407"/>
              <a:gd name="connsiteY9" fmla="*/ 3540412 h 3674959"/>
              <a:gd name="connsiteX10" fmla="*/ 4085701 w 6701407"/>
              <a:gd name="connsiteY10" fmla="*/ 3670299 h 3674959"/>
              <a:gd name="connsiteX11" fmla="*/ 4310951 w 6701407"/>
              <a:gd name="connsiteY11" fmla="*/ 3540602 h 3674959"/>
              <a:gd name="connsiteX12" fmla="*/ 4310951 w 6701407"/>
              <a:gd name="connsiteY12" fmla="*/ 3280449 h 3674959"/>
              <a:gd name="connsiteX13" fmla="*/ 4085701 w 6701407"/>
              <a:gd name="connsiteY13" fmla="*/ 3150467 h 3674959"/>
              <a:gd name="connsiteX14" fmla="*/ 4085986 w 6701407"/>
              <a:gd name="connsiteY14" fmla="*/ 3146378 h 3674959"/>
              <a:gd name="connsiteX15" fmla="*/ 4087889 w 6701407"/>
              <a:gd name="connsiteY15" fmla="*/ 3147519 h 3674959"/>
              <a:gd name="connsiteX16" fmla="*/ 4087889 w 6701407"/>
              <a:gd name="connsiteY16" fmla="*/ 3147684 h 3674959"/>
              <a:gd name="connsiteX17" fmla="*/ 4314660 w 6701407"/>
              <a:gd name="connsiteY17" fmla="*/ 3278547 h 3674959"/>
              <a:gd name="connsiteX18" fmla="*/ 4314660 w 6701407"/>
              <a:gd name="connsiteY18" fmla="*/ 3279308 h 3674959"/>
              <a:gd name="connsiteX19" fmla="*/ 4314661 w 6701407"/>
              <a:gd name="connsiteY19" fmla="*/ 3279308 h 3674959"/>
              <a:gd name="connsiteX20" fmla="*/ 4314661 w 6701407"/>
              <a:gd name="connsiteY20" fmla="*/ 3542789 h 3674959"/>
              <a:gd name="connsiteX21" fmla="*/ 4085701 w 6701407"/>
              <a:gd name="connsiteY21" fmla="*/ 3674958 h 3674959"/>
              <a:gd name="connsiteX22" fmla="*/ 3856741 w 6701407"/>
              <a:gd name="connsiteY22" fmla="*/ 3542789 h 3674959"/>
              <a:gd name="connsiteX23" fmla="*/ 3856741 w 6701407"/>
              <a:gd name="connsiteY23" fmla="*/ 3278547 h 3674959"/>
              <a:gd name="connsiteX24" fmla="*/ 3857692 w 6701407"/>
              <a:gd name="connsiteY24" fmla="*/ 3277976 h 3674959"/>
              <a:gd name="connsiteX25" fmla="*/ 4085986 w 6701407"/>
              <a:gd name="connsiteY25" fmla="*/ 3146378 h 3674959"/>
              <a:gd name="connsiteX26" fmla="*/ 4087603 w 6701407"/>
              <a:gd name="connsiteY26" fmla="*/ 2364111 h 3674959"/>
              <a:gd name="connsiteX27" fmla="*/ 3861972 w 6701407"/>
              <a:gd name="connsiteY27" fmla="*/ 2494092 h 3674959"/>
              <a:gd name="connsiteX28" fmla="*/ 3861972 w 6701407"/>
              <a:gd name="connsiteY28" fmla="*/ 2754056 h 3674959"/>
              <a:gd name="connsiteX29" fmla="*/ 4087222 w 6701407"/>
              <a:gd name="connsiteY29" fmla="*/ 2884038 h 3674959"/>
              <a:gd name="connsiteX30" fmla="*/ 4312472 w 6701407"/>
              <a:gd name="connsiteY30" fmla="*/ 2754056 h 3674959"/>
              <a:gd name="connsiteX31" fmla="*/ 4312853 w 6701407"/>
              <a:gd name="connsiteY31" fmla="*/ 2494092 h 3674959"/>
              <a:gd name="connsiteX32" fmla="*/ 4087603 w 6701407"/>
              <a:gd name="connsiteY32" fmla="*/ 2364111 h 3674959"/>
              <a:gd name="connsiteX33" fmla="*/ 908325 w 6701407"/>
              <a:gd name="connsiteY33" fmla="*/ 2364110 h 3674959"/>
              <a:gd name="connsiteX34" fmla="*/ 683170 w 6701407"/>
              <a:gd name="connsiteY34" fmla="*/ 2494092 h 3674959"/>
              <a:gd name="connsiteX35" fmla="*/ 683170 w 6701407"/>
              <a:gd name="connsiteY35" fmla="*/ 2754056 h 3674959"/>
              <a:gd name="connsiteX36" fmla="*/ 908325 w 6701407"/>
              <a:gd name="connsiteY36" fmla="*/ 2884037 h 3674959"/>
              <a:gd name="connsiteX37" fmla="*/ 1133575 w 6701407"/>
              <a:gd name="connsiteY37" fmla="*/ 2754056 h 3674959"/>
              <a:gd name="connsiteX38" fmla="*/ 1133575 w 6701407"/>
              <a:gd name="connsiteY38" fmla="*/ 2494092 h 3674959"/>
              <a:gd name="connsiteX39" fmla="*/ 908325 w 6701407"/>
              <a:gd name="connsiteY39" fmla="*/ 2364110 h 3674959"/>
              <a:gd name="connsiteX40" fmla="*/ 1591494 w 6701407"/>
              <a:gd name="connsiteY40" fmla="*/ 1707164 h 3674959"/>
              <a:gd name="connsiteX41" fmla="*/ 1591113 w 6701407"/>
              <a:gd name="connsiteY41" fmla="*/ 1707393 h 3674959"/>
              <a:gd name="connsiteX42" fmla="*/ 1591113 w 6701407"/>
              <a:gd name="connsiteY42" fmla="*/ 1969600 h 3674959"/>
              <a:gd name="connsiteX43" fmla="*/ 1590162 w 6701407"/>
              <a:gd name="connsiteY43" fmla="*/ 1970076 h 3674959"/>
              <a:gd name="connsiteX44" fmla="*/ 1362447 w 6701407"/>
              <a:gd name="connsiteY44" fmla="*/ 2101340 h 3674959"/>
              <a:gd name="connsiteX45" fmla="*/ 1362534 w 6701407"/>
              <a:gd name="connsiteY45" fmla="*/ 2101390 h 3674959"/>
              <a:gd name="connsiteX46" fmla="*/ 1590828 w 6701407"/>
              <a:gd name="connsiteY46" fmla="*/ 1969791 h 3674959"/>
              <a:gd name="connsiteX47" fmla="*/ 1591779 w 6701407"/>
              <a:gd name="connsiteY47" fmla="*/ 1969316 h 3674959"/>
              <a:gd name="connsiteX48" fmla="*/ 1591779 w 6701407"/>
              <a:gd name="connsiteY48" fmla="*/ 1707286 h 3674959"/>
              <a:gd name="connsiteX49" fmla="*/ 1591494 w 6701407"/>
              <a:gd name="connsiteY49" fmla="*/ 1707450 h 3674959"/>
              <a:gd name="connsiteX50" fmla="*/ 1591494 w 6701407"/>
              <a:gd name="connsiteY50" fmla="*/ 1707164 h 3674959"/>
              <a:gd name="connsiteX51" fmla="*/ 1429253 w 6701407"/>
              <a:gd name="connsiteY51" fmla="*/ 1615969 h 3674959"/>
              <a:gd name="connsiteX52" fmla="*/ 1587784 w 6701407"/>
              <a:gd name="connsiteY52" fmla="*/ 1707450 h 3674959"/>
              <a:gd name="connsiteX53" fmla="*/ 1587784 w 6701407"/>
              <a:gd name="connsiteY53" fmla="*/ 1707482 h 3674959"/>
              <a:gd name="connsiteX54" fmla="*/ 1429253 w 6701407"/>
              <a:gd name="connsiteY54" fmla="*/ 1615969 h 3674959"/>
              <a:gd name="connsiteX55" fmla="*/ 1360631 w 6701407"/>
              <a:gd name="connsiteY55" fmla="*/ 1312306 h 3674959"/>
              <a:gd name="connsiteX56" fmla="*/ 1360631 w 6701407"/>
              <a:gd name="connsiteY56" fmla="*/ 1574330 h 3674959"/>
              <a:gd name="connsiteX57" fmla="*/ 1360251 w 6701407"/>
              <a:gd name="connsiteY57" fmla="*/ 1574550 h 3674959"/>
              <a:gd name="connsiteX58" fmla="*/ 1360251 w 6701407"/>
              <a:gd name="connsiteY58" fmla="*/ 1576137 h 3674959"/>
              <a:gd name="connsiteX59" fmla="*/ 1429253 w 6701407"/>
              <a:gd name="connsiteY59" fmla="*/ 1615969 h 3674959"/>
              <a:gd name="connsiteX60" fmla="*/ 1362534 w 6701407"/>
              <a:gd name="connsiteY60" fmla="*/ 1577468 h 3674959"/>
              <a:gd name="connsiteX61" fmla="*/ 1137284 w 6701407"/>
              <a:gd name="connsiteY61" fmla="*/ 1707450 h 3674959"/>
              <a:gd name="connsiteX62" fmla="*/ 1137284 w 6701407"/>
              <a:gd name="connsiteY62" fmla="*/ 1967413 h 3674959"/>
              <a:gd name="connsiteX63" fmla="*/ 1362534 w 6701407"/>
              <a:gd name="connsiteY63" fmla="*/ 2097395 h 3674959"/>
              <a:gd name="connsiteX64" fmla="*/ 1587784 w 6701407"/>
              <a:gd name="connsiteY64" fmla="*/ 1967413 h 3674959"/>
              <a:gd name="connsiteX65" fmla="*/ 1587784 w 6701407"/>
              <a:gd name="connsiteY65" fmla="*/ 1707482 h 3674959"/>
              <a:gd name="connsiteX66" fmla="*/ 1589211 w 6701407"/>
              <a:gd name="connsiteY66" fmla="*/ 1708305 h 3674959"/>
              <a:gd name="connsiteX67" fmla="*/ 1589397 w 6701407"/>
              <a:gd name="connsiteY67" fmla="*/ 1708194 h 3674959"/>
              <a:gd name="connsiteX68" fmla="*/ 1360632 w 6701407"/>
              <a:gd name="connsiteY68" fmla="*/ 1576137 h 3674959"/>
              <a:gd name="connsiteX69" fmla="*/ 1360632 w 6701407"/>
              <a:gd name="connsiteY69" fmla="*/ 1574330 h 3674959"/>
              <a:gd name="connsiteX70" fmla="*/ 1360632 w 6701407"/>
              <a:gd name="connsiteY70" fmla="*/ 1312306 h 3674959"/>
              <a:gd name="connsiteX71" fmla="*/ 1360631 w 6701407"/>
              <a:gd name="connsiteY71" fmla="*/ 1312306 h 3674959"/>
              <a:gd name="connsiteX72" fmla="*/ 1687275 w 6701407"/>
              <a:gd name="connsiteY72" fmla="*/ 1236236 h 3674959"/>
              <a:gd name="connsiteX73" fmla="*/ 1818551 w 6701407"/>
              <a:gd name="connsiteY73" fmla="*/ 1312179 h 3674959"/>
              <a:gd name="connsiteX74" fmla="*/ 1818551 w 6701407"/>
              <a:gd name="connsiteY74" fmla="*/ 1576042 h 3674959"/>
              <a:gd name="connsiteX75" fmla="*/ 1818836 w 6701407"/>
              <a:gd name="connsiteY75" fmla="*/ 1575852 h 3674959"/>
              <a:gd name="connsiteX76" fmla="*/ 1818836 w 6701407"/>
              <a:gd name="connsiteY76" fmla="*/ 1312180 h 3674959"/>
              <a:gd name="connsiteX77" fmla="*/ 1687275 w 6701407"/>
              <a:gd name="connsiteY77" fmla="*/ 1236236 h 3674959"/>
              <a:gd name="connsiteX78" fmla="*/ 1589591 w 6701407"/>
              <a:gd name="connsiteY78" fmla="*/ 1184099 h 3674959"/>
              <a:gd name="connsiteX79" fmla="*/ 1364436 w 6701407"/>
              <a:gd name="connsiteY79" fmla="*/ 1314081 h 3674959"/>
              <a:gd name="connsiteX80" fmla="*/ 1364436 w 6701407"/>
              <a:gd name="connsiteY80" fmla="*/ 1574044 h 3674959"/>
              <a:gd name="connsiteX81" fmla="*/ 1589591 w 6701407"/>
              <a:gd name="connsiteY81" fmla="*/ 1704027 h 3674959"/>
              <a:gd name="connsiteX82" fmla="*/ 1814841 w 6701407"/>
              <a:gd name="connsiteY82" fmla="*/ 1574044 h 3674959"/>
              <a:gd name="connsiteX83" fmla="*/ 1814841 w 6701407"/>
              <a:gd name="connsiteY83" fmla="*/ 1314081 h 3674959"/>
              <a:gd name="connsiteX84" fmla="*/ 1589591 w 6701407"/>
              <a:gd name="connsiteY84" fmla="*/ 1184099 h 3674959"/>
              <a:gd name="connsiteX85" fmla="*/ 4891657 w 6701407"/>
              <a:gd name="connsiteY85" fmla="*/ 2835037 h 3674959"/>
              <a:gd name="connsiteX86" fmla="*/ 6701407 w 6701407"/>
              <a:gd name="connsiteY86" fmla="*/ 1025287 h 3674959"/>
              <a:gd name="connsiteX87" fmla="*/ 6701407 w 6701407"/>
              <a:gd name="connsiteY87" fmla="*/ 2835037 h 3674959"/>
              <a:gd name="connsiteX88" fmla="*/ 4891657 w 6701407"/>
              <a:gd name="connsiteY88" fmla="*/ 2835037 h 3674959"/>
              <a:gd name="connsiteX89" fmla="*/ 4314660 w 6701407"/>
              <a:gd name="connsiteY89" fmla="*/ 397457 h 3674959"/>
              <a:gd name="connsiteX90" fmla="*/ 4089505 w 6701407"/>
              <a:gd name="connsiteY90" fmla="*/ 527439 h 3674959"/>
              <a:gd name="connsiteX91" fmla="*/ 4089505 w 6701407"/>
              <a:gd name="connsiteY91" fmla="*/ 787403 h 3674959"/>
              <a:gd name="connsiteX92" fmla="*/ 4314660 w 6701407"/>
              <a:gd name="connsiteY92" fmla="*/ 917385 h 3674959"/>
              <a:gd name="connsiteX93" fmla="*/ 4539910 w 6701407"/>
              <a:gd name="connsiteY93" fmla="*/ 787403 h 3674959"/>
              <a:gd name="connsiteX94" fmla="*/ 4539910 w 6701407"/>
              <a:gd name="connsiteY94" fmla="*/ 527439 h 3674959"/>
              <a:gd name="connsiteX95" fmla="*/ 4314660 w 6701407"/>
              <a:gd name="connsiteY95" fmla="*/ 397457 h 3674959"/>
              <a:gd name="connsiteX96" fmla="*/ 4541813 w 6701407"/>
              <a:gd name="connsiteY96" fmla="*/ 0 h 3674959"/>
              <a:gd name="connsiteX97" fmla="*/ 4738241 w 6701407"/>
              <a:gd name="connsiteY97" fmla="*/ 113342 h 3674959"/>
              <a:gd name="connsiteX98" fmla="*/ 4738241 w 6701407"/>
              <a:gd name="connsiteY98" fmla="*/ 414002 h 3674959"/>
              <a:gd name="connsiteX99" fmla="*/ 4736433 w 6701407"/>
              <a:gd name="connsiteY99" fmla="*/ 414002 h 3674959"/>
              <a:gd name="connsiteX100" fmla="*/ 4736433 w 6701407"/>
              <a:gd name="connsiteY100" fmla="*/ 1987287 h 3674959"/>
              <a:gd name="connsiteX101" fmla="*/ 4541813 w 6701407"/>
              <a:gd name="connsiteY101" fmla="*/ 2099678 h 3674959"/>
              <a:gd name="connsiteX102" fmla="*/ 4541813 w 6701407"/>
              <a:gd name="connsiteY102" fmla="*/ 2361924 h 3674959"/>
              <a:gd name="connsiteX103" fmla="*/ 4736433 w 6701407"/>
              <a:gd name="connsiteY103" fmla="*/ 2474220 h 3674959"/>
              <a:gd name="connsiteX104" fmla="*/ 4736433 w 6701407"/>
              <a:gd name="connsiteY104" fmla="*/ 2773834 h 3674959"/>
              <a:gd name="connsiteX105" fmla="*/ 4541813 w 6701407"/>
              <a:gd name="connsiteY105" fmla="*/ 2886130 h 3674959"/>
              <a:gd name="connsiteX106" fmla="*/ 4541813 w 6701407"/>
              <a:gd name="connsiteY106" fmla="*/ 3148281 h 3674959"/>
              <a:gd name="connsiteX107" fmla="*/ 4314755 w 6701407"/>
              <a:gd name="connsiteY107" fmla="*/ 3279309 h 3674959"/>
              <a:gd name="connsiteX108" fmla="*/ 4314755 w 6701407"/>
              <a:gd name="connsiteY108" fmla="*/ 3278548 h 3674959"/>
              <a:gd name="connsiteX109" fmla="*/ 4087603 w 6701407"/>
              <a:gd name="connsiteY109" fmla="*/ 3147330 h 3674959"/>
              <a:gd name="connsiteX110" fmla="*/ 4087603 w 6701407"/>
              <a:gd name="connsiteY110" fmla="*/ 2888317 h 3674959"/>
              <a:gd name="connsiteX111" fmla="*/ 3858643 w 6701407"/>
              <a:gd name="connsiteY111" fmla="*/ 2756148 h 3674959"/>
              <a:gd name="connsiteX112" fmla="*/ 3633678 w 6701407"/>
              <a:gd name="connsiteY112" fmla="*/ 2886130 h 3674959"/>
              <a:gd name="connsiteX113" fmla="*/ 3406336 w 6701407"/>
              <a:gd name="connsiteY113" fmla="*/ 2755102 h 3674959"/>
              <a:gd name="connsiteX114" fmla="*/ 3179278 w 6701407"/>
              <a:gd name="connsiteY114" fmla="*/ 2886130 h 3674959"/>
              <a:gd name="connsiteX115" fmla="*/ 3179278 w 6701407"/>
              <a:gd name="connsiteY115" fmla="*/ 3148281 h 3674959"/>
              <a:gd name="connsiteX116" fmla="*/ 2954028 w 6701407"/>
              <a:gd name="connsiteY116" fmla="*/ 3280450 h 3674959"/>
              <a:gd name="connsiteX117" fmla="*/ 2954028 w 6701407"/>
              <a:gd name="connsiteY117" fmla="*/ 3542790 h 3674959"/>
              <a:gd name="connsiteX118" fmla="*/ 2725068 w 6701407"/>
              <a:gd name="connsiteY118" fmla="*/ 3674959 h 3674959"/>
              <a:gd name="connsiteX119" fmla="*/ 2496108 w 6701407"/>
              <a:gd name="connsiteY119" fmla="*/ 3542790 h 3674959"/>
              <a:gd name="connsiteX120" fmla="*/ 2270858 w 6701407"/>
              <a:gd name="connsiteY120" fmla="*/ 3672772 h 3674959"/>
              <a:gd name="connsiteX121" fmla="*/ 2043801 w 6701407"/>
              <a:gd name="connsiteY121" fmla="*/ 3541745 h 3674959"/>
              <a:gd name="connsiteX122" fmla="*/ 2043801 w 6701407"/>
              <a:gd name="connsiteY122" fmla="*/ 3279309 h 3674959"/>
              <a:gd name="connsiteX123" fmla="*/ 1816839 w 6701407"/>
              <a:gd name="connsiteY123" fmla="*/ 3148281 h 3674959"/>
              <a:gd name="connsiteX124" fmla="*/ 1816839 w 6701407"/>
              <a:gd name="connsiteY124" fmla="*/ 2888317 h 3674959"/>
              <a:gd name="connsiteX125" fmla="*/ 2045799 w 6701407"/>
              <a:gd name="connsiteY125" fmla="*/ 2756148 h 3674959"/>
              <a:gd name="connsiteX126" fmla="*/ 2045799 w 6701407"/>
              <a:gd name="connsiteY126" fmla="*/ 2491906 h 3674959"/>
              <a:gd name="connsiteX127" fmla="*/ 1816839 w 6701407"/>
              <a:gd name="connsiteY127" fmla="*/ 2359737 h 3674959"/>
              <a:gd name="connsiteX128" fmla="*/ 1588545 w 6701407"/>
              <a:gd name="connsiteY128" fmla="*/ 2491240 h 3674959"/>
              <a:gd name="connsiteX129" fmla="*/ 1587593 w 6701407"/>
              <a:gd name="connsiteY129" fmla="*/ 2491811 h 3674959"/>
              <a:gd name="connsiteX130" fmla="*/ 1589401 w 6701407"/>
              <a:gd name="connsiteY130" fmla="*/ 2492857 h 3674959"/>
              <a:gd name="connsiteX131" fmla="*/ 1589401 w 6701407"/>
              <a:gd name="connsiteY131" fmla="*/ 2755007 h 3674959"/>
              <a:gd name="connsiteX132" fmla="*/ 1362343 w 6701407"/>
              <a:gd name="connsiteY132" fmla="*/ 2886035 h 3674959"/>
              <a:gd name="connsiteX133" fmla="*/ 1362343 w 6701407"/>
              <a:gd name="connsiteY133" fmla="*/ 3148281 h 3674959"/>
              <a:gd name="connsiteX134" fmla="*/ 1135286 w 6701407"/>
              <a:gd name="connsiteY134" fmla="*/ 3279309 h 3674959"/>
              <a:gd name="connsiteX135" fmla="*/ 908324 w 6701407"/>
              <a:gd name="connsiteY135" fmla="*/ 3148281 h 3674959"/>
              <a:gd name="connsiteX136" fmla="*/ 908324 w 6701407"/>
              <a:gd name="connsiteY136" fmla="*/ 2888317 h 3674959"/>
              <a:gd name="connsiteX137" fmla="*/ 908468 w 6701407"/>
              <a:gd name="connsiteY137" fmla="*/ 2888234 h 3674959"/>
              <a:gd name="connsiteX138" fmla="*/ 679650 w 6701407"/>
              <a:gd name="connsiteY138" fmla="*/ 2756147 h 3674959"/>
              <a:gd name="connsiteX139" fmla="*/ 679650 w 6701407"/>
              <a:gd name="connsiteY139" fmla="*/ 2491905 h 3674959"/>
              <a:gd name="connsiteX140" fmla="*/ 679555 w 6701407"/>
              <a:gd name="connsiteY140" fmla="*/ 2491810 h 3674959"/>
              <a:gd name="connsiteX141" fmla="*/ 680316 w 6701407"/>
              <a:gd name="connsiteY141" fmla="*/ 2491334 h 3674959"/>
              <a:gd name="connsiteX142" fmla="*/ 908466 w 6701407"/>
              <a:gd name="connsiteY142" fmla="*/ 2359819 h 3674959"/>
              <a:gd name="connsiteX143" fmla="*/ 908324 w 6701407"/>
              <a:gd name="connsiteY143" fmla="*/ 2359737 h 3674959"/>
              <a:gd name="connsiteX144" fmla="*/ 680315 w 6701407"/>
              <a:gd name="connsiteY144" fmla="*/ 2491240 h 3674959"/>
              <a:gd name="connsiteX145" fmla="*/ 679554 w 6701407"/>
              <a:gd name="connsiteY145" fmla="*/ 2491715 h 3674959"/>
              <a:gd name="connsiteX146" fmla="*/ 454209 w 6701407"/>
              <a:gd name="connsiteY146" fmla="*/ 2361638 h 3674959"/>
              <a:gd name="connsiteX147" fmla="*/ 227057 w 6701407"/>
              <a:gd name="connsiteY147" fmla="*/ 2492760 h 3674959"/>
              <a:gd name="connsiteX148" fmla="*/ 0 w 6701407"/>
              <a:gd name="connsiteY148" fmla="*/ 2361637 h 3674959"/>
              <a:gd name="connsiteX149" fmla="*/ 0 w 6701407"/>
              <a:gd name="connsiteY149" fmla="*/ 2099582 h 3674959"/>
              <a:gd name="connsiteX150" fmla="*/ 227057 w 6701407"/>
              <a:gd name="connsiteY150" fmla="*/ 1968459 h 3674959"/>
              <a:gd name="connsiteX151" fmla="*/ 454210 w 6701407"/>
              <a:gd name="connsiteY151" fmla="*/ 2099582 h 3674959"/>
              <a:gd name="connsiteX152" fmla="*/ 681266 w 6701407"/>
              <a:gd name="connsiteY152" fmla="*/ 1968270 h 3674959"/>
              <a:gd name="connsiteX153" fmla="*/ 681266 w 6701407"/>
              <a:gd name="connsiteY153" fmla="*/ 1706404 h 3674959"/>
              <a:gd name="connsiteX154" fmla="*/ 908324 w 6701407"/>
              <a:gd name="connsiteY154" fmla="*/ 1575376 h 3674959"/>
              <a:gd name="connsiteX155" fmla="*/ 908324 w 6701407"/>
              <a:gd name="connsiteY155" fmla="*/ 1575090 h 3674959"/>
              <a:gd name="connsiteX156" fmla="*/ 908324 w 6701407"/>
              <a:gd name="connsiteY156" fmla="*/ 1312940 h 3674959"/>
              <a:gd name="connsiteX157" fmla="*/ 1135477 w 6701407"/>
              <a:gd name="connsiteY157" fmla="*/ 1181912 h 3674959"/>
              <a:gd name="connsiteX158" fmla="*/ 1360631 w 6701407"/>
              <a:gd name="connsiteY158" fmla="*/ 1311894 h 3674959"/>
              <a:gd name="connsiteX159" fmla="*/ 1360631 w 6701407"/>
              <a:gd name="connsiteY159" fmla="*/ 1311951 h 3674959"/>
              <a:gd name="connsiteX160" fmla="*/ 1360632 w 6701407"/>
              <a:gd name="connsiteY160" fmla="*/ 1311951 h 3674959"/>
              <a:gd name="connsiteX161" fmla="*/ 1360632 w 6701407"/>
              <a:gd name="connsiteY161" fmla="*/ 1311894 h 3674959"/>
              <a:gd name="connsiteX162" fmla="*/ 1360681 w 6701407"/>
              <a:gd name="connsiteY162" fmla="*/ 1311921 h 3674959"/>
              <a:gd name="connsiteX163" fmla="*/ 1361202 w 6701407"/>
              <a:gd name="connsiteY163" fmla="*/ 1311609 h 3674959"/>
              <a:gd name="connsiteX164" fmla="*/ 1589591 w 6701407"/>
              <a:gd name="connsiteY164" fmla="*/ 1179725 h 3674959"/>
              <a:gd name="connsiteX165" fmla="*/ 1589876 w 6701407"/>
              <a:gd name="connsiteY165" fmla="*/ 1179890 h 3674959"/>
              <a:gd name="connsiteX166" fmla="*/ 1589876 w 6701407"/>
              <a:gd name="connsiteY166" fmla="*/ 919762 h 3674959"/>
              <a:gd name="connsiteX167" fmla="*/ 1816839 w 6701407"/>
              <a:gd name="connsiteY167" fmla="*/ 789210 h 3674959"/>
              <a:gd name="connsiteX168" fmla="*/ 2041994 w 6701407"/>
              <a:gd name="connsiteY168" fmla="*/ 919191 h 3674959"/>
              <a:gd name="connsiteX169" fmla="*/ 2041994 w 6701407"/>
              <a:gd name="connsiteY169" fmla="*/ 1183434 h 3674959"/>
              <a:gd name="connsiteX170" fmla="*/ 2270954 w 6701407"/>
              <a:gd name="connsiteY170" fmla="*/ 1315603 h 3674959"/>
              <a:gd name="connsiteX171" fmla="*/ 2499247 w 6701407"/>
              <a:gd name="connsiteY171" fmla="*/ 1184005 h 3674959"/>
              <a:gd name="connsiteX172" fmla="*/ 2500199 w 6701407"/>
              <a:gd name="connsiteY172" fmla="*/ 1183434 h 3674959"/>
              <a:gd name="connsiteX173" fmla="*/ 2725449 w 6701407"/>
              <a:gd name="connsiteY173" fmla="*/ 1313416 h 3674959"/>
              <a:gd name="connsiteX174" fmla="*/ 2952506 w 6701407"/>
              <a:gd name="connsiteY174" fmla="*/ 1182388 h 3674959"/>
              <a:gd name="connsiteX175" fmla="*/ 3179659 w 6701407"/>
              <a:gd name="connsiteY175" fmla="*/ 1313416 h 3674959"/>
              <a:gd name="connsiteX176" fmla="*/ 3404814 w 6701407"/>
              <a:gd name="connsiteY176" fmla="*/ 1183434 h 3674959"/>
              <a:gd name="connsiteX177" fmla="*/ 3406716 w 6701407"/>
              <a:gd name="connsiteY177" fmla="*/ 1182388 h 3674959"/>
              <a:gd name="connsiteX178" fmla="*/ 3406716 w 6701407"/>
              <a:gd name="connsiteY178" fmla="*/ 919762 h 3674959"/>
              <a:gd name="connsiteX179" fmla="*/ 3633678 w 6701407"/>
              <a:gd name="connsiteY179" fmla="*/ 789210 h 3674959"/>
              <a:gd name="connsiteX180" fmla="*/ 3860545 w 6701407"/>
              <a:gd name="connsiteY180" fmla="*/ 920072 h 3674959"/>
              <a:gd name="connsiteX181" fmla="*/ 3860545 w 6701407"/>
              <a:gd name="connsiteY181" fmla="*/ 919762 h 3674959"/>
              <a:gd name="connsiteX182" fmla="*/ 3633393 w 6701407"/>
              <a:gd name="connsiteY182" fmla="*/ 788734 h 3674959"/>
              <a:gd name="connsiteX183" fmla="*/ 3406336 w 6701407"/>
              <a:gd name="connsiteY183" fmla="*/ 919762 h 3674959"/>
              <a:gd name="connsiteX184" fmla="*/ 3406336 w 6701407"/>
              <a:gd name="connsiteY184" fmla="*/ 1181913 h 3674959"/>
              <a:gd name="connsiteX185" fmla="*/ 3404433 w 6701407"/>
              <a:gd name="connsiteY185" fmla="*/ 1182958 h 3674959"/>
              <a:gd name="connsiteX186" fmla="*/ 3404433 w 6701407"/>
              <a:gd name="connsiteY186" fmla="*/ 918716 h 3674959"/>
              <a:gd name="connsiteX187" fmla="*/ 3405384 w 6701407"/>
              <a:gd name="connsiteY187" fmla="*/ 918145 h 3674959"/>
              <a:gd name="connsiteX188" fmla="*/ 3633393 w 6701407"/>
              <a:gd name="connsiteY188" fmla="*/ 786547 h 3674959"/>
              <a:gd name="connsiteX189" fmla="*/ 3862353 w 6701407"/>
              <a:gd name="connsiteY189" fmla="*/ 918716 h 3674959"/>
              <a:gd name="connsiteX190" fmla="*/ 3862353 w 6701407"/>
              <a:gd name="connsiteY190" fmla="*/ 1182794 h 3674959"/>
              <a:gd name="connsiteX191" fmla="*/ 3862638 w 6701407"/>
              <a:gd name="connsiteY191" fmla="*/ 1182959 h 3674959"/>
              <a:gd name="connsiteX192" fmla="*/ 4087888 w 6701407"/>
              <a:gd name="connsiteY192" fmla="*/ 1312941 h 3674959"/>
              <a:gd name="connsiteX193" fmla="*/ 4314946 w 6701407"/>
              <a:gd name="connsiteY193" fmla="*/ 1181913 h 3674959"/>
              <a:gd name="connsiteX194" fmla="*/ 4314946 w 6701407"/>
              <a:gd name="connsiteY194" fmla="*/ 921664 h 3674959"/>
              <a:gd name="connsiteX195" fmla="*/ 4085700 w 6701407"/>
              <a:gd name="connsiteY195" fmla="*/ 789210 h 3674959"/>
              <a:gd name="connsiteX196" fmla="*/ 4085700 w 6701407"/>
              <a:gd name="connsiteY196" fmla="*/ 525252 h 3674959"/>
              <a:gd name="connsiteX197" fmla="*/ 4086652 w 6701407"/>
              <a:gd name="connsiteY197" fmla="*/ 524777 h 3674959"/>
              <a:gd name="connsiteX198" fmla="*/ 4312853 w 6701407"/>
              <a:gd name="connsiteY198" fmla="*/ 394224 h 3674959"/>
              <a:gd name="connsiteX199" fmla="*/ 4312853 w 6701407"/>
              <a:gd name="connsiteY199" fmla="*/ 132074 h 3674959"/>
              <a:gd name="connsiteX200" fmla="*/ 4313709 w 6701407"/>
              <a:gd name="connsiteY200" fmla="*/ 131598 h 3674959"/>
              <a:gd name="connsiteX201" fmla="*/ 4541813 w 6701407"/>
              <a:gd name="connsiteY201" fmla="*/ 0 h 3674959"/>
              <a:gd name="connsiteX0" fmla="*/ 2725068 w 6701407"/>
              <a:gd name="connsiteY0" fmla="*/ 3150468 h 3674959"/>
              <a:gd name="connsiteX1" fmla="*/ 2499818 w 6701407"/>
              <a:gd name="connsiteY1" fmla="*/ 3280450 h 3674959"/>
              <a:gd name="connsiteX2" fmla="*/ 2499818 w 6701407"/>
              <a:gd name="connsiteY2" fmla="*/ 3540413 h 3674959"/>
              <a:gd name="connsiteX3" fmla="*/ 2725068 w 6701407"/>
              <a:gd name="connsiteY3" fmla="*/ 3670300 h 3674959"/>
              <a:gd name="connsiteX4" fmla="*/ 2950318 w 6701407"/>
              <a:gd name="connsiteY4" fmla="*/ 3540603 h 3674959"/>
              <a:gd name="connsiteX5" fmla="*/ 2950318 w 6701407"/>
              <a:gd name="connsiteY5" fmla="*/ 3280450 h 3674959"/>
              <a:gd name="connsiteX6" fmla="*/ 2725068 w 6701407"/>
              <a:gd name="connsiteY6" fmla="*/ 3150468 h 3674959"/>
              <a:gd name="connsiteX7" fmla="*/ 4085701 w 6701407"/>
              <a:gd name="connsiteY7" fmla="*/ 3150467 h 3674959"/>
              <a:gd name="connsiteX8" fmla="*/ 3860546 w 6701407"/>
              <a:gd name="connsiteY8" fmla="*/ 3280449 h 3674959"/>
              <a:gd name="connsiteX9" fmla="*/ 3860546 w 6701407"/>
              <a:gd name="connsiteY9" fmla="*/ 3540412 h 3674959"/>
              <a:gd name="connsiteX10" fmla="*/ 4085701 w 6701407"/>
              <a:gd name="connsiteY10" fmla="*/ 3670299 h 3674959"/>
              <a:gd name="connsiteX11" fmla="*/ 4310951 w 6701407"/>
              <a:gd name="connsiteY11" fmla="*/ 3540602 h 3674959"/>
              <a:gd name="connsiteX12" fmla="*/ 4310951 w 6701407"/>
              <a:gd name="connsiteY12" fmla="*/ 3280449 h 3674959"/>
              <a:gd name="connsiteX13" fmla="*/ 4085701 w 6701407"/>
              <a:gd name="connsiteY13" fmla="*/ 3150467 h 3674959"/>
              <a:gd name="connsiteX14" fmla="*/ 4085986 w 6701407"/>
              <a:gd name="connsiteY14" fmla="*/ 3146378 h 3674959"/>
              <a:gd name="connsiteX15" fmla="*/ 4087889 w 6701407"/>
              <a:gd name="connsiteY15" fmla="*/ 3147519 h 3674959"/>
              <a:gd name="connsiteX16" fmla="*/ 4087889 w 6701407"/>
              <a:gd name="connsiteY16" fmla="*/ 3147684 h 3674959"/>
              <a:gd name="connsiteX17" fmla="*/ 4314660 w 6701407"/>
              <a:gd name="connsiteY17" fmla="*/ 3278547 h 3674959"/>
              <a:gd name="connsiteX18" fmla="*/ 4314660 w 6701407"/>
              <a:gd name="connsiteY18" fmla="*/ 3279308 h 3674959"/>
              <a:gd name="connsiteX19" fmla="*/ 4314661 w 6701407"/>
              <a:gd name="connsiteY19" fmla="*/ 3279308 h 3674959"/>
              <a:gd name="connsiteX20" fmla="*/ 4314661 w 6701407"/>
              <a:gd name="connsiteY20" fmla="*/ 3542789 h 3674959"/>
              <a:gd name="connsiteX21" fmla="*/ 4085701 w 6701407"/>
              <a:gd name="connsiteY21" fmla="*/ 3674958 h 3674959"/>
              <a:gd name="connsiteX22" fmla="*/ 3856741 w 6701407"/>
              <a:gd name="connsiteY22" fmla="*/ 3542789 h 3674959"/>
              <a:gd name="connsiteX23" fmla="*/ 3856741 w 6701407"/>
              <a:gd name="connsiteY23" fmla="*/ 3278547 h 3674959"/>
              <a:gd name="connsiteX24" fmla="*/ 3857692 w 6701407"/>
              <a:gd name="connsiteY24" fmla="*/ 3277976 h 3674959"/>
              <a:gd name="connsiteX25" fmla="*/ 4085986 w 6701407"/>
              <a:gd name="connsiteY25" fmla="*/ 3146378 h 3674959"/>
              <a:gd name="connsiteX26" fmla="*/ 4087603 w 6701407"/>
              <a:gd name="connsiteY26" fmla="*/ 2364111 h 3674959"/>
              <a:gd name="connsiteX27" fmla="*/ 3861972 w 6701407"/>
              <a:gd name="connsiteY27" fmla="*/ 2494092 h 3674959"/>
              <a:gd name="connsiteX28" fmla="*/ 3861972 w 6701407"/>
              <a:gd name="connsiteY28" fmla="*/ 2754056 h 3674959"/>
              <a:gd name="connsiteX29" fmla="*/ 4087222 w 6701407"/>
              <a:gd name="connsiteY29" fmla="*/ 2884038 h 3674959"/>
              <a:gd name="connsiteX30" fmla="*/ 4312472 w 6701407"/>
              <a:gd name="connsiteY30" fmla="*/ 2754056 h 3674959"/>
              <a:gd name="connsiteX31" fmla="*/ 4312853 w 6701407"/>
              <a:gd name="connsiteY31" fmla="*/ 2494092 h 3674959"/>
              <a:gd name="connsiteX32" fmla="*/ 4087603 w 6701407"/>
              <a:gd name="connsiteY32" fmla="*/ 2364111 h 3674959"/>
              <a:gd name="connsiteX33" fmla="*/ 908325 w 6701407"/>
              <a:gd name="connsiteY33" fmla="*/ 2364110 h 3674959"/>
              <a:gd name="connsiteX34" fmla="*/ 683170 w 6701407"/>
              <a:gd name="connsiteY34" fmla="*/ 2494092 h 3674959"/>
              <a:gd name="connsiteX35" fmla="*/ 683170 w 6701407"/>
              <a:gd name="connsiteY35" fmla="*/ 2754056 h 3674959"/>
              <a:gd name="connsiteX36" fmla="*/ 908325 w 6701407"/>
              <a:gd name="connsiteY36" fmla="*/ 2884037 h 3674959"/>
              <a:gd name="connsiteX37" fmla="*/ 1133575 w 6701407"/>
              <a:gd name="connsiteY37" fmla="*/ 2754056 h 3674959"/>
              <a:gd name="connsiteX38" fmla="*/ 1133575 w 6701407"/>
              <a:gd name="connsiteY38" fmla="*/ 2494092 h 3674959"/>
              <a:gd name="connsiteX39" fmla="*/ 908325 w 6701407"/>
              <a:gd name="connsiteY39" fmla="*/ 2364110 h 3674959"/>
              <a:gd name="connsiteX40" fmla="*/ 1591494 w 6701407"/>
              <a:gd name="connsiteY40" fmla="*/ 1707164 h 3674959"/>
              <a:gd name="connsiteX41" fmla="*/ 1591113 w 6701407"/>
              <a:gd name="connsiteY41" fmla="*/ 1707393 h 3674959"/>
              <a:gd name="connsiteX42" fmla="*/ 1591113 w 6701407"/>
              <a:gd name="connsiteY42" fmla="*/ 1969600 h 3674959"/>
              <a:gd name="connsiteX43" fmla="*/ 1590162 w 6701407"/>
              <a:gd name="connsiteY43" fmla="*/ 1970076 h 3674959"/>
              <a:gd name="connsiteX44" fmla="*/ 1362447 w 6701407"/>
              <a:gd name="connsiteY44" fmla="*/ 2101340 h 3674959"/>
              <a:gd name="connsiteX45" fmla="*/ 1362534 w 6701407"/>
              <a:gd name="connsiteY45" fmla="*/ 2101390 h 3674959"/>
              <a:gd name="connsiteX46" fmla="*/ 1590828 w 6701407"/>
              <a:gd name="connsiteY46" fmla="*/ 1969791 h 3674959"/>
              <a:gd name="connsiteX47" fmla="*/ 1591779 w 6701407"/>
              <a:gd name="connsiteY47" fmla="*/ 1969316 h 3674959"/>
              <a:gd name="connsiteX48" fmla="*/ 1591779 w 6701407"/>
              <a:gd name="connsiteY48" fmla="*/ 1707286 h 3674959"/>
              <a:gd name="connsiteX49" fmla="*/ 1591494 w 6701407"/>
              <a:gd name="connsiteY49" fmla="*/ 1707450 h 3674959"/>
              <a:gd name="connsiteX50" fmla="*/ 1591494 w 6701407"/>
              <a:gd name="connsiteY50" fmla="*/ 1707164 h 3674959"/>
              <a:gd name="connsiteX51" fmla="*/ 1429253 w 6701407"/>
              <a:gd name="connsiteY51" fmla="*/ 1615969 h 3674959"/>
              <a:gd name="connsiteX52" fmla="*/ 1587784 w 6701407"/>
              <a:gd name="connsiteY52" fmla="*/ 1707450 h 3674959"/>
              <a:gd name="connsiteX53" fmla="*/ 1587784 w 6701407"/>
              <a:gd name="connsiteY53" fmla="*/ 1707482 h 3674959"/>
              <a:gd name="connsiteX54" fmla="*/ 1429253 w 6701407"/>
              <a:gd name="connsiteY54" fmla="*/ 1615969 h 3674959"/>
              <a:gd name="connsiteX55" fmla="*/ 1360631 w 6701407"/>
              <a:gd name="connsiteY55" fmla="*/ 1312306 h 3674959"/>
              <a:gd name="connsiteX56" fmla="*/ 1360631 w 6701407"/>
              <a:gd name="connsiteY56" fmla="*/ 1574330 h 3674959"/>
              <a:gd name="connsiteX57" fmla="*/ 1360251 w 6701407"/>
              <a:gd name="connsiteY57" fmla="*/ 1574550 h 3674959"/>
              <a:gd name="connsiteX58" fmla="*/ 1360251 w 6701407"/>
              <a:gd name="connsiteY58" fmla="*/ 1576137 h 3674959"/>
              <a:gd name="connsiteX59" fmla="*/ 1429253 w 6701407"/>
              <a:gd name="connsiteY59" fmla="*/ 1615969 h 3674959"/>
              <a:gd name="connsiteX60" fmla="*/ 1362534 w 6701407"/>
              <a:gd name="connsiteY60" fmla="*/ 1577468 h 3674959"/>
              <a:gd name="connsiteX61" fmla="*/ 1137284 w 6701407"/>
              <a:gd name="connsiteY61" fmla="*/ 1707450 h 3674959"/>
              <a:gd name="connsiteX62" fmla="*/ 1137284 w 6701407"/>
              <a:gd name="connsiteY62" fmla="*/ 1967413 h 3674959"/>
              <a:gd name="connsiteX63" fmla="*/ 1362534 w 6701407"/>
              <a:gd name="connsiteY63" fmla="*/ 2097395 h 3674959"/>
              <a:gd name="connsiteX64" fmla="*/ 1587784 w 6701407"/>
              <a:gd name="connsiteY64" fmla="*/ 1967413 h 3674959"/>
              <a:gd name="connsiteX65" fmla="*/ 1587784 w 6701407"/>
              <a:gd name="connsiteY65" fmla="*/ 1707482 h 3674959"/>
              <a:gd name="connsiteX66" fmla="*/ 1589211 w 6701407"/>
              <a:gd name="connsiteY66" fmla="*/ 1708305 h 3674959"/>
              <a:gd name="connsiteX67" fmla="*/ 1589397 w 6701407"/>
              <a:gd name="connsiteY67" fmla="*/ 1708194 h 3674959"/>
              <a:gd name="connsiteX68" fmla="*/ 1360632 w 6701407"/>
              <a:gd name="connsiteY68" fmla="*/ 1576137 h 3674959"/>
              <a:gd name="connsiteX69" fmla="*/ 1360632 w 6701407"/>
              <a:gd name="connsiteY69" fmla="*/ 1574330 h 3674959"/>
              <a:gd name="connsiteX70" fmla="*/ 1360632 w 6701407"/>
              <a:gd name="connsiteY70" fmla="*/ 1312306 h 3674959"/>
              <a:gd name="connsiteX71" fmla="*/ 1360631 w 6701407"/>
              <a:gd name="connsiteY71" fmla="*/ 1312306 h 3674959"/>
              <a:gd name="connsiteX72" fmla="*/ 1687275 w 6701407"/>
              <a:gd name="connsiteY72" fmla="*/ 1236236 h 3674959"/>
              <a:gd name="connsiteX73" fmla="*/ 1818551 w 6701407"/>
              <a:gd name="connsiteY73" fmla="*/ 1312179 h 3674959"/>
              <a:gd name="connsiteX74" fmla="*/ 1818551 w 6701407"/>
              <a:gd name="connsiteY74" fmla="*/ 1576042 h 3674959"/>
              <a:gd name="connsiteX75" fmla="*/ 1818836 w 6701407"/>
              <a:gd name="connsiteY75" fmla="*/ 1575852 h 3674959"/>
              <a:gd name="connsiteX76" fmla="*/ 1818836 w 6701407"/>
              <a:gd name="connsiteY76" fmla="*/ 1312180 h 3674959"/>
              <a:gd name="connsiteX77" fmla="*/ 1687275 w 6701407"/>
              <a:gd name="connsiteY77" fmla="*/ 1236236 h 3674959"/>
              <a:gd name="connsiteX78" fmla="*/ 1589591 w 6701407"/>
              <a:gd name="connsiteY78" fmla="*/ 1184099 h 3674959"/>
              <a:gd name="connsiteX79" fmla="*/ 1364436 w 6701407"/>
              <a:gd name="connsiteY79" fmla="*/ 1314081 h 3674959"/>
              <a:gd name="connsiteX80" fmla="*/ 1364436 w 6701407"/>
              <a:gd name="connsiteY80" fmla="*/ 1574044 h 3674959"/>
              <a:gd name="connsiteX81" fmla="*/ 1589591 w 6701407"/>
              <a:gd name="connsiteY81" fmla="*/ 1704027 h 3674959"/>
              <a:gd name="connsiteX82" fmla="*/ 1814841 w 6701407"/>
              <a:gd name="connsiteY82" fmla="*/ 1574044 h 3674959"/>
              <a:gd name="connsiteX83" fmla="*/ 1814841 w 6701407"/>
              <a:gd name="connsiteY83" fmla="*/ 1314081 h 3674959"/>
              <a:gd name="connsiteX84" fmla="*/ 1589591 w 6701407"/>
              <a:gd name="connsiteY84" fmla="*/ 1184099 h 3674959"/>
              <a:gd name="connsiteX85" fmla="*/ 4891657 w 6701407"/>
              <a:gd name="connsiteY85" fmla="*/ 2835037 h 3674959"/>
              <a:gd name="connsiteX86" fmla="*/ 6701407 w 6701407"/>
              <a:gd name="connsiteY86" fmla="*/ 2835037 h 3674959"/>
              <a:gd name="connsiteX87" fmla="*/ 4891657 w 6701407"/>
              <a:gd name="connsiteY87" fmla="*/ 2835037 h 3674959"/>
              <a:gd name="connsiteX88" fmla="*/ 4314660 w 6701407"/>
              <a:gd name="connsiteY88" fmla="*/ 397457 h 3674959"/>
              <a:gd name="connsiteX89" fmla="*/ 4089505 w 6701407"/>
              <a:gd name="connsiteY89" fmla="*/ 527439 h 3674959"/>
              <a:gd name="connsiteX90" fmla="*/ 4089505 w 6701407"/>
              <a:gd name="connsiteY90" fmla="*/ 787403 h 3674959"/>
              <a:gd name="connsiteX91" fmla="*/ 4314660 w 6701407"/>
              <a:gd name="connsiteY91" fmla="*/ 917385 h 3674959"/>
              <a:gd name="connsiteX92" fmla="*/ 4539910 w 6701407"/>
              <a:gd name="connsiteY92" fmla="*/ 787403 h 3674959"/>
              <a:gd name="connsiteX93" fmla="*/ 4539910 w 6701407"/>
              <a:gd name="connsiteY93" fmla="*/ 527439 h 3674959"/>
              <a:gd name="connsiteX94" fmla="*/ 4314660 w 6701407"/>
              <a:gd name="connsiteY94" fmla="*/ 397457 h 3674959"/>
              <a:gd name="connsiteX95" fmla="*/ 4541813 w 6701407"/>
              <a:gd name="connsiteY95" fmla="*/ 0 h 3674959"/>
              <a:gd name="connsiteX96" fmla="*/ 4738241 w 6701407"/>
              <a:gd name="connsiteY96" fmla="*/ 113342 h 3674959"/>
              <a:gd name="connsiteX97" fmla="*/ 4738241 w 6701407"/>
              <a:gd name="connsiteY97" fmla="*/ 414002 h 3674959"/>
              <a:gd name="connsiteX98" fmla="*/ 4736433 w 6701407"/>
              <a:gd name="connsiteY98" fmla="*/ 414002 h 3674959"/>
              <a:gd name="connsiteX99" fmla="*/ 4736433 w 6701407"/>
              <a:gd name="connsiteY99" fmla="*/ 1987287 h 3674959"/>
              <a:gd name="connsiteX100" fmla="*/ 4541813 w 6701407"/>
              <a:gd name="connsiteY100" fmla="*/ 2099678 h 3674959"/>
              <a:gd name="connsiteX101" fmla="*/ 4541813 w 6701407"/>
              <a:gd name="connsiteY101" fmla="*/ 2361924 h 3674959"/>
              <a:gd name="connsiteX102" fmla="*/ 4736433 w 6701407"/>
              <a:gd name="connsiteY102" fmla="*/ 2474220 h 3674959"/>
              <a:gd name="connsiteX103" fmla="*/ 4736433 w 6701407"/>
              <a:gd name="connsiteY103" fmla="*/ 2773834 h 3674959"/>
              <a:gd name="connsiteX104" fmla="*/ 4541813 w 6701407"/>
              <a:gd name="connsiteY104" fmla="*/ 2886130 h 3674959"/>
              <a:gd name="connsiteX105" fmla="*/ 4541813 w 6701407"/>
              <a:gd name="connsiteY105" fmla="*/ 3148281 h 3674959"/>
              <a:gd name="connsiteX106" fmla="*/ 4314755 w 6701407"/>
              <a:gd name="connsiteY106" fmla="*/ 3279309 h 3674959"/>
              <a:gd name="connsiteX107" fmla="*/ 4314755 w 6701407"/>
              <a:gd name="connsiteY107" fmla="*/ 3278548 h 3674959"/>
              <a:gd name="connsiteX108" fmla="*/ 4087603 w 6701407"/>
              <a:gd name="connsiteY108" fmla="*/ 3147330 h 3674959"/>
              <a:gd name="connsiteX109" fmla="*/ 4087603 w 6701407"/>
              <a:gd name="connsiteY109" fmla="*/ 2888317 h 3674959"/>
              <a:gd name="connsiteX110" fmla="*/ 3858643 w 6701407"/>
              <a:gd name="connsiteY110" fmla="*/ 2756148 h 3674959"/>
              <a:gd name="connsiteX111" fmla="*/ 3633678 w 6701407"/>
              <a:gd name="connsiteY111" fmla="*/ 2886130 h 3674959"/>
              <a:gd name="connsiteX112" fmla="*/ 3406336 w 6701407"/>
              <a:gd name="connsiteY112" fmla="*/ 2755102 h 3674959"/>
              <a:gd name="connsiteX113" fmla="*/ 3179278 w 6701407"/>
              <a:gd name="connsiteY113" fmla="*/ 2886130 h 3674959"/>
              <a:gd name="connsiteX114" fmla="*/ 3179278 w 6701407"/>
              <a:gd name="connsiteY114" fmla="*/ 3148281 h 3674959"/>
              <a:gd name="connsiteX115" fmla="*/ 2954028 w 6701407"/>
              <a:gd name="connsiteY115" fmla="*/ 3280450 h 3674959"/>
              <a:gd name="connsiteX116" fmla="*/ 2954028 w 6701407"/>
              <a:gd name="connsiteY116" fmla="*/ 3542790 h 3674959"/>
              <a:gd name="connsiteX117" fmla="*/ 2725068 w 6701407"/>
              <a:gd name="connsiteY117" fmla="*/ 3674959 h 3674959"/>
              <a:gd name="connsiteX118" fmla="*/ 2496108 w 6701407"/>
              <a:gd name="connsiteY118" fmla="*/ 3542790 h 3674959"/>
              <a:gd name="connsiteX119" fmla="*/ 2270858 w 6701407"/>
              <a:gd name="connsiteY119" fmla="*/ 3672772 h 3674959"/>
              <a:gd name="connsiteX120" fmla="*/ 2043801 w 6701407"/>
              <a:gd name="connsiteY120" fmla="*/ 3541745 h 3674959"/>
              <a:gd name="connsiteX121" fmla="*/ 2043801 w 6701407"/>
              <a:gd name="connsiteY121" fmla="*/ 3279309 h 3674959"/>
              <a:gd name="connsiteX122" fmla="*/ 1816839 w 6701407"/>
              <a:gd name="connsiteY122" fmla="*/ 3148281 h 3674959"/>
              <a:gd name="connsiteX123" fmla="*/ 1816839 w 6701407"/>
              <a:gd name="connsiteY123" fmla="*/ 2888317 h 3674959"/>
              <a:gd name="connsiteX124" fmla="*/ 2045799 w 6701407"/>
              <a:gd name="connsiteY124" fmla="*/ 2756148 h 3674959"/>
              <a:gd name="connsiteX125" fmla="*/ 2045799 w 6701407"/>
              <a:gd name="connsiteY125" fmla="*/ 2491906 h 3674959"/>
              <a:gd name="connsiteX126" fmla="*/ 1816839 w 6701407"/>
              <a:gd name="connsiteY126" fmla="*/ 2359737 h 3674959"/>
              <a:gd name="connsiteX127" fmla="*/ 1588545 w 6701407"/>
              <a:gd name="connsiteY127" fmla="*/ 2491240 h 3674959"/>
              <a:gd name="connsiteX128" fmla="*/ 1587593 w 6701407"/>
              <a:gd name="connsiteY128" fmla="*/ 2491811 h 3674959"/>
              <a:gd name="connsiteX129" fmla="*/ 1589401 w 6701407"/>
              <a:gd name="connsiteY129" fmla="*/ 2492857 h 3674959"/>
              <a:gd name="connsiteX130" fmla="*/ 1589401 w 6701407"/>
              <a:gd name="connsiteY130" fmla="*/ 2755007 h 3674959"/>
              <a:gd name="connsiteX131" fmla="*/ 1362343 w 6701407"/>
              <a:gd name="connsiteY131" fmla="*/ 2886035 h 3674959"/>
              <a:gd name="connsiteX132" fmla="*/ 1362343 w 6701407"/>
              <a:gd name="connsiteY132" fmla="*/ 3148281 h 3674959"/>
              <a:gd name="connsiteX133" fmla="*/ 1135286 w 6701407"/>
              <a:gd name="connsiteY133" fmla="*/ 3279309 h 3674959"/>
              <a:gd name="connsiteX134" fmla="*/ 908324 w 6701407"/>
              <a:gd name="connsiteY134" fmla="*/ 3148281 h 3674959"/>
              <a:gd name="connsiteX135" fmla="*/ 908324 w 6701407"/>
              <a:gd name="connsiteY135" fmla="*/ 2888317 h 3674959"/>
              <a:gd name="connsiteX136" fmla="*/ 908468 w 6701407"/>
              <a:gd name="connsiteY136" fmla="*/ 2888234 h 3674959"/>
              <a:gd name="connsiteX137" fmla="*/ 679650 w 6701407"/>
              <a:gd name="connsiteY137" fmla="*/ 2756147 h 3674959"/>
              <a:gd name="connsiteX138" fmla="*/ 679650 w 6701407"/>
              <a:gd name="connsiteY138" fmla="*/ 2491905 h 3674959"/>
              <a:gd name="connsiteX139" fmla="*/ 679555 w 6701407"/>
              <a:gd name="connsiteY139" fmla="*/ 2491810 h 3674959"/>
              <a:gd name="connsiteX140" fmla="*/ 680316 w 6701407"/>
              <a:gd name="connsiteY140" fmla="*/ 2491334 h 3674959"/>
              <a:gd name="connsiteX141" fmla="*/ 908466 w 6701407"/>
              <a:gd name="connsiteY141" fmla="*/ 2359819 h 3674959"/>
              <a:gd name="connsiteX142" fmla="*/ 908324 w 6701407"/>
              <a:gd name="connsiteY142" fmla="*/ 2359737 h 3674959"/>
              <a:gd name="connsiteX143" fmla="*/ 680315 w 6701407"/>
              <a:gd name="connsiteY143" fmla="*/ 2491240 h 3674959"/>
              <a:gd name="connsiteX144" fmla="*/ 679554 w 6701407"/>
              <a:gd name="connsiteY144" fmla="*/ 2491715 h 3674959"/>
              <a:gd name="connsiteX145" fmla="*/ 454209 w 6701407"/>
              <a:gd name="connsiteY145" fmla="*/ 2361638 h 3674959"/>
              <a:gd name="connsiteX146" fmla="*/ 227057 w 6701407"/>
              <a:gd name="connsiteY146" fmla="*/ 2492760 h 3674959"/>
              <a:gd name="connsiteX147" fmla="*/ 0 w 6701407"/>
              <a:gd name="connsiteY147" fmla="*/ 2361637 h 3674959"/>
              <a:gd name="connsiteX148" fmla="*/ 0 w 6701407"/>
              <a:gd name="connsiteY148" fmla="*/ 2099582 h 3674959"/>
              <a:gd name="connsiteX149" fmla="*/ 227057 w 6701407"/>
              <a:gd name="connsiteY149" fmla="*/ 1968459 h 3674959"/>
              <a:gd name="connsiteX150" fmla="*/ 454210 w 6701407"/>
              <a:gd name="connsiteY150" fmla="*/ 2099582 h 3674959"/>
              <a:gd name="connsiteX151" fmla="*/ 681266 w 6701407"/>
              <a:gd name="connsiteY151" fmla="*/ 1968270 h 3674959"/>
              <a:gd name="connsiteX152" fmla="*/ 681266 w 6701407"/>
              <a:gd name="connsiteY152" fmla="*/ 1706404 h 3674959"/>
              <a:gd name="connsiteX153" fmla="*/ 908324 w 6701407"/>
              <a:gd name="connsiteY153" fmla="*/ 1575376 h 3674959"/>
              <a:gd name="connsiteX154" fmla="*/ 908324 w 6701407"/>
              <a:gd name="connsiteY154" fmla="*/ 1575090 h 3674959"/>
              <a:gd name="connsiteX155" fmla="*/ 908324 w 6701407"/>
              <a:gd name="connsiteY155" fmla="*/ 1312940 h 3674959"/>
              <a:gd name="connsiteX156" fmla="*/ 1135477 w 6701407"/>
              <a:gd name="connsiteY156" fmla="*/ 1181912 h 3674959"/>
              <a:gd name="connsiteX157" fmla="*/ 1360631 w 6701407"/>
              <a:gd name="connsiteY157" fmla="*/ 1311894 h 3674959"/>
              <a:gd name="connsiteX158" fmla="*/ 1360631 w 6701407"/>
              <a:gd name="connsiteY158" fmla="*/ 1311951 h 3674959"/>
              <a:gd name="connsiteX159" fmla="*/ 1360632 w 6701407"/>
              <a:gd name="connsiteY159" fmla="*/ 1311951 h 3674959"/>
              <a:gd name="connsiteX160" fmla="*/ 1360632 w 6701407"/>
              <a:gd name="connsiteY160" fmla="*/ 1311894 h 3674959"/>
              <a:gd name="connsiteX161" fmla="*/ 1360681 w 6701407"/>
              <a:gd name="connsiteY161" fmla="*/ 1311921 h 3674959"/>
              <a:gd name="connsiteX162" fmla="*/ 1361202 w 6701407"/>
              <a:gd name="connsiteY162" fmla="*/ 1311609 h 3674959"/>
              <a:gd name="connsiteX163" fmla="*/ 1589591 w 6701407"/>
              <a:gd name="connsiteY163" fmla="*/ 1179725 h 3674959"/>
              <a:gd name="connsiteX164" fmla="*/ 1589876 w 6701407"/>
              <a:gd name="connsiteY164" fmla="*/ 1179890 h 3674959"/>
              <a:gd name="connsiteX165" fmla="*/ 1589876 w 6701407"/>
              <a:gd name="connsiteY165" fmla="*/ 919762 h 3674959"/>
              <a:gd name="connsiteX166" fmla="*/ 1816839 w 6701407"/>
              <a:gd name="connsiteY166" fmla="*/ 789210 h 3674959"/>
              <a:gd name="connsiteX167" fmla="*/ 2041994 w 6701407"/>
              <a:gd name="connsiteY167" fmla="*/ 919191 h 3674959"/>
              <a:gd name="connsiteX168" fmla="*/ 2041994 w 6701407"/>
              <a:gd name="connsiteY168" fmla="*/ 1183434 h 3674959"/>
              <a:gd name="connsiteX169" fmla="*/ 2270954 w 6701407"/>
              <a:gd name="connsiteY169" fmla="*/ 1315603 h 3674959"/>
              <a:gd name="connsiteX170" fmla="*/ 2499247 w 6701407"/>
              <a:gd name="connsiteY170" fmla="*/ 1184005 h 3674959"/>
              <a:gd name="connsiteX171" fmla="*/ 2500199 w 6701407"/>
              <a:gd name="connsiteY171" fmla="*/ 1183434 h 3674959"/>
              <a:gd name="connsiteX172" fmla="*/ 2725449 w 6701407"/>
              <a:gd name="connsiteY172" fmla="*/ 1313416 h 3674959"/>
              <a:gd name="connsiteX173" fmla="*/ 2952506 w 6701407"/>
              <a:gd name="connsiteY173" fmla="*/ 1182388 h 3674959"/>
              <a:gd name="connsiteX174" fmla="*/ 3179659 w 6701407"/>
              <a:gd name="connsiteY174" fmla="*/ 1313416 h 3674959"/>
              <a:gd name="connsiteX175" fmla="*/ 3404814 w 6701407"/>
              <a:gd name="connsiteY175" fmla="*/ 1183434 h 3674959"/>
              <a:gd name="connsiteX176" fmla="*/ 3406716 w 6701407"/>
              <a:gd name="connsiteY176" fmla="*/ 1182388 h 3674959"/>
              <a:gd name="connsiteX177" fmla="*/ 3406716 w 6701407"/>
              <a:gd name="connsiteY177" fmla="*/ 919762 h 3674959"/>
              <a:gd name="connsiteX178" fmla="*/ 3633678 w 6701407"/>
              <a:gd name="connsiteY178" fmla="*/ 789210 h 3674959"/>
              <a:gd name="connsiteX179" fmla="*/ 3860545 w 6701407"/>
              <a:gd name="connsiteY179" fmla="*/ 920072 h 3674959"/>
              <a:gd name="connsiteX180" fmla="*/ 3860545 w 6701407"/>
              <a:gd name="connsiteY180" fmla="*/ 919762 h 3674959"/>
              <a:gd name="connsiteX181" fmla="*/ 3633393 w 6701407"/>
              <a:gd name="connsiteY181" fmla="*/ 788734 h 3674959"/>
              <a:gd name="connsiteX182" fmla="*/ 3406336 w 6701407"/>
              <a:gd name="connsiteY182" fmla="*/ 919762 h 3674959"/>
              <a:gd name="connsiteX183" fmla="*/ 3406336 w 6701407"/>
              <a:gd name="connsiteY183" fmla="*/ 1181913 h 3674959"/>
              <a:gd name="connsiteX184" fmla="*/ 3404433 w 6701407"/>
              <a:gd name="connsiteY184" fmla="*/ 1182958 h 3674959"/>
              <a:gd name="connsiteX185" fmla="*/ 3404433 w 6701407"/>
              <a:gd name="connsiteY185" fmla="*/ 918716 h 3674959"/>
              <a:gd name="connsiteX186" fmla="*/ 3405384 w 6701407"/>
              <a:gd name="connsiteY186" fmla="*/ 918145 h 3674959"/>
              <a:gd name="connsiteX187" fmla="*/ 3633393 w 6701407"/>
              <a:gd name="connsiteY187" fmla="*/ 786547 h 3674959"/>
              <a:gd name="connsiteX188" fmla="*/ 3862353 w 6701407"/>
              <a:gd name="connsiteY188" fmla="*/ 918716 h 3674959"/>
              <a:gd name="connsiteX189" fmla="*/ 3862353 w 6701407"/>
              <a:gd name="connsiteY189" fmla="*/ 1182794 h 3674959"/>
              <a:gd name="connsiteX190" fmla="*/ 3862638 w 6701407"/>
              <a:gd name="connsiteY190" fmla="*/ 1182959 h 3674959"/>
              <a:gd name="connsiteX191" fmla="*/ 4087888 w 6701407"/>
              <a:gd name="connsiteY191" fmla="*/ 1312941 h 3674959"/>
              <a:gd name="connsiteX192" fmla="*/ 4314946 w 6701407"/>
              <a:gd name="connsiteY192" fmla="*/ 1181913 h 3674959"/>
              <a:gd name="connsiteX193" fmla="*/ 4314946 w 6701407"/>
              <a:gd name="connsiteY193" fmla="*/ 921664 h 3674959"/>
              <a:gd name="connsiteX194" fmla="*/ 4085700 w 6701407"/>
              <a:gd name="connsiteY194" fmla="*/ 789210 h 3674959"/>
              <a:gd name="connsiteX195" fmla="*/ 4085700 w 6701407"/>
              <a:gd name="connsiteY195" fmla="*/ 525252 h 3674959"/>
              <a:gd name="connsiteX196" fmla="*/ 4086652 w 6701407"/>
              <a:gd name="connsiteY196" fmla="*/ 524777 h 3674959"/>
              <a:gd name="connsiteX197" fmla="*/ 4312853 w 6701407"/>
              <a:gd name="connsiteY197" fmla="*/ 394224 h 3674959"/>
              <a:gd name="connsiteX198" fmla="*/ 4312853 w 6701407"/>
              <a:gd name="connsiteY198" fmla="*/ 132074 h 3674959"/>
              <a:gd name="connsiteX199" fmla="*/ 4313709 w 6701407"/>
              <a:gd name="connsiteY199" fmla="*/ 131598 h 3674959"/>
              <a:gd name="connsiteX200" fmla="*/ 4541813 w 6701407"/>
              <a:gd name="connsiteY200" fmla="*/ 0 h 3674959"/>
              <a:gd name="connsiteX0" fmla="*/ 2725068 w 4738241"/>
              <a:gd name="connsiteY0" fmla="*/ 3150468 h 3674959"/>
              <a:gd name="connsiteX1" fmla="*/ 2499818 w 4738241"/>
              <a:gd name="connsiteY1" fmla="*/ 3280450 h 3674959"/>
              <a:gd name="connsiteX2" fmla="*/ 2499818 w 4738241"/>
              <a:gd name="connsiteY2" fmla="*/ 3540413 h 3674959"/>
              <a:gd name="connsiteX3" fmla="*/ 2725068 w 4738241"/>
              <a:gd name="connsiteY3" fmla="*/ 3670300 h 3674959"/>
              <a:gd name="connsiteX4" fmla="*/ 2950318 w 4738241"/>
              <a:gd name="connsiteY4" fmla="*/ 3540603 h 3674959"/>
              <a:gd name="connsiteX5" fmla="*/ 2950318 w 4738241"/>
              <a:gd name="connsiteY5" fmla="*/ 3280450 h 3674959"/>
              <a:gd name="connsiteX6" fmla="*/ 2725068 w 4738241"/>
              <a:gd name="connsiteY6" fmla="*/ 3150468 h 3674959"/>
              <a:gd name="connsiteX7" fmla="*/ 4085701 w 4738241"/>
              <a:gd name="connsiteY7" fmla="*/ 3150467 h 3674959"/>
              <a:gd name="connsiteX8" fmla="*/ 3860546 w 4738241"/>
              <a:gd name="connsiteY8" fmla="*/ 3280449 h 3674959"/>
              <a:gd name="connsiteX9" fmla="*/ 3860546 w 4738241"/>
              <a:gd name="connsiteY9" fmla="*/ 3540412 h 3674959"/>
              <a:gd name="connsiteX10" fmla="*/ 4085701 w 4738241"/>
              <a:gd name="connsiteY10" fmla="*/ 3670299 h 3674959"/>
              <a:gd name="connsiteX11" fmla="*/ 4310951 w 4738241"/>
              <a:gd name="connsiteY11" fmla="*/ 3540602 h 3674959"/>
              <a:gd name="connsiteX12" fmla="*/ 4310951 w 4738241"/>
              <a:gd name="connsiteY12" fmla="*/ 3280449 h 3674959"/>
              <a:gd name="connsiteX13" fmla="*/ 4085701 w 4738241"/>
              <a:gd name="connsiteY13" fmla="*/ 3150467 h 3674959"/>
              <a:gd name="connsiteX14" fmla="*/ 4085986 w 4738241"/>
              <a:gd name="connsiteY14" fmla="*/ 3146378 h 3674959"/>
              <a:gd name="connsiteX15" fmla="*/ 4087889 w 4738241"/>
              <a:gd name="connsiteY15" fmla="*/ 3147519 h 3674959"/>
              <a:gd name="connsiteX16" fmla="*/ 4087889 w 4738241"/>
              <a:gd name="connsiteY16" fmla="*/ 3147684 h 3674959"/>
              <a:gd name="connsiteX17" fmla="*/ 4314660 w 4738241"/>
              <a:gd name="connsiteY17" fmla="*/ 3278547 h 3674959"/>
              <a:gd name="connsiteX18" fmla="*/ 4314660 w 4738241"/>
              <a:gd name="connsiteY18" fmla="*/ 3279308 h 3674959"/>
              <a:gd name="connsiteX19" fmla="*/ 4314661 w 4738241"/>
              <a:gd name="connsiteY19" fmla="*/ 3279308 h 3674959"/>
              <a:gd name="connsiteX20" fmla="*/ 4314661 w 4738241"/>
              <a:gd name="connsiteY20" fmla="*/ 3542789 h 3674959"/>
              <a:gd name="connsiteX21" fmla="*/ 4085701 w 4738241"/>
              <a:gd name="connsiteY21" fmla="*/ 3674958 h 3674959"/>
              <a:gd name="connsiteX22" fmla="*/ 3856741 w 4738241"/>
              <a:gd name="connsiteY22" fmla="*/ 3542789 h 3674959"/>
              <a:gd name="connsiteX23" fmla="*/ 3856741 w 4738241"/>
              <a:gd name="connsiteY23" fmla="*/ 3278547 h 3674959"/>
              <a:gd name="connsiteX24" fmla="*/ 3857692 w 4738241"/>
              <a:gd name="connsiteY24" fmla="*/ 3277976 h 3674959"/>
              <a:gd name="connsiteX25" fmla="*/ 4085986 w 4738241"/>
              <a:gd name="connsiteY25" fmla="*/ 3146378 h 3674959"/>
              <a:gd name="connsiteX26" fmla="*/ 4087603 w 4738241"/>
              <a:gd name="connsiteY26" fmla="*/ 2364111 h 3674959"/>
              <a:gd name="connsiteX27" fmla="*/ 3861972 w 4738241"/>
              <a:gd name="connsiteY27" fmla="*/ 2494092 h 3674959"/>
              <a:gd name="connsiteX28" fmla="*/ 3861972 w 4738241"/>
              <a:gd name="connsiteY28" fmla="*/ 2754056 h 3674959"/>
              <a:gd name="connsiteX29" fmla="*/ 4087222 w 4738241"/>
              <a:gd name="connsiteY29" fmla="*/ 2884038 h 3674959"/>
              <a:gd name="connsiteX30" fmla="*/ 4312472 w 4738241"/>
              <a:gd name="connsiteY30" fmla="*/ 2754056 h 3674959"/>
              <a:gd name="connsiteX31" fmla="*/ 4312853 w 4738241"/>
              <a:gd name="connsiteY31" fmla="*/ 2494092 h 3674959"/>
              <a:gd name="connsiteX32" fmla="*/ 4087603 w 4738241"/>
              <a:gd name="connsiteY32" fmla="*/ 2364111 h 3674959"/>
              <a:gd name="connsiteX33" fmla="*/ 908325 w 4738241"/>
              <a:gd name="connsiteY33" fmla="*/ 2364110 h 3674959"/>
              <a:gd name="connsiteX34" fmla="*/ 683170 w 4738241"/>
              <a:gd name="connsiteY34" fmla="*/ 2494092 h 3674959"/>
              <a:gd name="connsiteX35" fmla="*/ 683170 w 4738241"/>
              <a:gd name="connsiteY35" fmla="*/ 2754056 h 3674959"/>
              <a:gd name="connsiteX36" fmla="*/ 908325 w 4738241"/>
              <a:gd name="connsiteY36" fmla="*/ 2884037 h 3674959"/>
              <a:gd name="connsiteX37" fmla="*/ 1133575 w 4738241"/>
              <a:gd name="connsiteY37" fmla="*/ 2754056 h 3674959"/>
              <a:gd name="connsiteX38" fmla="*/ 1133575 w 4738241"/>
              <a:gd name="connsiteY38" fmla="*/ 2494092 h 3674959"/>
              <a:gd name="connsiteX39" fmla="*/ 908325 w 4738241"/>
              <a:gd name="connsiteY39" fmla="*/ 2364110 h 3674959"/>
              <a:gd name="connsiteX40" fmla="*/ 1591494 w 4738241"/>
              <a:gd name="connsiteY40" fmla="*/ 1707164 h 3674959"/>
              <a:gd name="connsiteX41" fmla="*/ 1591113 w 4738241"/>
              <a:gd name="connsiteY41" fmla="*/ 1707393 h 3674959"/>
              <a:gd name="connsiteX42" fmla="*/ 1591113 w 4738241"/>
              <a:gd name="connsiteY42" fmla="*/ 1969600 h 3674959"/>
              <a:gd name="connsiteX43" fmla="*/ 1590162 w 4738241"/>
              <a:gd name="connsiteY43" fmla="*/ 1970076 h 3674959"/>
              <a:gd name="connsiteX44" fmla="*/ 1362447 w 4738241"/>
              <a:gd name="connsiteY44" fmla="*/ 2101340 h 3674959"/>
              <a:gd name="connsiteX45" fmla="*/ 1362534 w 4738241"/>
              <a:gd name="connsiteY45" fmla="*/ 2101390 h 3674959"/>
              <a:gd name="connsiteX46" fmla="*/ 1590828 w 4738241"/>
              <a:gd name="connsiteY46" fmla="*/ 1969791 h 3674959"/>
              <a:gd name="connsiteX47" fmla="*/ 1591779 w 4738241"/>
              <a:gd name="connsiteY47" fmla="*/ 1969316 h 3674959"/>
              <a:gd name="connsiteX48" fmla="*/ 1591779 w 4738241"/>
              <a:gd name="connsiteY48" fmla="*/ 1707286 h 3674959"/>
              <a:gd name="connsiteX49" fmla="*/ 1591494 w 4738241"/>
              <a:gd name="connsiteY49" fmla="*/ 1707450 h 3674959"/>
              <a:gd name="connsiteX50" fmla="*/ 1591494 w 4738241"/>
              <a:gd name="connsiteY50" fmla="*/ 1707164 h 3674959"/>
              <a:gd name="connsiteX51" fmla="*/ 1429253 w 4738241"/>
              <a:gd name="connsiteY51" fmla="*/ 1615969 h 3674959"/>
              <a:gd name="connsiteX52" fmla="*/ 1587784 w 4738241"/>
              <a:gd name="connsiteY52" fmla="*/ 1707450 h 3674959"/>
              <a:gd name="connsiteX53" fmla="*/ 1587784 w 4738241"/>
              <a:gd name="connsiteY53" fmla="*/ 1707482 h 3674959"/>
              <a:gd name="connsiteX54" fmla="*/ 1429253 w 4738241"/>
              <a:gd name="connsiteY54" fmla="*/ 1615969 h 3674959"/>
              <a:gd name="connsiteX55" fmla="*/ 1360631 w 4738241"/>
              <a:gd name="connsiteY55" fmla="*/ 1312306 h 3674959"/>
              <a:gd name="connsiteX56" fmla="*/ 1360631 w 4738241"/>
              <a:gd name="connsiteY56" fmla="*/ 1574330 h 3674959"/>
              <a:gd name="connsiteX57" fmla="*/ 1360251 w 4738241"/>
              <a:gd name="connsiteY57" fmla="*/ 1574550 h 3674959"/>
              <a:gd name="connsiteX58" fmla="*/ 1360251 w 4738241"/>
              <a:gd name="connsiteY58" fmla="*/ 1576137 h 3674959"/>
              <a:gd name="connsiteX59" fmla="*/ 1429253 w 4738241"/>
              <a:gd name="connsiteY59" fmla="*/ 1615969 h 3674959"/>
              <a:gd name="connsiteX60" fmla="*/ 1362534 w 4738241"/>
              <a:gd name="connsiteY60" fmla="*/ 1577468 h 3674959"/>
              <a:gd name="connsiteX61" fmla="*/ 1137284 w 4738241"/>
              <a:gd name="connsiteY61" fmla="*/ 1707450 h 3674959"/>
              <a:gd name="connsiteX62" fmla="*/ 1137284 w 4738241"/>
              <a:gd name="connsiteY62" fmla="*/ 1967413 h 3674959"/>
              <a:gd name="connsiteX63" fmla="*/ 1362534 w 4738241"/>
              <a:gd name="connsiteY63" fmla="*/ 2097395 h 3674959"/>
              <a:gd name="connsiteX64" fmla="*/ 1587784 w 4738241"/>
              <a:gd name="connsiteY64" fmla="*/ 1967413 h 3674959"/>
              <a:gd name="connsiteX65" fmla="*/ 1587784 w 4738241"/>
              <a:gd name="connsiteY65" fmla="*/ 1707482 h 3674959"/>
              <a:gd name="connsiteX66" fmla="*/ 1589211 w 4738241"/>
              <a:gd name="connsiteY66" fmla="*/ 1708305 h 3674959"/>
              <a:gd name="connsiteX67" fmla="*/ 1589397 w 4738241"/>
              <a:gd name="connsiteY67" fmla="*/ 1708194 h 3674959"/>
              <a:gd name="connsiteX68" fmla="*/ 1360632 w 4738241"/>
              <a:gd name="connsiteY68" fmla="*/ 1576137 h 3674959"/>
              <a:gd name="connsiteX69" fmla="*/ 1360632 w 4738241"/>
              <a:gd name="connsiteY69" fmla="*/ 1574330 h 3674959"/>
              <a:gd name="connsiteX70" fmla="*/ 1360632 w 4738241"/>
              <a:gd name="connsiteY70" fmla="*/ 1312306 h 3674959"/>
              <a:gd name="connsiteX71" fmla="*/ 1360631 w 4738241"/>
              <a:gd name="connsiteY71" fmla="*/ 1312306 h 3674959"/>
              <a:gd name="connsiteX72" fmla="*/ 1687275 w 4738241"/>
              <a:gd name="connsiteY72" fmla="*/ 1236236 h 3674959"/>
              <a:gd name="connsiteX73" fmla="*/ 1818551 w 4738241"/>
              <a:gd name="connsiteY73" fmla="*/ 1312179 h 3674959"/>
              <a:gd name="connsiteX74" fmla="*/ 1818551 w 4738241"/>
              <a:gd name="connsiteY74" fmla="*/ 1576042 h 3674959"/>
              <a:gd name="connsiteX75" fmla="*/ 1818836 w 4738241"/>
              <a:gd name="connsiteY75" fmla="*/ 1575852 h 3674959"/>
              <a:gd name="connsiteX76" fmla="*/ 1818836 w 4738241"/>
              <a:gd name="connsiteY76" fmla="*/ 1312180 h 3674959"/>
              <a:gd name="connsiteX77" fmla="*/ 1687275 w 4738241"/>
              <a:gd name="connsiteY77" fmla="*/ 1236236 h 3674959"/>
              <a:gd name="connsiteX78" fmla="*/ 1589591 w 4738241"/>
              <a:gd name="connsiteY78" fmla="*/ 1184099 h 3674959"/>
              <a:gd name="connsiteX79" fmla="*/ 1364436 w 4738241"/>
              <a:gd name="connsiteY79" fmla="*/ 1314081 h 3674959"/>
              <a:gd name="connsiteX80" fmla="*/ 1364436 w 4738241"/>
              <a:gd name="connsiteY80" fmla="*/ 1574044 h 3674959"/>
              <a:gd name="connsiteX81" fmla="*/ 1589591 w 4738241"/>
              <a:gd name="connsiteY81" fmla="*/ 1704027 h 3674959"/>
              <a:gd name="connsiteX82" fmla="*/ 1814841 w 4738241"/>
              <a:gd name="connsiteY82" fmla="*/ 1574044 h 3674959"/>
              <a:gd name="connsiteX83" fmla="*/ 1814841 w 4738241"/>
              <a:gd name="connsiteY83" fmla="*/ 1314081 h 3674959"/>
              <a:gd name="connsiteX84" fmla="*/ 1589591 w 4738241"/>
              <a:gd name="connsiteY84" fmla="*/ 1184099 h 3674959"/>
              <a:gd name="connsiteX85" fmla="*/ 4314660 w 4738241"/>
              <a:gd name="connsiteY85" fmla="*/ 397457 h 3674959"/>
              <a:gd name="connsiteX86" fmla="*/ 4089505 w 4738241"/>
              <a:gd name="connsiteY86" fmla="*/ 527439 h 3674959"/>
              <a:gd name="connsiteX87" fmla="*/ 4089505 w 4738241"/>
              <a:gd name="connsiteY87" fmla="*/ 787403 h 3674959"/>
              <a:gd name="connsiteX88" fmla="*/ 4314660 w 4738241"/>
              <a:gd name="connsiteY88" fmla="*/ 917385 h 3674959"/>
              <a:gd name="connsiteX89" fmla="*/ 4539910 w 4738241"/>
              <a:gd name="connsiteY89" fmla="*/ 787403 h 3674959"/>
              <a:gd name="connsiteX90" fmla="*/ 4539910 w 4738241"/>
              <a:gd name="connsiteY90" fmla="*/ 527439 h 3674959"/>
              <a:gd name="connsiteX91" fmla="*/ 4314660 w 4738241"/>
              <a:gd name="connsiteY91" fmla="*/ 397457 h 3674959"/>
              <a:gd name="connsiteX92" fmla="*/ 4541813 w 4738241"/>
              <a:gd name="connsiteY92" fmla="*/ 0 h 3674959"/>
              <a:gd name="connsiteX93" fmla="*/ 4738241 w 4738241"/>
              <a:gd name="connsiteY93" fmla="*/ 113342 h 3674959"/>
              <a:gd name="connsiteX94" fmla="*/ 4738241 w 4738241"/>
              <a:gd name="connsiteY94" fmla="*/ 414002 h 3674959"/>
              <a:gd name="connsiteX95" fmla="*/ 4736433 w 4738241"/>
              <a:gd name="connsiteY95" fmla="*/ 414002 h 3674959"/>
              <a:gd name="connsiteX96" fmla="*/ 4736433 w 4738241"/>
              <a:gd name="connsiteY96" fmla="*/ 1987287 h 3674959"/>
              <a:gd name="connsiteX97" fmla="*/ 4541813 w 4738241"/>
              <a:gd name="connsiteY97" fmla="*/ 2099678 h 3674959"/>
              <a:gd name="connsiteX98" fmla="*/ 4541813 w 4738241"/>
              <a:gd name="connsiteY98" fmla="*/ 2361924 h 3674959"/>
              <a:gd name="connsiteX99" fmla="*/ 4736433 w 4738241"/>
              <a:gd name="connsiteY99" fmla="*/ 2474220 h 3674959"/>
              <a:gd name="connsiteX100" fmla="*/ 4736433 w 4738241"/>
              <a:gd name="connsiteY100" fmla="*/ 2773834 h 3674959"/>
              <a:gd name="connsiteX101" fmla="*/ 4541813 w 4738241"/>
              <a:gd name="connsiteY101" fmla="*/ 2886130 h 3674959"/>
              <a:gd name="connsiteX102" fmla="*/ 4541813 w 4738241"/>
              <a:gd name="connsiteY102" fmla="*/ 3148281 h 3674959"/>
              <a:gd name="connsiteX103" fmla="*/ 4314755 w 4738241"/>
              <a:gd name="connsiteY103" fmla="*/ 3279309 h 3674959"/>
              <a:gd name="connsiteX104" fmla="*/ 4314755 w 4738241"/>
              <a:gd name="connsiteY104" fmla="*/ 3278548 h 3674959"/>
              <a:gd name="connsiteX105" fmla="*/ 4087603 w 4738241"/>
              <a:gd name="connsiteY105" fmla="*/ 3147330 h 3674959"/>
              <a:gd name="connsiteX106" fmla="*/ 4087603 w 4738241"/>
              <a:gd name="connsiteY106" fmla="*/ 2888317 h 3674959"/>
              <a:gd name="connsiteX107" fmla="*/ 3858643 w 4738241"/>
              <a:gd name="connsiteY107" fmla="*/ 2756148 h 3674959"/>
              <a:gd name="connsiteX108" fmla="*/ 3633678 w 4738241"/>
              <a:gd name="connsiteY108" fmla="*/ 2886130 h 3674959"/>
              <a:gd name="connsiteX109" fmla="*/ 3406336 w 4738241"/>
              <a:gd name="connsiteY109" fmla="*/ 2755102 h 3674959"/>
              <a:gd name="connsiteX110" fmla="*/ 3179278 w 4738241"/>
              <a:gd name="connsiteY110" fmla="*/ 2886130 h 3674959"/>
              <a:gd name="connsiteX111" fmla="*/ 3179278 w 4738241"/>
              <a:gd name="connsiteY111" fmla="*/ 3148281 h 3674959"/>
              <a:gd name="connsiteX112" fmla="*/ 2954028 w 4738241"/>
              <a:gd name="connsiteY112" fmla="*/ 3280450 h 3674959"/>
              <a:gd name="connsiteX113" fmla="*/ 2954028 w 4738241"/>
              <a:gd name="connsiteY113" fmla="*/ 3542790 h 3674959"/>
              <a:gd name="connsiteX114" fmla="*/ 2725068 w 4738241"/>
              <a:gd name="connsiteY114" fmla="*/ 3674959 h 3674959"/>
              <a:gd name="connsiteX115" fmla="*/ 2496108 w 4738241"/>
              <a:gd name="connsiteY115" fmla="*/ 3542790 h 3674959"/>
              <a:gd name="connsiteX116" fmla="*/ 2270858 w 4738241"/>
              <a:gd name="connsiteY116" fmla="*/ 3672772 h 3674959"/>
              <a:gd name="connsiteX117" fmla="*/ 2043801 w 4738241"/>
              <a:gd name="connsiteY117" fmla="*/ 3541745 h 3674959"/>
              <a:gd name="connsiteX118" fmla="*/ 2043801 w 4738241"/>
              <a:gd name="connsiteY118" fmla="*/ 3279309 h 3674959"/>
              <a:gd name="connsiteX119" fmla="*/ 1816839 w 4738241"/>
              <a:gd name="connsiteY119" fmla="*/ 3148281 h 3674959"/>
              <a:gd name="connsiteX120" fmla="*/ 1816839 w 4738241"/>
              <a:gd name="connsiteY120" fmla="*/ 2888317 h 3674959"/>
              <a:gd name="connsiteX121" fmla="*/ 2045799 w 4738241"/>
              <a:gd name="connsiteY121" fmla="*/ 2756148 h 3674959"/>
              <a:gd name="connsiteX122" fmla="*/ 2045799 w 4738241"/>
              <a:gd name="connsiteY122" fmla="*/ 2491906 h 3674959"/>
              <a:gd name="connsiteX123" fmla="*/ 1816839 w 4738241"/>
              <a:gd name="connsiteY123" fmla="*/ 2359737 h 3674959"/>
              <a:gd name="connsiteX124" fmla="*/ 1588545 w 4738241"/>
              <a:gd name="connsiteY124" fmla="*/ 2491240 h 3674959"/>
              <a:gd name="connsiteX125" fmla="*/ 1587593 w 4738241"/>
              <a:gd name="connsiteY125" fmla="*/ 2491811 h 3674959"/>
              <a:gd name="connsiteX126" fmla="*/ 1589401 w 4738241"/>
              <a:gd name="connsiteY126" fmla="*/ 2492857 h 3674959"/>
              <a:gd name="connsiteX127" fmla="*/ 1589401 w 4738241"/>
              <a:gd name="connsiteY127" fmla="*/ 2755007 h 3674959"/>
              <a:gd name="connsiteX128" fmla="*/ 1362343 w 4738241"/>
              <a:gd name="connsiteY128" fmla="*/ 2886035 h 3674959"/>
              <a:gd name="connsiteX129" fmla="*/ 1362343 w 4738241"/>
              <a:gd name="connsiteY129" fmla="*/ 3148281 h 3674959"/>
              <a:gd name="connsiteX130" fmla="*/ 1135286 w 4738241"/>
              <a:gd name="connsiteY130" fmla="*/ 3279309 h 3674959"/>
              <a:gd name="connsiteX131" fmla="*/ 908324 w 4738241"/>
              <a:gd name="connsiteY131" fmla="*/ 3148281 h 3674959"/>
              <a:gd name="connsiteX132" fmla="*/ 908324 w 4738241"/>
              <a:gd name="connsiteY132" fmla="*/ 2888317 h 3674959"/>
              <a:gd name="connsiteX133" fmla="*/ 908468 w 4738241"/>
              <a:gd name="connsiteY133" fmla="*/ 2888234 h 3674959"/>
              <a:gd name="connsiteX134" fmla="*/ 679650 w 4738241"/>
              <a:gd name="connsiteY134" fmla="*/ 2756147 h 3674959"/>
              <a:gd name="connsiteX135" fmla="*/ 679650 w 4738241"/>
              <a:gd name="connsiteY135" fmla="*/ 2491905 h 3674959"/>
              <a:gd name="connsiteX136" fmla="*/ 679555 w 4738241"/>
              <a:gd name="connsiteY136" fmla="*/ 2491810 h 3674959"/>
              <a:gd name="connsiteX137" fmla="*/ 680316 w 4738241"/>
              <a:gd name="connsiteY137" fmla="*/ 2491334 h 3674959"/>
              <a:gd name="connsiteX138" fmla="*/ 908466 w 4738241"/>
              <a:gd name="connsiteY138" fmla="*/ 2359819 h 3674959"/>
              <a:gd name="connsiteX139" fmla="*/ 908324 w 4738241"/>
              <a:gd name="connsiteY139" fmla="*/ 2359737 h 3674959"/>
              <a:gd name="connsiteX140" fmla="*/ 680315 w 4738241"/>
              <a:gd name="connsiteY140" fmla="*/ 2491240 h 3674959"/>
              <a:gd name="connsiteX141" fmla="*/ 679554 w 4738241"/>
              <a:gd name="connsiteY141" fmla="*/ 2491715 h 3674959"/>
              <a:gd name="connsiteX142" fmla="*/ 454209 w 4738241"/>
              <a:gd name="connsiteY142" fmla="*/ 2361638 h 3674959"/>
              <a:gd name="connsiteX143" fmla="*/ 227057 w 4738241"/>
              <a:gd name="connsiteY143" fmla="*/ 2492760 h 3674959"/>
              <a:gd name="connsiteX144" fmla="*/ 0 w 4738241"/>
              <a:gd name="connsiteY144" fmla="*/ 2361637 h 3674959"/>
              <a:gd name="connsiteX145" fmla="*/ 0 w 4738241"/>
              <a:gd name="connsiteY145" fmla="*/ 2099582 h 3674959"/>
              <a:gd name="connsiteX146" fmla="*/ 227057 w 4738241"/>
              <a:gd name="connsiteY146" fmla="*/ 1968459 h 3674959"/>
              <a:gd name="connsiteX147" fmla="*/ 454210 w 4738241"/>
              <a:gd name="connsiteY147" fmla="*/ 2099582 h 3674959"/>
              <a:gd name="connsiteX148" fmla="*/ 681266 w 4738241"/>
              <a:gd name="connsiteY148" fmla="*/ 1968270 h 3674959"/>
              <a:gd name="connsiteX149" fmla="*/ 681266 w 4738241"/>
              <a:gd name="connsiteY149" fmla="*/ 1706404 h 3674959"/>
              <a:gd name="connsiteX150" fmla="*/ 908324 w 4738241"/>
              <a:gd name="connsiteY150" fmla="*/ 1575376 h 3674959"/>
              <a:gd name="connsiteX151" fmla="*/ 908324 w 4738241"/>
              <a:gd name="connsiteY151" fmla="*/ 1575090 h 3674959"/>
              <a:gd name="connsiteX152" fmla="*/ 908324 w 4738241"/>
              <a:gd name="connsiteY152" fmla="*/ 1312940 h 3674959"/>
              <a:gd name="connsiteX153" fmla="*/ 1135477 w 4738241"/>
              <a:gd name="connsiteY153" fmla="*/ 1181912 h 3674959"/>
              <a:gd name="connsiteX154" fmla="*/ 1360631 w 4738241"/>
              <a:gd name="connsiteY154" fmla="*/ 1311894 h 3674959"/>
              <a:gd name="connsiteX155" fmla="*/ 1360631 w 4738241"/>
              <a:gd name="connsiteY155" fmla="*/ 1311951 h 3674959"/>
              <a:gd name="connsiteX156" fmla="*/ 1360632 w 4738241"/>
              <a:gd name="connsiteY156" fmla="*/ 1311951 h 3674959"/>
              <a:gd name="connsiteX157" fmla="*/ 1360632 w 4738241"/>
              <a:gd name="connsiteY157" fmla="*/ 1311894 h 3674959"/>
              <a:gd name="connsiteX158" fmla="*/ 1360681 w 4738241"/>
              <a:gd name="connsiteY158" fmla="*/ 1311921 h 3674959"/>
              <a:gd name="connsiteX159" fmla="*/ 1361202 w 4738241"/>
              <a:gd name="connsiteY159" fmla="*/ 1311609 h 3674959"/>
              <a:gd name="connsiteX160" fmla="*/ 1589591 w 4738241"/>
              <a:gd name="connsiteY160" fmla="*/ 1179725 h 3674959"/>
              <a:gd name="connsiteX161" fmla="*/ 1589876 w 4738241"/>
              <a:gd name="connsiteY161" fmla="*/ 1179890 h 3674959"/>
              <a:gd name="connsiteX162" fmla="*/ 1589876 w 4738241"/>
              <a:gd name="connsiteY162" fmla="*/ 919762 h 3674959"/>
              <a:gd name="connsiteX163" fmla="*/ 1816839 w 4738241"/>
              <a:gd name="connsiteY163" fmla="*/ 789210 h 3674959"/>
              <a:gd name="connsiteX164" fmla="*/ 2041994 w 4738241"/>
              <a:gd name="connsiteY164" fmla="*/ 919191 h 3674959"/>
              <a:gd name="connsiteX165" fmla="*/ 2041994 w 4738241"/>
              <a:gd name="connsiteY165" fmla="*/ 1183434 h 3674959"/>
              <a:gd name="connsiteX166" fmla="*/ 2270954 w 4738241"/>
              <a:gd name="connsiteY166" fmla="*/ 1315603 h 3674959"/>
              <a:gd name="connsiteX167" fmla="*/ 2499247 w 4738241"/>
              <a:gd name="connsiteY167" fmla="*/ 1184005 h 3674959"/>
              <a:gd name="connsiteX168" fmla="*/ 2500199 w 4738241"/>
              <a:gd name="connsiteY168" fmla="*/ 1183434 h 3674959"/>
              <a:gd name="connsiteX169" fmla="*/ 2725449 w 4738241"/>
              <a:gd name="connsiteY169" fmla="*/ 1313416 h 3674959"/>
              <a:gd name="connsiteX170" fmla="*/ 2952506 w 4738241"/>
              <a:gd name="connsiteY170" fmla="*/ 1182388 h 3674959"/>
              <a:gd name="connsiteX171" fmla="*/ 3179659 w 4738241"/>
              <a:gd name="connsiteY171" fmla="*/ 1313416 h 3674959"/>
              <a:gd name="connsiteX172" fmla="*/ 3404814 w 4738241"/>
              <a:gd name="connsiteY172" fmla="*/ 1183434 h 3674959"/>
              <a:gd name="connsiteX173" fmla="*/ 3406716 w 4738241"/>
              <a:gd name="connsiteY173" fmla="*/ 1182388 h 3674959"/>
              <a:gd name="connsiteX174" fmla="*/ 3406716 w 4738241"/>
              <a:gd name="connsiteY174" fmla="*/ 919762 h 3674959"/>
              <a:gd name="connsiteX175" fmla="*/ 3633678 w 4738241"/>
              <a:gd name="connsiteY175" fmla="*/ 789210 h 3674959"/>
              <a:gd name="connsiteX176" fmla="*/ 3860545 w 4738241"/>
              <a:gd name="connsiteY176" fmla="*/ 920072 h 3674959"/>
              <a:gd name="connsiteX177" fmla="*/ 3860545 w 4738241"/>
              <a:gd name="connsiteY177" fmla="*/ 919762 h 3674959"/>
              <a:gd name="connsiteX178" fmla="*/ 3633393 w 4738241"/>
              <a:gd name="connsiteY178" fmla="*/ 788734 h 3674959"/>
              <a:gd name="connsiteX179" fmla="*/ 3406336 w 4738241"/>
              <a:gd name="connsiteY179" fmla="*/ 919762 h 3674959"/>
              <a:gd name="connsiteX180" fmla="*/ 3406336 w 4738241"/>
              <a:gd name="connsiteY180" fmla="*/ 1181913 h 3674959"/>
              <a:gd name="connsiteX181" fmla="*/ 3404433 w 4738241"/>
              <a:gd name="connsiteY181" fmla="*/ 1182958 h 3674959"/>
              <a:gd name="connsiteX182" fmla="*/ 3404433 w 4738241"/>
              <a:gd name="connsiteY182" fmla="*/ 918716 h 3674959"/>
              <a:gd name="connsiteX183" fmla="*/ 3405384 w 4738241"/>
              <a:gd name="connsiteY183" fmla="*/ 918145 h 3674959"/>
              <a:gd name="connsiteX184" fmla="*/ 3633393 w 4738241"/>
              <a:gd name="connsiteY184" fmla="*/ 786547 h 3674959"/>
              <a:gd name="connsiteX185" fmla="*/ 3862353 w 4738241"/>
              <a:gd name="connsiteY185" fmla="*/ 918716 h 3674959"/>
              <a:gd name="connsiteX186" fmla="*/ 3862353 w 4738241"/>
              <a:gd name="connsiteY186" fmla="*/ 1182794 h 3674959"/>
              <a:gd name="connsiteX187" fmla="*/ 3862638 w 4738241"/>
              <a:gd name="connsiteY187" fmla="*/ 1182959 h 3674959"/>
              <a:gd name="connsiteX188" fmla="*/ 4087888 w 4738241"/>
              <a:gd name="connsiteY188" fmla="*/ 1312941 h 3674959"/>
              <a:gd name="connsiteX189" fmla="*/ 4314946 w 4738241"/>
              <a:gd name="connsiteY189" fmla="*/ 1181913 h 3674959"/>
              <a:gd name="connsiteX190" fmla="*/ 4314946 w 4738241"/>
              <a:gd name="connsiteY190" fmla="*/ 921664 h 3674959"/>
              <a:gd name="connsiteX191" fmla="*/ 4085700 w 4738241"/>
              <a:gd name="connsiteY191" fmla="*/ 789210 h 3674959"/>
              <a:gd name="connsiteX192" fmla="*/ 4085700 w 4738241"/>
              <a:gd name="connsiteY192" fmla="*/ 525252 h 3674959"/>
              <a:gd name="connsiteX193" fmla="*/ 4086652 w 4738241"/>
              <a:gd name="connsiteY193" fmla="*/ 524777 h 3674959"/>
              <a:gd name="connsiteX194" fmla="*/ 4312853 w 4738241"/>
              <a:gd name="connsiteY194" fmla="*/ 394224 h 3674959"/>
              <a:gd name="connsiteX195" fmla="*/ 4312853 w 4738241"/>
              <a:gd name="connsiteY195" fmla="*/ 132074 h 3674959"/>
              <a:gd name="connsiteX196" fmla="*/ 4313709 w 4738241"/>
              <a:gd name="connsiteY196" fmla="*/ 131598 h 3674959"/>
              <a:gd name="connsiteX197" fmla="*/ 4541813 w 4738241"/>
              <a:gd name="connsiteY197" fmla="*/ 0 h 3674959"/>
              <a:gd name="connsiteX0" fmla="*/ 2725068 w 4738241"/>
              <a:gd name="connsiteY0" fmla="*/ 3150468 h 3674959"/>
              <a:gd name="connsiteX1" fmla="*/ 2499818 w 4738241"/>
              <a:gd name="connsiteY1" fmla="*/ 3280450 h 3674959"/>
              <a:gd name="connsiteX2" fmla="*/ 2499818 w 4738241"/>
              <a:gd name="connsiteY2" fmla="*/ 3540413 h 3674959"/>
              <a:gd name="connsiteX3" fmla="*/ 2725068 w 4738241"/>
              <a:gd name="connsiteY3" fmla="*/ 3670300 h 3674959"/>
              <a:gd name="connsiteX4" fmla="*/ 2950318 w 4738241"/>
              <a:gd name="connsiteY4" fmla="*/ 3540603 h 3674959"/>
              <a:gd name="connsiteX5" fmla="*/ 2950318 w 4738241"/>
              <a:gd name="connsiteY5" fmla="*/ 3280450 h 3674959"/>
              <a:gd name="connsiteX6" fmla="*/ 2725068 w 4738241"/>
              <a:gd name="connsiteY6" fmla="*/ 3150468 h 3674959"/>
              <a:gd name="connsiteX7" fmla="*/ 4085701 w 4738241"/>
              <a:gd name="connsiteY7" fmla="*/ 3150467 h 3674959"/>
              <a:gd name="connsiteX8" fmla="*/ 3860546 w 4738241"/>
              <a:gd name="connsiteY8" fmla="*/ 3280449 h 3674959"/>
              <a:gd name="connsiteX9" fmla="*/ 3860546 w 4738241"/>
              <a:gd name="connsiteY9" fmla="*/ 3540412 h 3674959"/>
              <a:gd name="connsiteX10" fmla="*/ 4085701 w 4738241"/>
              <a:gd name="connsiteY10" fmla="*/ 3670299 h 3674959"/>
              <a:gd name="connsiteX11" fmla="*/ 4310951 w 4738241"/>
              <a:gd name="connsiteY11" fmla="*/ 3540602 h 3674959"/>
              <a:gd name="connsiteX12" fmla="*/ 4310951 w 4738241"/>
              <a:gd name="connsiteY12" fmla="*/ 3280449 h 3674959"/>
              <a:gd name="connsiteX13" fmla="*/ 4085701 w 4738241"/>
              <a:gd name="connsiteY13" fmla="*/ 3150467 h 3674959"/>
              <a:gd name="connsiteX14" fmla="*/ 4085986 w 4738241"/>
              <a:gd name="connsiteY14" fmla="*/ 3146378 h 3674959"/>
              <a:gd name="connsiteX15" fmla="*/ 4087889 w 4738241"/>
              <a:gd name="connsiteY15" fmla="*/ 3147519 h 3674959"/>
              <a:gd name="connsiteX16" fmla="*/ 4087889 w 4738241"/>
              <a:gd name="connsiteY16" fmla="*/ 3147684 h 3674959"/>
              <a:gd name="connsiteX17" fmla="*/ 4314660 w 4738241"/>
              <a:gd name="connsiteY17" fmla="*/ 3278547 h 3674959"/>
              <a:gd name="connsiteX18" fmla="*/ 4314660 w 4738241"/>
              <a:gd name="connsiteY18" fmla="*/ 3279308 h 3674959"/>
              <a:gd name="connsiteX19" fmla="*/ 4314661 w 4738241"/>
              <a:gd name="connsiteY19" fmla="*/ 3279308 h 3674959"/>
              <a:gd name="connsiteX20" fmla="*/ 4314661 w 4738241"/>
              <a:gd name="connsiteY20" fmla="*/ 3542789 h 3674959"/>
              <a:gd name="connsiteX21" fmla="*/ 4085701 w 4738241"/>
              <a:gd name="connsiteY21" fmla="*/ 3674958 h 3674959"/>
              <a:gd name="connsiteX22" fmla="*/ 3856741 w 4738241"/>
              <a:gd name="connsiteY22" fmla="*/ 3542789 h 3674959"/>
              <a:gd name="connsiteX23" fmla="*/ 3856741 w 4738241"/>
              <a:gd name="connsiteY23" fmla="*/ 3278547 h 3674959"/>
              <a:gd name="connsiteX24" fmla="*/ 3857692 w 4738241"/>
              <a:gd name="connsiteY24" fmla="*/ 3277976 h 3674959"/>
              <a:gd name="connsiteX25" fmla="*/ 4085986 w 4738241"/>
              <a:gd name="connsiteY25" fmla="*/ 3146378 h 3674959"/>
              <a:gd name="connsiteX26" fmla="*/ 4087603 w 4738241"/>
              <a:gd name="connsiteY26" fmla="*/ 2364111 h 3674959"/>
              <a:gd name="connsiteX27" fmla="*/ 3861972 w 4738241"/>
              <a:gd name="connsiteY27" fmla="*/ 2494092 h 3674959"/>
              <a:gd name="connsiteX28" fmla="*/ 3861972 w 4738241"/>
              <a:gd name="connsiteY28" fmla="*/ 2754056 h 3674959"/>
              <a:gd name="connsiteX29" fmla="*/ 4087222 w 4738241"/>
              <a:gd name="connsiteY29" fmla="*/ 2884038 h 3674959"/>
              <a:gd name="connsiteX30" fmla="*/ 4312472 w 4738241"/>
              <a:gd name="connsiteY30" fmla="*/ 2754056 h 3674959"/>
              <a:gd name="connsiteX31" fmla="*/ 4312853 w 4738241"/>
              <a:gd name="connsiteY31" fmla="*/ 2494092 h 3674959"/>
              <a:gd name="connsiteX32" fmla="*/ 4087603 w 4738241"/>
              <a:gd name="connsiteY32" fmla="*/ 2364111 h 3674959"/>
              <a:gd name="connsiteX33" fmla="*/ 908325 w 4738241"/>
              <a:gd name="connsiteY33" fmla="*/ 2364110 h 3674959"/>
              <a:gd name="connsiteX34" fmla="*/ 683170 w 4738241"/>
              <a:gd name="connsiteY34" fmla="*/ 2494092 h 3674959"/>
              <a:gd name="connsiteX35" fmla="*/ 683170 w 4738241"/>
              <a:gd name="connsiteY35" fmla="*/ 2754056 h 3674959"/>
              <a:gd name="connsiteX36" fmla="*/ 908325 w 4738241"/>
              <a:gd name="connsiteY36" fmla="*/ 2884037 h 3674959"/>
              <a:gd name="connsiteX37" fmla="*/ 1133575 w 4738241"/>
              <a:gd name="connsiteY37" fmla="*/ 2754056 h 3674959"/>
              <a:gd name="connsiteX38" fmla="*/ 1133575 w 4738241"/>
              <a:gd name="connsiteY38" fmla="*/ 2494092 h 3674959"/>
              <a:gd name="connsiteX39" fmla="*/ 908325 w 4738241"/>
              <a:gd name="connsiteY39" fmla="*/ 2364110 h 3674959"/>
              <a:gd name="connsiteX40" fmla="*/ 1591494 w 4738241"/>
              <a:gd name="connsiteY40" fmla="*/ 1707164 h 3674959"/>
              <a:gd name="connsiteX41" fmla="*/ 1591113 w 4738241"/>
              <a:gd name="connsiteY41" fmla="*/ 1707393 h 3674959"/>
              <a:gd name="connsiteX42" fmla="*/ 1591113 w 4738241"/>
              <a:gd name="connsiteY42" fmla="*/ 1969600 h 3674959"/>
              <a:gd name="connsiteX43" fmla="*/ 1590162 w 4738241"/>
              <a:gd name="connsiteY43" fmla="*/ 1970076 h 3674959"/>
              <a:gd name="connsiteX44" fmla="*/ 1362447 w 4738241"/>
              <a:gd name="connsiteY44" fmla="*/ 2101340 h 3674959"/>
              <a:gd name="connsiteX45" fmla="*/ 1362534 w 4738241"/>
              <a:gd name="connsiteY45" fmla="*/ 2101390 h 3674959"/>
              <a:gd name="connsiteX46" fmla="*/ 1590828 w 4738241"/>
              <a:gd name="connsiteY46" fmla="*/ 1969791 h 3674959"/>
              <a:gd name="connsiteX47" fmla="*/ 1591779 w 4738241"/>
              <a:gd name="connsiteY47" fmla="*/ 1969316 h 3674959"/>
              <a:gd name="connsiteX48" fmla="*/ 1591779 w 4738241"/>
              <a:gd name="connsiteY48" fmla="*/ 1707286 h 3674959"/>
              <a:gd name="connsiteX49" fmla="*/ 1591494 w 4738241"/>
              <a:gd name="connsiteY49" fmla="*/ 1707450 h 3674959"/>
              <a:gd name="connsiteX50" fmla="*/ 1591494 w 4738241"/>
              <a:gd name="connsiteY50" fmla="*/ 1707164 h 3674959"/>
              <a:gd name="connsiteX51" fmla="*/ 1429253 w 4738241"/>
              <a:gd name="connsiteY51" fmla="*/ 1615969 h 3674959"/>
              <a:gd name="connsiteX52" fmla="*/ 1587784 w 4738241"/>
              <a:gd name="connsiteY52" fmla="*/ 1707450 h 3674959"/>
              <a:gd name="connsiteX53" fmla="*/ 1587784 w 4738241"/>
              <a:gd name="connsiteY53" fmla="*/ 1707482 h 3674959"/>
              <a:gd name="connsiteX54" fmla="*/ 1429253 w 4738241"/>
              <a:gd name="connsiteY54" fmla="*/ 1615969 h 3674959"/>
              <a:gd name="connsiteX55" fmla="*/ 1360631 w 4738241"/>
              <a:gd name="connsiteY55" fmla="*/ 1312306 h 3674959"/>
              <a:gd name="connsiteX56" fmla="*/ 1360631 w 4738241"/>
              <a:gd name="connsiteY56" fmla="*/ 1574330 h 3674959"/>
              <a:gd name="connsiteX57" fmla="*/ 1360251 w 4738241"/>
              <a:gd name="connsiteY57" fmla="*/ 1574550 h 3674959"/>
              <a:gd name="connsiteX58" fmla="*/ 1360251 w 4738241"/>
              <a:gd name="connsiteY58" fmla="*/ 1576137 h 3674959"/>
              <a:gd name="connsiteX59" fmla="*/ 1429253 w 4738241"/>
              <a:gd name="connsiteY59" fmla="*/ 1615969 h 3674959"/>
              <a:gd name="connsiteX60" fmla="*/ 1362534 w 4738241"/>
              <a:gd name="connsiteY60" fmla="*/ 1577468 h 3674959"/>
              <a:gd name="connsiteX61" fmla="*/ 1137284 w 4738241"/>
              <a:gd name="connsiteY61" fmla="*/ 1707450 h 3674959"/>
              <a:gd name="connsiteX62" fmla="*/ 1137284 w 4738241"/>
              <a:gd name="connsiteY62" fmla="*/ 1967413 h 3674959"/>
              <a:gd name="connsiteX63" fmla="*/ 1362534 w 4738241"/>
              <a:gd name="connsiteY63" fmla="*/ 2097395 h 3674959"/>
              <a:gd name="connsiteX64" fmla="*/ 1587784 w 4738241"/>
              <a:gd name="connsiteY64" fmla="*/ 1967413 h 3674959"/>
              <a:gd name="connsiteX65" fmla="*/ 1587784 w 4738241"/>
              <a:gd name="connsiteY65" fmla="*/ 1707482 h 3674959"/>
              <a:gd name="connsiteX66" fmla="*/ 1589211 w 4738241"/>
              <a:gd name="connsiteY66" fmla="*/ 1708305 h 3674959"/>
              <a:gd name="connsiteX67" fmla="*/ 1589397 w 4738241"/>
              <a:gd name="connsiteY67" fmla="*/ 1708194 h 3674959"/>
              <a:gd name="connsiteX68" fmla="*/ 1360632 w 4738241"/>
              <a:gd name="connsiteY68" fmla="*/ 1576137 h 3674959"/>
              <a:gd name="connsiteX69" fmla="*/ 1360632 w 4738241"/>
              <a:gd name="connsiteY69" fmla="*/ 1574330 h 3674959"/>
              <a:gd name="connsiteX70" fmla="*/ 1360632 w 4738241"/>
              <a:gd name="connsiteY70" fmla="*/ 1312306 h 3674959"/>
              <a:gd name="connsiteX71" fmla="*/ 1360631 w 4738241"/>
              <a:gd name="connsiteY71" fmla="*/ 1312306 h 3674959"/>
              <a:gd name="connsiteX72" fmla="*/ 1687275 w 4738241"/>
              <a:gd name="connsiteY72" fmla="*/ 1236236 h 3674959"/>
              <a:gd name="connsiteX73" fmla="*/ 1818551 w 4738241"/>
              <a:gd name="connsiteY73" fmla="*/ 1312179 h 3674959"/>
              <a:gd name="connsiteX74" fmla="*/ 1818551 w 4738241"/>
              <a:gd name="connsiteY74" fmla="*/ 1576042 h 3674959"/>
              <a:gd name="connsiteX75" fmla="*/ 1818836 w 4738241"/>
              <a:gd name="connsiteY75" fmla="*/ 1575852 h 3674959"/>
              <a:gd name="connsiteX76" fmla="*/ 1818836 w 4738241"/>
              <a:gd name="connsiteY76" fmla="*/ 1312180 h 3674959"/>
              <a:gd name="connsiteX77" fmla="*/ 1687275 w 4738241"/>
              <a:gd name="connsiteY77" fmla="*/ 1236236 h 3674959"/>
              <a:gd name="connsiteX78" fmla="*/ 1589591 w 4738241"/>
              <a:gd name="connsiteY78" fmla="*/ 1184099 h 3674959"/>
              <a:gd name="connsiteX79" fmla="*/ 1364436 w 4738241"/>
              <a:gd name="connsiteY79" fmla="*/ 1314081 h 3674959"/>
              <a:gd name="connsiteX80" fmla="*/ 1364436 w 4738241"/>
              <a:gd name="connsiteY80" fmla="*/ 1574044 h 3674959"/>
              <a:gd name="connsiteX81" fmla="*/ 1589591 w 4738241"/>
              <a:gd name="connsiteY81" fmla="*/ 1704027 h 3674959"/>
              <a:gd name="connsiteX82" fmla="*/ 1814841 w 4738241"/>
              <a:gd name="connsiteY82" fmla="*/ 1574044 h 3674959"/>
              <a:gd name="connsiteX83" fmla="*/ 1814841 w 4738241"/>
              <a:gd name="connsiteY83" fmla="*/ 1314081 h 3674959"/>
              <a:gd name="connsiteX84" fmla="*/ 1589591 w 4738241"/>
              <a:gd name="connsiteY84" fmla="*/ 1184099 h 3674959"/>
              <a:gd name="connsiteX85" fmla="*/ 4314660 w 4738241"/>
              <a:gd name="connsiteY85" fmla="*/ 397457 h 3674959"/>
              <a:gd name="connsiteX86" fmla="*/ 4089505 w 4738241"/>
              <a:gd name="connsiteY86" fmla="*/ 527439 h 3674959"/>
              <a:gd name="connsiteX87" fmla="*/ 4089505 w 4738241"/>
              <a:gd name="connsiteY87" fmla="*/ 787403 h 3674959"/>
              <a:gd name="connsiteX88" fmla="*/ 4314660 w 4738241"/>
              <a:gd name="connsiteY88" fmla="*/ 917385 h 3674959"/>
              <a:gd name="connsiteX89" fmla="*/ 4539910 w 4738241"/>
              <a:gd name="connsiteY89" fmla="*/ 787403 h 3674959"/>
              <a:gd name="connsiteX90" fmla="*/ 4539910 w 4738241"/>
              <a:gd name="connsiteY90" fmla="*/ 527439 h 3674959"/>
              <a:gd name="connsiteX91" fmla="*/ 4314660 w 4738241"/>
              <a:gd name="connsiteY91" fmla="*/ 397457 h 3674959"/>
              <a:gd name="connsiteX92" fmla="*/ 4541813 w 4738241"/>
              <a:gd name="connsiteY92" fmla="*/ 0 h 3674959"/>
              <a:gd name="connsiteX93" fmla="*/ 4738241 w 4738241"/>
              <a:gd name="connsiteY93" fmla="*/ 113342 h 3674959"/>
              <a:gd name="connsiteX94" fmla="*/ 4738241 w 4738241"/>
              <a:gd name="connsiteY94" fmla="*/ 414002 h 3674959"/>
              <a:gd name="connsiteX95" fmla="*/ 4736433 w 4738241"/>
              <a:gd name="connsiteY95" fmla="*/ 414002 h 3674959"/>
              <a:gd name="connsiteX96" fmla="*/ 4736433 w 4738241"/>
              <a:gd name="connsiteY96" fmla="*/ 1987287 h 3674959"/>
              <a:gd name="connsiteX97" fmla="*/ 4541813 w 4738241"/>
              <a:gd name="connsiteY97" fmla="*/ 2099678 h 3674959"/>
              <a:gd name="connsiteX98" fmla="*/ 4541813 w 4738241"/>
              <a:gd name="connsiteY98" fmla="*/ 2361924 h 3674959"/>
              <a:gd name="connsiteX99" fmla="*/ 4736433 w 4738241"/>
              <a:gd name="connsiteY99" fmla="*/ 2474220 h 3674959"/>
              <a:gd name="connsiteX100" fmla="*/ 4736433 w 4738241"/>
              <a:gd name="connsiteY100" fmla="*/ 2773834 h 3674959"/>
              <a:gd name="connsiteX101" fmla="*/ 4541813 w 4738241"/>
              <a:gd name="connsiteY101" fmla="*/ 2886130 h 3674959"/>
              <a:gd name="connsiteX102" fmla="*/ 4541813 w 4738241"/>
              <a:gd name="connsiteY102" fmla="*/ 3148281 h 3674959"/>
              <a:gd name="connsiteX103" fmla="*/ 4314755 w 4738241"/>
              <a:gd name="connsiteY103" fmla="*/ 3279309 h 3674959"/>
              <a:gd name="connsiteX104" fmla="*/ 4314755 w 4738241"/>
              <a:gd name="connsiteY104" fmla="*/ 3278548 h 3674959"/>
              <a:gd name="connsiteX105" fmla="*/ 4087603 w 4738241"/>
              <a:gd name="connsiteY105" fmla="*/ 3147330 h 3674959"/>
              <a:gd name="connsiteX106" fmla="*/ 4087603 w 4738241"/>
              <a:gd name="connsiteY106" fmla="*/ 2888317 h 3674959"/>
              <a:gd name="connsiteX107" fmla="*/ 3858643 w 4738241"/>
              <a:gd name="connsiteY107" fmla="*/ 2756148 h 3674959"/>
              <a:gd name="connsiteX108" fmla="*/ 3633678 w 4738241"/>
              <a:gd name="connsiteY108" fmla="*/ 2886130 h 3674959"/>
              <a:gd name="connsiteX109" fmla="*/ 3406336 w 4738241"/>
              <a:gd name="connsiteY109" fmla="*/ 2755102 h 3674959"/>
              <a:gd name="connsiteX110" fmla="*/ 3179278 w 4738241"/>
              <a:gd name="connsiteY110" fmla="*/ 2886130 h 3674959"/>
              <a:gd name="connsiteX111" fmla="*/ 3179278 w 4738241"/>
              <a:gd name="connsiteY111" fmla="*/ 3148281 h 3674959"/>
              <a:gd name="connsiteX112" fmla="*/ 2954028 w 4738241"/>
              <a:gd name="connsiteY112" fmla="*/ 3280450 h 3674959"/>
              <a:gd name="connsiteX113" fmla="*/ 2954028 w 4738241"/>
              <a:gd name="connsiteY113" fmla="*/ 3542790 h 3674959"/>
              <a:gd name="connsiteX114" fmla="*/ 2725068 w 4738241"/>
              <a:gd name="connsiteY114" fmla="*/ 3674959 h 3674959"/>
              <a:gd name="connsiteX115" fmla="*/ 2496108 w 4738241"/>
              <a:gd name="connsiteY115" fmla="*/ 3542790 h 3674959"/>
              <a:gd name="connsiteX116" fmla="*/ 2270858 w 4738241"/>
              <a:gd name="connsiteY116" fmla="*/ 3672772 h 3674959"/>
              <a:gd name="connsiteX117" fmla="*/ 2043801 w 4738241"/>
              <a:gd name="connsiteY117" fmla="*/ 3541745 h 3674959"/>
              <a:gd name="connsiteX118" fmla="*/ 2043801 w 4738241"/>
              <a:gd name="connsiteY118" fmla="*/ 3279309 h 3674959"/>
              <a:gd name="connsiteX119" fmla="*/ 1816839 w 4738241"/>
              <a:gd name="connsiteY119" fmla="*/ 3148281 h 3674959"/>
              <a:gd name="connsiteX120" fmla="*/ 1816839 w 4738241"/>
              <a:gd name="connsiteY120" fmla="*/ 2888317 h 3674959"/>
              <a:gd name="connsiteX121" fmla="*/ 2045799 w 4738241"/>
              <a:gd name="connsiteY121" fmla="*/ 2756148 h 3674959"/>
              <a:gd name="connsiteX122" fmla="*/ 2045799 w 4738241"/>
              <a:gd name="connsiteY122" fmla="*/ 2491906 h 3674959"/>
              <a:gd name="connsiteX123" fmla="*/ 1816839 w 4738241"/>
              <a:gd name="connsiteY123" fmla="*/ 2359737 h 3674959"/>
              <a:gd name="connsiteX124" fmla="*/ 1588545 w 4738241"/>
              <a:gd name="connsiteY124" fmla="*/ 2491240 h 3674959"/>
              <a:gd name="connsiteX125" fmla="*/ 1587593 w 4738241"/>
              <a:gd name="connsiteY125" fmla="*/ 2491811 h 3674959"/>
              <a:gd name="connsiteX126" fmla="*/ 1589401 w 4738241"/>
              <a:gd name="connsiteY126" fmla="*/ 2492857 h 3674959"/>
              <a:gd name="connsiteX127" fmla="*/ 1589401 w 4738241"/>
              <a:gd name="connsiteY127" fmla="*/ 2755007 h 3674959"/>
              <a:gd name="connsiteX128" fmla="*/ 1362343 w 4738241"/>
              <a:gd name="connsiteY128" fmla="*/ 2886035 h 3674959"/>
              <a:gd name="connsiteX129" fmla="*/ 1362343 w 4738241"/>
              <a:gd name="connsiteY129" fmla="*/ 3148281 h 3674959"/>
              <a:gd name="connsiteX130" fmla="*/ 1135286 w 4738241"/>
              <a:gd name="connsiteY130" fmla="*/ 3279309 h 3674959"/>
              <a:gd name="connsiteX131" fmla="*/ 908324 w 4738241"/>
              <a:gd name="connsiteY131" fmla="*/ 3148281 h 3674959"/>
              <a:gd name="connsiteX132" fmla="*/ 908324 w 4738241"/>
              <a:gd name="connsiteY132" fmla="*/ 2888317 h 3674959"/>
              <a:gd name="connsiteX133" fmla="*/ 908468 w 4738241"/>
              <a:gd name="connsiteY133" fmla="*/ 2888234 h 3674959"/>
              <a:gd name="connsiteX134" fmla="*/ 679650 w 4738241"/>
              <a:gd name="connsiteY134" fmla="*/ 2756147 h 3674959"/>
              <a:gd name="connsiteX135" fmla="*/ 679650 w 4738241"/>
              <a:gd name="connsiteY135" fmla="*/ 2491905 h 3674959"/>
              <a:gd name="connsiteX136" fmla="*/ 679555 w 4738241"/>
              <a:gd name="connsiteY136" fmla="*/ 2491810 h 3674959"/>
              <a:gd name="connsiteX137" fmla="*/ 680316 w 4738241"/>
              <a:gd name="connsiteY137" fmla="*/ 2491334 h 3674959"/>
              <a:gd name="connsiteX138" fmla="*/ 908466 w 4738241"/>
              <a:gd name="connsiteY138" fmla="*/ 2359819 h 3674959"/>
              <a:gd name="connsiteX139" fmla="*/ 908324 w 4738241"/>
              <a:gd name="connsiteY139" fmla="*/ 2359737 h 3674959"/>
              <a:gd name="connsiteX140" fmla="*/ 680315 w 4738241"/>
              <a:gd name="connsiteY140" fmla="*/ 2491240 h 3674959"/>
              <a:gd name="connsiteX141" fmla="*/ 679554 w 4738241"/>
              <a:gd name="connsiteY141" fmla="*/ 2491715 h 3674959"/>
              <a:gd name="connsiteX142" fmla="*/ 454209 w 4738241"/>
              <a:gd name="connsiteY142" fmla="*/ 2361638 h 3674959"/>
              <a:gd name="connsiteX143" fmla="*/ 227057 w 4738241"/>
              <a:gd name="connsiteY143" fmla="*/ 2492760 h 3674959"/>
              <a:gd name="connsiteX144" fmla="*/ 0 w 4738241"/>
              <a:gd name="connsiteY144" fmla="*/ 2361637 h 3674959"/>
              <a:gd name="connsiteX145" fmla="*/ 0 w 4738241"/>
              <a:gd name="connsiteY145" fmla="*/ 2099582 h 3674959"/>
              <a:gd name="connsiteX146" fmla="*/ 454210 w 4738241"/>
              <a:gd name="connsiteY146" fmla="*/ 2099582 h 3674959"/>
              <a:gd name="connsiteX147" fmla="*/ 681266 w 4738241"/>
              <a:gd name="connsiteY147" fmla="*/ 1968270 h 3674959"/>
              <a:gd name="connsiteX148" fmla="*/ 681266 w 4738241"/>
              <a:gd name="connsiteY148" fmla="*/ 1706404 h 3674959"/>
              <a:gd name="connsiteX149" fmla="*/ 908324 w 4738241"/>
              <a:gd name="connsiteY149" fmla="*/ 1575376 h 3674959"/>
              <a:gd name="connsiteX150" fmla="*/ 908324 w 4738241"/>
              <a:gd name="connsiteY150" fmla="*/ 1575090 h 3674959"/>
              <a:gd name="connsiteX151" fmla="*/ 908324 w 4738241"/>
              <a:gd name="connsiteY151" fmla="*/ 1312940 h 3674959"/>
              <a:gd name="connsiteX152" fmla="*/ 1135477 w 4738241"/>
              <a:gd name="connsiteY152" fmla="*/ 1181912 h 3674959"/>
              <a:gd name="connsiteX153" fmla="*/ 1360631 w 4738241"/>
              <a:gd name="connsiteY153" fmla="*/ 1311894 h 3674959"/>
              <a:gd name="connsiteX154" fmla="*/ 1360631 w 4738241"/>
              <a:gd name="connsiteY154" fmla="*/ 1311951 h 3674959"/>
              <a:gd name="connsiteX155" fmla="*/ 1360632 w 4738241"/>
              <a:gd name="connsiteY155" fmla="*/ 1311951 h 3674959"/>
              <a:gd name="connsiteX156" fmla="*/ 1360632 w 4738241"/>
              <a:gd name="connsiteY156" fmla="*/ 1311894 h 3674959"/>
              <a:gd name="connsiteX157" fmla="*/ 1360681 w 4738241"/>
              <a:gd name="connsiteY157" fmla="*/ 1311921 h 3674959"/>
              <a:gd name="connsiteX158" fmla="*/ 1361202 w 4738241"/>
              <a:gd name="connsiteY158" fmla="*/ 1311609 h 3674959"/>
              <a:gd name="connsiteX159" fmla="*/ 1589591 w 4738241"/>
              <a:gd name="connsiteY159" fmla="*/ 1179725 h 3674959"/>
              <a:gd name="connsiteX160" fmla="*/ 1589876 w 4738241"/>
              <a:gd name="connsiteY160" fmla="*/ 1179890 h 3674959"/>
              <a:gd name="connsiteX161" fmla="*/ 1589876 w 4738241"/>
              <a:gd name="connsiteY161" fmla="*/ 919762 h 3674959"/>
              <a:gd name="connsiteX162" fmla="*/ 1816839 w 4738241"/>
              <a:gd name="connsiteY162" fmla="*/ 789210 h 3674959"/>
              <a:gd name="connsiteX163" fmla="*/ 2041994 w 4738241"/>
              <a:gd name="connsiteY163" fmla="*/ 919191 h 3674959"/>
              <a:gd name="connsiteX164" fmla="*/ 2041994 w 4738241"/>
              <a:gd name="connsiteY164" fmla="*/ 1183434 h 3674959"/>
              <a:gd name="connsiteX165" fmla="*/ 2270954 w 4738241"/>
              <a:gd name="connsiteY165" fmla="*/ 1315603 h 3674959"/>
              <a:gd name="connsiteX166" fmla="*/ 2499247 w 4738241"/>
              <a:gd name="connsiteY166" fmla="*/ 1184005 h 3674959"/>
              <a:gd name="connsiteX167" fmla="*/ 2500199 w 4738241"/>
              <a:gd name="connsiteY167" fmla="*/ 1183434 h 3674959"/>
              <a:gd name="connsiteX168" fmla="*/ 2725449 w 4738241"/>
              <a:gd name="connsiteY168" fmla="*/ 1313416 h 3674959"/>
              <a:gd name="connsiteX169" fmla="*/ 2952506 w 4738241"/>
              <a:gd name="connsiteY169" fmla="*/ 1182388 h 3674959"/>
              <a:gd name="connsiteX170" fmla="*/ 3179659 w 4738241"/>
              <a:gd name="connsiteY170" fmla="*/ 1313416 h 3674959"/>
              <a:gd name="connsiteX171" fmla="*/ 3404814 w 4738241"/>
              <a:gd name="connsiteY171" fmla="*/ 1183434 h 3674959"/>
              <a:gd name="connsiteX172" fmla="*/ 3406716 w 4738241"/>
              <a:gd name="connsiteY172" fmla="*/ 1182388 h 3674959"/>
              <a:gd name="connsiteX173" fmla="*/ 3406716 w 4738241"/>
              <a:gd name="connsiteY173" fmla="*/ 919762 h 3674959"/>
              <a:gd name="connsiteX174" fmla="*/ 3633678 w 4738241"/>
              <a:gd name="connsiteY174" fmla="*/ 789210 h 3674959"/>
              <a:gd name="connsiteX175" fmla="*/ 3860545 w 4738241"/>
              <a:gd name="connsiteY175" fmla="*/ 920072 h 3674959"/>
              <a:gd name="connsiteX176" fmla="*/ 3860545 w 4738241"/>
              <a:gd name="connsiteY176" fmla="*/ 919762 h 3674959"/>
              <a:gd name="connsiteX177" fmla="*/ 3633393 w 4738241"/>
              <a:gd name="connsiteY177" fmla="*/ 788734 h 3674959"/>
              <a:gd name="connsiteX178" fmla="*/ 3406336 w 4738241"/>
              <a:gd name="connsiteY178" fmla="*/ 919762 h 3674959"/>
              <a:gd name="connsiteX179" fmla="*/ 3406336 w 4738241"/>
              <a:gd name="connsiteY179" fmla="*/ 1181913 h 3674959"/>
              <a:gd name="connsiteX180" fmla="*/ 3404433 w 4738241"/>
              <a:gd name="connsiteY180" fmla="*/ 1182958 h 3674959"/>
              <a:gd name="connsiteX181" fmla="*/ 3404433 w 4738241"/>
              <a:gd name="connsiteY181" fmla="*/ 918716 h 3674959"/>
              <a:gd name="connsiteX182" fmla="*/ 3405384 w 4738241"/>
              <a:gd name="connsiteY182" fmla="*/ 918145 h 3674959"/>
              <a:gd name="connsiteX183" fmla="*/ 3633393 w 4738241"/>
              <a:gd name="connsiteY183" fmla="*/ 786547 h 3674959"/>
              <a:gd name="connsiteX184" fmla="*/ 3862353 w 4738241"/>
              <a:gd name="connsiteY184" fmla="*/ 918716 h 3674959"/>
              <a:gd name="connsiteX185" fmla="*/ 3862353 w 4738241"/>
              <a:gd name="connsiteY185" fmla="*/ 1182794 h 3674959"/>
              <a:gd name="connsiteX186" fmla="*/ 3862638 w 4738241"/>
              <a:gd name="connsiteY186" fmla="*/ 1182959 h 3674959"/>
              <a:gd name="connsiteX187" fmla="*/ 4087888 w 4738241"/>
              <a:gd name="connsiteY187" fmla="*/ 1312941 h 3674959"/>
              <a:gd name="connsiteX188" fmla="*/ 4314946 w 4738241"/>
              <a:gd name="connsiteY188" fmla="*/ 1181913 h 3674959"/>
              <a:gd name="connsiteX189" fmla="*/ 4314946 w 4738241"/>
              <a:gd name="connsiteY189" fmla="*/ 921664 h 3674959"/>
              <a:gd name="connsiteX190" fmla="*/ 4085700 w 4738241"/>
              <a:gd name="connsiteY190" fmla="*/ 789210 h 3674959"/>
              <a:gd name="connsiteX191" fmla="*/ 4085700 w 4738241"/>
              <a:gd name="connsiteY191" fmla="*/ 525252 h 3674959"/>
              <a:gd name="connsiteX192" fmla="*/ 4086652 w 4738241"/>
              <a:gd name="connsiteY192" fmla="*/ 524777 h 3674959"/>
              <a:gd name="connsiteX193" fmla="*/ 4312853 w 4738241"/>
              <a:gd name="connsiteY193" fmla="*/ 394224 h 3674959"/>
              <a:gd name="connsiteX194" fmla="*/ 4312853 w 4738241"/>
              <a:gd name="connsiteY194" fmla="*/ 132074 h 3674959"/>
              <a:gd name="connsiteX195" fmla="*/ 4313709 w 4738241"/>
              <a:gd name="connsiteY195" fmla="*/ 131598 h 3674959"/>
              <a:gd name="connsiteX196" fmla="*/ 4541813 w 4738241"/>
              <a:gd name="connsiteY196" fmla="*/ 0 h 3674959"/>
              <a:gd name="connsiteX0" fmla="*/ 2725068 w 4738241"/>
              <a:gd name="connsiteY0" fmla="*/ 3150468 h 3674959"/>
              <a:gd name="connsiteX1" fmla="*/ 2499818 w 4738241"/>
              <a:gd name="connsiteY1" fmla="*/ 3280450 h 3674959"/>
              <a:gd name="connsiteX2" fmla="*/ 2499818 w 4738241"/>
              <a:gd name="connsiteY2" fmla="*/ 3540413 h 3674959"/>
              <a:gd name="connsiteX3" fmla="*/ 2725068 w 4738241"/>
              <a:gd name="connsiteY3" fmla="*/ 3670300 h 3674959"/>
              <a:gd name="connsiteX4" fmla="*/ 2950318 w 4738241"/>
              <a:gd name="connsiteY4" fmla="*/ 3540603 h 3674959"/>
              <a:gd name="connsiteX5" fmla="*/ 2950318 w 4738241"/>
              <a:gd name="connsiteY5" fmla="*/ 3280450 h 3674959"/>
              <a:gd name="connsiteX6" fmla="*/ 2725068 w 4738241"/>
              <a:gd name="connsiteY6" fmla="*/ 3150468 h 3674959"/>
              <a:gd name="connsiteX7" fmla="*/ 4085701 w 4738241"/>
              <a:gd name="connsiteY7" fmla="*/ 3150467 h 3674959"/>
              <a:gd name="connsiteX8" fmla="*/ 3860546 w 4738241"/>
              <a:gd name="connsiteY8" fmla="*/ 3280449 h 3674959"/>
              <a:gd name="connsiteX9" fmla="*/ 3860546 w 4738241"/>
              <a:gd name="connsiteY9" fmla="*/ 3540412 h 3674959"/>
              <a:gd name="connsiteX10" fmla="*/ 4085701 w 4738241"/>
              <a:gd name="connsiteY10" fmla="*/ 3670299 h 3674959"/>
              <a:gd name="connsiteX11" fmla="*/ 4310951 w 4738241"/>
              <a:gd name="connsiteY11" fmla="*/ 3540602 h 3674959"/>
              <a:gd name="connsiteX12" fmla="*/ 4310951 w 4738241"/>
              <a:gd name="connsiteY12" fmla="*/ 3280449 h 3674959"/>
              <a:gd name="connsiteX13" fmla="*/ 4085701 w 4738241"/>
              <a:gd name="connsiteY13" fmla="*/ 3150467 h 3674959"/>
              <a:gd name="connsiteX14" fmla="*/ 4085986 w 4738241"/>
              <a:gd name="connsiteY14" fmla="*/ 3146378 h 3674959"/>
              <a:gd name="connsiteX15" fmla="*/ 4087889 w 4738241"/>
              <a:gd name="connsiteY15" fmla="*/ 3147519 h 3674959"/>
              <a:gd name="connsiteX16" fmla="*/ 4087889 w 4738241"/>
              <a:gd name="connsiteY16" fmla="*/ 3147684 h 3674959"/>
              <a:gd name="connsiteX17" fmla="*/ 4314660 w 4738241"/>
              <a:gd name="connsiteY17" fmla="*/ 3278547 h 3674959"/>
              <a:gd name="connsiteX18" fmla="*/ 4314660 w 4738241"/>
              <a:gd name="connsiteY18" fmla="*/ 3279308 h 3674959"/>
              <a:gd name="connsiteX19" fmla="*/ 4314661 w 4738241"/>
              <a:gd name="connsiteY19" fmla="*/ 3279308 h 3674959"/>
              <a:gd name="connsiteX20" fmla="*/ 4314661 w 4738241"/>
              <a:gd name="connsiteY20" fmla="*/ 3542789 h 3674959"/>
              <a:gd name="connsiteX21" fmla="*/ 4085701 w 4738241"/>
              <a:gd name="connsiteY21" fmla="*/ 3674958 h 3674959"/>
              <a:gd name="connsiteX22" fmla="*/ 3856741 w 4738241"/>
              <a:gd name="connsiteY22" fmla="*/ 3542789 h 3674959"/>
              <a:gd name="connsiteX23" fmla="*/ 3856741 w 4738241"/>
              <a:gd name="connsiteY23" fmla="*/ 3278547 h 3674959"/>
              <a:gd name="connsiteX24" fmla="*/ 3857692 w 4738241"/>
              <a:gd name="connsiteY24" fmla="*/ 3277976 h 3674959"/>
              <a:gd name="connsiteX25" fmla="*/ 4085986 w 4738241"/>
              <a:gd name="connsiteY25" fmla="*/ 3146378 h 3674959"/>
              <a:gd name="connsiteX26" fmla="*/ 4087603 w 4738241"/>
              <a:gd name="connsiteY26" fmla="*/ 2364111 h 3674959"/>
              <a:gd name="connsiteX27" fmla="*/ 3861972 w 4738241"/>
              <a:gd name="connsiteY27" fmla="*/ 2494092 h 3674959"/>
              <a:gd name="connsiteX28" fmla="*/ 3861972 w 4738241"/>
              <a:gd name="connsiteY28" fmla="*/ 2754056 h 3674959"/>
              <a:gd name="connsiteX29" fmla="*/ 4087222 w 4738241"/>
              <a:gd name="connsiteY29" fmla="*/ 2884038 h 3674959"/>
              <a:gd name="connsiteX30" fmla="*/ 4312472 w 4738241"/>
              <a:gd name="connsiteY30" fmla="*/ 2754056 h 3674959"/>
              <a:gd name="connsiteX31" fmla="*/ 4312853 w 4738241"/>
              <a:gd name="connsiteY31" fmla="*/ 2494092 h 3674959"/>
              <a:gd name="connsiteX32" fmla="*/ 4087603 w 4738241"/>
              <a:gd name="connsiteY32" fmla="*/ 2364111 h 3674959"/>
              <a:gd name="connsiteX33" fmla="*/ 908325 w 4738241"/>
              <a:gd name="connsiteY33" fmla="*/ 2364110 h 3674959"/>
              <a:gd name="connsiteX34" fmla="*/ 683170 w 4738241"/>
              <a:gd name="connsiteY34" fmla="*/ 2494092 h 3674959"/>
              <a:gd name="connsiteX35" fmla="*/ 683170 w 4738241"/>
              <a:gd name="connsiteY35" fmla="*/ 2754056 h 3674959"/>
              <a:gd name="connsiteX36" fmla="*/ 908325 w 4738241"/>
              <a:gd name="connsiteY36" fmla="*/ 2884037 h 3674959"/>
              <a:gd name="connsiteX37" fmla="*/ 1133575 w 4738241"/>
              <a:gd name="connsiteY37" fmla="*/ 2754056 h 3674959"/>
              <a:gd name="connsiteX38" fmla="*/ 1133575 w 4738241"/>
              <a:gd name="connsiteY38" fmla="*/ 2494092 h 3674959"/>
              <a:gd name="connsiteX39" fmla="*/ 908325 w 4738241"/>
              <a:gd name="connsiteY39" fmla="*/ 2364110 h 3674959"/>
              <a:gd name="connsiteX40" fmla="*/ 1591494 w 4738241"/>
              <a:gd name="connsiteY40" fmla="*/ 1707164 h 3674959"/>
              <a:gd name="connsiteX41" fmla="*/ 1591113 w 4738241"/>
              <a:gd name="connsiteY41" fmla="*/ 1707393 h 3674959"/>
              <a:gd name="connsiteX42" fmla="*/ 1591113 w 4738241"/>
              <a:gd name="connsiteY42" fmla="*/ 1969600 h 3674959"/>
              <a:gd name="connsiteX43" fmla="*/ 1590162 w 4738241"/>
              <a:gd name="connsiteY43" fmla="*/ 1970076 h 3674959"/>
              <a:gd name="connsiteX44" fmla="*/ 1362447 w 4738241"/>
              <a:gd name="connsiteY44" fmla="*/ 2101340 h 3674959"/>
              <a:gd name="connsiteX45" fmla="*/ 1362534 w 4738241"/>
              <a:gd name="connsiteY45" fmla="*/ 2101390 h 3674959"/>
              <a:gd name="connsiteX46" fmla="*/ 1590828 w 4738241"/>
              <a:gd name="connsiteY46" fmla="*/ 1969791 h 3674959"/>
              <a:gd name="connsiteX47" fmla="*/ 1591779 w 4738241"/>
              <a:gd name="connsiteY47" fmla="*/ 1969316 h 3674959"/>
              <a:gd name="connsiteX48" fmla="*/ 1591779 w 4738241"/>
              <a:gd name="connsiteY48" fmla="*/ 1707286 h 3674959"/>
              <a:gd name="connsiteX49" fmla="*/ 1591494 w 4738241"/>
              <a:gd name="connsiteY49" fmla="*/ 1707450 h 3674959"/>
              <a:gd name="connsiteX50" fmla="*/ 1591494 w 4738241"/>
              <a:gd name="connsiteY50" fmla="*/ 1707164 h 3674959"/>
              <a:gd name="connsiteX51" fmla="*/ 1429253 w 4738241"/>
              <a:gd name="connsiteY51" fmla="*/ 1615969 h 3674959"/>
              <a:gd name="connsiteX52" fmla="*/ 1587784 w 4738241"/>
              <a:gd name="connsiteY52" fmla="*/ 1707450 h 3674959"/>
              <a:gd name="connsiteX53" fmla="*/ 1587784 w 4738241"/>
              <a:gd name="connsiteY53" fmla="*/ 1707482 h 3674959"/>
              <a:gd name="connsiteX54" fmla="*/ 1429253 w 4738241"/>
              <a:gd name="connsiteY54" fmla="*/ 1615969 h 3674959"/>
              <a:gd name="connsiteX55" fmla="*/ 1360631 w 4738241"/>
              <a:gd name="connsiteY55" fmla="*/ 1312306 h 3674959"/>
              <a:gd name="connsiteX56" fmla="*/ 1360631 w 4738241"/>
              <a:gd name="connsiteY56" fmla="*/ 1574330 h 3674959"/>
              <a:gd name="connsiteX57" fmla="*/ 1360251 w 4738241"/>
              <a:gd name="connsiteY57" fmla="*/ 1574550 h 3674959"/>
              <a:gd name="connsiteX58" fmla="*/ 1360251 w 4738241"/>
              <a:gd name="connsiteY58" fmla="*/ 1576137 h 3674959"/>
              <a:gd name="connsiteX59" fmla="*/ 1429253 w 4738241"/>
              <a:gd name="connsiteY59" fmla="*/ 1615969 h 3674959"/>
              <a:gd name="connsiteX60" fmla="*/ 1362534 w 4738241"/>
              <a:gd name="connsiteY60" fmla="*/ 1577468 h 3674959"/>
              <a:gd name="connsiteX61" fmla="*/ 1137284 w 4738241"/>
              <a:gd name="connsiteY61" fmla="*/ 1707450 h 3674959"/>
              <a:gd name="connsiteX62" fmla="*/ 1137284 w 4738241"/>
              <a:gd name="connsiteY62" fmla="*/ 1967413 h 3674959"/>
              <a:gd name="connsiteX63" fmla="*/ 1362534 w 4738241"/>
              <a:gd name="connsiteY63" fmla="*/ 2097395 h 3674959"/>
              <a:gd name="connsiteX64" fmla="*/ 1587784 w 4738241"/>
              <a:gd name="connsiteY64" fmla="*/ 1967413 h 3674959"/>
              <a:gd name="connsiteX65" fmla="*/ 1587784 w 4738241"/>
              <a:gd name="connsiteY65" fmla="*/ 1707482 h 3674959"/>
              <a:gd name="connsiteX66" fmla="*/ 1589211 w 4738241"/>
              <a:gd name="connsiteY66" fmla="*/ 1708305 h 3674959"/>
              <a:gd name="connsiteX67" fmla="*/ 1589397 w 4738241"/>
              <a:gd name="connsiteY67" fmla="*/ 1708194 h 3674959"/>
              <a:gd name="connsiteX68" fmla="*/ 1360632 w 4738241"/>
              <a:gd name="connsiteY68" fmla="*/ 1576137 h 3674959"/>
              <a:gd name="connsiteX69" fmla="*/ 1360632 w 4738241"/>
              <a:gd name="connsiteY69" fmla="*/ 1574330 h 3674959"/>
              <a:gd name="connsiteX70" fmla="*/ 1360632 w 4738241"/>
              <a:gd name="connsiteY70" fmla="*/ 1312306 h 3674959"/>
              <a:gd name="connsiteX71" fmla="*/ 1360631 w 4738241"/>
              <a:gd name="connsiteY71" fmla="*/ 1312306 h 3674959"/>
              <a:gd name="connsiteX72" fmla="*/ 1687275 w 4738241"/>
              <a:gd name="connsiteY72" fmla="*/ 1236236 h 3674959"/>
              <a:gd name="connsiteX73" fmla="*/ 1818551 w 4738241"/>
              <a:gd name="connsiteY73" fmla="*/ 1312179 h 3674959"/>
              <a:gd name="connsiteX74" fmla="*/ 1818551 w 4738241"/>
              <a:gd name="connsiteY74" fmla="*/ 1576042 h 3674959"/>
              <a:gd name="connsiteX75" fmla="*/ 1818836 w 4738241"/>
              <a:gd name="connsiteY75" fmla="*/ 1575852 h 3674959"/>
              <a:gd name="connsiteX76" fmla="*/ 1818836 w 4738241"/>
              <a:gd name="connsiteY76" fmla="*/ 1312180 h 3674959"/>
              <a:gd name="connsiteX77" fmla="*/ 1687275 w 4738241"/>
              <a:gd name="connsiteY77" fmla="*/ 1236236 h 3674959"/>
              <a:gd name="connsiteX78" fmla="*/ 1589591 w 4738241"/>
              <a:gd name="connsiteY78" fmla="*/ 1184099 h 3674959"/>
              <a:gd name="connsiteX79" fmla="*/ 1364436 w 4738241"/>
              <a:gd name="connsiteY79" fmla="*/ 1314081 h 3674959"/>
              <a:gd name="connsiteX80" fmla="*/ 1364436 w 4738241"/>
              <a:gd name="connsiteY80" fmla="*/ 1574044 h 3674959"/>
              <a:gd name="connsiteX81" fmla="*/ 1589591 w 4738241"/>
              <a:gd name="connsiteY81" fmla="*/ 1704027 h 3674959"/>
              <a:gd name="connsiteX82" fmla="*/ 1814841 w 4738241"/>
              <a:gd name="connsiteY82" fmla="*/ 1574044 h 3674959"/>
              <a:gd name="connsiteX83" fmla="*/ 1814841 w 4738241"/>
              <a:gd name="connsiteY83" fmla="*/ 1314081 h 3674959"/>
              <a:gd name="connsiteX84" fmla="*/ 1589591 w 4738241"/>
              <a:gd name="connsiteY84" fmla="*/ 1184099 h 3674959"/>
              <a:gd name="connsiteX85" fmla="*/ 4314660 w 4738241"/>
              <a:gd name="connsiteY85" fmla="*/ 397457 h 3674959"/>
              <a:gd name="connsiteX86" fmla="*/ 4089505 w 4738241"/>
              <a:gd name="connsiteY86" fmla="*/ 527439 h 3674959"/>
              <a:gd name="connsiteX87" fmla="*/ 4089505 w 4738241"/>
              <a:gd name="connsiteY87" fmla="*/ 787403 h 3674959"/>
              <a:gd name="connsiteX88" fmla="*/ 4314660 w 4738241"/>
              <a:gd name="connsiteY88" fmla="*/ 917385 h 3674959"/>
              <a:gd name="connsiteX89" fmla="*/ 4539910 w 4738241"/>
              <a:gd name="connsiteY89" fmla="*/ 787403 h 3674959"/>
              <a:gd name="connsiteX90" fmla="*/ 4539910 w 4738241"/>
              <a:gd name="connsiteY90" fmla="*/ 527439 h 3674959"/>
              <a:gd name="connsiteX91" fmla="*/ 4314660 w 4738241"/>
              <a:gd name="connsiteY91" fmla="*/ 397457 h 3674959"/>
              <a:gd name="connsiteX92" fmla="*/ 4541813 w 4738241"/>
              <a:gd name="connsiteY92" fmla="*/ 0 h 3674959"/>
              <a:gd name="connsiteX93" fmla="*/ 4738241 w 4738241"/>
              <a:gd name="connsiteY93" fmla="*/ 113342 h 3674959"/>
              <a:gd name="connsiteX94" fmla="*/ 4738241 w 4738241"/>
              <a:gd name="connsiteY94" fmla="*/ 414002 h 3674959"/>
              <a:gd name="connsiteX95" fmla="*/ 4736433 w 4738241"/>
              <a:gd name="connsiteY95" fmla="*/ 414002 h 3674959"/>
              <a:gd name="connsiteX96" fmla="*/ 4736433 w 4738241"/>
              <a:gd name="connsiteY96" fmla="*/ 1987287 h 3674959"/>
              <a:gd name="connsiteX97" fmla="*/ 4541813 w 4738241"/>
              <a:gd name="connsiteY97" fmla="*/ 2099678 h 3674959"/>
              <a:gd name="connsiteX98" fmla="*/ 4541813 w 4738241"/>
              <a:gd name="connsiteY98" fmla="*/ 2361924 h 3674959"/>
              <a:gd name="connsiteX99" fmla="*/ 4736433 w 4738241"/>
              <a:gd name="connsiteY99" fmla="*/ 2474220 h 3674959"/>
              <a:gd name="connsiteX100" fmla="*/ 4736433 w 4738241"/>
              <a:gd name="connsiteY100" fmla="*/ 2773834 h 3674959"/>
              <a:gd name="connsiteX101" fmla="*/ 4541813 w 4738241"/>
              <a:gd name="connsiteY101" fmla="*/ 2886130 h 3674959"/>
              <a:gd name="connsiteX102" fmla="*/ 4541813 w 4738241"/>
              <a:gd name="connsiteY102" fmla="*/ 3148281 h 3674959"/>
              <a:gd name="connsiteX103" fmla="*/ 4314755 w 4738241"/>
              <a:gd name="connsiteY103" fmla="*/ 3279309 h 3674959"/>
              <a:gd name="connsiteX104" fmla="*/ 4314755 w 4738241"/>
              <a:gd name="connsiteY104" fmla="*/ 3278548 h 3674959"/>
              <a:gd name="connsiteX105" fmla="*/ 4087603 w 4738241"/>
              <a:gd name="connsiteY105" fmla="*/ 3147330 h 3674959"/>
              <a:gd name="connsiteX106" fmla="*/ 4087603 w 4738241"/>
              <a:gd name="connsiteY106" fmla="*/ 2888317 h 3674959"/>
              <a:gd name="connsiteX107" fmla="*/ 3858643 w 4738241"/>
              <a:gd name="connsiteY107" fmla="*/ 2756148 h 3674959"/>
              <a:gd name="connsiteX108" fmla="*/ 3633678 w 4738241"/>
              <a:gd name="connsiteY108" fmla="*/ 2886130 h 3674959"/>
              <a:gd name="connsiteX109" fmla="*/ 3406336 w 4738241"/>
              <a:gd name="connsiteY109" fmla="*/ 2755102 h 3674959"/>
              <a:gd name="connsiteX110" fmla="*/ 3179278 w 4738241"/>
              <a:gd name="connsiteY110" fmla="*/ 2886130 h 3674959"/>
              <a:gd name="connsiteX111" fmla="*/ 3179278 w 4738241"/>
              <a:gd name="connsiteY111" fmla="*/ 3148281 h 3674959"/>
              <a:gd name="connsiteX112" fmla="*/ 2954028 w 4738241"/>
              <a:gd name="connsiteY112" fmla="*/ 3280450 h 3674959"/>
              <a:gd name="connsiteX113" fmla="*/ 2954028 w 4738241"/>
              <a:gd name="connsiteY113" fmla="*/ 3542790 h 3674959"/>
              <a:gd name="connsiteX114" fmla="*/ 2725068 w 4738241"/>
              <a:gd name="connsiteY114" fmla="*/ 3674959 h 3674959"/>
              <a:gd name="connsiteX115" fmla="*/ 2496108 w 4738241"/>
              <a:gd name="connsiteY115" fmla="*/ 3542790 h 3674959"/>
              <a:gd name="connsiteX116" fmla="*/ 2270858 w 4738241"/>
              <a:gd name="connsiteY116" fmla="*/ 3672772 h 3674959"/>
              <a:gd name="connsiteX117" fmla="*/ 2043801 w 4738241"/>
              <a:gd name="connsiteY117" fmla="*/ 3541745 h 3674959"/>
              <a:gd name="connsiteX118" fmla="*/ 2043801 w 4738241"/>
              <a:gd name="connsiteY118" fmla="*/ 3279309 h 3674959"/>
              <a:gd name="connsiteX119" fmla="*/ 1816839 w 4738241"/>
              <a:gd name="connsiteY119" fmla="*/ 3148281 h 3674959"/>
              <a:gd name="connsiteX120" fmla="*/ 1816839 w 4738241"/>
              <a:gd name="connsiteY120" fmla="*/ 2888317 h 3674959"/>
              <a:gd name="connsiteX121" fmla="*/ 2045799 w 4738241"/>
              <a:gd name="connsiteY121" fmla="*/ 2756148 h 3674959"/>
              <a:gd name="connsiteX122" fmla="*/ 2045799 w 4738241"/>
              <a:gd name="connsiteY122" fmla="*/ 2491906 h 3674959"/>
              <a:gd name="connsiteX123" fmla="*/ 1816839 w 4738241"/>
              <a:gd name="connsiteY123" fmla="*/ 2359737 h 3674959"/>
              <a:gd name="connsiteX124" fmla="*/ 1588545 w 4738241"/>
              <a:gd name="connsiteY124" fmla="*/ 2491240 h 3674959"/>
              <a:gd name="connsiteX125" fmla="*/ 1587593 w 4738241"/>
              <a:gd name="connsiteY125" fmla="*/ 2491811 h 3674959"/>
              <a:gd name="connsiteX126" fmla="*/ 1589401 w 4738241"/>
              <a:gd name="connsiteY126" fmla="*/ 2492857 h 3674959"/>
              <a:gd name="connsiteX127" fmla="*/ 1589401 w 4738241"/>
              <a:gd name="connsiteY127" fmla="*/ 2755007 h 3674959"/>
              <a:gd name="connsiteX128" fmla="*/ 1362343 w 4738241"/>
              <a:gd name="connsiteY128" fmla="*/ 2886035 h 3674959"/>
              <a:gd name="connsiteX129" fmla="*/ 1362343 w 4738241"/>
              <a:gd name="connsiteY129" fmla="*/ 3148281 h 3674959"/>
              <a:gd name="connsiteX130" fmla="*/ 1135286 w 4738241"/>
              <a:gd name="connsiteY130" fmla="*/ 3279309 h 3674959"/>
              <a:gd name="connsiteX131" fmla="*/ 908324 w 4738241"/>
              <a:gd name="connsiteY131" fmla="*/ 3148281 h 3674959"/>
              <a:gd name="connsiteX132" fmla="*/ 908324 w 4738241"/>
              <a:gd name="connsiteY132" fmla="*/ 2888317 h 3674959"/>
              <a:gd name="connsiteX133" fmla="*/ 908468 w 4738241"/>
              <a:gd name="connsiteY133" fmla="*/ 2888234 h 3674959"/>
              <a:gd name="connsiteX134" fmla="*/ 679650 w 4738241"/>
              <a:gd name="connsiteY134" fmla="*/ 2756147 h 3674959"/>
              <a:gd name="connsiteX135" fmla="*/ 679650 w 4738241"/>
              <a:gd name="connsiteY135" fmla="*/ 2491905 h 3674959"/>
              <a:gd name="connsiteX136" fmla="*/ 679555 w 4738241"/>
              <a:gd name="connsiteY136" fmla="*/ 2491810 h 3674959"/>
              <a:gd name="connsiteX137" fmla="*/ 680316 w 4738241"/>
              <a:gd name="connsiteY137" fmla="*/ 2491334 h 3674959"/>
              <a:gd name="connsiteX138" fmla="*/ 908466 w 4738241"/>
              <a:gd name="connsiteY138" fmla="*/ 2359819 h 3674959"/>
              <a:gd name="connsiteX139" fmla="*/ 908324 w 4738241"/>
              <a:gd name="connsiteY139" fmla="*/ 2359737 h 3674959"/>
              <a:gd name="connsiteX140" fmla="*/ 680315 w 4738241"/>
              <a:gd name="connsiteY140" fmla="*/ 2491240 h 3674959"/>
              <a:gd name="connsiteX141" fmla="*/ 679554 w 4738241"/>
              <a:gd name="connsiteY141" fmla="*/ 2491715 h 3674959"/>
              <a:gd name="connsiteX142" fmla="*/ 454209 w 4738241"/>
              <a:gd name="connsiteY142" fmla="*/ 2361638 h 3674959"/>
              <a:gd name="connsiteX143" fmla="*/ 227057 w 4738241"/>
              <a:gd name="connsiteY143" fmla="*/ 2492760 h 3674959"/>
              <a:gd name="connsiteX144" fmla="*/ 0 w 4738241"/>
              <a:gd name="connsiteY144" fmla="*/ 2361637 h 3674959"/>
              <a:gd name="connsiteX145" fmla="*/ 454210 w 4738241"/>
              <a:gd name="connsiteY145" fmla="*/ 2099582 h 3674959"/>
              <a:gd name="connsiteX146" fmla="*/ 681266 w 4738241"/>
              <a:gd name="connsiteY146" fmla="*/ 1968270 h 3674959"/>
              <a:gd name="connsiteX147" fmla="*/ 681266 w 4738241"/>
              <a:gd name="connsiteY147" fmla="*/ 1706404 h 3674959"/>
              <a:gd name="connsiteX148" fmla="*/ 908324 w 4738241"/>
              <a:gd name="connsiteY148" fmla="*/ 1575376 h 3674959"/>
              <a:gd name="connsiteX149" fmla="*/ 908324 w 4738241"/>
              <a:gd name="connsiteY149" fmla="*/ 1575090 h 3674959"/>
              <a:gd name="connsiteX150" fmla="*/ 908324 w 4738241"/>
              <a:gd name="connsiteY150" fmla="*/ 1312940 h 3674959"/>
              <a:gd name="connsiteX151" fmla="*/ 1135477 w 4738241"/>
              <a:gd name="connsiteY151" fmla="*/ 1181912 h 3674959"/>
              <a:gd name="connsiteX152" fmla="*/ 1360631 w 4738241"/>
              <a:gd name="connsiteY152" fmla="*/ 1311894 h 3674959"/>
              <a:gd name="connsiteX153" fmla="*/ 1360631 w 4738241"/>
              <a:gd name="connsiteY153" fmla="*/ 1311951 h 3674959"/>
              <a:gd name="connsiteX154" fmla="*/ 1360632 w 4738241"/>
              <a:gd name="connsiteY154" fmla="*/ 1311951 h 3674959"/>
              <a:gd name="connsiteX155" fmla="*/ 1360632 w 4738241"/>
              <a:gd name="connsiteY155" fmla="*/ 1311894 h 3674959"/>
              <a:gd name="connsiteX156" fmla="*/ 1360681 w 4738241"/>
              <a:gd name="connsiteY156" fmla="*/ 1311921 h 3674959"/>
              <a:gd name="connsiteX157" fmla="*/ 1361202 w 4738241"/>
              <a:gd name="connsiteY157" fmla="*/ 1311609 h 3674959"/>
              <a:gd name="connsiteX158" fmla="*/ 1589591 w 4738241"/>
              <a:gd name="connsiteY158" fmla="*/ 1179725 h 3674959"/>
              <a:gd name="connsiteX159" fmla="*/ 1589876 w 4738241"/>
              <a:gd name="connsiteY159" fmla="*/ 1179890 h 3674959"/>
              <a:gd name="connsiteX160" fmla="*/ 1589876 w 4738241"/>
              <a:gd name="connsiteY160" fmla="*/ 919762 h 3674959"/>
              <a:gd name="connsiteX161" fmla="*/ 1816839 w 4738241"/>
              <a:gd name="connsiteY161" fmla="*/ 789210 h 3674959"/>
              <a:gd name="connsiteX162" fmla="*/ 2041994 w 4738241"/>
              <a:gd name="connsiteY162" fmla="*/ 919191 h 3674959"/>
              <a:gd name="connsiteX163" fmla="*/ 2041994 w 4738241"/>
              <a:gd name="connsiteY163" fmla="*/ 1183434 h 3674959"/>
              <a:gd name="connsiteX164" fmla="*/ 2270954 w 4738241"/>
              <a:gd name="connsiteY164" fmla="*/ 1315603 h 3674959"/>
              <a:gd name="connsiteX165" fmla="*/ 2499247 w 4738241"/>
              <a:gd name="connsiteY165" fmla="*/ 1184005 h 3674959"/>
              <a:gd name="connsiteX166" fmla="*/ 2500199 w 4738241"/>
              <a:gd name="connsiteY166" fmla="*/ 1183434 h 3674959"/>
              <a:gd name="connsiteX167" fmla="*/ 2725449 w 4738241"/>
              <a:gd name="connsiteY167" fmla="*/ 1313416 h 3674959"/>
              <a:gd name="connsiteX168" fmla="*/ 2952506 w 4738241"/>
              <a:gd name="connsiteY168" fmla="*/ 1182388 h 3674959"/>
              <a:gd name="connsiteX169" fmla="*/ 3179659 w 4738241"/>
              <a:gd name="connsiteY169" fmla="*/ 1313416 h 3674959"/>
              <a:gd name="connsiteX170" fmla="*/ 3404814 w 4738241"/>
              <a:gd name="connsiteY170" fmla="*/ 1183434 h 3674959"/>
              <a:gd name="connsiteX171" fmla="*/ 3406716 w 4738241"/>
              <a:gd name="connsiteY171" fmla="*/ 1182388 h 3674959"/>
              <a:gd name="connsiteX172" fmla="*/ 3406716 w 4738241"/>
              <a:gd name="connsiteY172" fmla="*/ 919762 h 3674959"/>
              <a:gd name="connsiteX173" fmla="*/ 3633678 w 4738241"/>
              <a:gd name="connsiteY173" fmla="*/ 789210 h 3674959"/>
              <a:gd name="connsiteX174" fmla="*/ 3860545 w 4738241"/>
              <a:gd name="connsiteY174" fmla="*/ 920072 h 3674959"/>
              <a:gd name="connsiteX175" fmla="*/ 3860545 w 4738241"/>
              <a:gd name="connsiteY175" fmla="*/ 919762 h 3674959"/>
              <a:gd name="connsiteX176" fmla="*/ 3633393 w 4738241"/>
              <a:gd name="connsiteY176" fmla="*/ 788734 h 3674959"/>
              <a:gd name="connsiteX177" fmla="*/ 3406336 w 4738241"/>
              <a:gd name="connsiteY177" fmla="*/ 919762 h 3674959"/>
              <a:gd name="connsiteX178" fmla="*/ 3406336 w 4738241"/>
              <a:gd name="connsiteY178" fmla="*/ 1181913 h 3674959"/>
              <a:gd name="connsiteX179" fmla="*/ 3404433 w 4738241"/>
              <a:gd name="connsiteY179" fmla="*/ 1182958 h 3674959"/>
              <a:gd name="connsiteX180" fmla="*/ 3404433 w 4738241"/>
              <a:gd name="connsiteY180" fmla="*/ 918716 h 3674959"/>
              <a:gd name="connsiteX181" fmla="*/ 3405384 w 4738241"/>
              <a:gd name="connsiteY181" fmla="*/ 918145 h 3674959"/>
              <a:gd name="connsiteX182" fmla="*/ 3633393 w 4738241"/>
              <a:gd name="connsiteY182" fmla="*/ 786547 h 3674959"/>
              <a:gd name="connsiteX183" fmla="*/ 3862353 w 4738241"/>
              <a:gd name="connsiteY183" fmla="*/ 918716 h 3674959"/>
              <a:gd name="connsiteX184" fmla="*/ 3862353 w 4738241"/>
              <a:gd name="connsiteY184" fmla="*/ 1182794 h 3674959"/>
              <a:gd name="connsiteX185" fmla="*/ 3862638 w 4738241"/>
              <a:gd name="connsiteY185" fmla="*/ 1182959 h 3674959"/>
              <a:gd name="connsiteX186" fmla="*/ 4087888 w 4738241"/>
              <a:gd name="connsiteY186" fmla="*/ 1312941 h 3674959"/>
              <a:gd name="connsiteX187" fmla="*/ 4314946 w 4738241"/>
              <a:gd name="connsiteY187" fmla="*/ 1181913 h 3674959"/>
              <a:gd name="connsiteX188" fmla="*/ 4314946 w 4738241"/>
              <a:gd name="connsiteY188" fmla="*/ 921664 h 3674959"/>
              <a:gd name="connsiteX189" fmla="*/ 4085700 w 4738241"/>
              <a:gd name="connsiteY189" fmla="*/ 789210 h 3674959"/>
              <a:gd name="connsiteX190" fmla="*/ 4085700 w 4738241"/>
              <a:gd name="connsiteY190" fmla="*/ 525252 h 3674959"/>
              <a:gd name="connsiteX191" fmla="*/ 4086652 w 4738241"/>
              <a:gd name="connsiteY191" fmla="*/ 524777 h 3674959"/>
              <a:gd name="connsiteX192" fmla="*/ 4312853 w 4738241"/>
              <a:gd name="connsiteY192" fmla="*/ 394224 h 3674959"/>
              <a:gd name="connsiteX193" fmla="*/ 4312853 w 4738241"/>
              <a:gd name="connsiteY193" fmla="*/ 132074 h 3674959"/>
              <a:gd name="connsiteX194" fmla="*/ 4313709 w 4738241"/>
              <a:gd name="connsiteY194" fmla="*/ 131598 h 3674959"/>
              <a:gd name="connsiteX195" fmla="*/ 4541813 w 4738241"/>
              <a:gd name="connsiteY195" fmla="*/ 0 h 3674959"/>
              <a:gd name="connsiteX0" fmla="*/ 2498011 w 4511184"/>
              <a:gd name="connsiteY0" fmla="*/ 3150468 h 3674959"/>
              <a:gd name="connsiteX1" fmla="*/ 2272761 w 4511184"/>
              <a:gd name="connsiteY1" fmla="*/ 3280450 h 3674959"/>
              <a:gd name="connsiteX2" fmla="*/ 2272761 w 4511184"/>
              <a:gd name="connsiteY2" fmla="*/ 3540413 h 3674959"/>
              <a:gd name="connsiteX3" fmla="*/ 2498011 w 4511184"/>
              <a:gd name="connsiteY3" fmla="*/ 3670300 h 3674959"/>
              <a:gd name="connsiteX4" fmla="*/ 2723261 w 4511184"/>
              <a:gd name="connsiteY4" fmla="*/ 3540603 h 3674959"/>
              <a:gd name="connsiteX5" fmla="*/ 2723261 w 4511184"/>
              <a:gd name="connsiteY5" fmla="*/ 3280450 h 3674959"/>
              <a:gd name="connsiteX6" fmla="*/ 2498011 w 4511184"/>
              <a:gd name="connsiteY6" fmla="*/ 3150468 h 3674959"/>
              <a:gd name="connsiteX7" fmla="*/ 3858644 w 4511184"/>
              <a:gd name="connsiteY7" fmla="*/ 3150467 h 3674959"/>
              <a:gd name="connsiteX8" fmla="*/ 3633489 w 4511184"/>
              <a:gd name="connsiteY8" fmla="*/ 3280449 h 3674959"/>
              <a:gd name="connsiteX9" fmla="*/ 3633489 w 4511184"/>
              <a:gd name="connsiteY9" fmla="*/ 3540412 h 3674959"/>
              <a:gd name="connsiteX10" fmla="*/ 3858644 w 4511184"/>
              <a:gd name="connsiteY10" fmla="*/ 3670299 h 3674959"/>
              <a:gd name="connsiteX11" fmla="*/ 4083894 w 4511184"/>
              <a:gd name="connsiteY11" fmla="*/ 3540602 h 3674959"/>
              <a:gd name="connsiteX12" fmla="*/ 4083894 w 4511184"/>
              <a:gd name="connsiteY12" fmla="*/ 3280449 h 3674959"/>
              <a:gd name="connsiteX13" fmla="*/ 3858644 w 4511184"/>
              <a:gd name="connsiteY13" fmla="*/ 3150467 h 3674959"/>
              <a:gd name="connsiteX14" fmla="*/ 3858929 w 4511184"/>
              <a:gd name="connsiteY14" fmla="*/ 3146378 h 3674959"/>
              <a:gd name="connsiteX15" fmla="*/ 3860832 w 4511184"/>
              <a:gd name="connsiteY15" fmla="*/ 3147519 h 3674959"/>
              <a:gd name="connsiteX16" fmla="*/ 3860832 w 4511184"/>
              <a:gd name="connsiteY16" fmla="*/ 3147684 h 3674959"/>
              <a:gd name="connsiteX17" fmla="*/ 4087603 w 4511184"/>
              <a:gd name="connsiteY17" fmla="*/ 3278547 h 3674959"/>
              <a:gd name="connsiteX18" fmla="*/ 4087603 w 4511184"/>
              <a:gd name="connsiteY18" fmla="*/ 3279308 h 3674959"/>
              <a:gd name="connsiteX19" fmla="*/ 4087604 w 4511184"/>
              <a:gd name="connsiteY19" fmla="*/ 3279308 h 3674959"/>
              <a:gd name="connsiteX20" fmla="*/ 4087604 w 4511184"/>
              <a:gd name="connsiteY20" fmla="*/ 3542789 h 3674959"/>
              <a:gd name="connsiteX21" fmla="*/ 3858644 w 4511184"/>
              <a:gd name="connsiteY21" fmla="*/ 3674958 h 3674959"/>
              <a:gd name="connsiteX22" fmla="*/ 3629684 w 4511184"/>
              <a:gd name="connsiteY22" fmla="*/ 3542789 h 3674959"/>
              <a:gd name="connsiteX23" fmla="*/ 3629684 w 4511184"/>
              <a:gd name="connsiteY23" fmla="*/ 3278547 h 3674959"/>
              <a:gd name="connsiteX24" fmla="*/ 3630635 w 4511184"/>
              <a:gd name="connsiteY24" fmla="*/ 3277976 h 3674959"/>
              <a:gd name="connsiteX25" fmla="*/ 3858929 w 4511184"/>
              <a:gd name="connsiteY25" fmla="*/ 3146378 h 3674959"/>
              <a:gd name="connsiteX26" fmla="*/ 3860546 w 4511184"/>
              <a:gd name="connsiteY26" fmla="*/ 2364111 h 3674959"/>
              <a:gd name="connsiteX27" fmla="*/ 3634915 w 4511184"/>
              <a:gd name="connsiteY27" fmla="*/ 2494092 h 3674959"/>
              <a:gd name="connsiteX28" fmla="*/ 3634915 w 4511184"/>
              <a:gd name="connsiteY28" fmla="*/ 2754056 h 3674959"/>
              <a:gd name="connsiteX29" fmla="*/ 3860165 w 4511184"/>
              <a:gd name="connsiteY29" fmla="*/ 2884038 h 3674959"/>
              <a:gd name="connsiteX30" fmla="*/ 4085415 w 4511184"/>
              <a:gd name="connsiteY30" fmla="*/ 2754056 h 3674959"/>
              <a:gd name="connsiteX31" fmla="*/ 4085796 w 4511184"/>
              <a:gd name="connsiteY31" fmla="*/ 2494092 h 3674959"/>
              <a:gd name="connsiteX32" fmla="*/ 3860546 w 4511184"/>
              <a:gd name="connsiteY32" fmla="*/ 2364111 h 3674959"/>
              <a:gd name="connsiteX33" fmla="*/ 681268 w 4511184"/>
              <a:gd name="connsiteY33" fmla="*/ 2364110 h 3674959"/>
              <a:gd name="connsiteX34" fmla="*/ 456113 w 4511184"/>
              <a:gd name="connsiteY34" fmla="*/ 2494092 h 3674959"/>
              <a:gd name="connsiteX35" fmla="*/ 456113 w 4511184"/>
              <a:gd name="connsiteY35" fmla="*/ 2754056 h 3674959"/>
              <a:gd name="connsiteX36" fmla="*/ 681268 w 4511184"/>
              <a:gd name="connsiteY36" fmla="*/ 2884037 h 3674959"/>
              <a:gd name="connsiteX37" fmla="*/ 906518 w 4511184"/>
              <a:gd name="connsiteY37" fmla="*/ 2754056 h 3674959"/>
              <a:gd name="connsiteX38" fmla="*/ 906518 w 4511184"/>
              <a:gd name="connsiteY38" fmla="*/ 2494092 h 3674959"/>
              <a:gd name="connsiteX39" fmla="*/ 681268 w 4511184"/>
              <a:gd name="connsiteY39" fmla="*/ 2364110 h 3674959"/>
              <a:gd name="connsiteX40" fmla="*/ 1364437 w 4511184"/>
              <a:gd name="connsiteY40" fmla="*/ 1707164 h 3674959"/>
              <a:gd name="connsiteX41" fmla="*/ 1364056 w 4511184"/>
              <a:gd name="connsiteY41" fmla="*/ 1707393 h 3674959"/>
              <a:gd name="connsiteX42" fmla="*/ 1364056 w 4511184"/>
              <a:gd name="connsiteY42" fmla="*/ 1969600 h 3674959"/>
              <a:gd name="connsiteX43" fmla="*/ 1363105 w 4511184"/>
              <a:gd name="connsiteY43" fmla="*/ 1970076 h 3674959"/>
              <a:gd name="connsiteX44" fmla="*/ 1135390 w 4511184"/>
              <a:gd name="connsiteY44" fmla="*/ 2101340 h 3674959"/>
              <a:gd name="connsiteX45" fmla="*/ 1135477 w 4511184"/>
              <a:gd name="connsiteY45" fmla="*/ 2101390 h 3674959"/>
              <a:gd name="connsiteX46" fmla="*/ 1363771 w 4511184"/>
              <a:gd name="connsiteY46" fmla="*/ 1969791 h 3674959"/>
              <a:gd name="connsiteX47" fmla="*/ 1364722 w 4511184"/>
              <a:gd name="connsiteY47" fmla="*/ 1969316 h 3674959"/>
              <a:gd name="connsiteX48" fmla="*/ 1364722 w 4511184"/>
              <a:gd name="connsiteY48" fmla="*/ 1707286 h 3674959"/>
              <a:gd name="connsiteX49" fmla="*/ 1364437 w 4511184"/>
              <a:gd name="connsiteY49" fmla="*/ 1707450 h 3674959"/>
              <a:gd name="connsiteX50" fmla="*/ 1364437 w 4511184"/>
              <a:gd name="connsiteY50" fmla="*/ 1707164 h 3674959"/>
              <a:gd name="connsiteX51" fmla="*/ 1202196 w 4511184"/>
              <a:gd name="connsiteY51" fmla="*/ 1615969 h 3674959"/>
              <a:gd name="connsiteX52" fmla="*/ 1360727 w 4511184"/>
              <a:gd name="connsiteY52" fmla="*/ 1707450 h 3674959"/>
              <a:gd name="connsiteX53" fmla="*/ 1360727 w 4511184"/>
              <a:gd name="connsiteY53" fmla="*/ 1707482 h 3674959"/>
              <a:gd name="connsiteX54" fmla="*/ 1202196 w 4511184"/>
              <a:gd name="connsiteY54" fmla="*/ 1615969 h 3674959"/>
              <a:gd name="connsiteX55" fmla="*/ 1133574 w 4511184"/>
              <a:gd name="connsiteY55" fmla="*/ 1312306 h 3674959"/>
              <a:gd name="connsiteX56" fmla="*/ 1133574 w 4511184"/>
              <a:gd name="connsiteY56" fmla="*/ 1574330 h 3674959"/>
              <a:gd name="connsiteX57" fmla="*/ 1133194 w 4511184"/>
              <a:gd name="connsiteY57" fmla="*/ 1574550 h 3674959"/>
              <a:gd name="connsiteX58" fmla="*/ 1133194 w 4511184"/>
              <a:gd name="connsiteY58" fmla="*/ 1576137 h 3674959"/>
              <a:gd name="connsiteX59" fmla="*/ 1202196 w 4511184"/>
              <a:gd name="connsiteY59" fmla="*/ 1615969 h 3674959"/>
              <a:gd name="connsiteX60" fmla="*/ 1135477 w 4511184"/>
              <a:gd name="connsiteY60" fmla="*/ 1577468 h 3674959"/>
              <a:gd name="connsiteX61" fmla="*/ 910227 w 4511184"/>
              <a:gd name="connsiteY61" fmla="*/ 1707450 h 3674959"/>
              <a:gd name="connsiteX62" fmla="*/ 910227 w 4511184"/>
              <a:gd name="connsiteY62" fmla="*/ 1967413 h 3674959"/>
              <a:gd name="connsiteX63" fmla="*/ 1135477 w 4511184"/>
              <a:gd name="connsiteY63" fmla="*/ 2097395 h 3674959"/>
              <a:gd name="connsiteX64" fmla="*/ 1360727 w 4511184"/>
              <a:gd name="connsiteY64" fmla="*/ 1967413 h 3674959"/>
              <a:gd name="connsiteX65" fmla="*/ 1360727 w 4511184"/>
              <a:gd name="connsiteY65" fmla="*/ 1707482 h 3674959"/>
              <a:gd name="connsiteX66" fmla="*/ 1362154 w 4511184"/>
              <a:gd name="connsiteY66" fmla="*/ 1708305 h 3674959"/>
              <a:gd name="connsiteX67" fmla="*/ 1362340 w 4511184"/>
              <a:gd name="connsiteY67" fmla="*/ 1708194 h 3674959"/>
              <a:gd name="connsiteX68" fmla="*/ 1133575 w 4511184"/>
              <a:gd name="connsiteY68" fmla="*/ 1576137 h 3674959"/>
              <a:gd name="connsiteX69" fmla="*/ 1133575 w 4511184"/>
              <a:gd name="connsiteY69" fmla="*/ 1574330 h 3674959"/>
              <a:gd name="connsiteX70" fmla="*/ 1133575 w 4511184"/>
              <a:gd name="connsiteY70" fmla="*/ 1312306 h 3674959"/>
              <a:gd name="connsiteX71" fmla="*/ 1133574 w 4511184"/>
              <a:gd name="connsiteY71" fmla="*/ 1312306 h 3674959"/>
              <a:gd name="connsiteX72" fmla="*/ 1460218 w 4511184"/>
              <a:gd name="connsiteY72" fmla="*/ 1236236 h 3674959"/>
              <a:gd name="connsiteX73" fmla="*/ 1591494 w 4511184"/>
              <a:gd name="connsiteY73" fmla="*/ 1312179 h 3674959"/>
              <a:gd name="connsiteX74" fmla="*/ 1591494 w 4511184"/>
              <a:gd name="connsiteY74" fmla="*/ 1576042 h 3674959"/>
              <a:gd name="connsiteX75" fmla="*/ 1591779 w 4511184"/>
              <a:gd name="connsiteY75" fmla="*/ 1575852 h 3674959"/>
              <a:gd name="connsiteX76" fmla="*/ 1591779 w 4511184"/>
              <a:gd name="connsiteY76" fmla="*/ 1312180 h 3674959"/>
              <a:gd name="connsiteX77" fmla="*/ 1460218 w 4511184"/>
              <a:gd name="connsiteY77" fmla="*/ 1236236 h 3674959"/>
              <a:gd name="connsiteX78" fmla="*/ 1362534 w 4511184"/>
              <a:gd name="connsiteY78" fmla="*/ 1184099 h 3674959"/>
              <a:gd name="connsiteX79" fmla="*/ 1137379 w 4511184"/>
              <a:gd name="connsiteY79" fmla="*/ 1314081 h 3674959"/>
              <a:gd name="connsiteX80" fmla="*/ 1137379 w 4511184"/>
              <a:gd name="connsiteY80" fmla="*/ 1574044 h 3674959"/>
              <a:gd name="connsiteX81" fmla="*/ 1362534 w 4511184"/>
              <a:gd name="connsiteY81" fmla="*/ 1704027 h 3674959"/>
              <a:gd name="connsiteX82" fmla="*/ 1587784 w 4511184"/>
              <a:gd name="connsiteY82" fmla="*/ 1574044 h 3674959"/>
              <a:gd name="connsiteX83" fmla="*/ 1587784 w 4511184"/>
              <a:gd name="connsiteY83" fmla="*/ 1314081 h 3674959"/>
              <a:gd name="connsiteX84" fmla="*/ 1362534 w 4511184"/>
              <a:gd name="connsiteY84" fmla="*/ 1184099 h 3674959"/>
              <a:gd name="connsiteX85" fmla="*/ 4087603 w 4511184"/>
              <a:gd name="connsiteY85" fmla="*/ 397457 h 3674959"/>
              <a:gd name="connsiteX86" fmla="*/ 3862448 w 4511184"/>
              <a:gd name="connsiteY86" fmla="*/ 527439 h 3674959"/>
              <a:gd name="connsiteX87" fmla="*/ 3862448 w 4511184"/>
              <a:gd name="connsiteY87" fmla="*/ 787403 h 3674959"/>
              <a:gd name="connsiteX88" fmla="*/ 4087603 w 4511184"/>
              <a:gd name="connsiteY88" fmla="*/ 917385 h 3674959"/>
              <a:gd name="connsiteX89" fmla="*/ 4312853 w 4511184"/>
              <a:gd name="connsiteY89" fmla="*/ 787403 h 3674959"/>
              <a:gd name="connsiteX90" fmla="*/ 4312853 w 4511184"/>
              <a:gd name="connsiteY90" fmla="*/ 527439 h 3674959"/>
              <a:gd name="connsiteX91" fmla="*/ 4087603 w 4511184"/>
              <a:gd name="connsiteY91" fmla="*/ 397457 h 3674959"/>
              <a:gd name="connsiteX92" fmla="*/ 4314756 w 4511184"/>
              <a:gd name="connsiteY92" fmla="*/ 0 h 3674959"/>
              <a:gd name="connsiteX93" fmla="*/ 4511184 w 4511184"/>
              <a:gd name="connsiteY93" fmla="*/ 113342 h 3674959"/>
              <a:gd name="connsiteX94" fmla="*/ 4511184 w 4511184"/>
              <a:gd name="connsiteY94" fmla="*/ 414002 h 3674959"/>
              <a:gd name="connsiteX95" fmla="*/ 4509376 w 4511184"/>
              <a:gd name="connsiteY95" fmla="*/ 414002 h 3674959"/>
              <a:gd name="connsiteX96" fmla="*/ 4509376 w 4511184"/>
              <a:gd name="connsiteY96" fmla="*/ 1987287 h 3674959"/>
              <a:gd name="connsiteX97" fmla="*/ 4314756 w 4511184"/>
              <a:gd name="connsiteY97" fmla="*/ 2099678 h 3674959"/>
              <a:gd name="connsiteX98" fmla="*/ 4314756 w 4511184"/>
              <a:gd name="connsiteY98" fmla="*/ 2361924 h 3674959"/>
              <a:gd name="connsiteX99" fmla="*/ 4509376 w 4511184"/>
              <a:gd name="connsiteY99" fmla="*/ 2474220 h 3674959"/>
              <a:gd name="connsiteX100" fmla="*/ 4509376 w 4511184"/>
              <a:gd name="connsiteY100" fmla="*/ 2773834 h 3674959"/>
              <a:gd name="connsiteX101" fmla="*/ 4314756 w 4511184"/>
              <a:gd name="connsiteY101" fmla="*/ 2886130 h 3674959"/>
              <a:gd name="connsiteX102" fmla="*/ 4314756 w 4511184"/>
              <a:gd name="connsiteY102" fmla="*/ 3148281 h 3674959"/>
              <a:gd name="connsiteX103" fmla="*/ 4087698 w 4511184"/>
              <a:gd name="connsiteY103" fmla="*/ 3279309 h 3674959"/>
              <a:gd name="connsiteX104" fmla="*/ 4087698 w 4511184"/>
              <a:gd name="connsiteY104" fmla="*/ 3278548 h 3674959"/>
              <a:gd name="connsiteX105" fmla="*/ 3860546 w 4511184"/>
              <a:gd name="connsiteY105" fmla="*/ 3147330 h 3674959"/>
              <a:gd name="connsiteX106" fmla="*/ 3860546 w 4511184"/>
              <a:gd name="connsiteY106" fmla="*/ 2888317 h 3674959"/>
              <a:gd name="connsiteX107" fmla="*/ 3631586 w 4511184"/>
              <a:gd name="connsiteY107" fmla="*/ 2756148 h 3674959"/>
              <a:gd name="connsiteX108" fmla="*/ 3406621 w 4511184"/>
              <a:gd name="connsiteY108" fmla="*/ 2886130 h 3674959"/>
              <a:gd name="connsiteX109" fmla="*/ 3179279 w 4511184"/>
              <a:gd name="connsiteY109" fmla="*/ 2755102 h 3674959"/>
              <a:gd name="connsiteX110" fmla="*/ 2952221 w 4511184"/>
              <a:gd name="connsiteY110" fmla="*/ 2886130 h 3674959"/>
              <a:gd name="connsiteX111" fmla="*/ 2952221 w 4511184"/>
              <a:gd name="connsiteY111" fmla="*/ 3148281 h 3674959"/>
              <a:gd name="connsiteX112" fmla="*/ 2726971 w 4511184"/>
              <a:gd name="connsiteY112" fmla="*/ 3280450 h 3674959"/>
              <a:gd name="connsiteX113" fmla="*/ 2726971 w 4511184"/>
              <a:gd name="connsiteY113" fmla="*/ 3542790 h 3674959"/>
              <a:gd name="connsiteX114" fmla="*/ 2498011 w 4511184"/>
              <a:gd name="connsiteY114" fmla="*/ 3674959 h 3674959"/>
              <a:gd name="connsiteX115" fmla="*/ 2269051 w 4511184"/>
              <a:gd name="connsiteY115" fmla="*/ 3542790 h 3674959"/>
              <a:gd name="connsiteX116" fmla="*/ 2043801 w 4511184"/>
              <a:gd name="connsiteY116" fmla="*/ 3672772 h 3674959"/>
              <a:gd name="connsiteX117" fmla="*/ 1816744 w 4511184"/>
              <a:gd name="connsiteY117" fmla="*/ 3541745 h 3674959"/>
              <a:gd name="connsiteX118" fmla="*/ 1816744 w 4511184"/>
              <a:gd name="connsiteY118" fmla="*/ 3279309 h 3674959"/>
              <a:gd name="connsiteX119" fmla="*/ 1589782 w 4511184"/>
              <a:gd name="connsiteY119" fmla="*/ 3148281 h 3674959"/>
              <a:gd name="connsiteX120" fmla="*/ 1589782 w 4511184"/>
              <a:gd name="connsiteY120" fmla="*/ 2888317 h 3674959"/>
              <a:gd name="connsiteX121" fmla="*/ 1818742 w 4511184"/>
              <a:gd name="connsiteY121" fmla="*/ 2756148 h 3674959"/>
              <a:gd name="connsiteX122" fmla="*/ 1818742 w 4511184"/>
              <a:gd name="connsiteY122" fmla="*/ 2491906 h 3674959"/>
              <a:gd name="connsiteX123" fmla="*/ 1589782 w 4511184"/>
              <a:gd name="connsiteY123" fmla="*/ 2359737 h 3674959"/>
              <a:gd name="connsiteX124" fmla="*/ 1361488 w 4511184"/>
              <a:gd name="connsiteY124" fmla="*/ 2491240 h 3674959"/>
              <a:gd name="connsiteX125" fmla="*/ 1360536 w 4511184"/>
              <a:gd name="connsiteY125" fmla="*/ 2491811 h 3674959"/>
              <a:gd name="connsiteX126" fmla="*/ 1362344 w 4511184"/>
              <a:gd name="connsiteY126" fmla="*/ 2492857 h 3674959"/>
              <a:gd name="connsiteX127" fmla="*/ 1362344 w 4511184"/>
              <a:gd name="connsiteY127" fmla="*/ 2755007 h 3674959"/>
              <a:gd name="connsiteX128" fmla="*/ 1135286 w 4511184"/>
              <a:gd name="connsiteY128" fmla="*/ 2886035 h 3674959"/>
              <a:gd name="connsiteX129" fmla="*/ 1135286 w 4511184"/>
              <a:gd name="connsiteY129" fmla="*/ 3148281 h 3674959"/>
              <a:gd name="connsiteX130" fmla="*/ 908229 w 4511184"/>
              <a:gd name="connsiteY130" fmla="*/ 3279309 h 3674959"/>
              <a:gd name="connsiteX131" fmla="*/ 681267 w 4511184"/>
              <a:gd name="connsiteY131" fmla="*/ 3148281 h 3674959"/>
              <a:gd name="connsiteX132" fmla="*/ 681267 w 4511184"/>
              <a:gd name="connsiteY132" fmla="*/ 2888317 h 3674959"/>
              <a:gd name="connsiteX133" fmla="*/ 681411 w 4511184"/>
              <a:gd name="connsiteY133" fmla="*/ 2888234 h 3674959"/>
              <a:gd name="connsiteX134" fmla="*/ 452593 w 4511184"/>
              <a:gd name="connsiteY134" fmla="*/ 2756147 h 3674959"/>
              <a:gd name="connsiteX135" fmla="*/ 452593 w 4511184"/>
              <a:gd name="connsiteY135" fmla="*/ 2491905 h 3674959"/>
              <a:gd name="connsiteX136" fmla="*/ 452498 w 4511184"/>
              <a:gd name="connsiteY136" fmla="*/ 2491810 h 3674959"/>
              <a:gd name="connsiteX137" fmla="*/ 453259 w 4511184"/>
              <a:gd name="connsiteY137" fmla="*/ 2491334 h 3674959"/>
              <a:gd name="connsiteX138" fmla="*/ 681409 w 4511184"/>
              <a:gd name="connsiteY138" fmla="*/ 2359819 h 3674959"/>
              <a:gd name="connsiteX139" fmla="*/ 681267 w 4511184"/>
              <a:gd name="connsiteY139" fmla="*/ 2359737 h 3674959"/>
              <a:gd name="connsiteX140" fmla="*/ 453258 w 4511184"/>
              <a:gd name="connsiteY140" fmla="*/ 2491240 h 3674959"/>
              <a:gd name="connsiteX141" fmla="*/ 452497 w 4511184"/>
              <a:gd name="connsiteY141" fmla="*/ 2491715 h 3674959"/>
              <a:gd name="connsiteX142" fmla="*/ 227152 w 4511184"/>
              <a:gd name="connsiteY142" fmla="*/ 2361638 h 3674959"/>
              <a:gd name="connsiteX143" fmla="*/ 0 w 4511184"/>
              <a:gd name="connsiteY143" fmla="*/ 2492760 h 3674959"/>
              <a:gd name="connsiteX144" fmla="*/ 227153 w 4511184"/>
              <a:gd name="connsiteY144" fmla="*/ 2099582 h 3674959"/>
              <a:gd name="connsiteX145" fmla="*/ 454209 w 4511184"/>
              <a:gd name="connsiteY145" fmla="*/ 1968270 h 3674959"/>
              <a:gd name="connsiteX146" fmla="*/ 454209 w 4511184"/>
              <a:gd name="connsiteY146" fmla="*/ 1706404 h 3674959"/>
              <a:gd name="connsiteX147" fmla="*/ 681267 w 4511184"/>
              <a:gd name="connsiteY147" fmla="*/ 1575376 h 3674959"/>
              <a:gd name="connsiteX148" fmla="*/ 681267 w 4511184"/>
              <a:gd name="connsiteY148" fmla="*/ 1575090 h 3674959"/>
              <a:gd name="connsiteX149" fmla="*/ 681267 w 4511184"/>
              <a:gd name="connsiteY149" fmla="*/ 1312940 h 3674959"/>
              <a:gd name="connsiteX150" fmla="*/ 908420 w 4511184"/>
              <a:gd name="connsiteY150" fmla="*/ 1181912 h 3674959"/>
              <a:gd name="connsiteX151" fmla="*/ 1133574 w 4511184"/>
              <a:gd name="connsiteY151" fmla="*/ 1311894 h 3674959"/>
              <a:gd name="connsiteX152" fmla="*/ 1133574 w 4511184"/>
              <a:gd name="connsiteY152" fmla="*/ 1311951 h 3674959"/>
              <a:gd name="connsiteX153" fmla="*/ 1133575 w 4511184"/>
              <a:gd name="connsiteY153" fmla="*/ 1311951 h 3674959"/>
              <a:gd name="connsiteX154" fmla="*/ 1133575 w 4511184"/>
              <a:gd name="connsiteY154" fmla="*/ 1311894 h 3674959"/>
              <a:gd name="connsiteX155" fmla="*/ 1133624 w 4511184"/>
              <a:gd name="connsiteY155" fmla="*/ 1311921 h 3674959"/>
              <a:gd name="connsiteX156" fmla="*/ 1134145 w 4511184"/>
              <a:gd name="connsiteY156" fmla="*/ 1311609 h 3674959"/>
              <a:gd name="connsiteX157" fmla="*/ 1362534 w 4511184"/>
              <a:gd name="connsiteY157" fmla="*/ 1179725 h 3674959"/>
              <a:gd name="connsiteX158" fmla="*/ 1362819 w 4511184"/>
              <a:gd name="connsiteY158" fmla="*/ 1179890 h 3674959"/>
              <a:gd name="connsiteX159" fmla="*/ 1362819 w 4511184"/>
              <a:gd name="connsiteY159" fmla="*/ 919762 h 3674959"/>
              <a:gd name="connsiteX160" fmla="*/ 1589782 w 4511184"/>
              <a:gd name="connsiteY160" fmla="*/ 789210 h 3674959"/>
              <a:gd name="connsiteX161" fmla="*/ 1814937 w 4511184"/>
              <a:gd name="connsiteY161" fmla="*/ 919191 h 3674959"/>
              <a:gd name="connsiteX162" fmla="*/ 1814937 w 4511184"/>
              <a:gd name="connsiteY162" fmla="*/ 1183434 h 3674959"/>
              <a:gd name="connsiteX163" fmla="*/ 2043897 w 4511184"/>
              <a:gd name="connsiteY163" fmla="*/ 1315603 h 3674959"/>
              <a:gd name="connsiteX164" fmla="*/ 2272190 w 4511184"/>
              <a:gd name="connsiteY164" fmla="*/ 1184005 h 3674959"/>
              <a:gd name="connsiteX165" fmla="*/ 2273142 w 4511184"/>
              <a:gd name="connsiteY165" fmla="*/ 1183434 h 3674959"/>
              <a:gd name="connsiteX166" fmla="*/ 2498392 w 4511184"/>
              <a:gd name="connsiteY166" fmla="*/ 1313416 h 3674959"/>
              <a:gd name="connsiteX167" fmla="*/ 2725449 w 4511184"/>
              <a:gd name="connsiteY167" fmla="*/ 1182388 h 3674959"/>
              <a:gd name="connsiteX168" fmla="*/ 2952602 w 4511184"/>
              <a:gd name="connsiteY168" fmla="*/ 1313416 h 3674959"/>
              <a:gd name="connsiteX169" fmla="*/ 3177757 w 4511184"/>
              <a:gd name="connsiteY169" fmla="*/ 1183434 h 3674959"/>
              <a:gd name="connsiteX170" fmla="*/ 3179659 w 4511184"/>
              <a:gd name="connsiteY170" fmla="*/ 1182388 h 3674959"/>
              <a:gd name="connsiteX171" fmla="*/ 3179659 w 4511184"/>
              <a:gd name="connsiteY171" fmla="*/ 919762 h 3674959"/>
              <a:gd name="connsiteX172" fmla="*/ 3406621 w 4511184"/>
              <a:gd name="connsiteY172" fmla="*/ 789210 h 3674959"/>
              <a:gd name="connsiteX173" fmla="*/ 3633488 w 4511184"/>
              <a:gd name="connsiteY173" fmla="*/ 920072 h 3674959"/>
              <a:gd name="connsiteX174" fmla="*/ 3633488 w 4511184"/>
              <a:gd name="connsiteY174" fmla="*/ 919762 h 3674959"/>
              <a:gd name="connsiteX175" fmla="*/ 3406336 w 4511184"/>
              <a:gd name="connsiteY175" fmla="*/ 788734 h 3674959"/>
              <a:gd name="connsiteX176" fmla="*/ 3179279 w 4511184"/>
              <a:gd name="connsiteY176" fmla="*/ 919762 h 3674959"/>
              <a:gd name="connsiteX177" fmla="*/ 3179279 w 4511184"/>
              <a:gd name="connsiteY177" fmla="*/ 1181913 h 3674959"/>
              <a:gd name="connsiteX178" fmla="*/ 3177376 w 4511184"/>
              <a:gd name="connsiteY178" fmla="*/ 1182958 h 3674959"/>
              <a:gd name="connsiteX179" fmla="*/ 3177376 w 4511184"/>
              <a:gd name="connsiteY179" fmla="*/ 918716 h 3674959"/>
              <a:gd name="connsiteX180" fmla="*/ 3178327 w 4511184"/>
              <a:gd name="connsiteY180" fmla="*/ 918145 h 3674959"/>
              <a:gd name="connsiteX181" fmla="*/ 3406336 w 4511184"/>
              <a:gd name="connsiteY181" fmla="*/ 786547 h 3674959"/>
              <a:gd name="connsiteX182" fmla="*/ 3635296 w 4511184"/>
              <a:gd name="connsiteY182" fmla="*/ 918716 h 3674959"/>
              <a:gd name="connsiteX183" fmla="*/ 3635296 w 4511184"/>
              <a:gd name="connsiteY183" fmla="*/ 1182794 h 3674959"/>
              <a:gd name="connsiteX184" fmla="*/ 3635581 w 4511184"/>
              <a:gd name="connsiteY184" fmla="*/ 1182959 h 3674959"/>
              <a:gd name="connsiteX185" fmla="*/ 3860831 w 4511184"/>
              <a:gd name="connsiteY185" fmla="*/ 1312941 h 3674959"/>
              <a:gd name="connsiteX186" fmla="*/ 4087889 w 4511184"/>
              <a:gd name="connsiteY186" fmla="*/ 1181913 h 3674959"/>
              <a:gd name="connsiteX187" fmla="*/ 4087889 w 4511184"/>
              <a:gd name="connsiteY187" fmla="*/ 921664 h 3674959"/>
              <a:gd name="connsiteX188" fmla="*/ 3858643 w 4511184"/>
              <a:gd name="connsiteY188" fmla="*/ 789210 h 3674959"/>
              <a:gd name="connsiteX189" fmla="*/ 3858643 w 4511184"/>
              <a:gd name="connsiteY189" fmla="*/ 525252 h 3674959"/>
              <a:gd name="connsiteX190" fmla="*/ 3859595 w 4511184"/>
              <a:gd name="connsiteY190" fmla="*/ 524777 h 3674959"/>
              <a:gd name="connsiteX191" fmla="*/ 4085796 w 4511184"/>
              <a:gd name="connsiteY191" fmla="*/ 394224 h 3674959"/>
              <a:gd name="connsiteX192" fmla="*/ 4085796 w 4511184"/>
              <a:gd name="connsiteY192" fmla="*/ 132074 h 3674959"/>
              <a:gd name="connsiteX193" fmla="*/ 4086652 w 4511184"/>
              <a:gd name="connsiteY193" fmla="*/ 131598 h 3674959"/>
              <a:gd name="connsiteX194" fmla="*/ 4314756 w 4511184"/>
              <a:gd name="connsiteY194" fmla="*/ 0 h 3674959"/>
              <a:gd name="connsiteX0" fmla="*/ 2270859 w 4284032"/>
              <a:gd name="connsiteY0" fmla="*/ 3150468 h 3674959"/>
              <a:gd name="connsiteX1" fmla="*/ 2045609 w 4284032"/>
              <a:gd name="connsiteY1" fmla="*/ 3280450 h 3674959"/>
              <a:gd name="connsiteX2" fmla="*/ 2045609 w 4284032"/>
              <a:gd name="connsiteY2" fmla="*/ 3540413 h 3674959"/>
              <a:gd name="connsiteX3" fmla="*/ 2270859 w 4284032"/>
              <a:gd name="connsiteY3" fmla="*/ 3670300 h 3674959"/>
              <a:gd name="connsiteX4" fmla="*/ 2496109 w 4284032"/>
              <a:gd name="connsiteY4" fmla="*/ 3540603 h 3674959"/>
              <a:gd name="connsiteX5" fmla="*/ 2496109 w 4284032"/>
              <a:gd name="connsiteY5" fmla="*/ 3280450 h 3674959"/>
              <a:gd name="connsiteX6" fmla="*/ 2270859 w 4284032"/>
              <a:gd name="connsiteY6" fmla="*/ 3150468 h 3674959"/>
              <a:gd name="connsiteX7" fmla="*/ 3631492 w 4284032"/>
              <a:gd name="connsiteY7" fmla="*/ 3150467 h 3674959"/>
              <a:gd name="connsiteX8" fmla="*/ 3406337 w 4284032"/>
              <a:gd name="connsiteY8" fmla="*/ 3280449 h 3674959"/>
              <a:gd name="connsiteX9" fmla="*/ 3406337 w 4284032"/>
              <a:gd name="connsiteY9" fmla="*/ 3540412 h 3674959"/>
              <a:gd name="connsiteX10" fmla="*/ 3631492 w 4284032"/>
              <a:gd name="connsiteY10" fmla="*/ 3670299 h 3674959"/>
              <a:gd name="connsiteX11" fmla="*/ 3856742 w 4284032"/>
              <a:gd name="connsiteY11" fmla="*/ 3540602 h 3674959"/>
              <a:gd name="connsiteX12" fmla="*/ 3856742 w 4284032"/>
              <a:gd name="connsiteY12" fmla="*/ 3280449 h 3674959"/>
              <a:gd name="connsiteX13" fmla="*/ 3631492 w 4284032"/>
              <a:gd name="connsiteY13" fmla="*/ 3150467 h 3674959"/>
              <a:gd name="connsiteX14" fmla="*/ 3631777 w 4284032"/>
              <a:gd name="connsiteY14" fmla="*/ 3146378 h 3674959"/>
              <a:gd name="connsiteX15" fmla="*/ 3633680 w 4284032"/>
              <a:gd name="connsiteY15" fmla="*/ 3147519 h 3674959"/>
              <a:gd name="connsiteX16" fmla="*/ 3633680 w 4284032"/>
              <a:gd name="connsiteY16" fmla="*/ 3147684 h 3674959"/>
              <a:gd name="connsiteX17" fmla="*/ 3860451 w 4284032"/>
              <a:gd name="connsiteY17" fmla="*/ 3278547 h 3674959"/>
              <a:gd name="connsiteX18" fmla="*/ 3860451 w 4284032"/>
              <a:gd name="connsiteY18" fmla="*/ 3279308 h 3674959"/>
              <a:gd name="connsiteX19" fmla="*/ 3860452 w 4284032"/>
              <a:gd name="connsiteY19" fmla="*/ 3279308 h 3674959"/>
              <a:gd name="connsiteX20" fmla="*/ 3860452 w 4284032"/>
              <a:gd name="connsiteY20" fmla="*/ 3542789 h 3674959"/>
              <a:gd name="connsiteX21" fmla="*/ 3631492 w 4284032"/>
              <a:gd name="connsiteY21" fmla="*/ 3674958 h 3674959"/>
              <a:gd name="connsiteX22" fmla="*/ 3402532 w 4284032"/>
              <a:gd name="connsiteY22" fmla="*/ 3542789 h 3674959"/>
              <a:gd name="connsiteX23" fmla="*/ 3402532 w 4284032"/>
              <a:gd name="connsiteY23" fmla="*/ 3278547 h 3674959"/>
              <a:gd name="connsiteX24" fmla="*/ 3403483 w 4284032"/>
              <a:gd name="connsiteY24" fmla="*/ 3277976 h 3674959"/>
              <a:gd name="connsiteX25" fmla="*/ 3631777 w 4284032"/>
              <a:gd name="connsiteY25" fmla="*/ 3146378 h 3674959"/>
              <a:gd name="connsiteX26" fmla="*/ 3633394 w 4284032"/>
              <a:gd name="connsiteY26" fmla="*/ 2364111 h 3674959"/>
              <a:gd name="connsiteX27" fmla="*/ 3407763 w 4284032"/>
              <a:gd name="connsiteY27" fmla="*/ 2494092 h 3674959"/>
              <a:gd name="connsiteX28" fmla="*/ 3407763 w 4284032"/>
              <a:gd name="connsiteY28" fmla="*/ 2754056 h 3674959"/>
              <a:gd name="connsiteX29" fmla="*/ 3633013 w 4284032"/>
              <a:gd name="connsiteY29" fmla="*/ 2884038 h 3674959"/>
              <a:gd name="connsiteX30" fmla="*/ 3858263 w 4284032"/>
              <a:gd name="connsiteY30" fmla="*/ 2754056 h 3674959"/>
              <a:gd name="connsiteX31" fmla="*/ 3858644 w 4284032"/>
              <a:gd name="connsiteY31" fmla="*/ 2494092 h 3674959"/>
              <a:gd name="connsiteX32" fmla="*/ 3633394 w 4284032"/>
              <a:gd name="connsiteY32" fmla="*/ 2364111 h 3674959"/>
              <a:gd name="connsiteX33" fmla="*/ 454116 w 4284032"/>
              <a:gd name="connsiteY33" fmla="*/ 2364110 h 3674959"/>
              <a:gd name="connsiteX34" fmla="*/ 228961 w 4284032"/>
              <a:gd name="connsiteY34" fmla="*/ 2494092 h 3674959"/>
              <a:gd name="connsiteX35" fmla="*/ 228961 w 4284032"/>
              <a:gd name="connsiteY35" fmla="*/ 2754056 h 3674959"/>
              <a:gd name="connsiteX36" fmla="*/ 454116 w 4284032"/>
              <a:gd name="connsiteY36" fmla="*/ 2884037 h 3674959"/>
              <a:gd name="connsiteX37" fmla="*/ 679366 w 4284032"/>
              <a:gd name="connsiteY37" fmla="*/ 2754056 h 3674959"/>
              <a:gd name="connsiteX38" fmla="*/ 679366 w 4284032"/>
              <a:gd name="connsiteY38" fmla="*/ 2494092 h 3674959"/>
              <a:gd name="connsiteX39" fmla="*/ 454116 w 4284032"/>
              <a:gd name="connsiteY39" fmla="*/ 2364110 h 3674959"/>
              <a:gd name="connsiteX40" fmla="*/ 1137285 w 4284032"/>
              <a:gd name="connsiteY40" fmla="*/ 1707164 h 3674959"/>
              <a:gd name="connsiteX41" fmla="*/ 1136904 w 4284032"/>
              <a:gd name="connsiteY41" fmla="*/ 1707393 h 3674959"/>
              <a:gd name="connsiteX42" fmla="*/ 1136904 w 4284032"/>
              <a:gd name="connsiteY42" fmla="*/ 1969600 h 3674959"/>
              <a:gd name="connsiteX43" fmla="*/ 1135953 w 4284032"/>
              <a:gd name="connsiteY43" fmla="*/ 1970076 h 3674959"/>
              <a:gd name="connsiteX44" fmla="*/ 908238 w 4284032"/>
              <a:gd name="connsiteY44" fmla="*/ 2101340 h 3674959"/>
              <a:gd name="connsiteX45" fmla="*/ 908325 w 4284032"/>
              <a:gd name="connsiteY45" fmla="*/ 2101390 h 3674959"/>
              <a:gd name="connsiteX46" fmla="*/ 1136619 w 4284032"/>
              <a:gd name="connsiteY46" fmla="*/ 1969791 h 3674959"/>
              <a:gd name="connsiteX47" fmla="*/ 1137570 w 4284032"/>
              <a:gd name="connsiteY47" fmla="*/ 1969316 h 3674959"/>
              <a:gd name="connsiteX48" fmla="*/ 1137570 w 4284032"/>
              <a:gd name="connsiteY48" fmla="*/ 1707286 h 3674959"/>
              <a:gd name="connsiteX49" fmla="*/ 1137285 w 4284032"/>
              <a:gd name="connsiteY49" fmla="*/ 1707450 h 3674959"/>
              <a:gd name="connsiteX50" fmla="*/ 1137285 w 4284032"/>
              <a:gd name="connsiteY50" fmla="*/ 1707164 h 3674959"/>
              <a:gd name="connsiteX51" fmla="*/ 975044 w 4284032"/>
              <a:gd name="connsiteY51" fmla="*/ 1615969 h 3674959"/>
              <a:gd name="connsiteX52" fmla="*/ 1133575 w 4284032"/>
              <a:gd name="connsiteY52" fmla="*/ 1707450 h 3674959"/>
              <a:gd name="connsiteX53" fmla="*/ 1133575 w 4284032"/>
              <a:gd name="connsiteY53" fmla="*/ 1707482 h 3674959"/>
              <a:gd name="connsiteX54" fmla="*/ 975044 w 4284032"/>
              <a:gd name="connsiteY54" fmla="*/ 1615969 h 3674959"/>
              <a:gd name="connsiteX55" fmla="*/ 906422 w 4284032"/>
              <a:gd name="connsiteY55" fmla="*/ 1312306 h 3674959"/>
              <a:gd name="connsiteX56" fmla="*/ 906422 w 4284032"/>
              <a:gd name="connsiteY56" fmla="*/ 1574330 h 3674959"/>
              <a:gd name="connsiteX57" fmla="*/ 906042 w 4284032"/>
              <a:gd name="connsiteY57" fmla="*/ 1574550 h 3674959"/>
              <a:gd name="connsiteX58" fmla="*/ 906042 w 4284032"/>
              <a:gd name="connsiteY58" fmla="*/ 1576137 h 3674959"/>
              <a:gd name="connsiteX59" fmla="*/ 975044 w 4284032"/>
              <a:gd name="connsiteY59" fmla="*/ 1615969 h 3674959"/>
              <a:gd name="connsiteX60" fmla="*/ 908325 w 4284032"/>
              <a:gd name="connsiteY60" fmla="*/ 1577468 h 3674959"/>
              <a:gd name="connsiteX61" fmla="*/ 683075 w 4284032"/>
              <a:gd name="connsiteY61" fmla="*/ 1707450 h 3674959"/>
              <a:gd name="connsiteX62" fmla="*/ 683075 w 4284032"/>
              <a:gd name="connsiteY62" fmla="*/ 1967413 h 3674959"/>
              <a:gd name="connsiteX63" fmla="*/ 908325 w 4284032"/>
              <a:gd name="connsiteY63" fmla="*/ 2097395 h 3674959"/>
              <a:gd name="connsiteX64" fmla="*/ 1133575 w 4284032"/>
              <a:gd name="connsiteY64" fmla="*/ 1967413 h 3674959"/>
              <a:gd name="connsiteX65" fmla="*/ 1133575 w 4284032"/>
              <a:gd name="connsiteY65" fmla="*/ 1707482 h 3674959"/>
              <a:gd name="connsiteX66" fmla="*/ 1135002 w 4284032"/>
              <a:gd name="connsiteY66" fmla="*/ 1708305 h 3674959"/>
              <a:gd name="connsiteX67" fmla="*/ 1135188 w 4284032"/>
              <a:gd name="connsiteY67" fmla="*/ 1708194 h 3674959"/>
              <a:gd name="connsiteX68" fmla="*/ 906423 w 4284032"/>
              <a:gd name="connsiteY68" fmla="*/ 1576137 h 3674959"/>
              <a:gd name="connsiteX69" fmla="*/ 906423 w 4284032"/>
              <a:gd name="connsiteY69" fmla="*/ 1574330 h 3674959"/>
              <a:gd name="connsiteX70" fmla="*/ 906423 w 4284032"/>
              <a:gd name="connsiteY70" fmla="*/ 1312306 h 3674959"/>
              <a:gd name="connsiteX71" fmla="*/ 906422 w 4284032"/>
              <a:gd name="connsiteY71" fmla="*/ 1312306 h 3674959"/>
              <a:gd name="connsiteX72" fmla="*/ 1233066 w 4284032"/>
              <a:gd name="connsiteY72" fmla="*/ 1236236 h 3674959"/>
              <a:gd name="connsiteX73" fmla="*/ 1364342 w 4284032"/>
              <a:gd name="connsiteY73" fmla="*/ 1312179 h 3674959"/>
              <a:gd name="connsiteX74" fmla="*/ 1364342 w 4284032"/>
              <a:gd name="connsiteY74" fmla="*/ 1576042 h 3674959"/>
              <a:gd name="connsiteX75" fmla="*/ 1364627 w 4284032"/>
              <a:gd name="connsiteY75" fmla="*/ 1575852 h 3674959"/>
              <a:gd name="connsiteX76" fmla="*/ 1364627 w 4284032"/>
              <a:gd name="connsiteY76" fmla="*/ 1312180 h 3674959"/>
              <a:gd name="connsiteX77" fmla="*/ 1233066 w 4284032"/>
              <a:gd name="connsiteY77" fmla="*/ 1236236 h 3674959"/>
              <a:gd name="connsiteX78" fmla="*/ 1135382 w 4284032"/>
              <a:gd name="connsiteY78" fmla="*/ 1184099 h 3674959"/>
              <a:gd name="connsiteX79" fmla="*/ 910227 w 4284032"/>
              <a:gd name="connsiteY79" fmla="*/ 1314081 h 3674959"/>
              <a:gd name="connsiteX80" fmla="*/ 910227 w 4284032"/>
              <a:gd name="connsiteY80" fmla="*/ 1574044 h 3674959"/>
              <a:gd name="connsiteX81" fmla="*/ 1135382 w 4284032"/>
              <a:gd name="connsiteY81" fmla="*/ 1704027 h 3674959"/>
              <a:gd name="connsiteX82" fmla="*/ 1360632 w 4284032"/>
              <a:gd name="connsiteY82" fmla="*/ 1574044 h 3674959"/>
              <a:gd name="connsiteX83" fmla="*/ 1360632 w 4284032"/>
              <a:gd name="connsiteY83" fmla="*/ 1314081 h 3674959"/>
              <a:gd name="connsiteX84" fmla="*/ 1135382 w 4284032"/>
              <a:gd name="connsiteY84" fmla="*/ 1184099 h 3674959"/>
              <a:gd name="connsiteX85" fmla="*/ 3860451 w 4284032"/>
              <a:gd name="connsiteY85" fmla="*/ 397457 h 3674959"/>
              <a:gd name="connsiteX86" fmla="*/ 3635296 w 4284032"/>
              <a:gd name="connsiteY86" fmla="*/ 527439 h 3674959"/>
              <a:gd name="connsiteX87" fmla="*/ 3635296 w 4284032"/>
              <a:gd name="connsiteY87" fmla="*/ 787403 h 3674959"/>
              <a:gd name="connsiteX88" fmla="*/ 3860451 w 4284032"/>
              <a:gd name="connsiteY88" fmla="*/ 917385 h 3674959"/>
              <a:gd name="connsiteX89" fmla="*/ 4085701 w 4284032"/>
              <a:gd name="connsiteY89" fmla="*/ 787403 h 3674959"/>
              <a:gd name="connsiteX90" fmla="*/ 4085701 w 4284032"/>
              <a:gd name="connsiteY90" fmla="*/ 527439 h 3674959"/>
              <a:gd name="connsiteX91" fmla="*/ 3860451 w 4284032"/>
              <a:gd name="connsiteY91" fmla="*/ 397457 h 3674959"/>
              <a:gd name="connsiteX92" fmla="*/ 4087604 w 4284032"/>
              <a:gd name="connsiteY92" fmla="*/ 0 h 3674959"/>
              <a:gd name="connsiteX93" fmla="*/ 4284032 w 4284032"/>
              <a:gd name="connsiteY93" fmla="*/ 113342 h 3674959"/>
              <a:gd name="connsiteX94" fmla="*/ 4284032 w 4284032"/>
              <a:gd name="connsiteY94" fmla="*/ 414002 h 3674959"/>
              <a:gd name="connsiteX95" fmla="*/ 4282224 w 4284032"/>
              <a:gd name="connsiteY95" fmla="*/ 414002 h 3674959"/>
              <a:gd name="connsiteX96" fmla="*/ 4282224 w 4284032"/>
              <a:gd name="connsiteY96" fmla="*/ 1987287 h 3674959"/>
              <a:gd name="connsiteX97" fmla="*/ 4087604 w 4284032"/>
              <a:gd name="connsiteY97" fmla="*/ 2099678 h 3674959"/>
              <a:gd name="connsiteX98" fmla="*/ 4087604 w 4284032"/>
              <a:gd name="connsiteY98" fmla="*/ 2361924 h 3674959"/>
              <a:gd name="connsiteX99" fmla="*/ 4282224 w 4284032"/>
              <a:gd name="connsiteY99" fmla="*/ 2474220 h 3674959"/>
              <a:gd name="connsiteX100" fmla="*/ 4282224 w 4284032"/>
              <a:gd name="connsiteY100" fmla="*/ 2773834 h 3674959"/>
              <a:gd name="connsiteX101" fmla="*/ 4087604 w 4284032"/>
              <a:gd name="connsiteY101" fmla="*/ 2886130 h 3674959"/>
              <a:gd name="connsiteX102" fmla="*/ 4087604 w 4284032"/>
              <a:gd name="connsiteY102" fmla="*/ 3148281 h 3674959"/>
              <a:gd name="connsiteX103" fmla="*/ 3860546 w 4284032"/>
              <a:gd name="connsiteY103" fmla="*/ 3279309 h 3674959"/>
              <a:gd name="connsiteX104" fmla="*/ 3860546 w 4284032"/>
              <a:gd name="connsiteY104" fmla="*/ 3278548 h 3674959"/>
              <a:gd name="connsiteX105" fmla="*/ 3633394 w 4284032"/>
              <a:gd name="connsiteY105" fmla="*/ 3147330 h 3674959"/>
              <a:gd name="connsiteX106" fmla="*/ 3633394 w 4284032"/>
              <a:gd name="connsiteY106" fmla="*/ 2888317 h 3674959"/>
              <a:gd name="connsiteX107" fmla="*/ 3404434 w 4284032"/>
              <a:gd name="connsiteY107" fmla="*/ 2756148 h 3674959"/>
              <a:gd name="connsiteX108" fmla="*/ 3179469 w 4284032"/>
              <a:gd name="connsiteY108" fmla="*/ 2886130 h 3674959"/>
              <a:gd name="connsiteX109" fmla="*/ 2952127 w 4284032"/>
              <a:gd name="connsiteY109" fmla="*/ 2755102 h 3674959"/>
              <a:gd name="connsiteX110" fmla="*/ 2725069 w 4284032"/>
              <a:gd name="connsiteY110" fmla="*/ 2886130 h 3674959"/>
              <a:gd name="connsiteX111" fmla="*/ 2725069 w 4284032"/>
              <a:gd name="connsiteY111" fmla="*/ 3148281 h 3674959"/>
              <a:gd name="connsiteX112" fmla="*/ 2499819 w 4284032"/>
              <a:gd name="connsiteY112" fmla="*/ 3280450 h 3674959"/>
              <a:gd name="connsiteX113" fmla="*/ 2499819 w 4284032"/>
              <a:gd name="connsiteY113" fmla="*/ 3542790 h 3674959"/>
              <a:gd name="connsiteX114" fmla="*/ 2270859 w 4284032"/>
              <a:gd name="connsiteY114" fmla="*/ 3674959 h 3674959"/>
              <a:gd name="connsiteX115" fmla="*/ 2041899 w 4284032"/>
              <a:gd name="connsiteY115" fmla="*/ 3542790 h 3674959"/>
              <a:gd name="connsiteX116" fmla="*/ 1816649 w 4284032"/>
              <a:gd name="connsiteY116" fmla="*/ 3672772 h 3674959"/>
              <a:gd name="connsiteX117" fmla="*/ 1589592 w 4284032"/>
              <a:gd name="connsiteY117" fmla="*/ 3541745 h 3674959"/>
              <a:gd name="connsiteX118" fmla="*/ 1589592 w 4284032"/>
              <a:gd name="connsiteY118" fmla="*/ 3279309 h 3674959"/>
              <a:gd name="connsiteX119" fmla="*/ 1362630 w 4284032"/>
              <a:gd name="connsiteY119" fmla="*/ 3148281 h 3674959"/>
              <a:gd name="connsiteX120" fmla="*/ 1362630 w 4284032"/>
              <a:gd name="connsiteY120" fmla="*/ 2888317 h 3674959"/>
              <a:gd name="connsiteX121" fmla="*/ 1591590 w 4284032"/>
              <a:gd name="connsiteY121" fmla="*/ 2756148 h 3674959"/>
              <a:gd name="connsiteX122" fmla="*/ 1591590 w 4284032"/>
              <a:gd name="connsiteY122" fmla="*/ 2491906 h 3674959"/>
              <a:gd name="connsiteX123" fmla="*/ 1362630 w 4284032"/>
              <a:gd name="connsiteY123" fmla="*/ 2359737 h 3674959"/>
              <a:gd name="connsiteX124" fmla="*/ 1134336 w 4284032"/>
              <a:gd name="connsiteY124" fmla="*/ 2491240 h 3674959"/>
              <a:gd name="connsiteX125" fmla="*/ 1133384 w 4284032"/>
              <a:gd name="connsiteY125" fmla="*/ 2491811 h 3674959"/>
              <a:gd name="connsiteX126" fmla="*/ 1135192 w 4284032"/>
              <a:gd name="connsiteY126" fmla="*/ 2492857 h 3674959"/>
              <a:gd name="connsiteX127" fmla="*/ 1135192 w 4284032"/>
              <a:gd name="connsiteY127" fmla="*/ 2755007 h 3674959"/>
              <a:gd name="connsiteX128" fmla="*/ 908134 w 4284032"/>
              <a:gd name="connsiteY128" fmla="*/ 2886035 h 3674959"/>
              <a:gd name="connsiteX129" fmla="*/ 908134 w 4284032"/>
              <a:gd name="connsiteY129" fmla="*/ 3148281 h 3674959"/>
              <a:gd name="connsiteX130" fmla="*/ 681077 w 4284032"/>
              <a:gd name="connsiteY130" fmla="*/ 3279309 h 3674959"/>
              <a:gd name="connsiteX131" fmla="*/ 454115 w 4284032"/>
              <a:gd name="connsiteY131" fmla="*/ 3148281 h 3674959"/>
              <a:gd name="connsiteX132" fmla="*/ 454115 w 4284032"/>
              <a:gd name="connsiteY132" fmla="*/ 2888317 h 3674959"/>
              <a:gd name="connsiteX133" fmla="*/ 454259 w 4284032"/>
              <a:gd name="connsiteY133" fmla="*/ 2888234 h 3674959"/>
              <a:gd name="connsiteX134" fmla="*/ 225441 w 4284032"/>
              <a:gd name="connsiteY134" fmla="*/ 2756147 h 3674959"/>
              <a:gd name="connsiteX135" fmla="*/ 225441 w 4284032"/>
              <a:gd name="connsiteY135" fmla="*/ 2491905 h 3674959"/>
              <a:gd name="connsiteX136" fmla="*/ 225346 w 4284032"/>
              <a:gd name="connsiteY136" fmla="*/ 2491810 h 3674959"/>
              <a:gd name="connsiteX137" fmla="*/ 226107 w 4284032"/>
              <a:gd name="connsiteY137" fmla="*/ 2491334 h 3674959"/>
              <a:gd name="connsiteX138" fmla="*/ 454257 w 4284032"/>
              <a:gd name="connsiteY138" fmla="*/ 2359819 h 3674959"/>
              <a:gd name="connsiteX139" fmla="*/ 454115 w 4284032"/>
              <a:gd name="connsiteY139" fmla="*/ 2359737 h 3674959"/>
              <a:gd name="connsiteX140" fmla="*/ 226106 w 4284032"/>
              <a:gd name="connsiteY140" fmla="*/ 2491240 h 3674959"/>
              <a:gd name="connsiteX141" fmla="*/ 225345 w 4284032"/>
              <a:gd name="connsiteY141" fmla="*/ 2491715 h 3674959"/>
              <a:gd name="connsiteX142" fmla="*/ 0 w 4284032"/>
              <a:gd name="connsiteY142" fmla="*/ 2361638 h 3674959"/>
              <a:gd name="connsiteX143" fmla="*/ 1 w 4284032"/>
              <a:gd name="connsiteY143" fmla="*/ 2099582 h 3674959"/>
              <a:gd name="connsiteX144" fmla="*/ 227057 w 4284032"/>
              <a:gd name="connsiteY144" fmla="*/ 1968270 h 3674959"/>
              <a:gd name="connsiteX145" fmla="*/ 227057 w 4284032"/>
              <a:gd name="connsiteY145" fmla="*/ 1706404 h 3674959"/>
              <a:gd name="connsiteX146" fmla="*/ 454115 w 4284032"/>
              <a:gd name="connsiteY146" fmla="*/ 1575376 h 3674959"/>
              <a:gd name="connsiteX147" fmla="*/ 454115 w 4284032"/>
              <a:gd name="connsiteY147" fmla="*/ 1575090 h 3674959"/>
              <a:gd name="connsiteX148" fmla="*/ 454115 w 4284032"/>
              <a:gd name="connsiteY148" fmla="*/ 1312940 h 3674959"/>
              <a:gd name="connsiteX149" fmla="*/ 681268 w 4284032"/>
              <a:gd name="connsiteY149" fmla="*/ 1181912 h 3674959"/>
              <a:gd name="connsiteX150" fmla="*/ 906422 w 4284032"/>
              <a:gd name="connsiteY150" fmla="*/ 1311894 h 3674959"/>
              <a:gd name="connsiteX151" fmla="*/ 906422 w 4284032"/>
              <a:gd name="connsiteY151" fmla="*/ 1311951 h 3674959"/>
              <a:gd name="connsiteX152" fmla="*/ 906423 w 4284032"/>
              <a:gd name="connsiteY152" fmla="*/ 1311951 h 3674959"/>
              <a:gd name="connsiteX153" fmla="*/ 906423 w 4284032"/>
              <a:gd name="connsiteY153" fmla="*/ 1311894 h 3674959"/>
              <a:gd name="connsiteX154" fmla="*/ 906472 w 4284032"/>
              <a:gd name="connsiteY154" fmla="*/ 1311921 h 3674959"/>
              <a:gd name="connsiteX155" fmla="*/ 906993 w 4284032"/>
              <a:gd name="connsiteY155" fmla="*/ 1311609 h 3674959"/>
              <a:gd name="connsiteX156" fmla="*/ 1135382 w 4284032"/>
              <a:gd name="connsiteY156" fmla="*/ 1179725 h 3674959"/>
              <a:gd name="connsiteX157" fmla="*/ 1135667 w 4284032"/>
              <a:gd name="connsiteY157" fmla="*/ 1179890 h 3674959"/>
              <a:gd name="connsiteX158" fmla="*/ 1135667 w 4284032"/>
              <a:gd name="connsiteY158" fmla="*/ 919762 h 3674959"/>
              <a:gd name="connsiteX159" fmla="*/ 1362630 w 4284032"/>
              <a:gd name="connsiteY159" fmla="*/ 789210 h 3674959"/>
              <a:gd name="connsiteX160" fmla="*/ 1587785 w 4284032"/>
              <a:gd name="connsiteY160" fmla="*/ 919191 h 3674959"/>
              <a:gd name="connsiteX161" fmla="*/ 1587785 w 4284032"/>
              <a:gd name="connsiteY161" fmla="*/ 1183434 h 3674959"/>
              <a:gd name="connsiteX162" fmla="*/ 1816745 w 4284032"/>
              <a:gd name="connsiteY162" fmla="*/ 1315603 h 3674959"/>
              <a:gd name="connsiteX163" fmla="*/ 2045038 w 4284032"/>
              <a:gd name="connsiteY163" fmla="*/ 1184005 h 3674959"/>
              <a:gd name="connsiteX164" fmla="*/ 2045990 w 4284032"/>
              <a:gd name="connsiteY164" fmla="*/ 1183434 h 3674959"/>
              <a:gd name="connsiteX165" fmla="*/ 2271240 w 4284032"/>
              <a:gd name="connsiteY165" fmla="*/ 1313416 h 3674959"/>
              <a:gd name="connsiteX166" fmla="*/ 2498297 w 4284032"/>
              <a:gd name="connsiteY166" fmla="*/ 1182388 h 3674959"/>
              <a:gd name="connsiteX167" fmla="*/ 2725450 w 4284032"/>
              <a:gd name="connsiteY167" fmla="*/ 1313416 h 3674959"/>
              <a:gd name="connsiteX168" fmla="*/ 2950605 w 4284032"/>
              <a:gd name="connsiteY168" fmla="*/ 1183434 h 3674959"/>
              <a:gd name="connsiteX169" fmla="*/ 2952507 w 4284032"/>
              <a:gd name="connsiteY169" fmla="*/ 1182388 h 3674959"/>
              <a:gd name="connsiteX170" fmla="*/ 2952507 w 4284032"/>
              <a:gd name="connsiteY170" fmla="*/ 919762 h 3674959"/>
              <a:gd name="connsiteX171" fmla="*/ 3179469 w 4284032"/>
              <a:gd name="connsiteY171" fmla="*/ 789210 h 3674959"/>
              <a:gd name="connsiteX172" fmla="*/ 3406336 w 4284032"/>
              <a:gd name="connsiteY172" fmla="*/ 920072 h 3674959"/>
              <a:gd name="connsiteX173" fmla="*/ 3406336 w 4284032"/>
              <a:gd name="connsiteY173" fmla="*/ 919762 h 3674959"/>
              <a:gd name="connsiteX174" fmla="*/ 3179184 w 4284032"/>
              <a:gd name="connsiteY174" fmla="*/ 788734 h 3674959"/>
              <a:gd name="connsiteX175" fmla="*/ 2952127 w 4284032"/>
              <a:gd name="connsiteY175" fmla="*/ 919762 h 3674959"/>
              <a:gd name="connsiteX176" fmla="*/ 2952127 w 4284032"/>
              <a:gd name="connsiteY176" fmla="*/ 1181913 h 3674959"/>
              <a:gd name="connsiteX177" fmla="*/ 2950224 w 4284032"/>
              <a:gd name="connsiteY177" fmla="*/ 1182958 h 3674959"/>
              <a:gd name="connsiteX178" fmla="*/ 2950224 w 4284032"/>
              <a:gd name="connsiteY178" fmla="*/ 918716 h 3674959"/>
              <a:gd name="connsiteX179" fmla="*/ 2951175 w 4284032"/>
              <a:gd name="connsiteY179" fmla="*/ 918145 h 3674959"/>
              <a:gd name="connsiteX180" fmla="*/ 3179184 w 4284032"/>
              <a:gd name="connsiteY180" fmla="*/ 786547 h 3674959"/>
              <a:gd name="connsiteX181" fmla="*/ 3408144 w 4284032"/>
              <a:gd name="connsiteY181" fmla="*/ 918716 h 3674959"/>
              <a:gd name="connsiteX182" fmla="*/ 3408144 w 4284032"/>
              <a:gd name="connsiteY182" fmla="*/ 1182794 h 3674959"/>
              <a:gd name="connsiteX183" fmla="*/ 3408429 w 4284032"/>
              <a:gd name="connsiteY183" fmla="*/ 1182959 h 3674959"/>
              <a:gd name="connsiteX184" fmla="*/ 3633679 w 4284032"/>
              <a:gd name="connsiteY184" fmla="*/ 1312941 h 3674959"/>
              <a:gd name="connsiteX185" fmla="*/ 3860737 w 4284032"/>
              <a:gd name="connsiteY185" fmla="*/ 1181913 h 3674959"/>
              <a:gd name="connsiteX186" fmla="*/ 3860737 w 4284032"/>
              <a:gd name="connsiteY186" fmla="*/ 921664 h 3674959"/>
              <a:gd name="connsiteX187" fmla="*/ 3631491 w 4284032"/>
              <a:gd name="connsiteY187" fmla="*/ 789210 h 3674959"/>
              <a:gd name="connsiteX188" fmla="*/ 3631491 w 4284032"/>
              <a:gd name="connsiteY188" fmla="*/ 525252 h 3674959"/>
              <a:gd name="connsiteX189" fmla="*/ 3632443 w 4284032"/>
              <a:gd name="connsiteY189" fmla="*/ 524777 h 3674959"/>
              <a:gd name="connsiteX190" fmla="*/ 3858644 w 4284032"/>
              <a:gd name="connsiteY190" fmla="*/ 394224 h 3674959"/>
              <a:gd name="connsiteX191" fmla="*/ 3858644 w 4284032"/>
              <a:gd name="connsiteY191" fmla="*/ 132074 h 3674959"/>
              <a:gd name="connsiteX192" fmla="*/ 3859500 w 4284032"/>
              <a:gd name="connsiteY192" fmla="*/ 131598 h 3674959"/>
              <a:gd name="connsiteX193" fmla="*/ 4087604 w 4284032"/>
              <a:gd name="connsiteY193" fmla="*/ 0 h 3674959"/>
              <a:gd name="connsiteX0" fmla="*/ 2270859 w 4284032"/>
              <a:gd name="connsiteY0" fmla="*/ 3037126 h 3561617"/>
              <a:gd name="connsiteX1" fmla="*/ 2045609 w 4284032"/>
              <a:gd name="connsiteY1" fmla="*/ 3167108 h 3561617"/>
              <a:gd name="connsiteX2" fmla="*/ 2045609 w 4284032"/>
              <a:gd name="connsiteY2" fmla="*/ 3427071 h 3561617"/>
              <a:gd name="connsiteX3" fmla="*/ 2270859 w 4284032"/>
              <a:gd name="connsiteY3" fmla="*/ 3556958 h 3561617"/>
              <a:gd name="connsiteX4" fmla="*/ 2496109 w 4284032"/>
              <a:gd name="connsiteY4" fmla="*/ 3427261 h 3561617"/>
              <a:gd name="connsiteX5" fmla="*/ 2496109 w 4284032"/>
              <a:gd name="connsiteY5" fmla="*/ 3167108 h 3561617"/>
              <a:gd name="connsiteX6" fmla="*/ 2270859 w 4284032"/>
              <a:gd name="connsiteY6" fmla="*/ 3037126 h 3561617"/>
              <a:gd name="connsiteX7" fmla="*/ 3631492 w 4284032"/>
              <a:gd name="connsiteY7" fmla="*/ 3037125 h 3561617"/>
              <a:gd name="connsiteX8" fmla="*/ 3406337 w 4284032"/>
              <a:gd name="connsiteY8" fmla="*/ 3167107 h 3561617"/>
              <a:gd name="connsiteX9" fmla="*/ 3406337 w 4284032"/>
              <a:gd name="connsiteY9" fmla="*/ 3427070 h 3561617"/>
              <a:gd name="connsiteX10" fmla="*/ 3631492 w 4284032"/>
              <a:gd name="connsiteY10" fmla="*/ 3556957 h 3561617"/>
              <a:gd name="connsiteX11" fmla="*/ 3856742 w 4284032"/>
              <a:gd name="connsiteY11" fmla="*/ 3427260 h 3561617"/>
              <a:gd name="connsiteX12" fmla="*/ 3856742 w 4284032"/>
              <a:gd name="connsiteY12" fmla="*/ 3167107 h 3561617"/>
              <a:gd name="connsiteX13" fmla="*/ 3631492 w 4284032"/>
              <a:gd name="connsiteY13" fmla="*/ 3037125 h 3561617"/>
              <a:gd name="connsiteX14" fmla="*/ 3631777 w 4284032"/>
              <a:gd name="connsiteY14" fmla="*/ 3033036 h 3561617"/>
              <a:gd name="connsiteX15" fmla="*/ 3633680 w 4284032"/>
              <a:gd name="connsiteY15" fmla="*/ 3034177 h 3561617"/>
              <a:gd name="connsiteX16" fmla="*/ 3633680 w 4284032"/>
              <a:gd name="connsiteY16" fmla="*/ 3034342 h 3561617"/>
              <a:gd name="connsiteX17" fmla="*/ 3860451 w 4284032"/>
              <a:gd name="connsiteY17" fmla="*/ 3165205 h 3561617"/>
              <a:gd name="connsiteX18" fmla="*/ 3860451 w 4284032"/>
              <a:gd name="connsiteY18" fmla="*/ 3165966 h 3561617"/>
              <a:gd name="connsiteX19" fmla="*/ 3860452 w 4284032"/>
              <a:gd name="connsiteY19" fmla="*/ 3165966 h 3561617"/>
              <a:gd name="connsiteX20" fmla="*/ 3860452 w 4284032"/>
              <a:gd name="connsiteY20" fmla="*/ 3429447 h 3561617"/>
              <a:gd name="connsiteX21" fmla="*/ 3631492 w 4284032"/>
              <a:gd name="connsiteY21" fmla="*/ 3561616 h 3561617"/>
              <a:gd name="connsiteX22" fmla="*/ 3402532 w 4284032"/>
              <a:gd name="connsiteY22" fmla="*/ 3429447 h 3561617"/>
              <a:gd name="connsiteX23" fmla="*/ 3402532 w 4284032"/>
              <a:gd name="connsiteY23" fmla="*/ 3165205 h 3561617"/>
              <a:gd name="connsiteX24" fmla="*/ 3403483 w 4284032"/>
              <a:gd name="connsiteY24" fmla="*/ 3164634 h 3561617"/>
              <a:gd name="connsiteX25" fmla="*/ 3631777 w 4284032"/>
              <a:gd name="connsiteY25" fmla="*/ 3033036 h 3561617"/>
              <a:gd name="connsiteX26" fmla="*/ 3633394 w 4284032"/>
              <a:gd name="connsiteY26" fmla="*/ 2250769 h 3561617"/>
              <a:gd name="connsiteX27" fmla="*/ 3407763 w 4284032"/>
              <a:gd name="connsiteY27" fmla="*/ 2380750 h 3561617"/>
              <a:gd name="connsiteX28" fmla="*/ 3407763 w 4284032"/>
              <a:gd name="connsiteY28" fmla="*/ 2640714 h 3561617"/>
              <a:gd name="connsiteX29" fmla="*/ 3633013 w 4284032"/>
              <a:gd name="connsiteY29" fmla="*/ 2770696 h 3561617"/>
              <a:gd name="connsiteX30" fmla="*/ 3858263 w 4284032"/>
              <a:gd name="connsiteY30" fmla="*/ 2640714 h 3561617"/>
              <a:gd name="connsiteX31" fmla="*/ 3858644 w 4284032"/>
              <a:gd name="connsiteY31" fmla="*/ 2380750 h 3561617"/>
              <a:gd name="connsiteX32" fmla="*/ 3633394 w 4284032"/>
              <a:gd name="connsiteY32" fmla="*/ 2250769 h 3561617"/>
              <a:gd name="connsiteX33" fmla="*/ 454116 w 4284032"/>
              <a:gd name="connsiteY33" fmla="*/ 2250768 h 3561617"/>
              <a:gd name="connsiteX34" fmla="*/ 228961 w 4284032"/>
              <a:gd name="connsiteY34" fmla="*/ 2380750 h 3561617"/>
              <a:gd name="connsiteX35" fmla="*/ 228961 w 4284032"/>
              <a:gd name="connsiteY35" fmla="*/ 2640714 h 3561617"/>
              <a:gd name="connsiteX36" fmla="*/ 454116 w 4284032"/>
              <a:gd name="connsiteY36" fmla="*/ 2770695 h 3561617"/>
              <a:gd name="connsiteX37" fmla="*/ 679366 w 4284032"/>
              <a:gd name="connsiteY37" fmla="*/ 2640714 h 3561617"/>
              <a:gd name="connsiteX38" fmla="*/ 679366 w 4284032"/>
              <a:gd name="connsiteY38" fmla="*/ 2380750 h 3561617"/>
              <a:gd name="connsiteX39" fmla="*/ 454116 w 4284032"/>
              <a:gd name="connsiteY39" fmla="*/ 2250768 h 3561617"/>
              <a:gd name="connsiteX40" fmla="*/ 1137285 w 4284032"/>
              <a:gd name="connsiteY40" fmla="*/ 1593822 h 3561617"/>
              <a:gd name="connsiteX41" fmla="*/ 1136904 w 4284032"/>
              <a:gd name="connsiteY41" fmla="*/ 1594051 h 3561617"/>
              <a:gd name="connsiteX42" fmla="*/ 1136904 w 4284032"/>
              <a:gd name="connsiteY42" fmla="*/ 1856258 h 3561617"/>
              <a:gd name="connsiteX43" fmla="*/ 1135953 w 4284032"/>
              <a:gd name="connsiteY43" fmla="*/ 1856734 h 3561617"/>
              <a:gd name="connsiteX44" fmla="*/ 908238 w 4284032"/>
              <a:gd name="connsiteY44" fmla="*/ 1987998 h 3561617"/>
              <a:gd name="connsiteX45" fmla="*/ 908325 w 4284032"/>
              <a:gd name="connsiteY45" fmla="*/ 1988048 h 3561617"/>
              <a:gd name="connsiteX46" fmla="*/ 1136619 w 4284032"/>
              <a:gd name="connsiteY46" fmla="*/ 1856449 h 3561617"/>
              <a:gd name="connsiteX47" fmla="*/ 1137570 w 4284032"/>
              <a:gd name="connsiteY47" fmla="*/ 1855974 h 3561617"/>
              <a:gd name="connsiteX48" fmla="*/ 1137570 w 4284032"/>
              <a:gd name="connsiteY48" fmla="*/ 1593944 h 3561617"/>
              <a:gd name="connsiteX49" fmla="*/ 1137285 w 4284032"/>
              <a:gd name="connsiteY49" fmla="*/ 1594108 h 3561617"/>
              <a:gd name="connsiteX50" fmla="*/ 1137285 w 4284032"/>
              <a:gd name="connsiteY50" fmla="*/ 1593822 h 3561617"/>
              <a:gd name="connsiteX51" fmla="*/ 975044 w 4284032"/>
              <a:gd name="connsiteY51" fmla="*/ 1502627 h 3561617"/>
              <a:gd name="connsiteX52" fmla="*/ 1133575 w 4284032"/>
              <a:gd name="connsiteY52" fmla="*/ 1594108 h 3561617"/>
              <a:gd name="connsiteX53" fmla="*/ 1133575 w 4284032"/>
              <a:gd name="connsiteY53" fmla="*/ 1594140 h 3561617"/>
              <a:gd name="connsiteX54" fmla="*/ 975044 w 4284032"/>
              <a:gd name="connsiteY54" fmla="*/ 1502627 h 3561617"/>
              <a:gd name="connsiteX55" fmla="*/ 906422 w 4284032"/>
              <a:gd name="connsiteY55" fmla="*/ 1198964 h 3561617"/>
              <a:gd name="connsiteX56" fmla="*/ 906422 w 4284032"/>
              <a:gd name="connsiteY56" fmla="*/ 1460988 h 3561617"/>
              <a:gd name="connsiteX57" fmla="*/ 906042 w 4284032"/>
              <a:gd name="connsiteY57" fmla="*/ 1461208 h 3561617"/>
              <a:gd name="connsiteX58" fmla="*/ 906042 w 4284032"/>
              <a:gd name="connsiteY58" fmla="*/ 1462795 h 3561617"/>
              <a:gd name="connsiteX59" fmla="*/ 975044 w 4284032"/>
              <a:gd name="connsiteY59" fmla="*/ 1502627 h 3561617"/>
              <a:gd name="connsiteX60" fmla="*/ 908325 w 4284032"/>
              <a:gd name="connsiteY60" fmla="*/ 1464126 h 3561617"/>
              <a:gd name="connsiteX61" fmla="*/ 683075 w 4284032"/>
              <a:gd name="connsiteY61" fmla="*/ 1594108 h 3561617"/>
              <a:gd name="connsiteX62" fmla="*/ 683075 w 4284032"/>
              <a:gd name="connsiteY62" fmla="*/ 1854071 h 3561617"/>
              <a:gd name="connsiteX63" fmla="*/ 908325 w 4284032"/>
              <a:gd name="connsiteY63" fmla="*/ 1984053 h 3561617"/>
              <a:gd name="connsiteX64" fmla="*/ 1133575 w 4284032"/>
              <a:gd name="connsiteY64" fmla="*/ 1854071 h 3561617"/>
              <a:gd name="connsiteX65" fmla="*/ 1133575 w 4284032"/>
              <a:gd name="connsiteY65" fmla="*/ 1594140 h 3561617"/>
              <a:gd name="connsiteX66" fmla="*/ 1135002 w 4284032"/>
              <a:gd name="connsiteY66" fmla="*/ 1594963 h 3561617"/>
              <a:gd name="connsiteX67" fmla="*/ 1135188 w 4284032"/>
              <a:gd name="connsiteY67" fmla="*/ 1594852 h 3561617"/>
              <a:gd name="connsiteX68" fmla="*/ 906423 w 4284032"/>
              <a:gd name="connsiteY68" fmla="*/ 1462795 h 3561617"/>
              <a:gd name="connsiteX69" fmla="*/ 906423 w 4284032"/>
              <a:gd name="connsiteY69" fmla="*/ 1460988 h 3561617"/>
              <a:gd name="connsiteX70" fmla="*/ 906423 w 4284032"/>
              <a:gd name="connsiteY70" fmla="*/ 1198964 h 3561617"/>
              <a:gd name="connsiteX71" fmla="*/ 906422 w 4284032"/>
              <a:gd name="connsiteY71" fmla="*/ 1198964 h 3561617"/>
              <a:gd name="connsiteX72" fmla="*/ 1233066 w 4284032"/>
              <a:gd name="connsiteY72" fmla="*/ 1122894 h 3561617"/>
              <a:gd name="connsiteX73" fmla="*/ 1364342 w 4284032"/>
              <a:gd name="connsiteY73" fmla="*/ 1198837 h 3561617"/>
              <a:gd name="connsiteX74" fmla="*/ 1364342 w 4284032"/>
              <a:gd name="connsiteY74" fmla="*/ 1462700 h 3561617"/>
              <a:gd name="connsiteX75" fmla="*/ 1364627 w 4284032"/>
              <a:gd name="connsiteY75" fmla="*/ 1462510 h 3561617"/>
              <a:gd name="connsiteX76" fmla="*/ 1364627 w 4284032"/>
              <a:gd name="connsiteY76" fmla="*/ 1198838 h 3561617"/>
              <a:gd name="connsiteX77" fmla="*/ 1233066 w 4284032"/>
              <a:gd name="connsiteY77" fmla="*/ 1122894 h 3561617"/>
              <a:gd name="connsiteX78" fmla="*/ 1135382 w 4284032"/>
              <a:gd name="connsiteY78" fmla="*/ 1070757 h 3561617"/>
              <a:gd name="connsiteX79" fmla="*/ 910227 w 4284032"/>
              <a:gd name="connsiteY79" fmla="*/ 1200739 h 3561617"/>
              <a:gd name="connsiteX80" fmla="*/ 910227 w 4284032"/>
              <a:gd name="connsiteY80" fmla="*/ 1460702 h 3561617"/>
              <a:gd name="connsiteX81" fmla="*/ 1135382 w 4284032"/>
              <a:gd name="connsiteY81" fmla="*/ 1590685 h 3561617"/>
              <a:gd name="connsiteX82" fmla="*/ 1360632 w 4284032"/>
              <a:gd name="connsiteY82" fmla="*/ 1460702 h 3561617"/>
              <a:gd name="connsiteX83" fmla="*/ 1360632 w 4284032"/>
              <a:gd name="connsiteY83" fmla="*/ 1200739 h 3561617"/>
              <a:gd name="connsiteX84" fmla="*/ 1135382 w 4284032"/>
              <a:gd name="connsiteY84" fmla="*/ 1070757 h 3561617"/>
              <a:gd name="connsiteX85" fmla="*/ 3860451 w 4284032"/>
              <a:gd name="connsiteY85" fmla="*/ 284115 h 3561617"/>
              <a:gd name="connsiteX86" fmla="*/ 3635296 w 4284032"/>
              <a:gd name="connsiteY86" fmla="*/ 414097 h 3561617"/>
              <a:gd name="connsiteX87" fmla="*/ 3635296 w 4284032"/>
              <a:gd name="connsiteY87" fmla="*/ 674061 h 3561617"/>
              <a:gd name="connsiteX88" fmla="*/ 3860451 w 4284032"/>
              <a:gd name="connsiteY88" fmla="*/ 804043 h 3561617"/>
              <a:gd name="connsiteX89" fmla="*/ 4085701 w 4284032"/>
              <a:gd name="connsiteY89" fmla="*/ 674061 h 3561617"/>
              <a:gd name="connsiteX90" fmla="*/ 4085701 w 4284032"/>
              <a:gd name="connsiteY90" fmla="*/ 414097 h 3561617"/>
              <a:gd name="connsiteX91" fmla="*/ 3860451 w 4284032"/>
              <a:gd name="connsiteY91" fmla="*/ 284115 h 3561617"/>
              <a:gd name="connsiteX92" fmla="*/ 3859500 w 4284032"/>
              <a:gd name="connsiteY92" fmla="*/ 18256 h 3561617"/>
              <a:gd name="connsiteX93" fmla="*/ 4284032 w 4284032"/>
              <a:gd name="connsiteY93" fmla="*/ 0 h 3561617"/>
              <a:gd name="connsiteX94" fmla="*/ 4284032 w 4284032"/>
              <a:gd name="connsiteY94" fmla="*/ 300660 h 3561617"/>
              <a:gd name="connsiteX95" fmla="*/ 4282224 w 4284032"/>
              <a:gd name="connsiteY95" fmla="*/ 300660 h 3561617"/>
              <a:gd name="connsiteX96" fmla="*/ 4282224 w 4284032"/>
              <a:gd name="connsiteY96" fmla="*/ 1873945 h 3561617"/>
              <a:gd name="connsiteX97" fmla="*/ 4087604 w 4284032"/>
              <a:gd name="connsiteY97" fmla="*/ 1986336 h 3561617"/>
              <a:gd name="connsiteX98" fmla="*/ 4087604 w 4284032"/>
              <a:gd name="connsiteY98" fmla="*/ 2248582 h 3561617"/>
              <a:gd name="connsiteX99" fmla="*/ 4282224 w 4284032"/>
              <a:gd name="connsiteY99" fmla="*/ 2360878 h 3561617"/>
              <a:gd name="connsiteX100" fmla="*/ 4282224 w 4284032"/>
              <a:gd name="connsiteY100" fmla="*/ 2660492 h 3561617"/>
              <a:gd name="connsiteX101" fmla="*/ 4087604 w 4284032"/>
              <a:gd name="connsiteY101" fmla="*/ 2772788 h 3561617"/>
              <a:gd name="connsiteX102" fmla="*/ 4087604 w 4284032"/>
              <a:gd name="connsiteY102" fmla="*/ 3034939 h 3561617"/>
              <a:gd name="connsiteX103" fmla="*/ 3860546 w 4284032"/>
              <a:gd name="connsiteY103" fmla="*/ 3165967 h 3561617"/>
              <a:gd name="connsiteX104" fmla="*/ 3860546 w 4284032"/>
              <a:gd name="connsiteY104" fmla="*/ 3165206 h 3561617"/>
              <a:gd name="connsiteX105" fmla="*/ 3633394 w 4284032"/>
              <a:gd name="connsiteY105" fmla="*/ 3033988 h 3561617"/>
              <a:gd name="connsiteX106" fmla="*/ 3633394 w 4284032"/>
              <a:gd name="connsiteY106" fmla="*/ 2774975 h 3561617"/>
              <a:gd name="connsiteX107" fmla="*/ 3404434 w 4284032"/>
              <a:gd name="connsiteY107" fmla="*/ 2642806 h 3561617"/>
              <a:gd name="connsiteX108" fmla="*/ 3179469 w 4284032"/>
              <a:gd name="connsiteY108" fmla="*/ 2772788 h 3561617"/>
              <a:gd name="connsiteX109" fmla="*/ 2952127 w 4284032"/>
              <a:gd name="connsiteY109" fmla="*/ 2641760 h 3561617"/>
              <a:gd name="connsiteX110" fmla="*/ 2725069 w 4284032"/>
              <a:gd name="connsiteY110" fmla="*/ 2772788 h 3561617"/>
              <a:gd name="connsiteX111" fmla="*/ 2725069 w 4284032"/>
              <a:gd name="connsiteY111" fmla="*/ 3034939 h 3561617"/>
              <a:gd name="connsiteX112" fmla="*/ 2499819 w 4284032"/>
              <a:gd name="connsiteY112" fmla="*/ 3167108 h 3561617"/>
              <a:gd name="connsiteX113" fmla="*/ 2499819 w 4284032"/>
              <a:gd name="connsiteY113" fmla="*/ 3429448 h 3561617"/>
              <a:gd name="connsiteX114" fmla="*/ 2270859 w 4284032"/>
              <a:gd name="connsiteY114" fmla="*/ 3561617 h 3561617"/>
              <a:gd name="connsiteX115" fmla="*/ 2041899 w 4284032"/>
              <a:gd name="connsiteY115" fmla="*/ 3429448 h 3561617"/>
              <a:gd name="connsiteX116" fmla="*/ 1816649 w 4284032"/>
              <a:gd name="connsiteY116" fmla="*/ 3559430 h 3561617"/>
              <a:gd name="connsiteX117" fmla="*/ 1589592 w 4284032"/>
              <a:gd name="connsiteY117" fmla="*/ 3428403 h 3561617"/>
              <a:gd name="connsiteX118" fmla="*/ 1589592 w 4284032"/>
              <a:gd name="connsiteY118" fmla="*/ 3165967 h 3561617"/>
              <a:gd name="connsiteX119" fmla="*/ 1362630 w 4284032"/>
              <a:gd name="connsiteY119" fmla="*/ 3034939 h 3561617"/>
              <a:gd name="connsiteX120" fmla="*/ 1362630 w 4284032"/>
              <a:gd name="connsiteY120" fmla="*/ 2774975 h 3561617"/>
              <a:gd name="connsiteX121" fmla="*/ 1591590 w 4284032"/>
              <a:gd name="connsiteY121" fmla="*/ 2642806 h 3561617"/>
              <a:gd name="connsiteX122" fmla="*/ 1591590 w 4284032"/>
              <a:gd name="connsiteY122" fmla="*/ 2378564 h 3561617"/>
              <a:gd name="connsiteX123" fmla="*/ 1362630 w 4284032"/>
              <a:gd name="connsiteY123" fmla="*/ 2246395 h 3561617"/>
              <a:gd name="connsiteX124" fmla="*/ 1134336 w 4284032"/>
              <a:gd name="connsiteY124" fmla="*/ 2377898 h 3561617"/>
              <a:gd name="connsiteX125" fmla="*/ 1133384 w 4284032"/>
              <a:gd name="connsiteY125" fmla="*/ 2378469 h 3561617"/>
              <a:gd name="connsiteX126" fmla="*/ 1135192 w 4284032"/>
              <a:gd name="connsiteY126" fmla="*/ 2379515 h 3561617"/>
              <a:gd name="connsiteX127" fmla="*/ 1135192 w 4284032"/>
              <a:gd name="connsiteY127" fmla="*/ 2641665 h 3561617"/>
              <a:gd name="connsiteX128" fmla="*/ 908134 w 4284032"/>
              <a:gd name="connsiteY128" fmla="*/ 2772693 h 3561617"/>
              <a:gd name="connsiteX129" fmla="*/ 908134 w 4284032"/>
              <a:gd name="connsiteY129" fmla="*/ 3034939 h 3561617"/>
              <a:gd name="connsiteX130" fmla="*/ 681077 w 4284032"/>
              <a:gd name="connsiteY130" fmla="*/ 3165967 h 3561617"/>
              <a:gd name="connsiteX131" fmla="*/ 454115 w 4284032"/>
              <a:gd name="connsiteY131" fmla="*/ 3034939 h 3561617"/>
              <a:gd name="connsiteX132" fmla="*/ 454115 w 4284032"/>
              <a:gd name="connsiteY132" fmla="*/ 2774975 h 3561617"/>
              <a:gd name="connsiteX133" fmla="*/ 454259 w 4284032"/>
              <a:gd name="connsiteY133" fmla="*/ 2774892 h 3561617"/>
              <a:gd name="connsiteX134" fmla="*/ 225441 w 4284032"/>
              <a:gd name="connsiteY134" fmla="*/ 2642805 h 3561617"/>
              <a:gd name="connsiteX135" fmla="*/ 225441 w 4284032"/>
              <a:gd name="connsiteY135" fmla="*/ 2378563 h 3561617"/>
              <a:gd name="connsiteX136" fmla="*/ 225346 w 4284032"/>
              <a:gd name="connsiteY136" fmla="*/ 2378468 h 3561617"/>
              <a:gd name="connsiteX137" fmla="*/ 226107 w 4284032"/>
              <a:gd name="connsiteY137" fmla="*/ 2377992 h 3561617"/>
              <a:gd name="connsiteX138" fmla="*/ 454257 w 4284032"/>
              <a:gd name="connsiteY138" fmla="*/ 2246477 h 3561617"/>
              <a:gd name="connsiteX139" fmla="*/ 454115 w 4284032"/>
              <a:gd name="connsiteY139" fmla="*/ 2246395 h 3561617"/>
              <a:gd name="connsiteX140" fmla="*/ 226106 w 4284032"/>
              <a:gd name="connsiteY140" fmla="*/ 2377898 h 3561617"/>
              <a:gd name="connsiteX141" fmla="*/ 225345 w 4284032"/>
              <a:gd name="connsiteY141" fmla="*/ 2378373 h 3561617"/>
              <a:gd name="connsiteX142" fmla="*/ 0 w 4284032"/>
              <a:gd name="connsiteY142" fmla="*/ 2248296 h 3561617"/>
              <a:gd name="connsiteX143" fmla="*/ 1 w 4284032"/>
              <a:gd name="connsiteY143" fmla="*/ 1986240 h 3561617"/>
              <a:gd name="connsiteX144" fmla="*/ 227057 w 4284032"/>
              <a:gd name="connsiteY144" fmla="*/ 1854928 h 3561617"/>
              <a:gd name="connsiteX145" fmla="*/ 227057 w 4284032"/>
              <a:gd name="connsiteY145" fmla="*/ 1593062 h 3561617"/>
              <a:gd name="connsiteX146" fmla="*/ 454115 w 4284032"/>
              <a:gd name="connsiteY146" fmla="*/ 1462034 h 3561617"/>
              <a:gd name="connsiteX147" fmla="*/ 454115 w 4284032"/>
              <a:gd name="connsiteY147" fmla="*/ 1461748 h 3561617"/>
              <a:gd name="connsiteX148" fmla="*/ 454115 w 4284032"/>
              <a:gd name="connsiteY148" fmla="*/ 1199598 h 3561617"/>
              <a:gd name="connsiteX149" fmla="*/ 681268 w 4284032"/>
              <a:gd name="connsiteY149" fmla="*/ 1068570 h 3561617"/>
              <a:gd name="connsiteX150" fmla="*/ 906422 w 4284032"/>
              <a:gd name="connsiteY150" fmla="*/ 1198552 h 3561617"/>
              <a:gd name="connsiteX151" fmla="*/ 906422 w 4284032"/>
              <a:gd name="connsiteY151" fmla="*/ 1198609 h 3561617"/>
              <a:gd name="connsiteX152" fmla="*/ 906423 w 4284032"/>
              <a:gd name="connsiteY152" fmla="*/ 1198609 h 3561617"/>
              <a:gd name="connsiteX153" fmla="*/ 906423 w 4284032"/>
              <a:gd name="connsiteY153" fmla="*/ 1198552 h 3561617"/>
              <a:gd name="connsiteX154" fmla="*/ 906472 w 4284032"/>
              <a:gd name="connsiteY154" fmla="*/ 1198579 h 3561617"/>
              <a:gd name="connsiteX155" fmla="*/ 906993 w 4284032"/>
              <a:gd name="connsiteY155" fmla="*/ 1198267 h 3561617"/>
              <a:gd name="connsiteX156" fmla="*/ 1135382 w 4284032"/>
              <a:gd name="connsiteY156" fmla="*/ 1066383 h 3561617"/>
              <a:gd name="connsiteX157" fmla="*/ 1135667 w 4284032"/>
              <a:gd name="connsiteY157" fmla="*/ 1066548 h 3561617"/>
              <a:gd name="connsiteX158" fmla="*/ 1135667 w 4284032"/>
              <a:gd name="connsiteY158" fmla="*/ 806420 h 3561617"/>
              <a:gd name="connsiteX159" fmla="*/ 1362630 w 4284032"/>
              <a:gd name="connsiteY159" fmla="*/ 675868 h 3561617"/>
              <a:gd name="connsiteX160" fmla="*/ 1587785 w 4284032"/>
              <a:gd name="connsiteY160" fmla="*/ 805849 h 3561617"/>
              <a:gd name="connsiteX161" fmla="*/ 1587785 w 4284032"/>
              <a:gd name="connsiteY161" fmla="*/ 1070092 h 3561617"/>
              <a:gd name="connsiteX162" fmla="*/ 1816745 w 4284032"/>
              <a:gd name="connsiteY162" fmla="*/ 1202261 h 3561617"/>
              <a:gd name="connsiteX163" fmla="*/ 2045038 w 4284032"/>
              <a:gd name="connsiteY163" fmla="*/ 1070663 h 3561617"/>
              <a:gd name="connsiteX164" fmla="*/ 2045990 w 4284032"/>
              <a:gd name="connsiteY164" fmla="*/ 1070092 h 3561617"/>
              <a:gd name="connsiteX165" fmla="*/ 2271240 w 4284032"/>
              <a:gd name="connsiteY165" fmla="*/ 1200074 h 3561617"/>
              <a:gd name="connsiteX166" fmla="*/ 2498297 w 4284032"/>
              <a:gd name="connsiteY166" fmla="*/ 1069046 h 3561617"/>
              <a:gd name="connsiteX167" fmla="*/ 2725450 w 4284032"/>
              <a:gd name="connsiteY167" fmla="*/ 1200074 h 3561617"/>
              <a:gd name="connsiteX168" fmla="*/ 2950605 w 4284032"/>
              <a:gd name="connsiteY168" fmla="*/ 1070092 h 3561617"/>
              <a:gd name="connsiteX169" fmla="*/ 2952507 w 4284032"/>
              <a:gd name="connsiteY169" fmla="*/ 1069046 h 3561617"/>
              <a:gd name="connsiteX170" fmla="*/ 2952507 w 4284032"/>
              <a:gd name="connsiteY170" fmla="*/ 806420 h 3561617"/>
              <a:gd name="connsiteX171" fmla="*/ 3179469 w 4284032"/>
              <a:gd name="connsiteY171" fmla="*/ 675868 h 3561617"/>
              <a:gd name="connsiteX172" fmla="*/ 3406336 w 4284032"/>
              <a:gd name="connsiteY172" fmla="*/ 806730 h 3561617"/>
              <a:gd name="connsiteX173" fmla="*/ 3406336 w 4284032"/>
              <a:gd name="connsiteY173" fmla="*/ 806420 h 3561617"/>
              <a:gd name="connsiteX174" fmla="*/ 3179184 w 4284032"/>
              <a:gd name="connsiteY174" fmla="*/ 675392 h 3561617"/>
              <a:gd name="connsiteX175" fmla="*/ 2952127 w 4284032"/>
              <a:gd name="connsiteY175" fmla="*/ 806420 h 3561617"/>
              <a:gd name="connsiteX176" fmla="*/ 2952127 w 4284032"/>
              <a:gd name="connsiteY176" fmla="*/ 1068571 h 3561617"/>
              <a:gd name="connsiteX177" fmla="*/ 2950224 w 4284032"/>
              <a:gd name="connsiteY177" fmla="*/ 1069616 h 3561617"/>
              <a:gd name="connsiteX178" fmla="*/ 2950224 w 4284032"/>
              <a:gd name="connsiteY178" fmla="*/ 805374 h 3561617"/>
              <a:gd name="connsiteX179" fmla="*/ 2951175 w 4284032"/>
              <a:gd name="connsiteY179" fmla="*/ 804803 h 3561617"/>
              <a:gd name="connsiteX180" fmla="*/ 3179184 w 4284032"/>
              <a:gd name="connsiteY180" fmla="*/ 673205 h 3561617"/>
              <a:gd name="connsiteX181" fmla="*/ 3408144 w 4284032"/>
              <a:gd name="connsiteY181" fmla="*/ 805374 h 3561617"/>
              <a:gd name="connsiteX182" fmla="*/ 3408144 w 4284032"/>
              <a:gd name="connsiteY182" fmla="*/ 1069452 h 3561617"/>
              <a:gd name="connsiteX183" fmla="*/ 3408429 w 4284032"/>
              <a:gd name="connsiteY183" fmla="*/ 1069617 h 3561617"/>
              <a:gd name="connsiteX184" fmla="*/ 3633679 w 4284032"/>
              <a:gd name="connsiteY184" fmla="*/ 1199599 h 3561617"/>
              <a:gd name="connsiteX185" fmla="*/ 3860737 w 4284032"/>
              <a:gd name="connsiteY185" fmla="*/ 1068571 h 3561617"/>
              <a:gd name="connsiteX186" fmla="*/ 3860737 w 4284032"/>
              <a:gd name="connsiteY186" fmla="*/ 808322 h 3561617"/>
              <a:gd name="connsiteX187" fmla="*/ 3631491 w 4284032"/>
              <a:gd name="connsiteY187" fmla="*/ 675868 h 3561617"/>
              <a:gd name="connsiteX188" fmla="*/ 3631491 w 4284032"/>
              <a:gd name="connsiteY188" fmla="*/ 411910 h 3561617"/>
              <a:gd name="connsiteX189" fmla="*/ 3632443 w 4284032"/>
              <a:gd name="connsiteY189" fmla="*/ 411435 h 3561617"/>
              <a:gd name="connsiteX190" fmla="*/ 3858644 w 4284032"/>
              <a:gd name="connsiteY190" fmla="*/ 280882 h 3561617"/>
              <a:gd name="connsiteX191" fmla="*/ 3858644 w 4284032"/>
              <a:gd name="connsiteY191" fmla="*/ 18732 h 3561617"/>
              <a:gd name="connsiteX192" fmla="*/ 3859500 w 4284032"/>
              <a:gd name="connsiteY192" fmla="*/ 18256 h 3561617"/>
              <a:gd name="connsiteX0" fmla="*/ 2270859 w 4284032"/>
              <a:gd name="connsiteY0" fmla="*/ 3037126 h 3561617"/>
              <a:gd name="connsiteX1" fmla="*/ 2045609 w 4284032"/>
              <a:gd name="connsiteY1" fmla="*/ 3167108 h 3561617"/>
              <a:gd name="connsiteX2" fmla="*/ 2045609 w 4284032"/>
              <a:gd name="connsiteY2" fmla="*/ 3427071 h 3561617"/>
              <a:gd name="connsiteX3" fmla="*/ 2270859 w 4284032"/>
              <a:gd name="connsiteY3" fmla="*/ 3556958 h 3561617"/>
              <a:gd name="connsiteX4" fmla="*/ 2496109 w 4284032"/>
              <a:gd name="connsiteY4" fmla="*/ 3427261 h 3561617"/>
              <a:gd name="connsiteX5" fmla="*/ 2496109 w 4284032"/>
              <a:gd name="connsiteY5" fmla="*/ 3167108 h 3561617"/>
              <a:gd name="connsiteX6" fmla="*/ 2270859 w 4284032"/>
              <a:gd name="connsiteY6" fmla="*/ 3037126 h 3561617"/>
              <a:gd name="connsiteX7" fmla="*/ 3631492 w 4284032"/>
              <a:gd name="connsiteY7" fmla="*/ 3037125 h 3561617"/>
              <a:gd name="connsiteX8" fmla="*/ 3406337 w 4284032"/>
              <a:gd name="connsiteY8" fmla="*/ 3167107 h 3561617"/>
              <a:gd name="connsiteX9" fmla="*/ 3406337 w 4284032"/>
              <a:gd name="connsiteY9" fmla="*/ 3427070 h 3561617"/>
              <a:gd name="connsiteX10" fmla="*/ 3631492 w 4284032"/>
              <a:gd name="connsiteY10" fmla="*/ 3556957 h 3561617"/>
              <a:gd name="connsiteX11" fmla="*/ 3856742 w 4284032"/>
              <a:gd name="connsiteY11" fmla="*/ 3427260 h 3561617"/>
              <a:gd name="connsiteX12" fmla="*/ 3856742 w 4284032"/>
              <a:gd name="connsiteY12" fmla="*/ 3167107 h 3561617"/>
              <a:gd name="connsiteX13" fmla="*/ 3631492 w 4284032"/>
              <a:gd name="connsiteY13" fmla="*/ 3037125 h 3561617"/>
              <a:gd name="connsiteX14" fmla="*/ 3631777 w 4284032"/>
              <a:gd name="connsiteY14" fmla="*/ 3033036 h 3561617"/>
              <a:gd name="connsiteX15" fmla="*/ 3633680 w 4284032"/>
              <a:gd name="connsiteY15" fmla="*/ 3034177 h 3561617"/>
              <a:gd name="connsiteX16" fmla="*/ 3633680 w 4284032"/>
              <a:gd name="connsiteY16" fmla="*/ 3034342 h 3561617"/>
              <a:gd name="connsiteX17" fmla="*/ 3860451 w 4284032"/>
              <a:gd name="connsiteY17" fmla="*/ 3165205 h 3561617"/>
              <a:gd name="connsiteX18" fmla="*/ 3860451 w 4284032"/>
              <a:gd name="connsiteY18" fmla="*/ 3165966 h 3561617"/>
              <a:gd name="connsiteX19" fmla="*/ 3860452 w 4284032"/>
              <a:gd name="connsiteY19" fmla="*/ 3165966 h 3561617"/>
              <a:gd name="connsiteX20" fmla="*/ 3860452 w 4284032"/>
              <a:gd name="connsiteY20" fmla="*/ 3429447 h 3561617"/>
              <a:gd name="connsiteX21" fmla="*/ 3631492 w 4284032"/>
              <a:gd name="connsiteY21" fmla="*/ 3561616 h 3561617"/>
              <a:gd name="connsiteX22" fmla="*/ 3402532 w 4284032"/>
              <a:gd name="connsiteY22" fmla="*/ 3429447 h 3561617"/>
              <a:gd name="connsiteX23" fmla="*/ 3402532 w 4284032"/>
              <a:gd name="connsiteY23" fmla="*/ 3165205 h 3561617"/>
              <a:gd name="connsiteX24" fmla="*/ 3403483 w 4284032"/>
              <a:gd name="connsiteY24" fmla="*/ 3164634 h 3561617"/>
              <a:gd name="connsiteX25" fmla="*/ 3631777 w 4284032"/>
              <a:gd name="connsiteY25" fmla="*/ 3033036 h 3561617"/>
              <a:gd name="connsiteX26" fmla="*/ 3633394 w 4284032"/>
              <a:gd name="connsiteY26" fmla="*/ 2250769 h 3561617"/>
              <a:gd name="connsiteX27" fmla="*/ 3407763 w 4284032"/>
              <a:gd name="connsiteY27" fmla="*/ 2380750 h 3561617"/>
              <a:gd name="connsiteX28" fmla="*/ 3407763 w 4284032"/>
              <a:gd name="connsiteY28" fmla="*/ 2640714 h 3561617"/>
              <a:gd name="connsiteX29" fmla="*/ 3633013 w 4284032"/>
              <a:gd name="connsiteY29" fmla="*/ 2770696 h 3561617"/>
              <a:gd name="connsiteX30" fmla="*/ 3858263 w 4284032"/>
              <a:gd name="connsiteY30" fmla="*/ 2640714 h 3561617"/>
              <a:gd name="connsiteX31" fmla="*/ 3858644 w 4284032"/>
              <a:gd name="connsiteY31" fmla="*/ 2380750 h 3561617"/>
              <a:gd name="connsiteX32" fmla="*/ 3633394 w 4284032"/>
              <a:gd name="connsiteY32" fmla="*/ 2250769 h 3561617"/>
              <a:gd name="connsiteX33" fmla="*/ 454116 w 4284032"/>
              <a:gd name="connsiteY33" fmla="*/ 2250768 h 3561617"/>
              <a:gd name="connsiteX34" fmla="*/ 228961 w 4284032"/>
              <a:gd name="connsiteY34" fmla="*/ 2380750 h 3561617"/>
              <a:gd name="connsiteX35" fmla="*/ 228961 w 4284032"/>
              <a:gd name="connsiteY35" fmla="*/ 2640714 h 3561617"/>
              <a:gd name="connsiteX36" fmla="*/ 454116 w 4284032"/>
              <a:gd name="connsiteY36" fmla="*/ 2770695 h 3561617"/>
              <a:gd name="connsiteX37" fmla="*/ 679366 w 4284032"/>
              <a:gd name="connsiteY37" fmla="*/ 2640714 h 3561617"/>
              <a:gd name="connsiteX38" fmla="*/ 679366 w 4284032"/>
              <a:gd name="connsiteY38" fmla="*/ 2380750 h 3561617"/>
              <a:gd name="connsiteX39" fmla="*/ 454116 w 4284032"/>
              <a:gd name="connsiteY39" fmla="*/ 2250768 h 3561617"/>
              <a:gd name="connsiteX40" fmla="*/ 1137285 w 4284032"/>
              <a:gd name="connsiteY40" fmla="*/ 1593822 h 3561617"/>
              <a:gd name="connsiteX41" fmla="*/ 1136904 w 4284032"/>
              <a:gd name="connsiteY41" fmla="*/ 1594051 h 3561617"/>
              <a:gd name="connsiteX42" fmla="*/ 1136904 w 4284032"/>
              <a:gd name="connsiteY42" fmla="*/ 1856258 h 3561617"/>
              <a:gd name="connsiteX43" fmla="*/ 1135953 w 4284032"/>
              <a:gd name="connsiteY43" fmla="*/ 1856734 h 3561617"/>
              <a:gd name="connsiteX44" fmla="*/ 908238 w 4284032"/>
              <a:gd name="connsiteY44" fmla="*/ 1987998 h 3561617"/>
              <a:gd name="connsiteX45" fmla="*/ 908325 w 4284032"/>
              <a:gd name="connsiteY45" fmla="*/ 1988048 h 3561617"/>
              <a:gd name="connsiteX46" fmla="*/ 1136619 w 4284032"/>
              <a:gd name="connsiteY46" fmla="*/ 1856449 h 3561617"/>
              <a:gd name="connsiteX47" fmla="*/ 1137570 w 4284032"/>
              <a:gd name="connsiteY47" fmla="*/ 1855974 h 3561617"/>
              <a:gd name="connsiteX48" fmla="*/ 1137570 w 4284032"/>
              <a:gd name="connsiteY48" fmla="*/ 1593944 h 3561617"/>
              <a:gd name="connsiteX49" fmla="*/ 1137285 w 4284032"/>
              <a:gd name="connsiteY49" fmla="*/ 1594108 h 3561617"/>
              <a:gd name="connsiteX50" fmla="*/ 1137285 w 4284032"/>
              <a:gd name="connsiteY50" fmla="*/ 1593822 h 3561617"/>
              <a:gd name="connsiteX51" fmla="*/ 975044 w 4284032"/>
              <a:gd name="connsiteY51" fmla="*/ 1502627 h 3561617"/>
              <a:gd name="connsiteX52" fmla="*/ 1133575 w 4284032"/>
              <a:gd name="connsiteY52" fmla="*/ 1594108 h 3561617"/>
              <a:gd name="connsiteX53" fmla="*/ 1133575 w 4284032"/>
              <a:gd name="connsiteY53" fmla="*/ 1594140 h 3561617"/>
              <a:gd name="connsiteX54" fmla="*/ 975044 w 4284032"/>
              <a:gd name="connsiteY54" fmla="*/ 1502627 h 3561617"/>
              <a:gd name="connsiteX55" fmla="*/ 906422 w 4284032"/>
              <a:gd name="connsiteY55" fmla="*/ 1198964 h 3561617"/>
              <a:gd name="connsiteX56" fmla="*/ 906422 w 4284032"/>
              <a:gd name="connsiteY56" fmla="*/ 1460988 h 3561617"/>
              <a:gd name="connsiteX57" fmla="*/ 906042 w 4284032"/>
              <a:gd name="connsiteY57" fmla="*/ 1461208 h 3561617"/>
              <a:gd name="connsiteX58" fmla="*/ 906042 w 4284032"/>
              <a:gd name="connsiteY58" fmla="*/ 1462795 h 3561617"/>
              <a:gd name="connsiteX59" fmla="*/ 975044 w 4284032"/>
              <a:gd name="connsiteY59" fmla="*/ 1502627 h 3561617"/>
              <a:gd name="connsiteX60" fmla="*/ 908325 w 4284032"/>
              <a:gd name="connsiteY60" fmla="*/ 1464126 h 3561617"/>
              <a:gd name="connsiteX61" fmla="*/ 683075 w 4284032"/>
              <a:gd name="connsiteY61" fmla="*/ 1594108 h 3561617"/>
              <a:gd name="connsiteX62" fmla="*/ 683075 w 4284032"/>
              <a:gd name="connsiteY62" fmla="*/ 1854071 h 3561617"/>
              <a:gd name="connsiteX63" fmla="*/ 908325 w 4284032"/>
              <a:gd name="connsiteY63" fmla="*/ 1984053 h 3561617"/>
              <a:gd name="connsiteX64" fmla="*/ 1133575 w 4284032"/>
              <a:gd name="connsiteY64" fmla="*/ 1854071 h 3561617"/>
              <a:gd name="connsiteX65" fmla="*/ 1133575 w 4284032"/>
              <a:gd name="connsiteY65" fmla="*/ 1594140 h 3561617"/>
              <a:gd name="connsiteX66" fmla="*/ 1135002 w 4284032"/>
              <a:gd name="connsiteY66" fmla="*/ 1594963 h 3561617"/>
              <a:gd name="connsiteX67" fmla="*/ 1135188 w 4284032"/>
              <a:gd name="connsiteY67" fmla="*/ 1594852 h 3561617"/>
              <a:gd name="connsiteX68" fmla="*/ 906423 w 4284032"/>
              <a:gd name="connsiteY68" fmla="*/ 1462795 h 3561617"/>
              <a:gd name="connsiteX69" fmla="*/ 906423 w 4284032"/>
              <a:gd name="connsiteY69" fmla="*/ 1460988 h 3561617"/>
              <a:gd name="connsiteX70" fmla="*/ 906423 w 4284032"/>
              <a:gd name="connsiteY70" fmla="*/ 1198964 h 3561617"/>
              <a:gd name="connsiteX71" fmla="*/ 906422 w 4284032"/>
              <a:gd name="connsiteY71" fmla="*/ 1198964 h 3561617"/>
              <a:gd name="connsiteX72" fmla="*/ 1233066 w 4284032"/>
              <a:gd name="connsiteY72" fmla="*/ 1122894 h 3561617"/>
              <a:gd name="connsiteX73" fmla="*/ 1364342 w 4284032"/>
              <a:gd name="connsiteY73" fmla="*/ 1198837 h 3561617"/>
              <a:gd name="connsiteX74" fmla="*/ 1364342 w 4284032"/>
              <a:gd name="connsiteY74" fmla="*/ 1462700 h 3561617"/>
              <a:gd name="connsiteX75" fmla="*/ 1364627 w 4284032"/>
              <a:gd name="connsiteY75" fmla="*/ 1462510 h 3561617"/>
              <a:gd name="connsiteX76" fmla="*/ 1364627 w 4284032"/>
              <a:gd name="connsiteY76" fmla="*/ 1198838 h 3561617"/>
              <a:gd name="connsiteX77" fmla="*/ 1233066 w 4284032"/>
              <a:gd name="connsiteY77" fmla="*/ 1122894 h 3561617"/>
              <a:gd name="connsiteX78" fmla="*/ 1135382 w 4284032"/>
              <a:gd name="connsiteY78" fmla="*/ 1070757 h 3561617"/>
              <a:gd name="connsiteX79" fmla="*/ 910227 w 4284032"/>
              <a:gd name="connsiteY79" fmla="*/ 1200739 h 3561617"/>
              <a:gd name="connsiteX80" fmla="*/ 910227 w 4284032"/>
              <a:gd name="connsiteY80" fmla="*/ 1460702 h 3561617"/>
              <a:gd name="connsiteX81" fmla="*/ 1135382 w 4284032"/>
              <a:gd name="connsiteY81" fmla="*/ 1590685 h 3561617"/>
              <a:gd name="connsiteX82" fmla="*/ 1360632 w 4284032"/>
              <a:gd name="connsiteY82" fmla="*/ 1460702 h 3561617"/>
              <a:gd name="connsiteX83" fmla="*/ 1360632 w 4284032"/>
              <a:gd name="connsiteY83" fmla="*/ 1200739 h 3561617"/>
              <a:gd name="connsiteX84" fmla="*/ 1135382 w 4284032"/>
              <a:gd name="connsiteY84" fmla="*/ 1070757 h 3561617"/>
              <a:gd name="connsiteX85" fmla="*/ 3860451 w 4284032"/>
              <a:gd name="connsiteY85" fmla="*/ 284115 h 3561617"/>
              <a:gd name="connsiteX86" fmla="*/ 3635296 w 4284032"/>
              <a:gd name="connsiteY86" fmla="*/ 414097 h 3561617"/>
              <a:gd name="connsiteX87" fmla="*/ 3635296 w 4284032"/>
              <a:gd name="connsiteY87" fmla="*/ 674061 h 3561617"/>
              <a:gd name="connsiteX88" fmla="*/ 3860451 w 4284032"/>
              <a:gd name="connsiteY88" fmla="*/ 804043 h 3561617"/>
              <a:gd name="connsiteX89" fmla="*/ 4085701 w 4284032"/>
              <a:gd name="connsiteY89" fmla="*/ 674061 h 3561617"/>
              <a:gd name="connsiteX90" fmla="*/ 4085701 w 4284032"/>
              <a:gd name="connsiteY90" fmla="*/ 414097 h 3561617"/>
              <a:gd name="connsiteX91" fmla="*/ 3860451 w 4284032"/>
              <a:gd name="connsiteY91" fmla="*/ 284115 h 3561617"/>
              <a:gd name="connsiteX92" fmla="*/ 3858644 w 4284032"/>
              <a:gd name="connsiteY92" fmla="*/ 18732 h 3561617"/>
              <a:gd name="connsiteX93" fmla="*/ 4284032 w 4284032"/>
              <a:gd name="connsiteY93" fmla="*/ 0 h 3561617"/>
              <a:gd name="connsiteX94" fmla="*/ 4284032 w 4284032"/>
              <a:gd name="connsiteY94" fmla="*/ 300660 h 3561617"/>
              <a:gd name="connsiteX95" fmla="*/ 4282224 w 4284032"/>
              <a:gd name="connsiteY95" fmla="*/ 300660 h 3561617"/>
              <a:gd name="connsiteX96" fmla="*/ 4282224 w 4284032"/>
              <a:gd name="connsiteY96" fmla="*/ 1873945 h 3561617"/>
              <a:gd name="connsiteX97" fmla="*/ 4087604 w 4284032"/>
              <a:gd name="connsiteY97" fmla="*/ 1986336 h 3561617"/>
              <a:gd name="connsiteX98" fmla="*/ 4087604 w 4284032"/>
              <a:gd name="connsiteY98" fmla="*/ 2248582 h 3561617"/>
              <a:gd name="connsiteX99" fmla="*/ 4282224 w 4284032"/>
              <a:gd name="connsiteY99" fmla="*/ 2360878 h 3561617"/>
              <a:gd name="connsiteX100" fmla="*/ 4282224 w 4284032"/>
              <a:gd name="connsiteY100" fmla="*/ 2660492 h 3561617"/>
              <a:gd name="connsiteX101" fmla="*/ 4087604 w 4284032"/>
              <a:gd name="connsiteY101" fmla="*/ 2772788 h 3561617"/>
              <a:gd name="connsiteX102" fmla="*/ 4087604 w 4284032"/>
              <a:gd name="connsiteY102" fmla="*/ 3034939 h 3561617"/>
              <a:gd name="connsiteX103" fmla="*/ 3860546 w 4284032"/>
              <a:gd name="connsiteY103" fmla="*/ 3165967 h 3561617"/>
              <a:gd name="connsiteX104" fmla="*/ 3860546 w 4284032"/>
              <a:gd name="connsiteY104" fmla="*/ 3165206 h 3561617"/>
              <a:gd name="connsiteX105" fmla="*/ 3633394 w 4284032"/>
              <a:gd name="connsiteY105" fmla="*/ 3033988 h 3561617"/>
              <a:gd name="connsiteX106" fmla="*/ 3633394 w 4284032"/>
              <a:gd name="connsiteY106" fmla="*/ 2774975 h 3561617"/>
              <a:gd name="connsiteX107" fmla="*/ 3404434 w 4284032"/>
              <a:gd name="connsiteY107" fmla="*/ 2642806 h 3561617"/>
              <a:gd name="connsiteX108" fmla="*/ 3179469 w 4284032"/>
              <a:gd name="connsiteY108" fmla="*/ 2772788 h 3561617"/>
              <a:gd name="connsiteX109" fmla="*/ 2952127 w 4284032"/>
              <a:gd name="connsiteY109" fmla="*/ 2641760 h 3561617"/>
              <a:gd name="connsiteX110" fmla="*/ 2725069 w 4284032"/>
              <a:gd name="connsiteY110" fmla="*/ 2772788 h 3561617"/>
              <a:gd name="connsiteX111" fmla="*/ 2725069 w 4284032"/>
              <a:gd name="connsiteY111" fmla="*/ 3034939 h 3561617"/>
              <a:gd name="connsiteX112" fmla="*/ 2499819 w 4284032"/>
              <a:gd name="connsiteY112" fmla="*/ 3167108 h 3561617"/>
              <a:gd name="connsiteX113" fmla="*/ 2499819 w 4284032"/>
              <a:gd name="connsiteY113" fmla="*/ 3429448 h 3561617"/>
              <a:gd name="connsiteX114" fmla="*/ 2270859 w 4284032"/>
              <a:gd name="connsiteY114" fmla="*/ 3561617 h 3561617"/>
              <a:gd name="connsiteX115" fmla="*/ 2041899 w 4284032"/>
              <a:gd name="connsiteY115" fmla="*/ 3429448 h 3561617"/>
              <a:gd name="connsiteX116" fmla="*/ 1816649 w 4284032"/>
              <a:gd name="connsiteY116" fmla="*/ 3559430 h 3561617"/>
              <a:gd name="connsiteX117" fmla="*/ 1589592 w 4284032"/>
              <a:gd name="connsiteY117" fmla="*/ 3428403 h 3561617"/>
              <a:gd name="connsiteX118" fmla="*/ 1589592 w 4284032"/>
              <a:gd name="connsiteY118" fmla="*/ 3165967 h 3561617"/>
              <a:gd name="connsiteX119" fmla="*/ 1362630 w 4284032"/>
              <a:gd name="connsiteY119" fmla="*/ 3034939 h 3561617"/>
              <a:gd name="connsiteX120" fmla="*/ 1362630 w 4284032"/>
              <a:gd name="connsiteY120" fmla="*/ 2774975 h 3561617"/>
              <a:gd name="connsiteX121" fmla="*/ 1591590 w 4284032"/>
              <a:gd name="connsiteY121" fmla="*/ 2642806 h 3561617"/>
              <a:gd name="connsiteX122" fmla="*/ 1591590 w 4284032"/>
              <a:gd name="connsiteY122" fmla="*/ 2378564 h 3561617"/>
              <a:gd name="connsiteX123" fmla="*/ 1362630 w 4284032"/>
              <a:gd name="connsiteY123" fmla="*/ 2246395 h 3561617"/>
              <a:gd name="connsiteX124" fmla="*/ 1134336 w 4284032"/>
              <a:gd name="connsiteY124" fmla="*/ 2377898 h 3561617"/>
              <a:gd name="connsiteX125" fmla="*/ 1133384 w 4284032"/>
              <a:gd name="connsiteY125" fmla="*/ 2378469 h 3561617"/>
              <a:gd name="connsiteX126" fmla="*/ 1135192 w 4284032"/>
              <a:gd name="connsiteY126" fmla="*/ 2379515 h 3561617"/>
              <a:gd name="connsiteX127" fmla="*/ 1135192 w 4284032"/>
              <a:gd name="connsiteY127" fmla="*/ 2641665 h 3561617"/>
              <a:gd name="connsiteX128" fmla="*/ 908134 w 4284032"/>
              <a:gd name="connsiteY128" fmla="*/ 2772693 h 3561617"/>
              <a:gd name="connsiteX129" fmla="*/ 908134 w 4284032"/>
              <a:gd name="connsiteY129" fmla="*/ 3034939 h 3561617"/>
              <a:gd name="connsiteX130" fmla="*/ 681077 w 4284032"/>
              <a:gd name="connsiteY130" fmla="*/ 3165967 h 3561617"/>
              <a:gd name="connsiteX131" fmla="*/ 454115 w 4284032"/>
              <a:gd name="connsiteY131" fmla="*/ 3034939 h 3561617"/>
              <a:gd name="connsiteX132" fmla="*/ 454115 w 4284032"/>
              <a:gd name="connsiteY132" fmla="*/ 2774975 h 3561617"/>
              <a:gd name="connsiteX133" fmla="*/ 454259 w 4284032"/>
              <a:gd name="connsiteY133" fmla="*/ 2774892 h 3561617"/>
              <a:gd name="connsiteX134" fmla="*/ 225441 w 4284032"/>
              <a:gd name="connsiteY134" fmla="*/ 2642805 h 3561617"/>
              <a:gd name="connsiteX135" fmla="*/ 225441 w 4284032"/>
              <a:gd name="connsiteY135" fmla="*/ 2378563 h 3561617"/>
              <a:gd name="connsiteX136" fmla="*/ 225346 w 4284032"/>
              <a:gd name="connsiteY136" fmla="*/ 2378468 h 3561617"/>
              <a:gd name="connsiteX137" fmla="*/ 226107 w 4284032"/>
              <a:gd name="connsiteY137" fmla="*/ 2377992 h 3561617"/>
              <a:gd name="connsiteX138" fmla="*/ 454257 w 4284032"/>
              <a:gd name="connsiteY138" fmla="*/ 2246477 h 3561617"/>
              <a:gd name="connsiteX139" fmla="*/ 454115 w 4284032"/>
              <a:gd name="connsiteY139" fmla="*/ 2246395 h 3561617"/>
              <a:gd name="connsiteX140" fmla="*/ 226106 w 4284032"/>
              <a:gd name="connsiteY140" fmla="*/ 2377898 h 3561617"/>
              <a:gd name="connsiteX141" fmla="*/ 225345 w 4284032"/>
              <a:gd name="connsiteY141" fmla="*/ 2378373 h 3561617"/>
              <a:gd name="connsiteX142" fmla="*/ 0 w 4284032"/>
              <a:gd name="connsiteY142" fmla="*/ 2248296 h 3561617"/>
              <a:gd name="connsiteX143" fmla="*/ 1 w 4284032"/>
              <a:gd name="connsiteY143" fmla="*/ 1986240 h 3561617"/>
              <a:gd name="connsiteX144" fmla="*/ 227057 w 4284032"/>
              <a:gd name="connsiteY144" fmla="*/ 1854928 h 3561617"/>
              <a:gd name="connsiteX145" fmla="*/ 227057 w 4284032"/>
              <a:gd name="connsiteY145" fmla="*/ 1593062 h 3561617"/>
              <a:gd name="connsiteX146" fmla="*/ 454115 w 4284032"/>
              <a:gd name="connsiteY146" fmla="*/ 1462034 h 3561617"/>
              <a:gd name="connsiteX147" fmla="*/ 454115 w 4284032"/>
              <a:gd name="connsiteY147" fmla="*/ 1461748 h 3561617"/>
              <a:gd name="connsiteX148" fmla="*/ 454115 w 4284032"/>
              <a:gd name="connsiteY148" fmla="*/ 1199598 h 3561617"/>
              <a:gd name="connsiteX149" fmla="*/ 681268 w 4284032"/>
              <a:gd name="connsiteY149" fmla="*/ 1068570 h 3561617"/>
              <a:gd name="connsiteX150" fmla="*/ 906422 w 4284032"/>
              <a:gd name="connsiteY150" fmla="*/ 1198552 h 3561617"/>
              <a:gd name="connsiteX151" fmla="*/ 906422 w 4284032"/>
              <a:gd name="connsiteY151" fmla="*/ 1198609 h 3561617"/>
              <a:gd name="connsiteX152" fmla="*/ 906423 w 4284032"/>
              <a:gd name="connsiteY152" fmla="*/ 1198609 h 3561617"/>
              <a:gd name="connsiteX153" fmla="*/ 906423 w 4284032"/>
              <a:gd name="connsiteY153" fmla="*/ 1198552 h 3561617"/>
              <a:gd name="connsiteX154" fmla="*/ 906472 w 4284032"/>
              <a:gd name="connsiteY154" fmla="*/ 1198579 h 3561617"/>
              <a:gd name="connsiteX155" fmla="*/ 906993 w 4284032"/>
              <a:gd name="connsiteY155" fmla="*/ 1198267 h 3561617"/>
              <a:gd name="connsiteX156" fmla="*/ 1135382 w 4284032"/>
              <a:gd name="connsiteY156" fmla="*/ 1066383 h 3561617"/>
              <a:gd name="connsiteX157" fmla="*/ 1135667 w 4284032"/>
              <a:gd name="connsiteY157" fmla="*/ 1066548 h 3561617"/>
              <a:gd name="connsiteX158" fmla="*/ 1135667 w 4284032"/>
              <a:gd name="connsiteY158" fmla="*/ 806420 h 3561617"/>
              <a:gd name="connsiteX159" fmla="*/ 1362630 w 4284032"/>
              <a:gd name="connsiteY159" fmla="*/ 675868 h 3561617"/>
              <a:gd name="connsiteX160" fmla="*/ 1587785 w 4284032"/>
              <a:gd name="connsiteY160" fmla="*/ 805849 h 3561617"/>
              <a:gd name="connsiteX161" fmla="*/ 1587785 w 4284032"/>
              <a:gd name="connsiteY161" fmla="*/ 1070092 h 3561617"/>
              <a:gd name="connsiteX162" fmla="*/ 1816745 w 4284032"/>
              <a:gd name="connsiteY162" fmla="*/ 1202261 h 3561617"/>
              <a:gd name="connsiteX163" fmla="*/ 2045038 w 4284032"/>
              <a:gd name="connsiteY163" fmla="*/ 1070663 h 3561617"/>
              <a:gd name="connsiteX164" fmla="*/ 2045990 w 4284032"/>
              <a:gd name="connsiteY164" fmla="*/ 1070092 h 3561617"/>
              <a:gd name="connsiteX165" fmla="*/ 2271240 w 4284032"/>
              <a:gd name="connsiteY165" fmla="*/ 1200074 h 3561617"/>
              <a:gd name="connsiteX166" fmla="*/ 2498297 w 4284032"/>
              <a:gd name="connsiteY166" fmla="*/ 1069046 h 3561617"/>
              <a:gd name="connsiteX167" fmla="*/ 2725450 w 4284032"/>
              <a:gd name="connsiteY167" fmla="*/ 1200074 h 3561617"/>
              <a:gd name="connsiteX168" fmla="*/ 2950605 w 4284032"/>
              <a:gd name="connsiteY168" fmla="*/ 1070092 h 3561617"/>
              <a:gd name="connsiteX169" fmla="*/ 2952507 w 4284032"/>
              <a:gd name="connsiteY169" fmla="*/ 1069046 h 3561617"/>
              <a:gd name="connsiteX170" fmla="*/ 2952507 w 4284032"/>
              <a:gd name="connsiteY170" fmla="*/ 806420 h 3561617"/>
              <a:gd name="connsiteX171" fmla="*/ 3179469 w 4284032"/>
              <a:gd name="connsiteY171" fmla="*/ 675868 h 3561617"/>
              <a:gd name="connsiteX172" fmla="*/ 3406336 w 4284032"/>
              <a:gd name="connsiteY172" fmla="*/ 806730 h 3561617"/>
              <a:gd name="connsiteX173" fmla="*/ 3406336 w 4284032"/>
              <a:gd name="connsiteY173" fmla="*/ 806420 h 3561617"/>
              <a:gd name="connsiteX174" fmla="*/ 3179184 w 4284032"/>
              <a:gd name="connsiteY174" fmla="*/ 675392 h 3561617"/>
              <a:gd name="connsiteX175" fmla="*/ 2952127 w 4284032"/>
              <a:gd name="connsiteY175" fmla="*/ 806420 h 3561617"/>
              <a:gd name="connsiteX176" fmla="*/ 2952127 w 4284032"/>
              <a:gd name="connsiteY176" fmla="*/ 1068571 h 3561617"/>
              <a:gd name="connsiteX177" fmla="*/ 2950224 w 4284032"/>
              <a:gd name="connsiteY177" fmla="*/ 1069616 h 3561617"/>
              <a:gd name="connsiteX178" fmla="*/ 2950224 w 4284032"/>
              <a:gd name="connsiteY178" fmla="*/ 805374 h 3561617"/>
              <a:gd name="connsiteX179" fmla="*/ 2951175 w 4284032"/>
              <a:gd name="connsiteY179" fmla="*/ 804803 h 3561617"/>
              <a:gd name="connsiteX180" fmla="*/ 3179184 w 4284032"/>
              <a:gd name="connsiteY180" fmla="*/ 673205 h 3561617"/>
              <a:gd name="connsiteX181" fmla="*/ 3408144 w 4284032"/>
              <a:gd name="connsiteY181" fmla="*/ 805374 h 3561617"/>
              <a:gd name="connsiteX182" fmla="*/ 3408144 w 4284032"/>
              <a:gd name="connsiteY182" fmla="*/ 1069452 h 3561617"/>
              <a:gd name="connsiteX183" fmla="*/ 3408429 w 4284032"/>
              <a:gd name="connsiteY183" fmla="*/ 1069617 h 3561617"/>
              <a:gd name="connsiteX184" fmla="*/ 3633679 w 4284032"/>
              <a:gd name="connsiteY184" fmla="*/ 1199599 h 3561617"/>
              <a:gd name="connsiteX185" fmla="*/ 3860737 w 4284032"/>
              <a:gd name="connsiteY185" fmla="*/ 1068571 h 3561617"/>
              <a:gd name="connsiteX186" fmla="*/ 3860737 w 4284032"/>
              <a:gd name="connsiteY186" fmla="*/ 808322 h 3561617"/>
              <a:gd name="connsiteX187" fmla="*/ 3631491 w 4284032"/>
              <a:gd name="connsiteY187" fmla="*/ 675868 h 3561617"/>
              <a:gd name="connsiteX188" fmla="*/ 3631491 w 4284032"/>
              <a:gd name="connsiteY188" fmla="*/ 411910 h 3561617"/>
              <a:gd name="connsiteX189" fmla="*/ 3632443 w 4284032"/>
              <a:gd name="connsiteY189" fmla="*/ 411435 h 3561617"/>
              <a:gd name="connsiteX190" fmla="*/ 3858644 w 4284032"/>
              <a:gd name="connsiteY190" fmla="*/ 280882 h 3561617"/>
              <a:gd name="connsiteX191" fmla="*/ 3858644 w 4284032"/>
              <a:gd name="connsiteY191" fmla="*/ 18732 h 3561617"/>
              <a:gd name="connsiteX0" fmla="*/ 2270859 w 4284032"/>
              <a:gd name="connsiteY0" fmla="*/ 3018394 h 3542885"/>
              <a:gd name="connsiteX1" fmla="*/ 2045609 w 4284032"/>
              <a:gd name="connsiteY1" fmla="*/ 3148376 h 3542885"/>
              <a:gd name="connsiteX2" fmla="*/ 2045609 w 4284032"/>
              <a:gd name="connsiteY2" fmla="*/ 3408339 h 3542885"/>
              <a:gd name="connsiteX3" fmla="*/ 2270859 w 4284032"/>
              <a:gd name="connsiteY3" fmla="*/ 3538226 h 3542885"/>
              <a:gd name="connsiteX4" fmla="*/ 2496109 w 4284032"/>
              <a:gd name="connsiteY4" fmla="*/ 3408529 h 3542885"/>
              <a:gd name="connsiteX5" fmla="*/ 2496109 w 4284032"/>
              <a:gd name="connsiteY5" fmla="*/ 3148376 h 3542885"/>
              <a:gd name="connsiteX6" fmla="*/ 2270859 w 4284032"/>
              <a:gd name="connsiteY6" fmla="*/ 3018394 h 3542885"/>
              <a:gd name="connsiteX7" fmla="*/ 3631492 w 4284032"/>
              <a:gd name="connsiteY7" fmla="*/ 3018393 h 3542885"/>
              <a:gd name="connsiteX8" fmla="*/ 3406337 w 4284032"/>
              <a:gd name="connsiteY8" fmla="*/ 3148375 h 3542885"/>
              <a:gd name="connsiteX9" fmla="*/ 3406337 w 4284032"/>
              <a:gd name="connsiteY9" fmla="*/ 3408338 h 3542885"/>
              <a:gd name="connsiteX10" fmla="*/ 3631492 w 4284032"/>
              <a:gd name="connsiteY10" fmla="*/ 3538225 h 3542885"/>
              <a:gd name="connsiteX11" fmla="*/ 3856742 w 4284032"/>
              <a:gd name="connsiteY11" fmla="*/ 3408528 h 3542885"/>
              <a:gd name="connsiteX12" fmla="*/ 3856742 w 4284032"/>
              <a:gd name="connsiteY12" fmla="*/ 3148375 h 3542885"/>
              <a:gd name="connsiteX13" fmla="*/ 3631492 w 4284032"/>
              <a:gd name="connsiteY13" fmla="*/ 3018393 h 3542885"/>
              <a:gd name="connsiteX14" fmla="*/ 3631777 w 4284032"/>
              <a:gd name="connsiteY14" fmla="*/ 3014304 h 3542885"/>
              <a:gd name="connsiteX15" fmla="*/ 3633680 w 4284032"/>
              <a:gd name="connsiteY15" fmla="*/ 3015445 h 3542885"/>
              <a:gd name="connsiteX16" fmla="*/ 3633680 w 4284032"/>
              <a:gd name="connsiteY16" fmla="*/ 3015610 h 3542885"/>
              <a:gd name="connsiteX17" fmla="*/ 3860451 w 4284032"/>
              <a:gd name="connsiteY17" fmla="*/ 3146473 h 3542885"/>
              <a:gd name="connsiteX18" fmla="*/ 3860451 w 4284032"/>
              <a:gd name="connsiteY18" fmla="*/ 3147234 h 3542885"/>
              <a:gd name="connsiteX19" fmla="*/ 3860452 w 4284032"/>
              <a:gd name="connsiteY19" fmla="*/ 3147234 h 3542885"/>
              <a:gd name="connsiteX20" fmla="*/ 3860452 w 4284032"/>
              <a:gd name="connsiteY20" fmla="*/ 3410715 h 3542885"/>
              <a:gd name="connsiteX21" fmla="*/ 3631492 w 4284032"/>
              <a:gd name="connsiteY21" fmla="*/ 3542884 h 3542885"/>
              <a:gd name="connsiteX22" fmla="*/ 3402532 w 4284032"/>
              <a:gd name="connsiteY22" fmla="*/ 3410715 h 3542885"/>
              <a:gd name="connsiteX23" fmla="*/ 3402532 w 4284032"/>
              <a:gd name="connsiteY23" fmla="*/ 3146473 h 3542885"/>
              <a:gd name="connsiteX24" fmla="*/ 3403483 w 4284032"/>
              <a:gd name="connsiteY24" fmla="*/ 3145902 h 3542885"/>
              <a:gd name="connsiteX25" fmla="*/ 3631777 w 4284032"/>
              <a:gd name="connsiteY25" fmla="*/ 3014304 h 3542885"/>
              <a:gd name="connsiteX26" fmla="*/ 3633394 w 4284032"/>
              <a:gd name="connsiteY26" fmla="*/ 2232037 h 3542885"/>
              <a:gd name="connsiteX27" fmla="*/ 3407763 w 4284032"/>
              <a:gd name="connsiteY27" fmla="*/ 2362018 h 3542885"/>
              <a:gd name="connsiteX28" fmla="*/ 3407763 w 4284032"/>
              <a:gd name="connsiteY28" fmla="*/ 2621982 h 3542885"/>
              <a:gd name="connsiteX29" fmla="*/ 3633013 w 4284032"/>
              <a:gd name="connsiteY29" fmla="*/ 2751964 h 3542885"/>
              <a:gd name="connsiteX30" fmla="*/ 3858263 w 4284032"/>
              <a:gd name="connsiteY30" fmla="*/ 2621982 h 3542885"/>
              <a:gd name="connsiteX31" fmla="*/ 3858644 w 4284032"/>
              <a:gd name="connsiteY31" fmla="*/ 2362018 h 3542885"/>
              <a:gd name="connsiteX32" fmla="*/ 3633394 w 4284032"/>
              <a:gd name="connsiteY32" fmla="*/ 2232037 h 3542885"/>
              <a:gd name="connsiteX33" fmla="*/ 454116 w 4284032"/>
              <a:gd name="connsiteY33" fmla="*/ 2232036 h 3542885"/>
              <a:gd name="connsiteX34" fmla="*/ 228961 w 4284032"/>
              <a:gd name="connsiteY34" fmla="*/ 2362018 h 3542885"/>
              <a:gd name="connsiteX35" fmla="*/ 228961 w 4284032"/>
              <a:gd name="connsiteY35" fmla="*/ 2621982 h 3542885"/>
              <a:gd name="connsiteX36" fmla="*/ 454116 w 4284032"/>
              <a:gd name="connsiteY36" fmla="*/ 2751963 h 3542885"/>
              <a:gd name="connsiteX37" fmla="*/ 679366 w 4284032"/>
              <a:gd name="connsiteY37" fmla="*/ 2621982 h 3542885"/>
              <a:gd name="connsiteX38" fmla="*/ 679366 w 4284032"/>
              <a:gd name="connsiteY38" fmla="*/ 2362018 h 3542885"/>
              <a:gd name="connsiteX39" fmla="*/ 454116 w 4284032"/>
              <a:gd name="connsiteY39" fmla="*/ 2232036 h 3542885"/>
              <a:gd name="connsiteX40" fmla="*/ 1137285 w 4284032"/>
              <a:gd name="connsiteY40" fmla="*/ 1575090 h 3542885"/>
              <a:gd name="connsiteX41" fmla="*/ 1136904 w 4284032"/>
              <a:gd name="connsiteY41" fmla="*/ 1575319 h 3542885"/>
              <a:gd name="connsiteX42" fmla="*/ 1136904 w 4284032"/>
              <a:gd name="connsiteY42" fmla="*/ 1837526 h 3542885"/>
              <a:gd name="connsiteX43" fmla="*/ 1135953 w 4284032"/>
              <a:gd name="connsiteY43" fmla="*/ 1838002 h 3542885"/>
              <a:gd name="connsiteX44" fmla="*/ 908238 w 4284032"/>
              <a:gd name="connsiteY44" fmla="*/ 1969266 h 3542885"/>
              <a:gd name="connsiteX45" fmla="*/ 908325 w 4284032"/>
              <a:gd name="connsiteY45" fmla="*/ 1969316 h 3542885"/>
              <a:gd name="connsiteX46" fmla="*/ 1136619 w 4284032"/>
              <a:gd name="connsiteY46" fmla="*/ 1837717 h 3542885"/>
              <a:gd name="connsiteX47" fmla="*/ 1137570 w 4284032"/>
              <a:gd name="connsiteY47" fmla="*/ 1837242 h 3542885"/>
              <a:gd name="connsiteX48" fmla="*/ 1137570 w 4284032"/>
              <a:gd name="connsiteY48" fmla="*/ 1575212 h 3542885"/>
              <a:gd name="connsiteX49" fmla="*/ 1137285 w 4284032"/>
              <a:gd name="connsiteY49" fmla="*/ 1575376 h 3542885"/>
              <a:gd name="connsiteX50" fmla="*/ 1137285 w 4284032"/>
              <a:gd name="connsiteY50" fmla="*/ 1575090 h 3542885"/>
              <a:gd name="connsiteX51" fmla="*/ 975044 w 4284032"/>
              <a:gd name="connsiteY51" fmla="*/ 1483895 h 3542885"/>
              <a:gd name="connsiteX52" fmla="*/ 1133575 w 4284032"/>
              <a:gd name="connsiteY52" fmla="*/ 1575376 h 3542885"/>
              <a:gd name="connsiteX53" fmla="*/ 1133575 w 4284032"/>
              <a:gd name="connsiteY53" fmla="*/ 1575408 h 3542885"/>
              <a:gd name="connsiteX54" fmla="*/ 975044 w 4284032"/>
              <a:gd name="connsiteY54" fmla="*/ 1483895 h 3542885"/>
              <a:gd name="connsiteX55" fmla="*/ 906422 w 4284032"/>
              <a:gd name="connsiteY55" fmla="*/ 1180232 h 3542885"/>
              <a:gd name="connsiteX56" fmla="*/ 906422 w 4284032"/>
              <a:gd name="connsiteY56" fmla="*/ 1442256 h 3542885"/>
              <a:gd name="connsiteX57" fmla="*/ 906042 w 4284032"/>
              <a:gd name="connsiteY57" fmla="*/ 1442476 h 3542885"/>
              <a:gd name="connsiteX58" fmla="*/ 906042 w 4284032"/>
              <a:gd name="connsiteY58" fmla="*/ 1444063 h 3542885"/>
              <a:gd name="connsiteX59" fmla="*/ 975044 w 4284032"/>
              <a:gd name="connsiteY59" fmla="*/ 1483895 h 3542885"/>
              <a:gd name="connsiteX60" fmla="*/ 908325 w 4284032"/>
              <a:gd name="connsiteY60" fmla="*/ 1445394 h 3542885"/>
              <a:gd name="connsiteX61" fmla="*/ 683075 w 4284032"/>
              <a:gd name="connsiteY61" fmla="*/ 1575376 h 3542885"/>
              <a:gd name="connsiteX62" fmla="*/ 683075 w 4284032"/>
              <a:gd name="connsiteY62" fmla="*/ 1835339 h 3542885"/>
              <a:gd name="connsiteX63" fmla="*/ 908325 w 4284032"/>
              <a:gd name="connsiteY63" fmla="*/ 1965321 h 3542885"/>
              <a:gd name="connsiteX64" fmla="*/ 1133575 w 4284032"/>
              <a:gd name="connsiteY64" fmla="*/ 1835339 h 3542885"/>
              <a:gd name="connsiteX65" fmla="*/ 1133575 w 4284032"/>
              <a:gd name="connsiteY65" fmla="*/ 1575408 h 3542885"/>
              <a:gd name="connsiteX66" fmla="*/ 1135002 w 4284032"/>
              <a:gd name="connsiteY66" fmla="*/ 1576231 h 3542885"/>
              <a:gd name="connsiteX67" fmla="*/ 1135188 w 4284032"/>
              <a:gd name="connsiteY67" fmla="*/ 1576120 h 3542885"/>
              <a:gd name="connsiteX68" fmla="*/ 906423 w 4284032"/>
              <a:gd name="connsiteY68" fmla="*/ 1444063 h 3542885"/>
              <a:gd name="connsiteX69" fmla="*/ 906423 w 4284032"/>
              <a:gd name="connsiteY69" fmla="*/ 1442256 h 3542885"/>
              <a:gd name="connsiteX70" fmla="*/ 906423 w 4284032"/>
              <a:gd name="connsiteY70" fmla="*/ 1180232 h 3542885"/>
              <a:gd name="connsiteX71" fmla="*/ 906422 w 4284032"/>
              <a:gd name="connsiteY71" fmla="*/ 1180232 h 3542885"/>
              <a:gd name="connsiteX72" fmla="*/ 1233066 w 4284032"/>
              <a:gd name="connsiteY72" fmla="*/ 1104162 h 3542885"/>
              <a:gd name="connsiteX73" fmla="*/ 1364342 w 4284032"/>
              <a:gd name="connsiteY73" fmla="*/ 1180105 h 3542885"/>
              <a:gd name="connsiteX74" fmla="*/ 1364342 w 4284032"/>
              <a:gd name="connsiteY74" fmla="*/ 1443968 h 3542885"/>
              <a:gd name="connsiteX75" fmla="*/ 1364627 w 4284032"/>
              <a:gd name="connsiteY75" fmla="*/ 1443778 h 3542885"/>
              <a:gd name="connsiteX76" fmla="*/ 1364627 w 4284032"/>
              <a:gd name="connsiteY76" fmla="*/ 1180106 h 3542885"/>
              <a:gd name="connsiteX77" fmla="*/ 1233066 w 4284032"/>
              <a:gd name="connsiteY77" fmla="*/ 1104162 h 3542885"/>
              <a:gd name="connsiteX78" fmla="*/ 1135382 w 4284032"/>
              <a:gd name="connsiteY78" fmla="*/ 1052025 h 3542885"/>
              <a:gd name="connsiteX79" fmla="*/ 910227 w 4284032"/>
              <a:gd name="connsiteY79" fmla="*/ 1182007 h 3542885"/>
              <a:gd name="connsiteX80" fmla="*/ 910227 w 4284032"/>
              <a:gd name="connsiteY80" fmla="*/ 1441970 h 3542885"/>
              <a:gd name="connsiteX81" fmla="*/ 1135382 w 4284032"/>
              <a:gd name="connsiteY81" fmla="*/ 1571953 h 3542885"/>
              <a:gd name="connsiteX82" fmla="*/ 1360632 w 4284032"/>
              <a:gd name="connsiteY82" fmla="*/ 1441970 h 3542885"/>
              <a:gd name="connsiteX83" fmla="*/ 1360632 w 4284032"/>
              <a:gd name="connsiteY83" fmla="*/ 1182007 h 3542885"/>
              <a:gd name="connsiteX84" fmla="*/ 1135382 w 4284032"/>
              <a:gd name="connsiteY84" fmla="*/ 1052025 h 3542885"/>
              <a:gd name="connsiteX85" fmla="*/ 3860451 w 4284032"/>
              <a:gd name="connsiteY85" fmla="*/ 265383 h 3542885"/>
              <a:gd name="connsiteX86" fmla="*/ 3635296 w 4284032"/>
              <a:gd name="connsiteY86" fmla="*/ 395365 h 3542885"/>
              <a:gd name="connsiteX87" fmla="*/ 3635296 w 4284032"/>
              <a:gd name="connsiteY87" fmla="*/ 655329 h 3542885"/>
              <a:gd name="connsiteX88" fmla="*/ 3860451 w 4284032"/>
              <a:gd name="connsiteY88" fmla="*/ 785311 h 3542885"/>
              <a:gd name="connsiteX89" fmla="*/ 4085701 w 4284032"/>
              <a:gd name="connsiteY89" fmla="*/ 655329 h 3542885"/>
              <a:gd name="connsiteX90" fmla="*/ 4085701 w 4284032"/>
              <a:gd name="connsiteY90" fmla="*/ 395365 h 3542885"/>
              <a:gd name="connsiteX91" fmla="*/ 3860451 w 4284032"/>
              <a:gd name="connsiteY91" fmla="*/ 265383 h 3542885"/>
              <a:gd name="connsiteX92" fmla="*/ 3858644 w 4284032"/>
              <a:gd name="connsiteY92" fmla="*/ 0 h 3542885"/>
              <a:gd name="connsiteX93" fmla="*/ 4284032 w 4284032"/>
              <a:gd name="connsiteY93" fmla="*/ 281928 h 3542885"/>
              <a:gd name="connsiteX94" fmla="*/ 4282224 w 4284032"/>
              <a:gd name="connsiteY94" fmla="*/ 281928 h 3542885"/>
              <a:gd name="connsiteX95" fmla="*/ 4282224 w 4284032"/>
              <a:gd name="connsiteY95" fmla="*/ 1855213 h 3542885"/>
              <a:gd name="connsiteX96" fmla="*/ 4087604 w 4284032"/>
              <a:gd name="connsiteY96" fmla="*/ 1967604 h 3542885"/>
              <a:gd name="connsiteX97" fmla="*/ 4087604 w 4284032"/>
              <a:gd name="connsiteY97" fmla="*/ 2229850 h 3542885"/>
              <a:gd name="connsiteX98" fmla="*/ 4282224 w 4284032"/>
              <a:gd name="connsiteY98" fmla="*/ 2342146 h 3542885"/>
              <a:gd name="connsiteX99" fmla="*/ 4282224 w 4284032"/>
              <a:gd name="connsiteY99" fmla="*/ 2641760 h 3542885"/>
              <a:gd name="connsiteX100" fmla="*/ 4087604 w 4284032"/>
              <a:gd name="connsiteY100" fmla="*/ 2754056 h 3542885"/>
              <a:gd name="connsiteX101" fmla="*/ 4087604 w 4284032"/>
              <a:gd name="connsiteY101" fmla="*/ 3016207 h 3542885"/>
              <a:gd name="connsiteX102" fmla="*/ 3860546 w 4284032"/>
              <a:gd name="connsiteY102" fmla="*/ 3147235 h 3542885"/>
              <a:gd name="connsiteX103" fmla="*/ 3860546 w 4284032"/>
              <a:gd name="connsiteY103" fmla="*/ 3146474 h 3542885"/>
              <a:gd name="connsiteX104" fmla="*/ 3633394 w 4284032"/>
              <a:gd name="connsiteY104" fmla="*/ 3015256 h 3542885"/>
              <a:gd name="connsiteX105" fmla="*/ 3633394 w 4284032"/>
              <a:gd name="connsiteY105" fmla="*/ 2756243 h 3542885"/>
              <a:gd name="connsiteX106" fmla="*/ 3404434 w 4284032"/>
              <a:gd name="connsiteY106" fmla="*/ 2624074 h 3542885"/>
              <a:gd name="connsiteX107" fmla="*/ 3179469 w 4284032"/>
              <a:gd name="connsiteY107" fmla="*/ 2754056 h 3542885"/>
              <a:gd name="connsiteX108" fmla="*/ 2952127 w 4284032"/>
              <a:gd name="connsiteY108" fmla="*/ 2623028 h 3542885"/>
              <a:gd name="connsiteX109" fmla="*/ 2725069 w 4284032"/>
              <a:gd name="connsiteY109" fmla="*/ 2754056 h 3542885"/>
              <a:gd name="connsiteX110" fmla="*/ 2725069 w 4284032"/>
              <a:gd name="connsiteY110" fmla="*/ 3016207 h 3542885"/>
              <a:gd name="connsiteX111" fmla="*/ 2499819 w 4284032"/>
              <a:gd name="connsiteY111" fmla="*/ 3148376 h 3542885"/>
              <a:gd name="connsiteX112" fmla="*/ 2499819 w 4284032"/>
              <a:gd name="connsiteY112" fmla="*/ 3410716 h 3542885"/>
              <a:gd name="connsiteX113" fmla="*/ 2270859 w 4284032"/>
              <a:gd name="connsiteY113" fmla="*/ 3542885 h 3542885"/>
              <a:gd name="connsiteX114" fmla="*/ 2041899 w 4284032"/>
              <a:gd name="connsiteY114" fmla="*/ 3410716 h 3542885"/>
              <a:gd name="connsiteX115" fmla="*/ 1816649 w 4284032"/>
              <a:gd name="connsiteY115" fmla="*/ 3540698 h 3542885"/>
              <a:gd name="connsiteX116" fmla="*/ 1589592 w 4284032"/>
              <a:gd name="connsiteY116" fmla="*/ 3409671 h 3542885"/>
              <a:gd name="connsiteX117" fmla="*/ 1589592 w 4284032"/>
              <a:gd name="connsiteY117" fmla="*/ 3147235 h 3542885"/>
              <a:gd name="connsiteX118" fmla="*/ 1362630 w 4284032"/>
              <a:gd name="connsiteY118" fmla="*/ 3016207 h 3542885"/>
              <a:gd name="connsiteX119" fmla="*/ 1362630 w 4284032"/>
              <a:gd name="connsiteY119" fmla="*/ 2756243 h 3542885"/>
              <a:gd name="connsiteX120" fmla="*/ 1591590 w 4284032"/>
              <a:gd name="connsiteY120" fmla="*/ 2624074 h 3542885"/>
              <a:gd name="connsiteX121" fmla="*/ 1591590 w 4284032"/>
              <a:gd name="connsiteY121" fmla="*/ 2359832 h 3542885"/>
              <a:gd name="connsiteX122" fmla="*/ 1362630 w 4284032"/>
              <a:gd name="connsiteY122" fmla="*/ 2227663 h 3542885"/>
              <a:gd name="connsiteX123" fmla="*/ 1134336 w 4284032"/>
              <a:gd name="connsiteY123" fmla="*/ 2359166 h 3542885"/>
              <a:gd name="connsiteX124" fmla="*/ 1133384 w 4284032"/>
              <a:gd name="connsiteY124" fmla="*/ 2359737 h 3542885"/>
              <a:gd name="connsiteX125" fmla="*/ 1135192 w 4284032"/>
              <a:gd name="connsiteY125" fmla="*/ 2360783 h 3542885"/>
              <a:gd name="connsiteX126" fmla="*/ 1135192 w 4284032"/>
              <a:gd name="connsiteY126" fmla="*/ 2622933 h 3542885"/>
              <a:gd name="connsiteX127" fmla="*/ 908134 w 4284032"/>
              <a:gd name="connsiteY127" fmla="*/ 2753961 h 3542885"/>
              <a:gd name="connsiteX128" fmla="*/ 908134 w 4284032"/>
              <a:gd name="connsiteY128" fmla="*/ 3016207 h 3542885"/>
              <a:gd name="connsiteX129" fmla="*/ 681077 w 4284032"/>
              <a:gd name="connsiteY129" fmla="*/ 3147235 h 3542885"/>
              <a:gd name="connsiteX130" fmla="*/ 454115 w 4284032"/>
              <a:gd name="connsiteY130" fmla="*/ 3016207 h 3542885"/>
              <a:gd name="connsiteX131" fmla="*/ 454115 w 4284032"/>
              <a:gd name="connsiteY131" fmla="*/ 2756243 h 3542885"/>
              <a:gd name="connsiteX132" fmla="*/ 454259 w 4284032"/>
              <a:gd name="connsiteY132" fmla="*/ 2756160 h 3542885"/>
              <a:gd name="connsiteX133" fmla="*/ 225441 w 4284032"/>
              <a:gd name="connsiteY133" fmla="*/ 2624073 h 3542885"/>
              <a:gd name="connsiteX134" fmla="*/ 225441 w 4284032"/>
              <a:gd name="connsiteY134" fmla="*/ 2359831 h 3542885"/>
              <a:gd name="connsiteX135" fmla="*/ 225346 w 4284032"/>
              <a:gd name="connsiteY135" fmla="*/ 2359736 h 3542885"/>
              <a:gd name="connsiteX136" fmla="*/ 226107 w 4284032"/>
              <a:gd name="connsiteY136" fmla="*/ 2359260 h 3542885"/>
              <a:gd name="connsiteX137" fmla="*/ 454257 w 4284032"/>
              <a:gd name="connsiteY137" fmla="*/ 2227745 h 3542885"/>
              <a:gd name="connsiteX138" fmla="*/ 454115 w 4284032"/>
              <a:gd name="connsiteY138" fmla="*/ 2227663 h 3542885"/>
              <a:gd name="connsiteX139" fmla="*/ 226106 w 4284032"/>
              <a:gd name="connsiteY139" fmla="*/ 2359166 h 3542885"/>
              <a:gd name="connsiteX140" fmla="*/ 225345 w 4284032"/>
              <a:gd name="connsiteY140" fmla="*/ 2359641 h 3542885"/>
              <a:gd name="connsiteX141" fmla="*/ 0 w 4284032"/>
              <a:gd name="connsiteY141" fmla="*/ 2229564 h 3542885"/>
              <a:gd name="connsiteX142" fmla="*/ 1 w 4284032"/>
              <a:gd name="connsiteY142" fmla="*/ 1967508 h 3542885"/>
              <a:gd name="connsiteX143" fmla="*/ 227057 w 4284032"/>
              <a:gd name="connsiteY143" fmla="*/ 1836196 h 3542885"/>
              <a:gd name="connsiteX144" fmla="*/ 227057 w 4284032"/>
              <a:gd name="connsiteY144" fmla="*/ 1574330 h 3542885"/>
              <a:gd name="connsiteX145" fmla="*/ 454115 w 4284032"/>
              <a:gd name="connsiteY145" fmla="*/ 1443302 h 3542885"/>
              <a:gd name="connsiteX146" fmla="*/ 454115 w 4284032"/>
              <a:gd name="connsiteY146" fmla="*/ 1443016 h 3542885"/>
              <a:gd name="connsiteX147" fmla="*/ 454115 w 4284032"/>
              <a:gd name="connsiteY147" fmla="*/ 1180866 h 3542885"/>
              <a:gd name="connsiteX148" fmla="*/ 681268 w 4284032"/>
              <a:gd name="connsiteY148" fmla="*/ 1049838 h 3542885"/>
              <a:gd name="connsiteX149" fmla="*/ 906422 w 4284032"/>
              <a:gd name="connsiteY149" fmla="*/ 1179820 h 3542885"/>
              <a:gd name="connsiteX150" fmla="*/ 906422 w 4284032"/>
              <a:gd name="connsiteY150" fmla="*/ 1179877 h 3542885"/>
              <a:gd name="connsiteX151" fmla="*/ 906423 w 4284032"/>
              <a:gd name="connsiteY151" fmla="*/ 1179877 h 3542885"/>
              <a:gd name="connsiteX152" fmla="*/ 906423 w 4284032"/>
              <a:gd name="connsiteY152" fmla="*/ 1179820 h 3542885"/>
              <a:gd name="connsiteX153" fmla="*/ 906472 w 4284032"/>
              <a:gd name="connsiteY153" fmla="*/ 1179847 h 3542885"/>
              <a:gd name="connsiteX154" fmla="*/ 906993 w 4284032"/>
              <a:gd name="connsiteY154" fmla="*/ 1179535 h 3542885"/>
              <a:gd name="connsiteX155" fmla="*/ 1135382 w 4284032"/>
              <a:gd name="connsiteY155" fmla="*/ 1047651 h 3542885"/>
              <a:gd name="connsiteX156" fmla="*/ 1135667 w 4284032"/>
              <a:gd name="connsiteY156" fmla="*/ 1047816 h 3542885"/>
              <a:gd name="connsiteX157" fmla="*/ 1135667 w 4284032"/>
              <a:gd name="connsiteY157" fmla="*/ 787688 h 3542885"/>
              <a:gd name="connsiteX158" fmla="*/ 1362630 w 4284032"/>
              <a:gd name="connsiteY158" fmla="*/ 657136 h 3542885"/>
              <a:gd name="connsiteX159" fmla="*/ 1587785 w 4284032"/>
              <a:gd name="connsiteY159" fmla="*/ 787117 h 3542885"/>
              <a:gd name="connsiteX160" fmla="*/ 1587785 w 4284032"/>
              <a:gd name="connsiteY160" fmla="*/ 1051360 h 3542885"/>
              <a:gd name="connsiteX161" fmla="*/ 1816745 w 4284032"/>
              <a:gd name="connsiteY161" fmla="*/ 1183529 h 3542885"/>
              <a:gd name="connsiteX162" fmla="*/ 2045038 w 4284032"/>
              <a:gd name="connsiteY162" fmla="*/ 1051931 h 3542885"/>
              <a:gd name="connsiteX163" fmla="*/ 2045990 w 4284032"/>
              <a:gd name="connsiteY163" fmla="*/ 1051360 h 3542885"/>
              <a:gd name="connsiteX164" fmla="*/ 2271240 w 4284032"/>
              <a:gd name="connsiteY164" fmla="*/ 1181342 h 3542885"/>
              <a:gd name="connsiteX165" fmla="*/ 2498297 w 4284032"/>
              <a:gd name="connsiteY165" fmla="*/ 1050314 h 3542885"/>
              <a:gd name="connsiteX166" fmla="*/ 2725450 w 4284032"/>
              <a:gd name="connsiteY166" fmla="*/ 1181342 h 3542885"/>
              <a:gd name="connsiteX167" fmla="*/ 2950605 w 4284032"/>
              <a:gd name="connsiteY167" fmla="*/ 1051360 h 3542885"/>
              <a:gd name="connsiteX168" fmla="*/ 2952507 w 4284032"/>
              <a:gd name="connsiteY168" fmla="*/ 1050314 h 3542885"/>
              <a:gd name="connsiteX169" fmla="*/ 2952507 w 4284032"/>
              <a:gd name="connsiteY169" fmla="*/ 787688 h 3542885"/>
              <a:gd name="connsiteX170" fmla="*/ 3179469 w 4284032"/>
              <a:gd name="connsiteY170" fmla="*/ 657136 h 3542885"/>
              <a:gd name="connsiteX171" fmla="*/ 3406336 w 4284032"/>
              <a:gd name="connsiteY171" fmla="*/ 787998 h 3542885"/>
              <a:gd name="connsiteX172" fmla="*/ 3406336 w 4284032"/>
              <a:gd name="connsiteY172" fmla="*/ 787688 h 3542885"/>
              <a:gd name="connsiteX173" fmla="*/ 3179184 w 4284032"/>
              <a:gd name="connsiteY173" fmla="*/ 656660 h 3542885"/>
              <a:gd name="connsiteX174" fmla="*/ 2952127 w 4284032"/>
              <a:gd name="connsiteY174" fmla="*/ 787688 h 3542885"/>
              <a:gd name="connsiteX175" fmla="*/ 2952127 w 4284032"/>
              <a:gd name="connsiteY175" fmla="*/ 1049839 h 3542885"/>
              <a:gd name="connsiteX176" fmla="*/ 2950224 w 4284032"/>
              <a:gd name="connsiteY176" fmla="*/ 1050884 h 3542885"/>
              <a:gd name="connsiteX177" fmla="*/ 2950224 w 4284032"/>
              <a:gd name="connsiteY177" fmla="*/ 786642 h 3542885"/>
              <a:gd name="connsiteX178" fmla="*/ 2951175 w 4284032"/>
              <a:gd name="connsiteY178" fmla="*/ 786071 h 3542885"/>
              <a:gd name="connsiteX179" fmla="*/ 3179184 w 4284032"/>
              <a:gd name="connsiteY179" fmla="*/ 654473 h 3542885"/>
              <a:gd name="connsiteX180" fmla="*/ 3408144 w 4284032"/>
              <a:gd name="connsiteY180" fmla="*/ 786642 h 3542885"/>
              <a:gd name="connsiteX181" fmla="*/ 3408144 w 4284032"/>
              <a:gd name="connsiteY181" fmla="*/ 1050720 h 3542885"/>
              <a:gd name="connsiteX182" fmla="*/ 3408429 w 4284032"/>
              <a:gd name="connsiteY182" fmla="*/ 1050885 h 3542885"/>
              <a:gd name="connsiteX183" fmla="*/ 3633679 w 4284032"/>
              <a:gd name="connsiteY183" fmla="*/ 1180867 h 3542885"/>
              <a:gd name="connsiteX184" fmla="*/ 3860737 w 4284032"/>
              <a:gd name="connsiteY184" fmla="*/ 1049839 h 3542885"/>
              <a:gd name="connsiteX185" fmla="*/ 3860737 w 4284032"/>
              <a:gd name="connsiteY185" fmla="*/ 789590 h 3542885"/>
              <a:gd name="connsiteX186" fmla="*/ 3631491 w 4284032"/>
              <a:gd name="connsiteY186" fmla="*/ 657136 h 3542885"/>
              <a:gd name="connsiteX187" fmla="*/ 3631491 w 4284032"/>
              <a:gd name="connsiteY187" fmla="*/ 393178 h 3542885"/>
              <a:gd name="connsiteX188" fmla="*/ 3632443 w 4284032"/>
              <a:gd name="connsiteY188" fmla="*/ 392703 h 3542885"/>
              <a:gd name="connsiteX189" fmla="*/ 3858644 w 4284032"/>
              <a:gd name="connsiteY189" fmla="*/ 262150 h 3542885"/>
              <a:gd name="connsiteX190" fmla="*/ 3858644 w 4284032"/>
              <a:gd name="connsiteY190" fmla="*/ 0 h 3542885"/>
              <a:gd name="connsiteX0" fmla="*/ 2270859 w 4284032"/>
              <a:gd name="connsiteY0" fmla="*/ 2756244 h 3280735"/>
              <a:gd name="connsiteX1" fmla="*/ 2045609 w 4284032"/>
              <a:gd name="connsiteY1" fmla="*/ 2886226 h 3280735"/>
              <a:gd name="connsiteX2" fmla="*/ 2045609 w 4284032"/>
              <a:gd name="connsiteY2" fmla="*/ 3146189 h 3280735"/>
              <a:gd name="connsiteX3" fmla="*/ 2270859 w 4284032"/>
              <a:gd name="connsiteY3" fmla="*/ 3276076 h 3280735"/>
              <a:gd name="connsiteX4" fmla="*/ 2496109 w 4284032"/>
              <a:gd name="connsiteY4" fmla="*/ 3146379 h 3280735"/>
              <a:gd name="connsiteX5" fmla="*/ 2496109 w 4284032"/>
              <a:gd name="connsiteY5" fmla="*/ 2886226 h 3280735"/>
              <a:gd name="connsiteX6" fmla="*/ 2270859 w 4284032"/>
              <a:gd name="connsiteY6" fmla="*/ 2756244 h 3280735"/>
              <a:gd name="connsiteX7" fmla="*/ 3631492 w 4284032"/>
              <a:gd name="connsiteY7" fmla="*/ 2756243 h 3280735"/>
              <a:gd name="connsiteX8" fmla="*/ 3406337 w 4284032"/>
              <a:gd name="connsiteY8" fmla="*/ 2886225 h 3280735"/>
              <a:gd name="connsiteX9" fmla="*/ 3406337 w 4284032"/>
              <a:gd name="connsiteY9" fmla="*/ 3146188 h 3280735"/>
              <a:gd name="connsiteX10" fmla="*/ 3631492 w 4284032"/>
              <a:gd name="connsiteY10" fmla="*/ 3276075 h 3280735"/>
              <a:gd name="connsiteX11" fmla="*/ 3856742 w 4284032"/>
              <a:gd name="connsiteY11" fmla="*/ 3146378 h 3280735"/>
              <a:gd name="connsiteX12" fmla="*/ 3856742 w 4284032"/>
              <a:gd name="connsiteY12" fmla="*/ 2886225 h 3280735"/>
              <a:gd name="connsiteX13" fmla="*/ 3631492 w 4284032"/>
              <a:gd name="connsiteY13" fmla="*/ 2756243 h 3280735"/>
              <a:gd name="connsiteX14" fmla="*/ 3631777 w 4284032"/>
              <a:gd name="connsiteY14" fmla="*/ 2752154 h 3280735"/>
              <a:gd name="connsiteX15" fmla="*/ 3633680 w 4284032"/>
              <a:gd name="connsiteY15" fmla="*/ 2753295 h 3280735"/>
              <a:gd name="connsiteX16" fmla="*/ 3633680 w 4284032"/>
              <a:gd name="connsiteY16" fmla="*/ 2753460 h 3280735"/>
              <a:gd name="connsiteX17" fmla="*/ 3860451 w 4284032"/>
              <a:gd name="connsiteY17" fmla="*/ 2884323 h 3280735"/>
              <a:gd name="connsiteX18" fmla="*/ 3860451 w 4284032"/>
              <a:gd name="connsiteY18" fmla="*/ 2885084 h 3280735"/>
              <a:gd name="connsiteX19" fmla="*/ 3860452 w 4284032"/>
              <a:gd name="connsiteY19" fmla="*/ 2885084 h 3280735"/>
              <a:gd name="connsiteX20" fmla="*/ 3860452 w 4284032"/>
              <a:gd name="connsiteY20" fmla="*/ 3148565 h 3280735"/>
              <a:gd name="connsiteX21" fmla="*/ 3631492 w 4284032"/>
              <a:gd name="connsiteY21" fmla="*/ 3280734 h 3280735"/>
              <a:gd name="connsiteX22" fmla="*/ 3402532 w 4284032"/>
              <a:gd name="connsiteY22" fmla="*/ 3148565 h 3280735"/>
              <a:gd name="connsiteX23" fmla="*/ 3402532 w 4284032"/>
              <a:gd name="connsiteY23" fmla="*/ 2884323 h 3280735"/>
              <a:gd name="connsiteX24" fmla="*/ 3403483 w 4284032"/>
              <a:gd name="connsiteY24" fmla="*/ 2883752 h 3280735"/>
              <a:gd name="connsiteX25" fmla="*/ 3631777 w 4284032"/>
              <a:gd name="connsiteY25" fmla="*/ 2752154 h 3280735"/>
              <a:gd name="connsiteX26" fmla="*/ 3633394 w 4284032"/>
              <a:gd name="connsiteY26" fmla="*/ 1969887 h 3280735"/>
              <a:gd name="connsiteX27" fmla="*/ 3407763 w 4284032"/>
              <a:gd name="connsiteY27" fmla="*/ 2099868 h 3280735"/>
              <a:gd name="connsiteX28" fmla="*/ 3407763 w 4284032"/>
              <a:gd name="connsiteY28" fmla="*/ 2359832 h 3280735"/>
              <a:gd name="connsiteX29" fmla="*/ 3633013 w 4284032"/>
              <a:gd name="connsiteY29" fmla="*/ 2489814 h 3280735"/>
              <a:gd name="connsiteX30" fmla="*/ 3858263 w 4284032"/>
              <a:gd name="connsiteY30" fmla="*/ 2359832 h 3280735"/>
              <a:gd name="connsiteX31" fmla="*/ 3858644 w 4284032"/>
              <a:gd name="connsiteY31" fmla="*/ 2099868 h 3280735"/>
              <a:gd name="connsiteX32" fmla="*/ 3633394 w 4284032"/>
              <a:gd name="connsiteY32" fmla="*/ 1969887 h 3280735"/>
              <a:gd name="connsiteX33" fmla="*/ 454116 w 4284032"/>
              <a:gd name="connsiteY33" fmla="*/ 1969886 h 3280735"/>
              <a:gd name="connsiteX34" fmla="*/ 228961 w 4284032"/>
              <a:gd name="connsiteY34" fmla="*/ 2099868 h 3280735"/>
              <a:gd name="connsiteX35" fmla="*/ 228961 w 4284032"/>
              <a:gd name="connsiteY35" fmla="*/ 2359832 h 3280735"/>
              <a:gd name="connsiteX36" fmla="*/ 454116 w 4284032"/>
              <a:gd name="connsiteY36" fmla="*/ 2489813 h 3280735"/>
              <a:gd name="connsiteX37" fmla="*/ 679366 w 4284032"/>
              <a:gd name="connsiteY37" fmla="*/ 2359832 h 3280735"/>
              <a:gd name="connsiteX38" fmla="*/ 679366 w 4284032"/>
              <a:gd name="connsiteY38" fmla="*/ 2099868 h 3280735"/>
              <a:gd name="connsiteX39" fmla="*/ 454116 w 4284032"/>
              <a:gd name="connsiteY39" fmla="*/ 1969886 h 3280735"/>
              <a:gd name="connsiteX40" fmla="*/ 1137285 w 4284032"/>
              <a:gd name="connsiteY40" fmla="*/ 1312940 h 3280735"/>
              <a:gd name="connsiteX41" fmla="*/ 1136904 w 4284032"/>
              <a:gd name="connsiteY41" fmla="*/ 1313169 h 3280735"/>
              <a:gd name="connsiteX42" fmla="*/ 1136904 w 4284032"/>
              <a:gd name="connsiteY42" fmla="*/ 1575376 h 3280735"/>
              <a:gd name="connsiteX43" fmla="*/ 1135953 w 4284032"/>
              <a:gd name="connsiteY43" fmla="*/ 1575852 h 3280735"/>
              <a:gd name="connsiteX44" fmla="*/ 908238 w 4284032"/>
              <a:gd name="connsiteY44" fmla="*/ 1707116 h 3280735"/>
              <a:gd name="connsiteX45" fmla="*/ 908325 w 4284032"/>
              <a:gd name="connsiteY45" fmla="*/ 1707166 h 3280735"/>
              <a:gd name="connsiteX46" fmla="*/ 1136619 w 4284032"/>
              <a:gd name="connsiteY46" fmla="*/ 1575567 h 3280735"/>
              <a:gd name="connsiteX47" fmla="*/ 1137570 w 4284032"/>
              <a:gd name="connsiteY47" fmla="*/ 1575092 h 3280735"/>
              <a:gd name="connsiteX48" fmla="*/ 1137570 w 4284032"/>
              <a:gd name="connsiteY48" fmla="*/ 1313062 h 3280735"/>
              <a:gd name="connsiteX49" fmla="*/ 1137285 w 4284032"/>
              <a:gd name="connsiteY49" fmla="*/ 1313226 h 3280735"/>
              <a:gd name="connsiteX50" fmla="*/ 1137285 w 4284032"/>
              <a:gd name="connsiteY50" fmla="*/ 1312940 h 3280735"/>
              <a:gd name="connsiteX51" fmla="*/ 975044 w 4284032"/>
              <a:gd name="connsiteY51" fmla="*/ 1221745 h 3280735"/>
              <a:gd name="connsiteX52" fmla="*/ 1133575 w 4284032"/>
              <a:gd name="connsiteY52" fmla="*/ 1313226 h 3280735"/>
              <a:gd name="connsiteX53" fmla="*/ 1133575 w 4284032"/>
              <a:gd name="connsiteY53" fmla="*/ 1313258 h 3280735"/>
              <a:gd name="connsiteX54" fmla="*/ 975044 w 4284032"/>
              <a:gd name="connsiteY54" fmla="*/ 1221745 h 3280735"/>
              <a:gd name="connsiteX55" fmla="*/ 906422 w 4284032"/>
              <a:gd name="connsiteY55" fmla="*/ 918082 h 3280735"/>
              <a:gd name="connsiteX56" fmla="*/ 906422 w 4284032"/>
              <a:gd name="connsiteY56" fmla="*/ 1180106 h 3280735"/>
              <a:gd name="connsiteX57" fmla="*/ 906042 w 4284032"/>
              <a:gd name="connsiteY57" fmla="*/ 1180326 h 3280735"/>
              <a:gd name="connsiteX58" fmla="*/ 906042 w 4284032"/>
              <a:gd name="connsiteY58" fmla="*/ 1181913 h 3280735"/>
              <a:gd name="connsiteX59" fmla="*/ 975044 w 4284032"/>
              <a:gd name="connsiteY59" fmla="*/ 1221745 h 3280735"/>
              <a:gd name="connsiteX60" fmla="*/ 908325 w 4284032"/>
              <a:gd name="connsiteY60" fmla="*/ 1183244 h 3280735"/>
              <a:gd name="connsiteX61" fmla="*/ 683075 w 4284032"/>
              <a:gd name="connsiteY61" fmla="*/ 1313226 h 3280735"/>
              <a:gd name="connsiteX62" fmla="*/ 683075 w 4284032"/>
              <a:gd name="connsiteY62" fmla="*/ 1573189 h 3280735"/>
              <a:gd name="connsiteX63" fmla="*/ 908325 w 4284032"/>
              <a:gd name="connsiteY63" fmla="*/ 1703171 h 3280735"/>
              <a:gd name="connsiteX64" fmla="*/ 1133575 w 4284032"/>
              <a:gd name="connsiteY64" fmla="*/ 1573189 h 3280735"/>
              <a:gd name="connsiteX65" fmla="*/ 1133575 w 4284032"/>
              <a:gd name="connsiteY65" fmla="*/ 1313258 h 3280735"/>
              <a:gd name="connsiteX66" fmla="*/ 1135002 w 4284032"/>
              <a:gd name="connsiteY66" fmla="*/ 1314081 h 3280735"/>
              <a:gd name="connsiteX67" fmla="*/ 1135188 w 4284032"/>
              <a:gd name="connsiteY67" fmla="*/ 1313970 h 3280735"/>
              <a:gd name="connsiteX68" fmla="*/ 906423 w 4284032"/>
              <a:gd name="connsiteY68" fmla="*/ 1181913 h 3280735"/>
              <a:gd name="connsiteX69" fmla="*/ 906423 w 4284032"/>
              <a:gd name="connsiteY69" fmla="*/ 1180106 h 3280735"/>
              <a:gd name="connsiteX70" fmla="*/ 906423 w 4284032"/>
              <a:gd name="connsiteY70" fmla="*/ 918082 h 3280735"/>
              <a:gd name="connsiteX71" fmla="*/ 906422 w 4284032"/>
              <a:gd name="connsiteY71" fmla="*/ 918082 h 3280735"/>
              <a:gd name="connsiteX72" fmla="*/ 1233066 w 4284032"/>
              <a:gd name="connsiteY72" fmla="*/ 842012 h 3280735"/>
              <a:gd name="connsiteX73" fmla="*/ 1364342 w 4284032"/>
              <a:gd name="connsiteY73" fmla="*/ 917955 h 3280735"/>
              <a:gd name="connsiteX74" fmla="*/ 1364342 w 4284032"/>
              <a:gd name="connsiteY74" fmla="*/ 1181818 h 3280735"/>
              <a:gd name="connsiteX75" fmla="*/ 1364627 w 4284032"/>
              <a:gd name="connsiteY75" fmla="*/ 1181628 h 3280735"/>
              <a:gd name="connsiteX76" fmla="*/ 1364627 w 4284032"/>
              <a:gd name="connsiteY76" fmla="*/ 917956 h 3280735"/>
              <a:gd name="connsiteX77" fmla="*/ 1233066 w 4284032"/>
              <a:gd name="connsiteY77" fmla="*/ 842012 h 3280735"/>
              <a:gd name="connsiteX78" fmla="*/ 1135382 w 4284032"/>
              <a:gd name="connsiteY78" fmla="*/ 789875 h 3280735"/>
              <a:gd name="connsiteX79" fmla="*/ 910227 w 4284032"/>
              <a:gd name="connsiteY79" fmla="*/ 919857 h 3280735"/>
              <a:gd name="connsiteX80" fmla="*/ 910227 w 4284032"/>
              <a:gd name="connsiteY80" fmla="*/ 1179820 h 3280735"/>
              <a:gd name="connsiteX81" fmla="*/ 1135382 w 4284032"/>
              <a:gd name="connsiteY81" fmla="*/ 1309803 h 3280735"/>
              <a:gd name="connsiteX82" fmla="*/ 1360632 w 4284032"/>
              <a:gd name="connsiteY82" fmla="*/ 1179820 h 3280735"/>
              <a:gd name="connsiteX83" fmla="*/ 1360632 w 4284032"/>
              <a:gd name="connsiteY83" fmla="*/ 919857 h 3280735"/>
              <a:gd name="connsiteX84" fmla="*/ 1135382 w 4284032"/>
              <a:gd name="connsiteY84" fmla="*/ 789875 h 3280735"/>
              <a:gd name="connsiteX85" fmla="*/ 3860451 w 4284032"/>
              <a:gd name="connsiteY85" fmla="*/ 3233 h 3280735"/>
              <a:gd name="connsiteX86" fmla="*/ 3635296 w 4284032"/>
              <a:gd name="connsiteY86" fmla="*/ 133215 h 3280735"/>
              <a:gd name="connsiteX87" fmla="*/ 3635296 w 4284032"/>
              <a:gd name="connsiteY87" fmla="*/ 393179 h 3280735"/>
              <a:gd name="connsiteX88" fmla="*/ 3860451 w 4284032"/>
              <a:gd name="connsiteY88" fmla="*/ 523161 h 3280735"/>
              <a:gd name="connsiteX89" fmla="*/ 4085701 w 4284032"/>
              <a:gd name="connsiteY89" fmla="*/ 393179 h 3280735"/>
              <a:gd name="connsiteX90" fmla="*/ 4085701 w 4284032"/>
              <a:gd name="connsiteY90" fmla="*/ 133215 h 3280735"/>
              <a:gd name="connsiteX91" fmla="*/ 3860451 w 4284032"/>
              <a:gd name="connsiteY91" fmla="*/ 3233 h 3280735"/>
              <a:gd name="connsiteX92" fmla="*/ 3858644 w 4284032"/>
              <a:gd name="connsiteY92" fmla="*/ 0 h 3280735"/>
              <a:gd name="connsiteX93" fmla="*/ 4284032 w 4284032"/>
              <a:gd name="connsiteY93" fmla="*/ 19778 h 3280735"/>
              <a:gd name="connsiteX94" fmla="*/ 4282224 w 4284032"/>
              <a:gd name="connsiteY94" fmla="*/ 19778 h 3280735"/>
              <a:gd name="connsiteX95" fmla="*/ 4282224 w 4284032"/>
              <a:gd name="connsiteY95" fmla="*/ 1593063 h 3280735"/>
              <a:gd name="connsiteX96" fmla="*/ 4087604 w 4284032"/>
              <a:gd name="connsiteY96" fmla="*/ 1705454 h 3280735"/>
              <a:gd name="connsiteX97" fmla="*/ 4087604 w 4284032"/>
              <a:gd name="connsiteY97" fmla="*/ 1967700 h 3280735"/>
              <a:gd name="connsiteX98" fmla="*/ 4282224 w 4284032"/>
              <a:gd name="connsiteY98" fmla="*/ 2079996 h 3280735"/>
              <a:gd name="connsiteX99" fmla="*/ 4282224 w 4284032"/>
              <a:gd name="connsiteY99" fmla="*/ 2379610 h 3280735"/>
              <a:gd name="connsiteX100" fmla="*/ 4087604 w 4284032"/>
              <a:gd name="connsiteY100" fmla="*/ 2491906 h 3280735"/>
              <a:gd name="connsiteX101" fmla="*/ 4087604 w 4284032"/>
              <a:gd name="connsiteY101" fmla="*/ 2754057 h 3280735"/>
              <a:gd name="connsiteX102" fmla="*/ 3860546 w 4284032"/>
              <a:gd name="connsiteY102" fmla="*/ 2885085 h 3280735"/>
              <a:gd name="connsiteX103" fmla="*/ 3860546 w 4284032"/>
              <a:gd name="connsiteY103" fmla="*/ 2884324 h 3280735"/>
              <a:gd name="connsiteX104" fmla="*/ 3633394 w 4284032"/>
              <a:gd name="connsiteY104" fmla="*/ 2753106 h 3280735"/>
              <a:gd name="connsiteX105" fmla="*/ 3633394 w 4284032"/>
              <a:gd name="connsiteY105" fmla="*/ 2494093 h 3280735"/>
              <a:gd name="connsiteX106" fmla="*/ 3404434 w 4284032"/>
              <a:gd name="connsiteY106" fmla="*/ 2361924 h 3280735"/>
              <a:gd name="connsiteX107" fmla="*/ 3179469 w 4284032"/>
              <a:gd name="connsiteY107" fmla="*/ 2491906 h 3280735"/>
              <a:gd name="connsiteX108" fmla="*/ 2952127 w 4284032"/>
              <a:gd name="connsiteY108" fmla="*/ 2360878 h 3280735"/>
              <a:gd name="connsiteX109" fmla="*/ 2725069 w 4284032"/>
              <a:gd name="connsiteY109" fmla="*/ 2491906 h 3280735"/>
              <a:gd name="connsiteX110" fmla="*/ 2725069 w 4284032"/>
              <a:gd name="connsiteY110" fmla="*/ 2754057 h 3280735"/>
              <a:gd name="connsiteX111" fmla="*/ 2499819 w 4284032"/>
              <a:gd name="connsiteY111" fmla="*/ 2886226 h 3280735"/>
              <a:gd name="connsiteX112" fmla="*/ 2499819 w 4284032"/>
              <a:gd name="connsiteY112" fmla="*/ 3148566 h 3280735"/>
              <a:gd name="connsiteX113" fmla="*/ 2270859 w 4284032"/>
              <a:gd name="connsiteY113" fmla="*/ 3280735 h 3280735"/>
              <a:gd name="connsiteX114" fmla="*/ 2041899 w 4284032"/>
              <a:gd name="connsiteY114" fmla="*/ 3148566 h 3280735"/>
              <a:gd name="connsiteX115" fmla="*/ 1816649 w 4284032"/>
              <a:gd name="connsiteY115" fmla="*/ 3278548 h 3280735"/>
              <a:gd name="connsiteX116" fmla="*/ 1589592 w 4284032"/>
              <a:gd name="connsiteY116" fmla="*/ 3147521 h 3280735"/>
              <a:gd name="connsiteX117" fmla="*/ 1589592 w 4284032"/>
              <a:gd name="connsiteY117" fmla="*/ 2885085 h 3280735"/>
              <a:gd name="connsiteX118" fmla="*/ 1362630 w 4284032"/>
              <a:gd name="connsiteY118" fmla="*/ 2754057 h 3280735"/>
              <a:gd name="connsiteX119" fmla="*/ 1362630 w 4284032"/>
              <a:gd name="connsiteY119" fmla="*/ 2494093 h 3280735"/>
              <a:gd name="connsiteX120" fmla="*/ 1591590 w 4284032"/>
              <a:gd name="connsiteY120" fmla="*/ 2361924 h 3280735"/>
              <a:gd name="connsiteX121" fmla="*/ 1591590 w 4284032"/>
              <a:gd name="connsiteY121" fmla="*/ 2097682 h 3280735"/>
              <a:gd name="connsiteX122" fmla="*/ 1362630 w 4284032"/>
              <a:gd name="connsiteY122" fmla="*/ 1965513 h 3280735"/>
              <a:gd name="connsiteX123" fmla="*/ 1134336 w 4284032"/>
              <a:gd name="connsiteY123" fmla="*/ 2097016 h 3280735"/>
              <a:gd name="connsiteX124" fmla="*/ 1133384 w 4284032"/>
              <a:gd name="connsiteY124" fmla="*/ 2097587 h 3280735"/>
              <a:gd name="connsiteX125" fmla="*/ 1135192 w 4284032"/>
              <a:gd name="connsiteY125" fmla="*/ 2098633 h 3280735"/>
              <a:gd name="connsiteX126" fmla="*/ 1135192 w 4284032"/>
              <a:gd name="connsiteY126" fmla="*/ 2360783 h 3280735"/>
              <a:gd name="connsiteX127" fmla="*/ 908134 w 4284032"/>
              <a:gd name="connsiteY127" fmla="*/ 2491811 h 3280735"/>
              <a:gd name="connsiteX128" fmla="*/ 908134 w 4284032"/>
              <a:gd name="connsiteY128" fmla="*/ 2754057 h 3280735"/>
              <a:gd name="connsiteX129" fmla="*/ 681077 w 4284032"/>
              <a:gd name="connsiteY129" fmla="*/ 2885085 h 3280735"/>
              <a:gd name="connsiteX130" fmla="*/ 454115 w 4284032"/>
              <a:gd name="connsiteY130" fmla="*/ 2754057 h 3280735"/>
              <a:gd name="connsiteX131" fmla="*/ 454115 w 4284032"/>
              <a:gd name="connsiteY131" fmla="*/ 2494093 h 3280735"/>
              <a:gd name="connsiteX132" fmla="*/ 454259 w 4284032"/>
              <a:gd name="connsiteY132" fmla="*/ 2494010 h 3280735"/>
              <a:gd name="connsiteX133" fmla="*/ 225441 w 4284032"/>
              <a:gd name="connsiteY133" fmla="*/ 2361923 h 3280735"/>
              <a:gd name="connsiteX134" fmla="*/ 225441 w 4284032"/>
              <a:gd name="connsiteY134" fmla="*/ 2097681 h 3280735"/>
              <a:gd name="connsiteX135" fmla="*/ 225346 w 4284032"/>
              <a:gd name="connsiteY135" fmla="*/ 2097586 h 3280735"/>
              <a:gd name="connsiteX136" fmla="*/ 226107 w 4284032"/>
              <a:gd name="connsiteY136" fmla="*/ 2097110 h 3280735"/>
              <a:gd name="connsiteX137" fmla="*/ 454257 w 4284032"/>
              <a:gd name="connsiteY137" fmla="*/ 1965595 h 3280735"/>
              <a:gd name="connsiteX138" fmla="*/ 454115 w 4284032"/>
              <a:gd name="connsiteY138" fmla="*/ 1965513 h 3280735"/>
              <a:gd name="connsiteX139" fmla="*/ 226106 w 4284032"/>
              <a:gd name="connsiteY139" fmla="*/ 2097016 h 3280735"/>
              <a:gd name="connsiteX140" fmla="*/ 225345 w 4284032"/>
              <a:gd name="connsiteY140" fmla="*/ 2097491 h 3280735"/>
              <a:gd name="connsiteX141" fmla="*/ 0 w 4284032"/>
              <a:gd name="connsiteY141" fmla="*/ 1967414 h 3280735"/>
              <a:gd name="connsiteX142" fmla="*/ 1 w 4284032"/>
              <a:gd name="connsiteY142" fmla="*/ 1705358 h 3280735"/>
              <a:gd name="connsiteX143" fmla="*/ 227057 w 4284032"/>
              <a:gd name="connsiteY143" fmla="*/ 1574046 h 3280735"/>
              <a:gd name="connsiteX144" fmla="*/ 227057 w 4284032"/>
              <a:gd name="connsiteY144" fmla="*/ 1312180 h 3280735"/>
              <a:gd name="connsiteX145" fmla="*/ 454115 w 4284032"/>
              <a:gd name="connsiteY145" fmla="*/ 1181152 h 3280735"/>
              <a:gd name="connsiteX146" fmla="*/ 454115 w 4284032"/>
              <a:gd name="connsiteY146" fmla="*/ 1180866 h 3280735"/>
              <a:gd name="connsiteX147" fmla="*/ 454115 w 4284032"/>
              <a:gd name="connsiteY147" fmla="*/ 918716 h 3280735"/>
              <a:gd name="connsiteX148" fmla="*/ 681268 w 4284032"/>
              <a:gd name="connsiteY148" fmla="*/ 787688 h 3280735"/>
              <a:gd name="connsiteX149" fmla="*/ 906422 w 4284032"/>
              <a:gd name="connsiteY149" fmla="*/ 917670 h 3280735"/>
              <a:gd name="connsiteX150" fmla="*/ 906422 w 4284032"/>
              <a:gd name="connsiteY150" fmla="*/ 917727 h 3280735"/>
              <a:gd name="connsiteX151" fmla="*/ 906423 w 4284032"/>
              <a:gd name="connsiteY151" fmla="*/ 917727 h 3280735"/>
              <a:gd name="connsiteX152" fmla="*/ 906423 w 4284032"/>
              <a:gd name="connsiteY152" fmla="*/ 917670 h 3280735"/>
              <a:gd name="connsiteX153" fmla="*/ 906472 w 4284032"/>
              <a:gd name="connsiteY153" fmla="*/ 917697 h 3280735"/>
              <a:gd name="connsiteX154" fmla="*/ 906993 w 4284032"/>
              <a:gd name="connsiteY154" fmla="*/ 917385 h 3280735"/>
              <a:gd name="connsiteX155" fmla="*/ 1135382 w 4284032"/>
              <a:gd name="connsiteY155" fmla="*/ 785501 h 3280735"/>
              <a:gd name="connsiteX156" fmla="*/ 1135667 w 4284032"/>
              <a:gd name="connsiteY156" fmla="*/ 785666 h 3280735"/>
              <a:gd name="connsiteX157" fmla="*/ 1135667 w 4284032"/>
              <a:gd name="connsiteY157" fmla="*/ 525538 h 3280735"/>
              <a:gd name="connsiteX158" fmla="*/ 1362630 w 4284032"/>
              <a:gd name="connsiteY158" fmla="*/ 394986 h 3280735"/>
              <a:gd name="connsiteX159" fmla="*/ 1587785 w 4284032"/>
              <a:gd name="connsiteY159" fmla="*/ 524967 h 3280735"/>
              <a:gd name="connsiteX160" fmla="*/ 1587785 w 4284032"/>
              <a:gd name="connsiteY160" fmla="*/ 789210 h 3280735"/>
              <a:gd name="connsiteX161" fmla="*/ 1816745 w 4284032"/>
              <a:gd name="connsiteY161" fmla="*/ 921379 h 3280735"/>
              <a:gd name="connsiteX162" fmla="*/ 2045038 w 4284032"/>
              <a:gd name="connsiteY162" fmla="*/ 789781 h 3280735"/>
              <a:gd name="connsiteX163" fmla="*/ 2045990 w 4284032"/>
              <a:gd name="connsiteY163" fmla="*/ 789210 h 3280735"/>
              <a:gd name="connsiteX164" fmla="*/ 2271240 w 4284032"/>
              <a:gd name="connsiteY164" fmla="*/ 919192 h 3280735"/>
              <a:gd name="connsiteX165" fmla="*/ 2498297 w 4284032"/>
              <a:gd name="connsiteY165" fmla="*/ 788164 h 3280735"/>
              <a:gd name="connsiteX166" fmla="*/ 2725450 w 4284032"/>
              <a:gd name="connsiteY166" fmla="*/ 919192 h 3280735"/>
              <a:gd name="connsiteX167" fmla="*/ 2950605 w 4284032"/>
              <a:gd name="connsiteY167" fmla="*/ 789210 h 3280735"/>
              <a:gd name="connsiteX168" fmla="*/ 2952507 w 4284032"/>
              <a:gd name="connsiteY168" fmla="*/ 788164 h 3280735"/>
              <a:gd name="connsiteX169" fmla="*/ 2952507 w 4284032"/>
              <a:gd name="connsiteY169" fmla="*/ 525538 h 3280735"/>
              <a:gd name="connsiteX170" fmla="*/ 3179469 w 4284032"/>
              <a:gd name="connsiteY170" fmla="*/ 394986 h 3280735"/>
              <a:gd name="connsiteX171" fmla="*/ 3406336 w 4284032"/>
              <a:gd name="connsiteY171" fmla="*/ 525848 h 3280735"/>
              <a:gd name="connsiteX172" fmla="*/ 3406336 w 4284032"/>
              <a:gd name="connsiteY172" fmla="*/ 525538 h 3280735"/>
              <a:gd name="connsiteX173" fmla="*/ 3179184 w 4284032"/>
              <a:gd name="connsiteY173" fmla="*/ 394510 h 3280735"/>
              <a:gd name="connsiteX174" fmla="*/ 2952127 w 4284032"/>
              <a:gd name="connsiteY174" fmla="*/ 525538 h 3280735"/>
              <a:gd name="connsiteX175" fmla="*/ 2952127 w 4284032"/>
              <a:gd name="connsiteY175" fmla="*/ 787689 h 3280735"/>
              <a:gd name="connsiteX176" fmla="*/ 2950224 w 4284032"/>
              <a:gd name="connsiteY176" fmla="*/ 788734 h 3280735"/>
              <a:gd name="connsiteX177" fmla="*/ 2950224 w 4284032"/>
              <a:gd name="connsiteY177" fmla="*/ 524492 h 3280735"/>
              <a:gd name="connsiteX178" fmla="*/ 2951175 w 4284032"/>
              <a:gd name="connsiteY178" fmla="*/ 523921 h 3280735"/>
              <a:gd name="connsiteX179" fmla="*/ 3179184 w 4284032"/>
              <a:gd name="connsiteY179" fmla="*/ 392323 h 3280735"/>
              <a:gd name="connsiteX180" fmla="*/ 3408144 w 4284032"/>
              <a:gd name="connsiteY180" fmla="*/ 524492 h 3280735"/>
              <a:gd name="connsiteX181" fmla="*/ 3408144 w 4284032"/>
              <a:gd name="connsiteY181" fmla="*/ 788570 h 3280735"/>
              <a:gd name="connsiteX182" fmla="*/ 3408429 w 4284032"/>
              <a:gd name="connsiteY182" fmla="*/ 788735 h 3280735"/>
              <a:gd name="connsiteX183" fmla="*/ 3633679 w 4284032"/>
              <a:gd name="connsiteY183" fmla="*/ 918717 h 3280735"/>
              <a:gd name="connsiteX184" fmla="*/ 3860737 w 4284032"/>
              <a:gd name="connsiteY184" fmla="*/ 787689 h 3280735"/>
              <a:gd name="connsiteX185" fmla="*/ 3860737 w 4284032"/>
              <a:gd name="connsiteY185" fmla="*/ 527440 h 3280735"/>
              <a:gd name="connsiteX186" fmla="*/ 3631491 w 4284032"/>
              <a:gd name="connsiteY186" fmla="*/ 394986 h 3280735"/>
              <a:gd name="connsiteX187" fmla="*/ 3631491 w 4284032"/>
              <a:gd name="connsiteY187" fmla="*/ 131028 h 3280735"/>
              <a:gd name="connsiteX188" fmla="*/ 3632443 w 4284032"/>
              <a:gd name="connsiteY188" fmla="*/ 130553 h 3280735"/>
              <a:gd name="connsiteX189" fmla="*/ 3858644 w 4284032"/>
              <a:gd name="connsiteY189" fmla="*/ 0 h 3280735"/>
              <a:gd name="connsiteX0" fmla="*/ 2270859 w 4301808"/>
              <a:gd name="connsiteY0" fmla="*/ 2756244 h 3280735"/>
              <a:gd name="connsiteX1" fmla="*/ 2045609 w 4301808"/>
              <a:gd name="connsiteY1" fmla="*/ 2886226 h 3280735"/>
              <a:gd name="connsiteX2" fmla="*/ 2045609 w 4301808"/>
              <a:gd name="connsiteY2" fmla="*/ 3146189 h 3280735"/>
              <a:gd name="connsiteX3" fmla="*/ 2270859 w 4301808"/>
              <a:gd name="connsiteY3" fmla="*/ 3276076 h 3280735"/>
              <a:gd name="connsiteX4" fmla="*/ 2496109 w 4301808"/>
              <a:gd name="connsiteY4" fmla="*/ 3146379 h 3280735"/>
              <a:gd name="connsiteX5" fmla="*/ 2496109 w 4301808"/>
              <a:gd name="connsiteY5" fmla="*/ 2886226 h 3280735"/>
              <a:gd name="connsiteX6" fmla="*/ 2270859 w 4301808"/>
              <a:gd name="connsiteY6" fmla="*/ 2756244 h 3280735"/>
              <a:gd name="connsiteX7" fmla="*/ 3631492 w 4301808"/>
              <a:gd name="connsiteY7" fmla="*/ 2756243 h 3280735"/>
              <a:gd name="connsiteX8" fmla="*/ 3406337 w 4301808"/>
              <a:gd name="connsiteY8" fmla="*/ 2886225 h 3280735"/>
              <a:gd name="connsiteX9" fmla="*/ 3406337 w 4301808"/>
              <a:gd name="connsiteY9" fmla="*/ 3146188 h 3280735"/>
              <a:gd name="connsiteX10" fmla="*/ 3631492 w 4301808"/>
              <a:gd name="connsiteY10" fmla="*/ 3276075 h 3280735"/>
              <a:gd name="connsiteX11" fmla="*/ 3856742 w 4301808"/>
              <a:gd name="connsiteY11" fmla="*/ 3146378 h 3280735"/>
              <a:gd name="connsiteX12" fmla="*/ 3856742 w 4301808"/>
              <a:gd name="connsiteY12" fmla="*/ 2886225 h 3280735"/>
              <a:gd name="connsiteX13" fmla="*/ 3631492 w 4301808"/>
              <a:gd name="connsiteY13" fmla="*/ 2756243 h 3280735"/>
              <a:gd name="connsiteX14" fmla="*/ 3631777 w 4301808"/>
              <a:gd name="connsiteY14" fmla="*/ 2752154 h 3280735"/>
              <a:gd name="connsiteX15" fmla="*/ 3633680 w 4301808"/>
              <a:gd name="connsiteY15" fmla="*/ 2753295 h 3280735"/>
              <a:gd name="connsiteX16" fmla="*/ 3633680 w 4301808"/>
              <a:gd name="connsiteY16" fmla="*/ 2753460 h 3280735"/>
              <a:gd name="connsiteX17" fmla="*/ 3860451 w 4301808"/>
              <a:gd name="connsiteY17" fmla="*/ 2884323 h 3280735"/>
              <a:gd name="connsiteX18" fmla="*/ 3860451 w 4301808"/>
              <a:gd name="connsiteY18" fmla="*/ 2885084 h 3280735"/>
              <a:gd name="connsiteX19" fmla="*/ 3860452 w 4301808"/>
              <a:gd name="connsiteY19" fmla="*/ 2885084 h 3280735"/>
              <a:gd name="connsiteX20" fmla="*/ 3860452 w 4301808"/>
              <a:gd name="connsiteY20" fmla="*/ 3148565 h 3280735"/>
              <a:gd name="connsiteX21" fmla="*/ 3631492 w 4301808"/>
              <a:gd name="connsiteY21" fmla="*/ 3280734 h 3280735"/>
              <a:gd name="connsiteX22" fmla="*/ 3402532 w 4301808"/>
              <a:gd name="connsiteY22" fmla="*/ 3148565 h 3280735"/>
              <a:gd name="connsiteX23" fmla="*/ 3402532 w 4301808"/>
              <a:gd name="connsiteY23" fmla="*/ 2884323 h 3280735"/>
              <a:gd name="connsiteX24" fmla="*/ 3403483 w 4301808"/>
              <a:gd name="connsiteY24" fmla="*/ 2883752 h 3280735"/>
              <a:gd name="connsiteX25" fmla="*/ 3631777 w 4301808"/>
              <a:gd name="connsiteY25" fmla="*/ 2752154 h 3280735"/>
              <a:gd name="connsiteX26" fmla="*/ 3633394 w 4301808"/>
              <a:gd name="connsiteY26" fmla="*/ 1969887 h 3280735"/>
              <a:gd name="connsiteX27" fmla="*/ 3407763 w 4301808"/>
              <a:gd name="connsiteY27" fmla="*/ 2099868 h 3280735"/>
              <a:gd name="connsiteX28" fmla="*/ 3407763 w 4301808"/>
              <a:gd name="connsiteY28" fmla="*/ 2359832 h 3280735"/>
              <a:gd name="connsiteX29" fmla="*/ 3633013 w 4301808"/>
              <a:gd name="connsiteY29" fmla="*/ 2489814 h 3280735"/>
              <a:gd name="connsiteX30" fmla="*/ 3858263 w 4301808"/>
              <a:gd name="connsiteY30" fmla="*/ 2359832 h 3280735"/>
              <a:gd name="connsiteX31" fmla="*/ 3858644 w 4301808"/>
              <a:gd name="connsiteY31" fmla="*/ 2099868 h 3280735"/>
              <a:gd name="connsiteX32" fmla="*/ 3633394 w 4301808"/>
              <a:gd name="connsiteY32" fmla="*/ 1969887 h 3280735"/>
              <a:gd name="connsiteX33" fmla="*/ 454116 w 4301808"/>
              <a:gd name="connsiteY33" fmla="*/ 1969886 h 3280735"/>
              <a:gd name="connsiteX34" fmla="*/ 228961 w 4301808"/>
              <a:gd name="connsiteY34" fmla="*/ 2099868 h 3280735"/>
              <a:gd name="connsiteX35" fmla="*/ 228961 w 4301808"/>
              <a:gd name="connsiteY35" fmla="*/ 2359832 h 3280735"/>
              <a:gd name="connsiteX36" fmla="*/ 454116 w 4301808"/>
              <a:gd name="connsiteY36" fmla="*/ 2489813 h 3280735"/>
              <a:gd name="connsiteX37" fmla="*/ 679366 w 4301808"/>
              <a:gd name="connsiteY37" fmla="*/ 2359832 h 3280735"/>
              <a:gd name="connsiteX38" fmla="*/ 679366 w 4301808"/>
              <a:gd name="connsiteY38" fmla="*/ 2099868 h 3280735"/>
              <a:gd name="connsiteX39" fmla="*/ 454116 w 4301808"/>
              <a:gd name="connsiteY39" fmla="*/ 1969886 h 3280735"/>
              <a:gd name="connsiteX40" fmla="*/ 1137285 w 4301808"/>
              <a:gd name="connsiteY40" fmla="*/ 1312940 h 3280735"/>
              <a:gd name="connsiteX41" fmla="*/ 1136904 w 4301808"/>
              <a:gd name="connsiteY41" fmla="*/ 1313169 h 3280735"/>
              <a:gd name="connsiteX42" fmla="*/ 1136904 w 4301808"/>
              <a:gd name="connsiteY42" fmla="*/ 1575376 h 3280735"/>
              <a:gd name="connsiteX43" fmla="*/ 1135953 w 4301808"/>
              <a:gd name="connsiteY43" fmla="*/ 1575852 h 3280735"/>
              <a:gd name="connsiteX44" fmla="*/ 908238 w 4301808"/>
              <a:gd name="connsiteY44" fmla="*/ 1707116 h 3280735"/>
              <a:gd name="connsiteX45" fmla="*/ 908325 w 4301808"/>
              <a:gd name="connsiteY45" fmla="*/ 1707166 h 3280735"/>
              <a:gd name="connsiteX46" fmla="*/ 1136619 w 4301808"/>
              <a:gd name="connsiteY46" fmla="*/ 1575567 h 3280735"/>
              <a:gd name="connsiteX47" fmla="*/ 1137570 w 4301808"/>
              <a:gd name="connsiteY47" fmla="*/ 1575092 h 3280735"/>
              <a:gd name="connsiteX48" fmla="*/ 1137570 w 4301808"/>
              <a:gd name="connsiteY48" fmla="*/ 1313062 h 3280735"/>
              <a:gd name="connsiteX49" fmla="*/ 1137285 w 4301808"/>
              <a:gd name="connsiteY49" fmla="*/ 1313226 h 3280735"/>
              <a:gd name="connsiteX50" fmla="*/ 1137285 w 4301808"/>
              <a:gd name="connsiteY50" fmla="*/ 1312940 h 3280735"/>
              <a:gd name="connsiteX51" fmla="*/ 975044 w 4301808"/>
              <a:gd name="connsiteY51" fmla="*/ 1221745 h 3280735"/>
              <a:gd name="connsiteX52" fmla="*/ 1133575 w 4301808"/>
              <a:gd name="connsiteY52" fmla="*/ 1313226 h 3280735"/>
              <a:gd name="connsiteX53" fmla="*/ 1133575 w 4301808"/>
              <a:gd name="connsiteY53" fmla="*/ 1313258 h 3280735"/>
              <a:gd name="connsiteX54" fmla="*/ 975044 w 4301808"/>
              <a:gd name="connsiteY54" fmla="*/ 1221745 h 3280735"/>
              <a:gd name="connsiteX55" fmla="*/ 906422 w 4301808"/>
              <a:gd name="connsiteY55" fmla="*/ 918082 h 3280735"/>
              <a:gd name="connsiteX56" fmla="*/ 906422 w 4301808"/>
              <a:gd name="connsiteY56" fmla="*/ 1180106 h 3280735"/>
              <a:gd name="connsiteX57" fmla="*/ 906042 w 4301808"/>
              <a:gd name="connsiteY57" fmla="*/ 1180326 h 3280735"/>
              <a:gd name="connsiteX58" fmla="*/ 906042 w 4301808"/>
              <a:gd name="connsiteY58" fmla="*/ 1181913 h 3280735"/>
              <a:gd name="connsiteX59" fmla="*/ 975044 w 4301808"/>
              <a:gd name="connsiteY59" fmla="*/ 1221745 h 3280735"/>
              <a:gd name="connsiteX60" fmla="*/ 908325 w 4301808"/>
              <a:gd name="connsiteY60" fmla="*/ 1183244 h 3280735"/>
              <a:gd name="connsiteX61" fmla="*/ 683075 w 4301808"/>
              <a:gd name="connsiteY61" fmla="*/ 1313226 h 3280735"/>
              <a:gd name="connsiteX62" fmla="*/ 683075 w 4301808"/>
              <a:gd name="connsiteY62" fmla="*/ 1573189 h 3280735"/>
              <a:gd name="connsiteX63" fmla="*/ 908325 w 4301808"/>
              <a:gd name="connsiteY63" fmla="*/ 1703171 h 3280735"/>
              <a:gd name="connsiteX64" fmla="*/ 1133575 w 4301808"/>
              <a:gd name="connsiteY64" fmla="*/ 1573189 h 3280735"/>
              <a:gd name="connsiteX65" fmla="*/ 1133575 w 4301808"/>
              <a:gd name="connsiteY65" fmla="*/ 1313258 h 3280735"/>
              <a:gd name="connsiteX66" fmla="*/ 1135002 w 4301808"/>
              <a:gd name="connsiteY66" fmla="*/ 1314081 h 3280735"/>
              <a:gd name="connsiteX67" fmla="*/ 1135188 w 4301808"/>
              <a:gd name="connsiteY67" fmla="*/ 1313970 h 3280735"/>
              <a:gd name="connsiteX68" fmla="*/ 906423 w 4301808"/>
              <a:gd name="connsiteY68" fmla="*/ 1181913 h 3280735"/>
              <a:gd name="connsiteX69" fmla="*/ 906423 w 4301808"/>
              <a:gd name="connsiteY69" fmla="*/ 1180106 h 3280735"/>
              <a:gd name="connsiteX70" fmla="*/ 906423 w 4301808"/>
              <a:gd name="connsiteY70" fmla="*/ 918082 h 3280735"/>
              <a:gd name="connsiteX71" fmla="*/ 906422 w 4301808"/>
              <a:gd name="connsiteY71" fmla="*/ 918082 h 3280735"/>
              <a:gd name="connsiteX72" fmla="*/ 1233066 w 4301808"/>
              <a:gd name="connsiteY72" fmla="*/ 842012 h 3280735"/>
              <a:gd name="connsiteX73" fmla="*/ 1364342 w 4301808"/>
              <a:gd name="connsiteY73" fmla="*/ 917955 h 3280735"/>
              <a:gd name="connsiteX74" fmla="*/ 1364342 w 4301808"/>
              <a:gd name="connsiteY74" fmla="*/ 1181818 h 3280735"/>
              <a:gd name="connsiteX75" fmla="*/ 1364627 w 4301808"/>
              <a:gd name="connsiteY75" fmla="*/ 1181628 h 3280735"/>
              <a:gd name="connsiteX76" fmla="*/ 1364627 w 4301808"/>
              <a:gd name="connsiteY76" fmla="*/ 917956 h 3280735"/>
              <a:gd name="connsiteX77" fmla="*/ 1233066 w 4301808"/>
              <a:gd name="connsiteY77" fmla="*/ 842012 h 3280735"/>
              <a:gd name="connsiteX78" fmla="*/ 1135382 w 4301808"/>
              <a:gd name="connsiteY78" fmla="*/ 789875 h 3280735"/>
              <a:gd name="connsiteX79" fmla="*/ 910227 w 4301808"/>
              <a:gd name="connsiteY79" fmla="*/ 919857 h 3280735"/>
              <a:gd name="connsiteX80" fmla="*/ 910227 w 4301808"/>
              <a:gd name="connsiteY80" fmla="*/ 1179820 h 3280735"/>
              <a:gd name="connsiteX81" fmla="*/ 1135382 w 4301808"/>
              <a:gd name="connsiteY81" fmla="*/ 1309803 h 3280735"/>
              <a:gd name="connsiteX82" fmla="*/ 1360632 w 4301808"/>
              <a:gd name="connsiteY82" fmla="*/ 1179820 h 3280735"/>
              <a:gd name="connsiteX83" fmla="*/ 1360632 w 4301808"/>
              <a:gd name="connsiteY83" fmla="*/ 919857 h 3280735"/>
              <a:gd name="connsiteX84" fmla="*/ 1135382 w 4301808"/>
              <a:gd name="connsiteY84" fmla="*/ 789875 h 3280735"/>
              <a:gd name="connsiteX85" fmla="*/ 3860451 w 4301808"/>
              <a:gd name="connsiteY85" fmla="*/ 3233 h 3280735"/>
              <a:gd name="connsiteX86" fmla="*/ 3635296 w 4301808"/>
              <a:gd name="connsiteY86" fmla="*/ 133215 h 3280735"/>
              <a:gd name="connsiteX87" fmla="*/ 3635296 w 4301808"/>
              <a:gd name="connsiteY87" fmla="*/ 393179 h 3280735"/>
              <a:gd name="connsiteX88" fmla="*/ 3860451 w 4301808"/>
              <a:gd name="connsiteY88" fmla="*/ 523161 h 3280735"/>
              <a:gd name="connsiteX89" fmla="*/ 4085701 w 4301808"/>
              <a:gd name="connsiteY89" fmla="*/ 393179 h 3280735"/>
              <a:gd name="connsiteX90" fmla="*/ 4085701 w 4301808"/>
              <a:gd name="connsiteY90" fmla="*/ 133215 h 3280735"/>
              <a:gd name="connsiteX91" fmla="*/ 3860451 w 4301808"/>
              <a:gd name="connsiteY91" fmla="*/ 3233 h 3280735"/>
              <a:gd name="connsiteX92" fmla="*/ 3858644 w 4301808"/>
              <a:gd name="connsiteY92" fmla="*/ 0 h 3280735"/>
              <a:gd name="connsiteX93" fmla="*/ 4284032 w 4301808"/>
              <a:gd name="connsiteY93" fmla="*/ 19778 h 3280735"/>
              <a:gd name="connsiteX94" fmla="*/ 4301808 w 4301808"/>
              <a:gd name="connsiteY94" fmla="*/ 72003 h 3280735"/>
              <a:gd name="connsiteX95" fmla="*/ 4282224 w 4301808"/>
              <a:gd name="connsiteY95" fmla="*/ 1593063 h 3280735"/>
              <a:gd name="connsiteX96" fmla="*/ 4087604 w 4301808"/>
              <a:gd name="connsiteY96" fmla="*/ 1705454 h 3280735"/>
              <a:gd name="connsiteX97" fmla="*/ 4087604 w 4301808"/>
              <a:gd name="connsiteY97" fmla="*/ 1967700 h 3280735"/>
              <a:gd name="connsiteX98" fmla="*/ 4282224 w 4301808"/>
              <a:gd name="connsiteY98" fmla="*/ 2079996 h 3280735"/>
              <a:gd name="connsiteX99" fmla="*/ 4282224 w 4301808"/>
              <a:gd name="connsiteY99" fmla="*/ 2379610 h 3280735"/>
              <a:gd name="connsiteX100" fmla="*/ 4087604 w 4301808"/>
              <a:gd name="connsiteY100" fmla="*/ 2491906 h 3280735"/>
              <a:gd name="connsiteX101" fmla="*/ 4087604 w 4301808"/>
              <a:gd name="connsiteY101" fmla="*/ 2754057 h 3280735"/>
              <a:gd name="connsiteX102" fmla="*/ 3860546 w 4301808"/>
              <a:gd name="connsiteY102" fmla="*/ 2885085 h 3280735"/>
              <a:gd name="connsiteX103" fmla="*/ 3860546 w 4301808"/>
              <a:gd name="connsiteY103" fmla="*/ 2884324 h 3280735"/>
              <a:gd name="connsiteX104" fmla="*/ 3633394 w 4301808"/>
              <a:gd name="connsiteY104" fmla="*/ 2753106 h 3280735"/>
              <a:gd name="connsiteX105" fmla="*/ 3633394 w 4301808"/>
              <a:gd name="connsiteY105" fmla="*/ 2494093 h 3280735"/>
              <a:gd name="connsiteX106" fmla="*/ 3404434 w 4301808"/>
              <a:gd name="connsiteY106" fmla="*/ 2361924 h 3280735"/>
              <a:gd name="connsiteX107" fmla="*/ 3179469 w 4301808"/>
              <a:gd name="connsiteY107" fmla="*/ 2491906 h 3280735"/>
              <a:gd name="connsiteX108" fmla="*/ 2952127 w 4301808"/>
              <a:gd name="connsiteY108" fmla="*/ 2360878 h 3280735"/>
              <a:gd name="connsiteX109" fmla="*/ 2725069 w 4301808"/>
              <a:gd name="connsiteY109" fmla="*/ 2491906 h 3280735"/>
              <a:gd name="connsiteX110" fmla="*/ 2725069 w 4301808"/>
              <a:gd name="connsiteY110" fmla="*/ 2754057 h 3280735"/>
              <a:gd name="connsiteX111" fmla="*/ 2499819 w 4301808"/>
              <a:gd name="connsiteY111" fmla="*/ 2886226 h 3280735"/>
              <a:gd name="connsiteX112" fmla="*/ 2499819 w 4301808"/>
              <a:gd name="connsiteY112" fmla="*/ 3148566 h 3280735"/>
              <a:gd name="connsiteX113" fmla="*/ 2270859 w 4301808"/>
              <a:gd name="connsiteY113" fmla="*/ 3280735 h 3280735"/>
              <a:gd name="connsiteX114" fmla="*/ 2041899 w 4301808"/>
              <a:gd name="connsiteY114" fmla="*/ 3148566 h 3280735"/>
              <a:gd name="connsiteX115" fmla="*/ 1816649 w 4301808"/>
              <a:gd name="connsiteY115" fmla="*/ 3278548 h 3280735"/>
              <a:gd name="connsiteX116" fmla="*/ 1589592 w 4301808"/>
              <a:gd name="connsiteY116" fmla="*/ 3147521 h 3280735"/>
              <a:gd name="connsiteX117" fmla="*/ 1589592 w 4301808"/>
              <a:gd name="connsiteY117" fmla="*/ 2885085 h 3280735"/>
              <a:gd name="connsiteX118" fmla="*/ 1362630 w 4301808"/>
              <a:gd name="connsiteY118" fmla="*/ 2754057 h 3280735"/>
              <a:gd name="connsiteX119" fmla="*/ 1362630 w 4301808"/>
              <a:gd name="connsiteY119" fmla="*/ 2494093 h 3280735"/>
              <a:gd name="connsiteX120" fmla="*/ 1591590 w 4301808"/>
              <a:gd name="connsiteY120" fmla="*/ 2361924 h 3280735"/>
              <a:gd name="connsiteX121" fmla="*/ 1591590 w 4301808"/>
              <a:gd name="connsiteY121" fmla="*/ 2097682 h 3280735"/>
              <a:gd name="connsiteX122" fmla="*/ 1362630 w 4301808"/>
              <a:gd name="connsiteY122" fmla="*/ 1965513 h 3280735"/>
              <a:gd name="connsiteX123" fmla="*/ 1134336 w 4301808"/>
              <a:gd name="connsiteY123" fmla="*/ 2097016 h 3280735"/>
              <a:gd name="connsiteX124" fmla="*/ 1133384 w 4301808"/>
              <a:gd name="connsiteY124" fmla="*/ 2097587 h 3280735"/>
              <a:gd name="connsiteX125" fmla="*/ 1135192 w 4301808"/>
              <a:gd name="connsiteY125" fmla="*/ 2098633 h 3280735"/>
              <a:gd name="connsiteX126" fmla="*/ 1135192 w 4301808"/>
              <a:gd name="connsiteY126" fmla="*/ 2360783 h 3280735"/>
              <a:gd name="connsiteX127" fmla="*/ 908134 w 4301808"/>
              <a:gd name="connsiteY127" fmla="*/ 2491811 h 3280735"/>
              <a:gd name="connsiteX128" fmla="*/ 908134 w 4301808"/>
              <a:gd name="connsiteY128" fmla="*/ 2754057 h 3280735"/>
              <a:gd name="connsiteX129" fmla="*/ 681077 w 4301808"/>
              <a:gd name="connsiteY129" fmla="*/ 2885085 h 3280735"/>
              <a:gd name="connsiteX130" fmla="*/ 454115 w 4301808"/>
              <a:gd name="connsiteY130" fmla="*/ 2754057 h 3280735"/>
              <a:gd name="connsiteX131" fmla="*/ 454115 w 4301808"/>
              <a:gd name="connsiteY131" fmla="*/ 2494093 h 3280735"/>
              <a:gd name="connsiteX132" fmla="*/ 454259 w 4301808"/>
              <a:gd name="connsiteY132" fmla="*/ 2494010 h 3280735"/>
              <a:gd name="connsiteX133" fmla="*/ 225441 w 4301808"/>
              <a:gd name="connsiteY133" fmla="*/ 2361923 h 3280735"/>
              <a:gd name="connsiteX134" fmla="*/ 225441 w 4301808"/>
              <a:gd name="connsiteY134" fmla="*/ 2097681 h 3280735"/>
              <a:gd name="connsiteX135" fmla="*/ 225346 w 4301808"/>
              <a:gd name="connsiteY135" fmla="*/ 2097586 h 3280735"/>
              <a:gd name="connsiteX136" fmla="*/ 226107 w 4301808"/>
              <a:gd name="connsiteY136" fmla="*/ 2097110 h 3280735"/>
              <a:gd name="connsiteX137" fmla="*/ 454257 w 4301808"/>
              <a:gd name="connsiteY137" fmla="*/ 1965595 h 3280735"/>
              <a:gd name="connsiteX138" fmla="*/ 454115 w 4301808"/>
              <a:gd name="connsiteY138" fmla="*/ 1965513 h 3280735"/>
              <a:gd name="connsiteX139" fmla="*/ 226106 w 4301808"/>
              <a:gd name="connsiteY139" fmla="*/ 2097016 h 3280735"/>
              <a:gd name="connsiteX140" fmla="*/ 225345 w 4301808"/>
              <a:gd name="connsiteY140" fmla="*/ 2097491 h 3280735"/>
              <a:gd name="connsiteX141" fmla="*/ 0 w 4301808"/>
              <a:gd name="connsiteY141" fmla="*/ 1967414 h 3280735"/>
              <a:gd name="connsiteX142" fmla="*/ 1 w 4301808"/>
              <a:gd name="connsiteY142" fmla="*/ 1705358 h 3280735"/>
              <a:gd name="connsiteX143" fmla="*/ 227057 w 4301808"/>
              <a:gd name="connsiteY143" fmla="*/ 1574046 h 3280735"/>
              <a:gd name="connsiteX144" fmla="*/ 227057 w 4301808"/>
              <a:gd name="connsiteY144" fmla="*/ 1312180 h 3280735"/>
              <a:gd name="connsiteX145" fmla="*/ 454115 w 4301808"/>
              <a:gd name="connsiteY145" fmla="*/ 1181152 h 3280735"/>
              <a:gd name="connsiteX146" fmla="*/ 454115 w 4301808"/>
              <a:gd name="connsiteY146" fmla="*/ 1180866 h 3280735"/>
              <a:gd name="connsiteX147" fmla="*/ 454115 w 4301808"/>
              <a:gd name="connsiteY147" fmla="*/ 918716 h 3280735"/>
              <a:gd name="connsiteX148" fmla="*/ 681268 w 4301808"/>
              <a:gd name="connsiteY148" fmla="*/ 787688 h 3280735"/>
              <a:gd name="connsiteX149" fmla="*/ 906422 w 4301808"/>
              <a:gd name="connsiteY149" fmla="*/ 917670 h 3280735"/>
              <a:gd name="connsiteX150" fmla="*/ 906422 w 4301808"/>
              <a:gd name="connsiteY150" fmla="*/ 917727 h 3280735"/>
              <a:gd name="connsiteX151" fmla="*/ 906423 w 4301808"/>
              <a:gd name="connsiteY151" fmla="*/ 917727 h 3280735"/>
              <a:gd name="connsiteX152" fmla="*/ 906423 w 4301808"/>
              <a:gd name="connsiteY152" fmla="*/ 917670 h 3280735"/>
              <a:gd name="connsiteX153" fmla="*/ 906472 w 4301808"/>
              <a:gd name="connsiteY153" fmla="*/ 917697 h 3280735"/>
              <a:gd name="connsiteX154" fmla="*/ 906993 w 4301808"/>
              <a:gd name="connsiteY154" fmla="*/ 917385 h 3280735"/>
              <a:gd name="connsiteX155" fmla="*/ 1135382 w 4301808"/>
              <a:gd name="connsiteY155" fmla="*/ 785501 h 3280735"/>
              <a:gd name="connsiteX156" fmla="*/ 1135667 w 4301808"/>
              <a:gd name="connsiteY156" fmla="*/ 785666 h 3280735"/>
              <a:gd name="connsiteX157" fmla="*/ 1135667 w 4301808"/>
              <a:gd name="connsiteY157" fmla="*/ 525538 h 3280735"/>
              <a:gd name="connsiteX158" fmla="*/ 1362630 w 4301808"/>
              <a:gd name="connsiteY158" fmla="*/ 394986 h 3280735"/>
              <a:gd name="connsiteX159" fmla="*/ 1587785 w 4301808"/>
              <a:gd name="connsiteY159" fmla="*/ 524967 h 3280735"/>
              <a:gd name="connsiteX160" fmla="*/ 1587785 w 4301808"/>
              <a:gd name="connsiteY160" fmla="*/ 789210 h 3280735"/>
              <a:gd name="connsiteX161" fmla="*/ 1816745 w 4301808"/>
              <a:gd name="connsiteY161" fmla="*/ 921379 h 3280735"/>
              <a:gd name="connsiteX162" fmla="*/ 2045038 w 4301808"/>
              <a:gd name="connsiteY162" fmla="*/ 789781 h 3280735"/>
              <a:gd name="connsiteX163" fmla="*/ 2045990 w 4301808"/>
              <a:gd name="connsiteY163" fmla="*/ 789210 h 3280735"/>
              <a:gd name="connsiteX164" fmla="*/ 2271240 w 4301808"/>
              <a:gd name="connsiteY164" fmla="*/ 919192 h 3280735"/>
              <a:gd name="connsiteX165" fmla="*/ 2498297 w 4301808"/>
              <a:gd name="connsiteY165" fmla="*/ 788164 h 3280735"/>
              <a:gd name="connsiteX166" fmla="*/ 2725450 w 4301808"/>
              <a:gd name="connsiteY166" fmla="*/ 919192 h 3280735"/>
              <a:gd name="connsiteX167" fmla="*/ 2950605 w 4301808"/>
              <a:gd name="connsiteY167" fmla="*/ 789210 h 3280735"/>
              <a:gd name="connsiteX168" fmla="*/ 2952507 w 4301808"/>
              <a:gd name="connsiteY168" fmla="*/ 788164 h 3280735"/>
              <a:gd name="connsiteX169" fmla="*/ 2952507 w 4301808"/>
              <a:gd name="connsiteY169" fmla="*/ 525538 h 3280735"/>
              <a:gd name="connsiteX170" fmla="*/ 3179469 w 4301808"/>
              <a:gd name="connsiteY170" fmla="*/ 394986 h 3280735"/>
              <a:gd name="connsiteX171" fmla="*/ 3406336 w 4301808"/>
              <a:gd name="connsiteY171" fmla="*/ 525848 h 3280735"/>
              <a:gd name="connsiteX172" fmla="*/ 3406336 w 4301808"/>
              <a:gd name="connsiteY172" fmla="*/ 525538 h 3280735"/>
              <a:gd name="connsiteX173" fmla="*/ 3179184 w 4301808"/>
              <a:gd name="connsiteY173" fmla="*/ 394510 h 3280735"/>
              <a:gd name="connsiteX174" fmla="*/ 2952127 w 4301808"/>
              <a:gd name="connsiteY174" fmla="*/ 525538 h 3280735"/>
              <a:gd name="connsiteX175" fmla="*/ 2952127 w 4301808"/>
              <a:gd name="connsiteY175" fmla="*/ 787689 h 3280735"/>
              <a:gd name="connsiteX176" fmla="*/ 2950224 w 4301808"/>
              <a:gd name="connsiteY176" fmla="*/ 788734 h 3280735"/>
              <a:gd name="connsiteX177" fmla="*/ 2950224 w 4301808"/>
              <a:gd name="connsiteY177" fmla="*/ 524492 h 3280735"/>
              <a:gd name="connsiteX178" fmla="*/ 2951175 w 4301808"/>
              <a:gd name="connsiteY178" fmla="*/ 523921 h 3280735"/>
              <a:gd name="connsiteX179" fmla="*/ 3179184 w 4301808"/>
              <a:gd name="connsiteY179" fmla="*/ 392323 h 3280735"/>
              <a:gd name="connsiteX180" fmla="*/ 3408144 w 4301808"/>
              <a:gd name="connsiteY180" fmla="*/ 524492 h 3280735"/>
              <a:gd name="connsiteX181" fmla="*/ 3408144 w 4301808"/>
              <a:gd name="connsiteY181" fmla="*/ 788570 h 3280735"/>
              <a:gd name="connsiteX182" fmla="*/ 3408429 w 4301808"/>
              <a:gd name="connsiteY182" fmla="*/ 788735 h 3280735"/>
              <a:gd name="connsiteX183" fmla="*/ 3633679 w 4301808"/>
              <a:gd name="connsiteY183" fmla="*/ 918717 h 3280735"/>
              <a:gd name="connsiteX184" fmla="*/ 3860737 w 4301808"/>
              <a:gd name="connsiteY184" fmla="*/ 787689 h 3280735"/>
              <a:gd name="connsiteX185" fmla="*/ 3860737 w 4301808"/>
              <a:gd name="connsiteY185" fmla="*/ 527440 h 3280735"/>
              <a:gd name="connsiteX186" fmla="*/ 3631491 w 4301808"/>
              <a:gd name="connsiteY186" fmla="*/ 394986 h 3280735"/>
              <a:gd name="connsiteX187" fmla="*/ 3631491 w 4301808"/>
              <a:gd name="connsiteY187" fmla="*/ 131028 h 3280735"/>
              <a:gd name="connsiteX188" fmla="*/ 3632443 w 4301808"/>
              <a:gd name="connsiteY188" fmla="*/ 130553 h 3280735"/>
              <a:gd name="connsiteX189" fmla="*/ 3858644 w 4301808"/>
              <a:gd name="connsiteY189" fmla="*/ 0 h 3280735"/>
              <a:gd name="connsiteX0" fmla="*/ 2270859 w 4284032"/>
              <a:gd name="connsiteY0" fmla="*/ 2756244 h 3280735"/>
              <a:gd name="connsiteX1" fmla="*/ 2045609 w 4284032"/>
              <a:gd name="connsiteY1" fmla="*/ 2886226 h 3280735"/>
              <a:gd name="connsiteX2" fmla="*/ 2045609 w 4284032"/>
              <a:gd name="connsiteY2" fmla="*/ 3146189 h 3280735"/>
              <a:gd name="connsiteX3" fmla="*/ 2270859 w 4284032"/>
              <a:gd name="connsiteY3" fmla="*/ 3276076 h 3280735"/>
              <a:gd name="connsiteX4" fmla="*/ 2496109 w 4284032"/>
              <a:gd name="connsiteY4" fmla="*/ 3146379 h 3280735"/>
              <a:gd name="connsiteX5" fmla="*/ 2496109 w 4284032"/>
              <a:gd name="connsiteY5" fmla="*/ 2886226 h 3280735"/>
              <a:gd name="connsiteX6" fmla="*/ 2270859 w 4284032"/>
              <a:gd name="connsiteY6" fmla="*/ 2756244 h 3280735"/>
              <a:gd name="connsiteX7" fmla="*/ 3631492 w 4284032"/>
              <a:gd name="connsiteY7" fmla="*/ 2756243 h 3280735"/>
              <a:gd name="connsiteX8" fmla="*/ 3406337 w 4284032"/>
              <a:gd name="connsiteY8" fmla="*/ 2886225 h 3280735"/>
              <a:gd name="connsiteX9" fmla="*/ 3406337 w 4284032"/>
              <a:gd name="connsiteY9" fmla="*/ 3146188 h 3280735"/>
              <a:gd name="connsiteX10" fmla="*/ 3631492 w 4284032"/>
              <a:gd name="connsiteY10" fmla="*/ 3276075 h 3280735"/>
              <a:gd name="connsiteX11" fmla="*/ 3856742 w 4284032"/>
              <a:gd name="connsiteY11" fmla="*/ 3146378 h 3280735"/>
              <a:gd name="connsiteX12" fmla="*/ 3856742 w 4284032"/>
              <a:gd name="connsiteY12" fmla="*/ 2886225 h 3280735"/>
              <a:gd name="connsiteX13" fmla="*/ 3631492 w 4284032"/>
              <a:gd name="connsiteY13" fmla="*/ 2756243 h 3280735"/>
              <a:gd name="connsiteX14" fmla="*/ 3631777 w 4284032"/>
              <a:gd name="connsiteY14" fmla="*/ 2752154 h 3280735"/>
              <a:gd name="connsiteX15" fmla="*/ 3633680 w 4284032"/>
              <a:gd name="connsiteY15" fmla="*/ 2753295 h 3280735"/>
              <a:gd name="connsiteX16" fmla="*/ 3633680 w 4284032"/>
              <a:gd name="connsiteY16" fmla="*/ 2753460 h 3280735"/>
              <a:gd name="connsiteX17" fmla="*/ 3860451 w 4284032"/>
              <a:gd name="connsiteY17" fmla="*/ 2884323 h 3280735"/>
              <a:gd name="connsiteX18" fmla="*/ 3860451 w 4284032"/>
              <a:gd name="connsiteY18" fmla="*/ 2885084 h 3280735"/>
              <a:gd name="connsiteX19" fmla="*/ 3860452 w 4284032"/>
              <a:gd name="connsiteY19" fmla="*/ 2885084 h 3280735"/>
              <a:gd name="connsiteX20" fmla="*/ 3860452 w 4284032"/>
              <a:gd name="connsiteY20" fmla="*/ 3148565 h 3280735"/>
              <a:gd name="connsiteX21" fmla="*/ 3631492 w 4284032"/>
              <a:gd name="connsiteY21" fmla="*/ 3280734 h 3280735"/>
              <a:gd name="connsiteX22" fmla="*/ 3402532 w 4284032"/>
              <a:gd name="connsiteY22" fmla="*/ 3148565 h 3280735"/>
              <a:gd name="connsiteX23" fmla="*/ 3402532 w 4284032"/>
              <a:gd name="connsiteY23" fmla="*/ 2884323 h 3280735"/>
              <a:gd name="connsiteX24" fmla="*/ 3403483 w 4284032"/>
              <a:gd name="connsiteY24" fmla="*/ 2883752 h 3280735"/>
              <a:gd name="connsiteX25" fmla="*/ 3631777 w 4284032"/>
              <a:gd name="connsiteY25" fmla="*/ 2752154 h 3280735"/>
              <a:gd name="connsiteX26" fmla="*/ 3633394 w 4284032"/>
              <a:gd name="connsiteY26" fmla="*/ 1969887 h 3280735"/>
              <a:gd name="connsiteX27" fmla="*/ 3407763 w 4284032"/>
              <a:gd name="connsiteY27" fmla="*/ 2099868 h 3280735"/>
              <a:gd name="connsiteX28" fmla="*/ 3407763 w 4284032"/>
              <a:gd name="connsiteY28" fmla="*/ 2359832 h 3280735"/>
              <a:gd name="connsiteX29" fmla="*/ 3633013 w 4284032"/>
              <a:gd name="connsiteY29" fmla="*/ 2489814 h 3280735"/>
              <a:gd name="connsiteX30" fmla="*/ 3858263 w 4284032"/>
              <a:gd name="connsiteY30" fmla="*/ 2359832 h 3280735"/>
              <a:gd name="connsiteX31" fmla="*/ 3858644 w 4284032"/>
              <a:gd name="connsiteY31" fmla="*/ 2099868 h 3280735"/>
              <a:gd name="connsiteX32" fmla="*/ 3633394 w 4284032"/>
              <a:gd name="connsiteY32" fmla="*/ 1969887 h 3280735"/>
              <a:gd name="connsiteX33" fmla="*/ 454116 w 4284032"/>
              <a:gd name="connsiteY33" fmla="*/ 1969886 h 3280735"/>
              <a:gd name="connsiteX34" fmla="*/ 228961 w 4284032"/>
              <a:gd name="connsiteY34" fmla="*/ 2099868 h 3280735"/>
              <a:gd name="connsiteX35" fmla="*/ 228961 w 4284032"/>
              <a:gd name="connsiteY35" fmla="*/ 2359832 h 3280735"/>
              <a:gd name="connsiteX36" fmla="*/ 454116 w 4284032"/>
              <a:gd name="connsiteY36" fmla="*/ 2489813 h 3280735"/>
              <a:gd name="connsiteX37" fmla="*/ 679366 w 4284032"/>
              <a:gd name="connsiteY37" fmla="*/ 2359832 h 3280735"/>
              <a:gd name="connsiteX38" fmla="*/ 679366 w 4284032"/>
              <a:gd name="connsiteY38" fmla="*/ 2099868 h 3280735"/>
              <a:gd name="connsiteX39" fmla="*/ 454116 w 4284032"/>
              <a:gd name="connsiteY39" fmla="*/ 1969886 h 3280735"/>
              <a:gd name="connsiteX40" fmla="*/ 1137285 w 4284032"/>
              <a:gd name="connsiteY40" fmla="*/ 1312940 h 3280735"/>
              <a:gd name="connsiteX41" fmla="*/ 1136904 w 4284032"/>
              <a:gd name="connsiteY41" fmla="*/ 1313169 h 3280735"/>
              <a:gd name="connsiteX42" fmla="*/ 1136904 w 4284032"/>
              <a:gd name="connsiteY42" fmla="*/ 1575376 h 3280735"/>
              <a:gd name="connsiteX43" fmla="*/ 1135953 w 4284032"/>
              <a:gd name="connsiteY43" fmla="*/ 1575852 h 3280735"/>
              <a:gd name="connsiteX44" fmla="*/ 908238 w 4284032"/>
              <a:gd name="connsiteY44" fmla="*/ 1707116 h 3280735"/>
              <a:gd name="connsiteX45" fmla="*/ 908325 w 4284032"/>
              <a:gd name="connsiteY45" fmla="*/ 1707166 h 3280735"/>
              <a:gd name="connsiteX46" fmla="*/ 1136619 w 4284032"/>
              <a:gd name="connsiteY46" fmla="*/ 1575567 h 3280735"/>
              <a:gd name="connsiteX47" fmla="*/ 1137570 w 4284032"/>
              <a:gd name="connsiteY47" fmla="*/ 1575092 h 3280735"/>
              <a:gd name="connsiteX48" fmla="*/ 1137570 w 4284032"/>
              <a:gd name="connsiteY48" fmla="*/ 1313062 h 3280735"/>
              <a:gd name="connsiteX49" fmla="*/ 1137285 w 4284032"/>
              <a:gd name="connsiteY49" fmla="*/ 1313226 h 3280735"/>
              <a:gd name="connsiteX50" fmla="*/ 1137285 w 4284032"/>
              <a:gd name="connsiteY50" fmla="*/ 1312940 h 3280735"/>
              <a:gd name="connsiteX51" fmla="*/ 975044 w 4284032"/>
              <a:gd name="connsiteY51" fmla="*/ 1221745 h 3280735"/>
              <a:gd name="connsiteX52" fmla="*/ 1133575 w 4284032"/>
              <a:gd name="connsiteY52" fmla="*/ 1313226 h 3280735"/>
              <a:gd name="connsiteX53" fmla="*/ 1133575 w 4284032"/>
              <a:gd name="connsiteY53" fmla="*/ 1313258 h 3280735"/>
              <a:gd name="connsiteX54" fmla="*/ 975044 w 4284032"/>
              <a:gd name="connsiteY54" fmla="*/ 1221745 h 3280735"/>
              <a:gd name="connsiteX55" fmla="*/ 906422 w 4284032"/>
              <a:gd name="connsiteY55" fmla="*/ 918082 h 3280735"/>
              <a:gd name="connsiteX56" fmla="*/ 906422 w 4284032"/>
              <a:gd name="connsiteY56" fmla="*/ 1180106 h 3280735"/>
              <a:gd name="connsiteX57" fmla="*/ 906042 w 4284032"/>
              <a:gd name="connsiteY57" fmla="*/ 1180326 h 3280735"/>
              <a:gd name="connsiteX58" fmla="*/ 906042 w 4284032"/>
              <a:gd name="connsiteY58" fmla="*/ 1181913 h 3280735"/>
              <a:gd name="connsiteX59" fmla="*/ 975044 w 4284032"/>
              <a:gd name="connsiteY59" fmla="*/ 1221745 h 3280735"/>
              <a:gd name="connsiteX60" fmla="*/ 908325 w 4284032"/>
              <a:gd name="connsiteY60" fmla="*/ 1183244 h 3280735"/>
              <a:gd name="connsiteX61" fmla="*/ 683075 w 4284032"/>
              <a:gd name="connsiteY61" fmla="*/ 1313226 h 3280735"/>
              <a:gd name="connsiteX62" fmla="*/ 683075 w 4284032"/>
              <a:gd name="connsiteY62" fmla="*/ 1573189 h 3280735"/>
              <a:gd name="connsiteX63" fmla="*/ 908325 w 4284032"/>
              <a:gd name="connsiteY63" fmla="*/ 1703171 h 3280735"/>
              <a:gd name="connsiteX64" fmla="*/ 1133575 w 4284032"/>
              <a:gd name="connsiteY64" fmla="*/ 1573189 h 3280735"/>
              <a:gd name="connsiteX65" fmla="*/ 1133575 w 4284032"/>
              <a:gd name="connsiteY65" fmla="*/ 1313258 h 3280735"/>
              <a:gd name="connsiteX66" fmla="*/ 1135002 w 4284032"/>
              <a:gd name="connsiteY66" fmla="*/ 1314081 h 3280735"/>
              <a:gd name="connsiteX67" fmla="*/ 1135188 w 4284032"/>
              <a:gd name="connsiteY67" fmla="*/ 1313970 h 3280735"/>
              <a:gd name="connsiteX68" fmla="*/ 906423 w 4284032"/>
              <a:gd name="connsiteY68" fmla="*/ 1181913 h 3280735"/>
              <a:gd name="connsiteX69" fmla="*/ 906423 w 4284032"/>
              <a:gd name="connsiteY69" fmla="*/ 1180106 h 3280735"/>
              <a:gd name="connsiteX70" fmla="*/ 906423 w 4284032"/>
              <a:gd name="connsiteY70" fmla="*/ 918082 h 3280735"/>
              <a:gd name="connsiteX71" fmla="*/ 906422 w 4284032"/>
              <a:gd name="connsiteY71" fmla="*/ 918082 h 3280735"/>
              <a:gd name="connsiteX72" fmla="*/ 1233066 w 4284032"/>
              <a:gd name="connsiteY72" fmla="*/ 842012 h 3280735"/>
              <a:gd name="connsiteX73" fmla="*/ 1364342 w 4284032"/>
              <a:gd name="connsiteY73" fmla="*/ 917955 h 3280735"/>
              <a:gd name="connsiteX74" fmla="*/ 1364342 w 4284032"/>
              <a:gd name="connsiteY74" fmla="*/ 1181818 h 3280735"/>
              <a:gd name="connsiteX75" fmla="*/ 1364627 w 4284032"/>
              <a:gd name="connsiteY75" fmla="*/ 1181628 h 3280735"/>
              <a:gd name="connsiteX76" fmla="*/ 1364627 w 4284032"/>
              <a:gd name="connsiteY76" fmla="*/ 917956 h 3280735"/>
              <a:gd name="connsiteX77" fmla="*/ 1233066 w 4284032"/>
              <a:gd name="connsiteY77" fmla="*/ 842012 h 3280735"/>
              <a:gd name="connsiteX78" fmla="*/ 1135382 w 4284032"/>
              <a:gd name="connsiteY78" fmla="*/ 789875 h 3280735"/>
              <a:gd name="connsiteX79" fmla="*/ 910227 w 4284032"/>
              <a:gd name="connsiteY79" fmla="*/ 919857 h 3280735"/>
              <a:gd name="connsiteX80" fmla="*/ 910227 w 4284032"/>
              <a:gd name="connsiteY80" fmla="*/ 1179820 h 3280735"/>
              <a:gd name="connsiteX81" fmla="*/ 1135382 w 4284032"/>
              <a:gd name="connsiteY81" fmla="*/ 1309803 h 3280735"/>
              <a:gd name="connsiteX82" fmla="*/ 1360632 w 4284032"/>
              <a:gd name="connsiteY82" fmla="*/ 1179820 h 3280735"/>
              <a:gd name="connsiteX83" fmla="*/ 1360632 w 4284032"/>
              <a:gd name="connsiteY83" fmla="*/ 919857 h 3280735"/>
              <a:gd name="connsiteX84" fmla="*/ 1135382 w 4284032"/>
              <a:gd name="connsiteY84" fmla="*/ 789875 h 3280735"/>
              <a:gd name="connsiteX85" fmla="*/ 3860451 w 4284032"/>
              <a:gd name="connsiteY85" fmla="*/ 3233 h 3280735"/>
              <a:gd name="connsiteX86" fmla="*/ 3635296 w 4284032"/>
              <a:gd name="connsiteY86" fmla="*/ 133215 h 3280735"/>
              <a:gd name="connsiteX87" fmla="*/ 3635296 w 4284032"/>
              <a:gd name="connsiteY87" fmla="*/ 393179 h 3280735"/>
              <a:gd name="connsiteX88" fmla="*/ 3860451 w 4284032"/>
              <a:gd name="connsiteY88" fmla="*/ 523161 h 3280735"/>
              <a:gd name="connsiteX89" fmla="*/ 4085701 w 4284032"/>
              <a:gd name="connsiteY89" fmla="*/ 393179 h 3280735"/>
              <a:gd name="connsiteX90" fmla="*/ 4085701 w 4284032"/>
              <a:gd name="connsiteY90" fmla="*/ 133215 h 3280735"/>
              <a:gd name="connsiteX91" fmla="*/ 3860451 w 4284032"/>
              <a:gd name="connsiteY91" fmla="*/ 3233 h 3280735"/>
              <a:gd name="connsiteX92" fmla="*/ 3858644 w 4284032"/>
              <a:gd name="connsiteY92" fmla="*/ 0 h 3280735"/>
              <a:gd name="connsiteX93" fmla="*/ 4284032 w 4284032"/>
              <a:gd name="connsiteY93" fmla="*/ 19778 h 3280735"/>
              <a:gd name="connsiteX94" fmla="*/ 4282224 w 4284032"/>
              <a:gd name="connsiteY94" fmla="*/ 1593063 h 3280735"/>
              <a:gd name="connsiteX95" fmla="*/ 4087604 w 4284032"/>
              <a:gd name="connsiteY95" fmla="*/ 1705454 h 3280735"/>
              <a:gd name="connsiteX96" fmla="*/ 4087604 w 4284032"/>
              <a:gd name="connsiteY96" fmla="*/ 1967700 h 3280735"/>
              <a:gd name="connsiteX97" fmla="*/ 4282224 w 4284032"/>
              <a:gd name="connsiteY97" fmla="*/ 2079996 h 3280735"/>
              <a:gd name="connsiteX98" fmla="*/ 4282224 w 4284032"/>
              <a:gd name="connsiteY98" fmla="*/ 2379610 h 3280735"/>
              <a:gd name="connsiteX99" fmla="*/ 4087604 w 4284032"/>
              <a:gd name="connsiteY99" fmla="*/ 2491906 h 3280735"/>
              <a:gd name="connsiteX100" fmla="*/ 4087604 w 4284032"/>
              <a:gd name="connsiteY100" fmla="*/ 2754057 h 3280735"/>
              <a:gd name="connsiteX101" fmla="*/ 3860546 w 4284032"/>
              <a:gd name="connsiteY101" fmla="*/ 2885085 h 3280735"/>
              <a:gd name="connsiteX102" fmla="*/ 3860546 w 4284032"/>
              <a:gd name="connsiteY102" fmla="*/ 2884324 h 3280735"/>
              <a:gd name="connsiteX103" fmla="*/ 3633394 w 4284032"/>
              <a:gd name="connsiteY103" fmla="*/ 2753106 h 3280735"/>
              <a:gd name="connsiteX104" fmla="*/ 3633394 w 4284032"/>
              <a:gd name="connsiteY104" fmla="*/ 2494093 h 3280735"/>
              <a:gd name="connsiteX105" fmla="*/ 3404434 w 4284032"/>
              <a:gd name="connsiteY105" fmla="*/ 2361924 h 3280735"/>
              <a:gd name="connsiteX106" fmla="*/ 3179469 w 4284032"/>
              <a:gd name="connsiteY106" fmla="*/ 2491906 h 3280735"/>
              <a:gd name="connsiteX107" fmla="*/ 2952127 w 4284032"/>
              <a:gd name="connsiteY107" fmla="*/ 2360878 h 3280735"/>
              <a:gd name="connsiteX108" fmla="*/ 2725069 w 4284032"/>
              <a:gd name="connsiteY108" fmla="*/ 2491906 h 3280735"/>
              <a:gd name="connsiteX109" fmla="*/ 2725069 w 4284032"/>
              <a:gd name="connsiteY109" fmla="*/ 2754057 h 3280735"/>
              <a:gd name="connsiteX110" fmla="*/ 2499819 w 4284032"/>
              <a:gd name="connsiteY110" fmla="*/ 2886226 h 3280735"/>
              <a:gd name="connsiteX111" fmla="*/ 2499819 w 4284032"/>
              <a:gd name="connsiteY111" fmla="*/ 3148566 h 3280735"/>
              <a:gd name="connsiteX112" fmla="*/ 2270859 w 4284032"/>
              <a:gd name="connsiteY112" fmla="*/ 3280735 h 3280735"/>
              <a:gd name="connsiteX113" fmla="*/ 2041899 w 4284032"/>
              <a:gd name="connsiteY113" fmla="*/ 3148566 h 3280735"/>
              <a:gd name="connsiteX114" fmla="*/ 1816649 w 4284032"/>
              <a:gd name="connsiteY114" fmla="*/ 3278548 h 3280735"/>
              <a:gd name="connsiteX115" fmla="*/ 1589592 w 4284032"/>
              <a:gd name="connsiteY115" fmla="*/ 3147521 h 3280735"/>
              <a:gd name="connsiteX116" fmla="*/ 1589592 w 4284032"/>
              <a:gd name="connsiteY116" fmla="*/ 2885085 h 3280735"/>
              <a:gd name="connsiteX117" fmla="*/ 1362630 w 4284032"/>
              <a:gd name="connsiteY117" fmla="*/ 2754057 h 3280735"/>
              <a:gd name="connsiteX118" fmla="*/ 1362630 w 4284032"/>
              <a:gd name="connsiteY118" fmla="*/ 2494093 h 3280735"/>
              <a:gd name="connsiteX119" fmla="*/ 1591590 w 4284032"/>
              <a:gd name="connsiteY119" fmla="*/ 2361924 h 3280735"/>
              <a:gd name="connsiteX120" fmla="*/ 1591590 w 4284032"/>
              <a:gd name="connsiteY120" fmla="*/ 2097682 h 3280735"/>
              <a:gd name="connsiteX121" fmla="*/ 1362630 w 4284032"/>
              <a:gd name="connsiteY121" fmla="*/ 1965513 h 3280735"/>
              <a:gd name="connsiteX122" fmla="*/ 1134336 w 4284032"/>
              <a:gd name="connsiteY122" fmla="*/ 2097016 h 3280735"/>
              <a:gd name="connsiteX123" fmla="*/ 1133384 w 4284032"/>
              <a:gd name="connsiteY123" fmla="*/ 2097587 h 3280735"/>
              <a:gd name="connsiteX124" fmla="*/ 1135192 w 4284032"/>
              <a:gd name="connsiteY124" fmla="*/ 2098633 h 3280735"/>
              <a:gd name="connsiteX125" fmla="*/ 1135192 w 4284032"/>
              <a:gd name="connsiteY125" fmla="*/ 2360783 h 3280735"/>
              <a:gd name="connsiteX126" fmla="*/ 908134 w 4284032"/>
              <a:gd name="connsiteY126" fmla="*/ 2491811 h 3280735"/>
              <a:gd name="connsiteX127" fmla="*/ 908134 w 4284032"/>
              <a:gd name="connsiteY127" fmla="*/ 2754057 h 3280735"/>
              <a:gd name="connsiteX128" fmla="*/ 681077 w 4284032"/>
              <a:gd name="connsiteY128" fmla="*/ 2885085 h 3280735"/>
              <a:gd name="connsiteX129" fmla="*/ 454115 w 4284032"/>
              <a:gd name="connsiteY129" fmla="*/ 2754057 h 3280735"/>
              <a:gd name="connsiteX130" fmla="*/ 454115 w 4284032"/>
              <a:gd name="connsiteY130" fmla="*/ 2494093 h 3280735"/>
              <a:gd name="connsiteX131" fmla="*/ 454259 w 4284032"/>
              <a:gd name="connsiteY131" fmla="*/ 2494010 h 3280735"/>
              <a:gd name="connsiteX132" fmla="*/ 225441 w 4284032"/>
              <a:gd name="connsiteY132" fmla="*/ 2361923 h 3280735"/>
              <a:gd name="connsiteX133" fmla="*/ 225441 w 4284032"/>
              <a:gd name="connsiteY133" fmla="*/ 2097681 h 3280735"/>
              <a:gd name="connsiteX134" fmla="*/ 225346 w 4284032"/>
              <a:gd name="connsiteY134" fmla="*/ 2097586 h 3280735"/>
              <a:gd name="connsiteX135" fmla="*/ 226107 w 4284032"/>
              <a:gd name="connsiteY135" fmla="*/ 2097110 h 3280735"/>
              <a:gd name="connsiteX136" fmla="*/ 454257 w 4284032"/>
              <a:gd name="connsiteY136" fmla="*/ 1965595 h 3280735"/>
              <a:gd name="connsiteX137" fmla="*/ 454115 w 4284032"/>
              <a:gd name="connsiteY137" fmla="*/ 1965513 h 3280735"/>
              <a:gd name="connsiteX138" fmla="*/ 226106 w 4284032"/>
              <a:gd name="connsiteY138" fmla="*/ 2097016 h 3280735"/>
              <a:gd name="connsiteX139" fmla="*/ 225345 w 4284032"/>
              <a:gd name="connsiteY139" fmla="*/ 2097491 h 3280735"/>
              <a:gd name="connsiteX140" fmla="*/ 0 w 4284032"/>
              <a:gd name="connsiteY140" fmla="*/ 1967414 h 3280735"/>
              <a:gd name="connsiteX141" fmla="*/ 1 w 4284032"/>
              <a:gd name="connsiteY141" fmla="*/ 1705358 h 3280735"/>
              <a:gd name="connsiteX142" fmla="*/ 227057 w 4284032"/>
              <a:gd name="connsiteY142" fmla="*/ 1574046 h 3280735"/>
              <a:gd name="connsiteX143" fmla="*/ 227057 w 4284032"/>
              <a:gd name="connsiteY143" fmla="*/ 1312180 h 3280735"/>
              <a:gd name="connsiteX144" fmla="*/ 454115 w 4284032"/>
              <a:gd name="connsiteY144" fmla="*/ 1181152 h 3280735"/>
              <a:gd name="connsiteX145" fmla="*/ 454115 w 4284032"/>
              <a:gd name="connsiteY145" fmla="*/ 1180866 h 3280735"/>
              <a:gd name="connsiteX146" fmla="*/ 454115 w 4284032"/>
              <a:gd name="connsiteY146" fmla="*/ 918716 h 3280735"/>
              <a:gd name="connsiteX147" fmla="*/ 681268 w 4284032"/>
              <a:gd name="connsiteY147" fmla="*/ 787688 h 3280735"/>
              <a:gd name="connsiteX148" fmla="*/ 906422 w 4284032"/>
              <a:gd name="connsiteY148" fmla="*/ 917670 h 3280735"/>
              <a:gd name="connsiteX149" fmla="*/ 906422 w 4284032"/>
              <a:gd name="connsiteY149" fmla="*/ 917727 h 3280735"/>
              <a:gd name="connsiteX150" fmla="*/ 906423 w 4284032"/>
              <a:gd name="connsiteY150" fmla="*/ 917727 h 3280735"/>
              <a:gd name="connsiteX151" fmla="*/ 906423 w 4284032"/>
              <a:gd name="connsiteY151" fmla="*/ 917670 h 3280735"/>
              <a:gd name="connsiteX152" fmla="*/ 906472 w 4284032"/>
              <a:gd name="connsiteY152" fmla="*/ 917697 h 3280735"/>
              <a:gd name="connsiteX153" fmla="*/ 906993 w 4284032"/>
              <a:gd name="connsiteY153" fmla="*/ 917385 h 3280735"/>
              <a:gd name="connsiteX154" fmla="*/ 1135382 w 4284032"/>
              <a:gd name="connsiteY154" fmla="*/ 785501 h 3280735"/>
              <a:gd name="connsiteX155" fmla="*/ 1135667 w 4284032"/>
              <a:gd name="connsiteY155" fmla="*/ 785666 h 3280735"/>
              <a:gd name="connsiteX156" fmla="*/ 1135667 w 4284032"/>
              <a:gd name="connsiteY156" fmla="*/ 525538 h 3280735"/>
              <a:gd name="connsiteX157" fmla="*/ 1362630 w 4284032"/>
              <a:gd name="connsiteY157" fmla="*/ 394986 h 3280735"/>
              <a:gd name="connsiteX158" fmla="*/ 1587785 w 4284032"/>
              <a:gd name="connsiteY158" fmla="*/ 524967 h 3280735"/>
              <a:gd name="connsiteX159" fmla="*/ 1587785 w 4284032"/>
              <a:gd name="connsiteY159" fmla="*/ 789210 h 3280735"/>
              <a:gd name="connsiteX160" fmla="*/ 1816745 w 4284032"/>
              <a:gd name="connsiteY160" fmla="*/ 921379 h 3280735"/>
              <a:gd name="connsiteX161" fmla="*/ 2045038 w 4284032"/>
              <a:gd name="connsiteY161" fmla="*/ 789781 h 3280735"/>
              <a:gd name="connsiteX162" fmla="*/ 2045990 w 4284032"/>
              <a:gd name="connsiteY162" fmla="*/ 789210 h 3280735"/>
              <a:gd name="connsiteX163" fmla="*/ 2271240 w 4284032"/>
              <a:gd name="connsiteY163" fmla="*/ 919192 h 3280735"/>
              <a:gd name="connsiteX164" fmla="*/ 2498297 w 4284032"/>
              <a:gd name="connsiteY164" fmla="*/ 788164 h 3280735"/>
              <a:gd name="connsiteX165" fmla="*/ 2725450 w 4284032"/>
              <a:gd name="connsiteY165" fmla="*/ 919192 h 3280735"/>
              <a:gd name="connsiteX166" fmla="*/ 2950605 w 4284032"/>
              <a:gd name="connsiteY166" fmla="*/ 789210 h 3280735"/>
              <a:gd name="connsiteX167" fmla="*/ 2952507 w 4284032"/>
              <a:gd name="connsiteY167" fmla="*/ 788164 h 3280735"/>
              <a:gd name="connsiteX168" fmla="*/ 2952507 w 4284032"/>
              <a:gd name="connsiteY168" fmla="*/ 525538 h 3280735"/>
              <a:gd name="connsiteX169" fmla="*/ 3179469 w 4284032"/>
              <a:gd name="connsiteY169" fmla="*/ 394986 h 3280735"/>
              <a:gd name="connsiteX170" fmla="*/ 3406336 w 4284032"/>
              <a:gd name="connsiteY170" fmla="*/ 525848 h 3280735"/>
              <a:gd name="connsiteX171" fmla="*/ 3406336 w 4284032"/>
              <a:gd name="connsiteY171" fmla="*/ 525538 h 3280735"/>
              <a:gd name="connsiteX172" fmla="*/ 3179184 w 4284032"/>
              <a:gd name="connsiteY172" fmla="*/ 394510 h 3280735"/>
              <a:gd name="connsiteX173" fmla="*/ 2952127 w 4284032"/>
              <a:gd name="connsiteY173" fmla="*/ 525538 h 3280735"/>
              <a:gd name="connsiteX174" fmla="*/ 2952127 w 4284032"/>
              <a:gd name="connsiteY174" fmla="*/ 787689 h 3280735"/>
              <a:gd name="connsiteX175" fmla="*/ 2950224 w 4284032"/>
              <a:gd name="connsiteY175" fmla="*/ 788734 h 3280735"/>
              <a:gd name="connsiteX176" fmla="*/ 2950224 w 4284032"/>
              <a:gd name="connsiteY176" fmla="*/ 524492 h 3280735"/>
              <a:gd name="connsiteX177" fmla="*/ 2951175 w 4284032"/>
              <a:gd name="connsiteY177" fmla="*/ 523921 h 3280735"/>
              <a:gd name="connsiteX178" fmla="*/ 3179184 w 4284032"/>
              <a:gd name="connsiteY178" fmla="*/ 392323 h 3280735"/>
              <a:gd name="connsiteX179" fmla="*/ 3408144 w 4284032"/>
              <a:gd name="connsiteY179" fmla="*/ 524492 h 3280735"/>
              <a:gd name="connsiteX180" fmla="*/ 3408144 w 4284032"/>
              <a:gd name="connsiteY180" fmla="*/ 788570 h 3280735"/>
              <a:gd name="connsiteX181" fmla="*/ 3408429 w 4284032"/>
              <a:gd name="connsiteY181" fmla="*/ 788735 h 3280735"/>
              <a:gd name="connsiteX182" fmla="*/ 3633679 w 4284032"/>
              <a:gd name="connsiteY182" fmla="*/ 918717 h 3280735"/>
              <a:gd name="connsiteX183" fmla="*/ 3860737 w 4284032"/>
              <a:gd name="connsiteY183" fmla="*/ 787689 h 3280735"/>
              <a:gd name="connsiteX184" fmla="*/ 3860737 w 4284032"/>
              <a:gd name="connsiteY184" fmla="*/ 527440 h 3280735"/>
              <a:gd name="connsiteX185" fmla="*/ 3631491 w 4284032"/>
              <a:gd name="connsiteY185" fmla="*/ 394986 h 3280735"/>
              <a:gd name="connsiteX186" fmla="*/ 3631491 w 4284032"/>
              <a:gd name="connsiteY186" fmla="*/ 131028 h 3280735"/>
              <a:gd name="connsiteX187" fmla="*/ 3632443 w 4284032"/>
              <a:gd name="connsiteY187" fmla="*/ 130553 h 3280735"/>
              <a:gd name="connsiteX188" fmla="*/ 3858644 w 4284032"/>
              <a:gd name="connsiteY188" fmla="*/ 0 h 3280735"/>
              <a:gd name="connsiteX0" fmla="*/ 2270859 w 4282364"/>
              <a:gd name="connsiteY0" fmla="*/ 2758227 h 3282718"/>
              <a:gd name="connsiteX1" fmla="*/ 2045609 w 4282364"/>
              <a:gd name="connsiteY1" fmla="*/ 2888209 h 3282718"/>
              <a:gd name="connsiteX2" fmla="*/ 2045609 w 4282364"/>
              <a:gd name="connsiteY2" fmla="*/ 3148172 h 3282718"/>
              <a:gd name="connsiteX3" fmla="*/ 2270859 w 4282364"/>
              <a:gd name="connsiteY3" fmla="*/ 3278059 h 3282718"/>
              <a:gd name="connsiteX4" fmla="*/ 2496109 w 4282364"/>
              <a:gd name="connsiteY4" fmla="*/ 3148362 h 3282718"/>
              <a:gd name="connsiteX5" fmla="*/ 2496109 w 4282364"/>
              <a:gd name="connsiteY5" fmla="*/ 2888209 h 3282718"/>
              <a:gd name="connsiteX6" fmla="*/ 2270859 w 4282364"/>
              <a:gd name="connsiteY6" fmla="*/ 2758227 h 3282718"/>
              <a:gd name="connsiteX7" fmla="*/ 3631492 w 4282364"/>
              <a:gd name="connsiteY7" fmla="*/ 2758226 h 3282718"/>
              <a:gd name="connsiteX8" fmla="*/ 3406337 w 4282364"/>
              <a:gd name="connsiteY8" fmla="*/ 2888208 h 3282718"/>
              <a:gd name="connsiteX9" fmla="*/ 3406337 w 4282364"/>
              <a:gd name="connsiteY9" fmla="*/ 3148171 h 3282718"/>
              <a:gd name="connsiteX10" fmla="*/ 3631492 w 4282364"/>
              <a:gd name="connsiteY10" fmla="*/ 3278058 h 3282718"/>
              <a:gd name="connsiteX11" fmla="*/ 3856742 w 4282364"/>
              <a:gd name="connsiteY11" fmla="*/ 3148361 h 3282718"/>
              <a:gd name="connsiteX12" fmla="*/ 3856742 w 4282364"/>
              <a:gd name="connsiteY12" fmla="*/ 2888208 h 3282718"/>
              <a:gd name="connsiteX13" fmla="*/ 3631492 w 4282364"/>
              <a:gd name="connsiteY13" fmla="*/ 2758226 h 3282718"/>
              <a:gd name="connsiteX14" fmla="*/ 3631777 w 4282364"/>
              <a:gd name="connsiteY14" fmla="*/ 2754137 h 3282718"/>
              <a:gd name="connsiteX15" fmla="*/ 3633680 w 4282364"/>
              <a:gd name="connsiteY15" fmla="*/ 2755278 h 3282718"/>
              <a:gd name="connsiteX16" fmla="*/ 3633680 w 4282364"/>
              <a:gd name="connsiteY16" fmla="*/ 2755443 h 3282718"/>
              <a:gd name="connsiteX17" fmla="*/ 3860451 w 4282364"/>
              <a:gd name="connsiteY17" fmla="*/ 2886306 h 3282718"/>
              <a:gd name="connsiteX18" fmla="*/ 3860451 w 4282364"/>
              <a:gd name="connsiteY18" fmla="*/ 2887067 h 3282718"/>
              <a:gd name="connsiteX19" fmla="*/ 3860452 w 4282364"/>
              <a:gd name="connsiteY19" fmla="*/ 2887067 h 3282718"/>
              <a:gd name="connsiteX20" fmla="*/ 3860452 w 4282364"/>
              <a:gd name="connsiteY20" fmla="*/ 3150548 h 3282718"/>
              <a:gd name="connsiteX21" fmla="*/ 3631492 w 4282364"/>
              <a:gd name="connsiteY21" fmla="*/ 3282717 h 3282718"/>
              <a:gd name="connsiteX22" fmla="*/ 3402532 w 4282364"/>
              <a:gd name="connsiteY22" fmla="*/ 3150548 h 3282718"/>
              <a:gd name="connsiteX23" fmla="*/ 3402532 w 4282364"/>
              <a:gd name="connsiteY23" fmla="*/ 2886306 h 3282718"/>
              <a:gd name="connsiteX24" fmla="*/ 3403483 w 4282364"/>
              <a:gd name="connsiteY24" fmla="*/ 2885735 h 3282718"/>
              <a:gd name="connsiteX25" fmla="*/ 3631777 w 4282364"/>
              <a:gd name="connsiteY25" fmla="*/ 2754137 h 3282718"/>
              <a:gd name="connsiteX26" fmla="*/ 3633394 w 4282364"/>
              <a:gd name="connsiteY26" fmla="*/ 1971870 h 3282718"/>
              <a:gd name="connsiteX27" fmla="*/ 3407763 w 4282364"/>
              <a:gd name="connsiteY27" fmla="*/ 2101851 h 3282718"/>
              <a:gd name="connsiteX28" fmla="*/ 3407763 w 4282364"/>
              <a:gd name="connsiteY28" fmla="*/ 2361815 h 3282718"/>
              <a:gd name="connsiteX29" fmla="*/ 3633013 w 4282364"/>
              <a:gd name="connsiteY29" fmla="*/ 2491797 h 3282718"/>
              <a:gd name="connsiteX30" fmla="*/ 3858263 w 4282364"/>
              <a:gd name="connsiteY30" fmla="*/ 2361815 h 3282718"/>
              <a:gd name="connsiteX31" fmla="*/ 3858644 w 4282364"/>
              <a:gd name="connsiteY31" fmla="*/ 2101851 h 3282718"/>
              <a:gd name="connsiteX32" fmla="*/ 3633394 w 4282364"/>
              <a:gd name="connsiteY32" fmla="*/ 1971870 h 3282718"/>
              <a:gd name="connsiteX33" fmla="*/ 454116 w 4282364"/>
              <a:gd name="connsiteY33" fmla="*/ 1971869 h 3282718"/>
              <a:gd name="connsiteX34" fmla="*/ 228961 w 4282364"/>
              <a:gd name="connsiteY34" fmla="*/ 2101851 h 3282718"/>
              <a:gd name="connsiteX35" fmla="*/ 228961 w 4282364"/>
              <a:gd name="connsiteY35" fmla="*/ 2361815 h 3282718"/>
              <a:gd name="connsiteX36" fmla="*/ 454116 w 4282364"/>
              <a:gd name="connsiteY36" fmla="*/ 2491796 h 3282718"/>
              <a:gd name="connsiteX37" fmla="*/ 679366 w 4282364"/>
              <a:gd name="connsiteY37" fmla="*/ 2361815 h 3282718"/>
              <a:gd name="connsiteX38" fmla="*/ 679366 w 4282364"/>
              <a:gd name="connsiteY38" fmla="*/ 2101851 h 3282718"/>
              <a:gd name="connsiteX39" fmla="*/ 454116 w 4282364"/>
              <a:gd name="connsiteY39" fmla="*/ 1971869 h 3282718"/>
              <a:gd name="connsiteX40" fmla="*/ 1137285 w 4282364"/>
              <a:gd name="connsiteY40" fmla="*/ 1314923 h 3282718"/>
              <a:gd name="connsiteX41" fmla="*/ 1136904 w 4282364"/>
              <a:gd name="connsiteY41" fmla="*/ 1315152 h 3282718"/>
              <a:gd name="connsiteX42" fmla="*/ 1136904 w 4282364"/>
              <a:gd name="connsiteY42" fmla="*/ 1577359 h 3282718"/>
              <a:gd name="connsiteX43" fmla="*/ 1135953 w 4282364"/>
              <a:gd name="connsiteY43" fmla="*/ 1577835 h 3282718"/>
              <a:gd name="connsiteX44" fmla="*/ 908238 w 4282364"/>
              <a:gd name="connsiteY44" fmla="*/ 1709099 h 3282718"/>
              <a:gd name="connsiteX45" fmla="*/ 908325 w 4282364"/>
              <a:gd name="connsiteY45" fmla="*/ 1709149 h 3282718"/>
              <a:gd name="connsiteX46" fmla="*/ 1136619 w 4282364"/>
              <a:gd name="connsiteY46" fmla="*/ 1577550 h 3282718"/>
              <a:gd name="connsiteX47" fmla="*/ 1137570 w 4282364"/>
              <a:gd name="connsiteY47" fmla="*/ 1577075 h 3282718"/>
              <a:gd name="connsiteX48" fmla="*/ 1137570 w 4282364"/>
              <a:gd name="connsiteY48" fmla="*/ 1315045 h 3282718"/>
              <a:gd name="connsiteX49" fmla="*/ 1137285 w 4282364"/>
              <a:gd name="connsiteY49" fmla="*/ 1315209 h 3282718"/>
              <a:gd name="connsiteX50" fmla="*/ 1137285 w 4282364"/>
              <a:gd name="connsiteY50" fmla="*/ 1314923 h 3282718"/>
              <a:gd name="connsiteX51" fmla="*/ 975044 w 4282364"/>
              <a:gd name="connsiteY51" fmla="*/ 1223728 h 3282718"/>
              <a:gd name="connsiteX52" fmla="*/ 1133575 w 4282364"/>
              <a:gd name="connsiteY52" fmla="*/ 1315209 h 3282718"/>
              <a:gd name="connsiteX53" fmla="*/ 1133575 w 4282364"/>
              <a:gd name="connsiteY53" fmla="*/ 1315241 h 3282718"/>
              <a:gd name="connsiteX54" fmla="*/ 975044 w 4282364"/>
              <a:gd name="connsiteY54" fmla="*/ 1223728 h 3282718"/>
              <a:gd name="connsiteX55" fmla="*/ 906422 w 4282364"/>
              <a:gd name="connsiteY55" fmla="*/ 920065 h 3282718"/>
              <a:gd name="connsiteX56" fmla="*/ 906422 w 4282364"/>
              <a:gd name="connsiteY56" fmla="*/ 1182089 h 3282718"/>
              <a:gd name="connsiteX57" fmla="*/ 906042 w 4282364"/>
              <a:gd name="connsiteY57" fmla="*/ 1182309 h 3282718"/>
              <a:gd name="connsiteX58" fmla="*/ 906042 w 4282364"/>
              <a:gd name="connsiteY58" fmla="*/ 1183896 h 3282718"/>
              <a:gd name="connsiteX59" fmla="*/ 975044 w 4282364"/>
              <a:gd name="connsiteY59" fmla="*/ 1223728 h 3282718"/>
              <a:gd name="connsiteX60" fmla="*/ 908325 w 4282364"/>
              <a:gd name="connsiteY60" fmla="*/ 1185227 h 3282718"/>
              <a:gd name="connsiteX61" fmla="*/ 683075 w 4282364"/>
              <a:gd name="connsiteY61" fmla="*/ 1315209 h 3282718"/>
              <a:gd name="connsiteX62" fmla="*/ 683075 w 4282364"/>
              <a:gd name="connsiteY62" fmla="*/ 1575172 h 3282718"/>
              <a:gd name="connsiteX63" fmla="*/ 908325 w 4282364"/>
              <a:gd name="connsiteY63" fmla="*/ 1705154 h 3282718"/>
              <a:gd name="connsiteX64" fmla="*/ 1133575 w 4282364"/>
              <a:gd name="connsiteY64" fmla="*/ 1575172 h 3282718"/>
              <a:gd name="connsiteX65" fmla="*/ 1133575 w 4282364"/>
              <a:gd name="connsiteY65" fmla="*/ 1315241 h 3282718"/>
              <a:gd name="connsiteX66" fmla="*/ 1135002 w 4282364"/>
              <a:gd name="connsiteY66" fmla="*/ 1316064 h 3282718"/>
              <a:gd name="connsiteX67" fmla="*/ 1135188 w 4282364"/>
              <a:gd name="connsiteY67" fmla="*/ 1315953 h 3282718"/>
              <a:gd name="connsiteX68" fmla="*/ 906423 w 4282364"/>
              <a:gd name="connsiteY68" fmla="*/ 1183896 h 3282718"/>
              <a:gd name="connsiteX69" fmla="*/ 906423 w 4282364"/>
              <a:gd name="connsiteY69" fmla="*/ 1182089 h 3282718"/>
              <a:gd name="connsiteX70" fmla="*/ 906423 w 4282364"/>
              <a:gd name="connsiteY70" fmla="*/ 920065 h 3282718"/>
              <a:gd name="connsiteX71" fmla="*/ 906422 w 4282364"/>
              <a:gd name="connsiteY71" fmla="*/ 920065 h 3282718"/>
              <a:gd name="connsiteX72" fmla="*/ 1233066 w 4282364"/>
              <a:gd name="connsiteY72" fmla="*/ 843995 h 3282718"/>
              <a:gd name="connsiteX73" fmla="*/ 1364342 w 4282364"/>
              <a:gd name="connsiteY73" fmla="*/ 919938 h 3282718"/>
              <a:gd name="connsiteX74" fmla="*/ 1364342 w 4282364"/>
              <a:gd name="connsiteY74" fmla="*/ 1183801 h 3282718"/>
              <a:gd name="connsiteX75" fmla="*/ 1364627 w 4282364"/>
              <a:gd name="connsiteY75" fmla="*/ 1183611 h 3282718"/>
              <a:gd name="connsiteX76" fmla="*/ 1364627 w 4282364"/>
              <a:gd name="connsiteY76" fmla="*/ 919939 h 3282718"/>
              <a:gd name="connsiteX77" fmla="*/ 1233066 w 4282364"/>
              <a:gd name="connsiteY77" fmla="*/ 843995 h 3282718"/>
              <a:gd name="connsiteX78" fmla="*/ 1135382 w 4282364"/>
              <a:gd name="connsiteY78" fmla="*/ 791858 h 3282718"/>
              <a:gd name="connsiteX79" fmla="*/ 910227 w 4282364"/>
              <a:gd name="connsiteY79" fmla="*/ 921840 h 3282718"/>
              <a:gd name="connsiteX80" fmla="*/ 910227 w 4282364"/>
              <a:gd name="connsiteY80" fmla="*/ 1181803 h 3282718"/>
              <a:gd name="connsiteX81" fmla="*/ 1135382 w 4282364"/>
              <a:gd name="connsiteY81" fmla="*/ 1311786 h 3282718"/>
              <a:gd name="connsiteX82" fmla="*/ 1360632 w 4282364"/>
              <a:gd name="connsiteY82" fmla="*/ 1181803 h 3282718"/>
              <a:gd name="connsiteX83" fmla="*/ 1360632 w 4282364"/>
              <a:gd name="connsiteY83" fmla="*/ 921840 h 3282718"/>
              <a:gd name="connsiteX84" fmla="*/ 1135382 w 4282364"/>
              <a:gd name="connsiteY84" fmla="*/ 791858 h 3282718"/>
              <a:gd name="connsiteX85" fmla="*/ 3860451 w 4282364"/>
              <a:gd name="connsiteY85" fmla="*/ 5216 h 3282718"/>
              <a:gd name="connsiteX86" fmla="*/ 3635296 w 4282364"/>
              <a:gd name="connsiteY86" fmla="*/ 135198 h 3282718"/>
              <a:gd name="connsiteX87" fmla="*/ 3635296 w 4282364"/>
              <a:gd name="connsiteY87" fmla="*/ 395162 h 3282718"/>
              <a:gd name="connsiteX88" fmla="*/ 3860451 w 4282364"/>
              <a:gd name="connsiteY88" fmla="*/ 525144 h 3282718"/>
              <a:gd name="connsiteX89" fmla="*/ 4085701 w 4282364"/>
              <a:gd name="connsiteY89" fmla="*/ 395162 h 3282718"/>
              <a:gd name="connsiteX90" fmla="*/ 4085701 w 4282364"/>
              <a:gd name="connsiteY90" fmla="*/ 135198 h 3282718"/>
              <a:gd name="connsiteX91" fmla="*/ 3860451 w 4282364"/>
              <a:gd name="connsiteY91" fmla="*/ 5216 h 3282718"/>
              <a:gd name="connsiteX92" fmla="*/ 3858644 w 4282364"/>
              <a:gd name="connsiteY92" fmla="*/ 1983 h 3282718"/>
              <a:gd name="connsiteX93" fmla="*/ 4281856 w 4282364"/>
              <a:gd name="connsiteY93" fmla="*/ 0 h 3282718"/>
              <a:gd name="connsiteX94" fmla="*/ 4282224 w 4282364"/>
              <a:gd name="connsiteY94" fmla="*/ 1595046 h 3282718"/>
              <a:gd name="connsiteX95" fmla="*/ 4087604 w 4282364"/>
              <a:gd name="connsiteY95" fmla="*/ 1707437 h 3282718"/>
              <a:gd name="connsiteX96" fmla="*/ 4087604 w 4282364"/>
              <a:gd name="connsiteY96" fmla="*/ 1969683 h 3282718"/>
              <a:gd name="connsiteX97" fmla="*/ 4282224 w 4282364"/>
              <a:gd name="connsiteY97" fmla="*/ 2081979 h 3282718"/>
              <a:gd name="connsiteX98" fmla="*/ 4282224 w 4282364"/>
              <a:gd name="connsiteY98" fmla="*/ 2381593 h 3282718"/>
              <a:gd name="connsiteX99" fmla="*/ 4087604 w 4282364"/>
              <a:gd name="connsiteY99" fmla="*/ 2493889 h 3282718"/>
              <a:gd name="connsiteX100" fmla="*/ 4087604 w 4282364"/>
              <a:gd name="connsiteY100" fmla="*/ 2756040 h 3282718"/>
              <a:gd name="connsiteX101" fmla="*/ 3860546 w 4282364"/>
              <a:gd name="connsiteY101" fmla="*/ 2887068 h 3282718"/>
              <a:gd name="connsiteX102" fmla="*/ 3860546 w 4282364"/>
              <a:gd name="connsiteY102" fmla="*/ 2886307 h 3282718"/>
              <a:gd name="connsiteX103" fmla="*/ 3633394 w 4282364"/>
              <a:gd name="connsiteY103" fmla="*/ 2755089 h 3282718"/>
              <a:gd name="connsiteX104" fmla="*/ 3633394 w 4282364"/>
              <a:gd name="connsiteY104" fmla="*/ 2496076 h 3282718"/>
              <a:gd name="connsiteX105" fmla="*/ 3404434 w 4282364"/>
              <a:gd name="connsiteY105" fmla="*/ 2363907 h 3282718"/>
              <a:gd name="connsiteX106" fmla="*/ 3179469 w 4282364"/>
              <a:gd name="connsiteY106" fmla="*/ 2493889 h 3282718"/>
              <a:gd name="connsiteX107" fmla="*/ 2952127 w 4282364"/>
              <a:gd name="connsiteY107" fmla="*/ 2362861 h 3282718"/>
              <a:gd name="connsiteX108" fmla="*/ 2725069 w 4282364"/>
              <a:gd name="connsiteY108" fmla="*/ 2493889 h 3282718"/>
              <a:gd name="connsiteX109" fmla="*/ 2725069 w 4282364"/>
              <a:gd name="connsiteY109" fmla="*/ 2756040 h 3282718"/>
              <a:gd name="connsiteX110" fmla="*/ 2499819 w 4282364"/>
              <a:gd name="connsiteY110" fmla="*/ 2888209 h 3282718"/>
              <a:gd name="connsiteX111" fmla="*/ 2499819 w 4282364"/>
              <a:gd name="connsiteY111" fmla="*/ 3150549 h 3282718"/>
              <a:gd name="connsiteX112" fmla="*/ 2270859 w 4282364"/>
              <a:gd name="connsiteY112" fmla="*/ 3282718 h 3282718"/>
              <a:gd name="connsiteX113" fmla="*/ 2041899 w 4282364"/>
              <a:gd name="connsiteY113" fmla="*/ 3150549 h 3282718"/>
              <a:gd name="connsiteX114" fmla="*/ 1816649 w 4282364"/>
              <a:gd name="connsiteY114" fmla="*/ 3280531 h 3282718"/>
              <a:gd name="connsiteX115" fmla="*/ 1589592 w 4282364"/>
              <a:gd name="connsiteY115" fmla="*/ 3149504 h 3282718"/>
              <a:gd name="connsiteX116" fmla="*/ 1589592 w 4282364"/>
              <a:gd name="connsiteY116" fmla="*/ 2887068 h 3282718"/>
              <a:gd name="connsiteX117" fmla="*/ 1362630 w 4282364"/>
              <a:gd name="connsiteY117" fmla="*/ 2756040 h 3282718"/>
              <a:gd name="connsiteX118" fmla="*/ 1362630 w 4282364"/>
              <a:gd name="connsiteY118" fmla="*/ 2496076 h 3282718"/>
              <a:gd name="connsiteX119" fmla="*/ 1591590 w 4282364"/>
              <a:gd name="connsiteY119" fmla="*/ 2363907 h 3282718"/>
              <a:gd name="connsiteX120" fmla="*/ 1591590 w 4282364"/>
              <a:gd name="connsiteY120" fmla="*/ 2099665 h 3282718"/>
              <a:gd name="connsiteX121" fmla="*/ 1362630 w 4282364"/>
              <a:gd name="connsiteY121" fmla="*/ 1967496 h 3282718"/>
              <a:gd name="connsiteX122" fmla="*/ 1134336 w 4282364"/>
              <a:gd name="connsiteY122" fmla="*/ 2098999 h 3282718"/>
              <a:gd name="connsiteX123" fmla="*/ 1133384 w 4282364"/>
              <a:gd name="connsiteY123" fmla="*/ 2099570 h 3282718"/>
              <a:gd name="connsiteX124" fmla="*/ 1135192 w 4282364"/>
              <a:gd name="connsiteY124" fmla="*/ 2100616 h 3282718"/>
              <a:gd name="connsiteX125" fmla="*/ 1135192 w 4282364"/>
              <a:gd name="connsiteY125" fmla="*/ 2362766 h 3282718"/>
              <a:gd name="connsiteX126" fmla="*/ 908134 w 4282364"/>
              <a:gd name="connsiteY126" fmla="*/ 2493794 h 3282718"/>
              <a:gd name="connsiteX127" fmla="*/ 908134 w 4282364"/>
              <a:gd name="connsiteY127" fmla="*/ 2756040 h 3282718"/>
              <a:gd name="connsiteX128" fmla="*/ 681077 w 4282364"/>
              <a:gd name="connsiteY128" fmla="*/ 2887068 h 3282718"/>
              <a:gd name="connsiteX129" fmla="*/ 454115 w 4282364"/>
              <a:gd name="connsiteY129" fmla="*/ 2756040 h 3282718"/>
              <a:gd name="connsiteX130" fmla="*/ 454115 w 4282364"/>
              <a:gd name="connsiteY130" fmla="*/ 2496076 h 3282718"/>
              <a:gd name="connsiteX131" fmla="*/ 454259 w 4282364"/>
              <a:gd name="connsiteY131" fmla="*/ 2495993 h 3282718"/>
              <a:gd name="connsiteX132" fmla="*/ 225441 w 4282364"/>
              <a:gd name="connsiteY132" fmla="*/ 2363906 h 3282718"/>
              <a:gd name="connsiteX133" fmla="*/ 225441 w 4282364"/>
              <a:gd name="connsiteY133" fmla="*/ 2099664 h 3282718"/>
              <a:gd name="connsiteX134" fmla="*/ 225346 w 4282364"/>
              <a:gd name="connsiteY134" fmla="*/ 2099569 h 3282718"/>
              <a:gd name="connsiteX135" fmla="*/ 226107 w 4282364"/>
              <a:gd name="connsiteY135" fmla="*/ 2099093 h 3282718"/>
              <a:gd name="connsiteX136" fmla="*/ 454257 w 4282364"/>
              <a:gd name="connsiteY136" fmla="*/ 1967578 h 3282718"/>
              <a:gd name="connsiteX137" fmla="*/ 454115 w 4282364"/>
              <a:gd name="connsiteY137" fmla="*/ 1967496 h 3282718"/>
              <a:gd name="connsiteX138" fmla="*/ 226106 w 4282364"/>
              <a:gd name="connsiteY138" fmla="*/ 2098999 h 3282718"/>
              <a:gd name="connsiteX139" fmla="*/ 225345 w 4282364"/>
              <a:gd name="connsiteY139" fmla="*/ 2099474 h 3282718"/>
              <a:gd name="connsiteX140" fmla="*/ 0 w 4282364"/>
              <a:gd name="connsiteY140" fmla="*/ 1969397 h 3282718"/>
              <a:gd name="connsiteX141" fmla="*/ 1 w 4282364"/>
              <a:gd name="connsiteY141" fmla="*/ 1707341 h 3282718"/>
              <a:gd name="connsiteX142" fmla="*/ 227057 w 4282364"/>
              <a:gd name="connsiteY142" fmla="*/ 1576029 h 3282718"/>
              <a:gd name="connsiteX143" fmla="*/ 227057 w 4282364"/>
              <a:gd name="connsiteY143" fmla="*/ 1314163 h 3282718"/>
              <a:gd name="connsiteX144" fmla="*/ 454115 w 4282364"/>
              <a:gd name="connsiteY144" fmla="*/ 1183135 h 3282718"/>
              <a:gd name="connsiteX145" fmla="*/ 454115 w 4282364"/>
              <a:gd name="connsiteY145" fmla="*/ 1182849 h 3282718"/>
              <a:gd name="connsiteX146" fmla="*/ 454115 w 4282364"/>
              <a:gd name="connsiteY146" fmla="*/ 920699 h 3282718"/>
              <a:gd name="connsiteX147" fmla="*/ 681268 w 4282364"/>
              <a:gd name="connsiteY147" fmla="*/ 789671 h 3282718"/>
              <a:gd name="connsiteX148" fmla="*/ 906422 w 4282364"/>
              <a:gd name="connsiteY148" fmla="*/ 919653 h 3282718"/>
              <a:gd name="connsiteX149" fmla="*/ 906422 w 4282364"/>
              <a:gd name="connsiteY149" fmla="*/ 919710 h 3282718"/>
              <a:gd name="connsiteX150" fmla="*/ 906423 w 4282364"/>
              <a:gd name="connsiteY150" fmla="*/ 919710 h 3282718"/>
              <a:gd name="connsiteX151" fmla="*/ 906423 w 4282364"/>
              <a:gd name="connsiteY151" fmla="*/ 919653 h 3282718"/>
              <a:gd name="connsiteX152" fmla="*/ 906472 w 4282364"/>
              <a:gd name="connsiteY152" fmla="*/ 919680 h 3282718"/>
              <a:gd name="connsiteX153" fmla="*/ 906993 w 4282364"/>
              <a:gd name="connsiteY153" fmla="*/ 919368 h 3282718"/>
              <a:gd name="connsiteX154" fmla="*/ 1135382 w 4282364"/>
              <a:gd name="connsiteY154" fmla="*/ 787484 h 3282718"/>
              <a:gd name="connsiteX155" fmla="*/ 1135667 w 4282364"/>
              <a:gd name="connsiteY155" fmla="*/ 787649 h 3282718"/>
              <a:gd name="connsiteX156" fmla="*/ 1135667 w 4282364"/>
              <a:gd name="connsiteY156" fmla="*/ 527521 h 3282718"/>
              <a:gd name="connsiteX157" fmla="*/ 1362630 w 4282364"/>
              <a:gd name="connsiteY157" fmla="*/ 396969 h 3282718"/>
              <a:gd name="connsiteX158" fmla="*/ 1587785 w 4282364"/>
              <a:gd name="connsiteY158" fmla="*/ 526950 h 3282718"/>
              <a:gd name="connsiteX159" fmla="*/ 1587785 w 4282364"/>
              <a:gd name="connsiteY159" fmla="*/ 791193 h 3282718"/>
              <a:gd name="connsiteX160" fmla="*/ 1816745 w 4282364"/>
              <a:gd name="connsiteY160" fmla="*/ 923362 h 3282718"/>
              <a:gd name="connsiteX161" fmla="*/ 2045038 w 4282364"/>
              <a:gd name="connsiteY161" fmla="*/ 791764 h 3282718"/>
              <a:gd name="connsiteX162" fmla="*/ 2045990 w 4282364"/>
              <a:gd name="connsiteY162" fmla="*/ 791193 h 3282718"/>
              <a:gd name="connsiteX163" fmla="*/ 2271240 w 4282364"/>
              <a:gd name="connsiteY163" fmla="*/ 921175 h 3282718"/>
              <a:gd name="connsiteX164" fmla="*/ 2498297 w 4282364"/>
              <a:gd name="connsiteY164" fmla="*/ 790147 h 3282718"/>
              <a:gd name="connsiteX165" fmla="*/ 2725450 w 4282364"/>
              <a:gd name="connsiteY165" fmla="*/ 921175 h 3282718"/>
              <a:gd name="connsiteX166" fmla="*/ 2950605 w 4282364"/>
              <a:gd name="connsiteY166" fmla="*/ 791193 h 3282718"/>
              <a:gd name="connsiteX167" fmla="*/ 2952507 w 4282364"/>
              <a:gd name="connsiteY167" fmla="*/ 790147 h 3282718"/>
              <a:gd name="connsiteX168" fmla="*/ 2952507 w 4282364"/>
              <a:gd name="connsiteY168" fmla="*/ 527521 h 3282718"/>
              <a:gd name="connsiteX169" fmla="*/ 3179469 w 4282364"/>
              <a:gd name="connsiteY169" fmla="*/ 396969 h 3282718"/>
              <a:gd name="connsiteX170" fmla="*/ 3406336 w 4282364"/>
              <a:gd name="connsiteY170" fmla="*/ 527831 h 3282718"/>
              <a:gd name="connsiteX171" fmla="*/ 3406336 w 4282364"/>
              <a:gd name="connsiteY171" fmla="*/ 527521 h 3282718"/>
              <a:gd name="connsiteX172" fmla="*/ 3179184 w 4282364"/>
              <a:gd name="connsiteY172" fmla="*/ 396493 h 3282718"/>
              <a:gd name="connsiteX173" fmla="*/ 2952127 w 4282364"/>
              <a:gd name="connsiteY173" fmla="*/ 527521 h 3282718"/>
              <a:gd name="connsiteX174" fmla="*/ 2952127 w 4282364"/>
              <a:gd name="connsiteY174" fmla="*/ 789672 h 3282718"/>
              <a:gd name="connsiteX175" fmla="*/ 2950224 w 4282364"/>
              <a:gd name="connsiteY175" fmla="*/ 790717 h 3282718"/>
              <a:gd name="connsiteX176" fmla="*/ 2950224 w 4282364"/>
              <a:gd name="connsiteY176" fmla="*/ 526475 h 3282718"/>
              <a:gd name="connsiteX177" fmla="*/ 2951175 w 4282364"/>
              <a:gd name="connsiteY177" fmla="*/ 525904 h 3282718"/>
              <a:gd name="connsiteX178" fmla="*/ 3179184 w 4282364"/>
              <a:gd name="connsiteY178" fmla="*/ 394306 h 3282718"/>
              <a:gd name="connsiteX179" fmla="*/ 3408144 w 4282364"/>
              <a:gd name="connsiteY179" fmla="*/ 526475 h 3282718"/>
              <a:gd name="connsiteX180" fmla="*/ 3408144 w 4282364"/>
              <a:gd name="connsiteY180" fmla="*/ 790553 h 3282718"/>
              <a:gd name="connsiteX181" fmla="*/ 3408429 w 4282364"/>
              <a:gd name="connsiteY181" fmla="*/ 790718 h 3282718"/>
              <a:gd name="connsiteX182" fmla="*/ 3633679 w 4282364"/>
              <a:gd name="connsiteY182" fmla="*/ 920700 h 3282718"/>
              <a:gd name="connsiteX183" fmla="*/ 3860737 w 4282364"/>
              <a:gd name="connsiteY183" fmla="*/ 789672 h 3282718"/>
              <a:gd name="connsiteX184" fmla="*/ 3860737 w 4282364"/>
              <a:gd name="connsiteY184" fmla="*/ 529423 h 3282718"/>
              <a:gd name="connsiteX185" fmla="*/ 3631491 w 4282364"/>
              <a:gd name="connsiteY185" fmla="*/ 396969 h 3282718"/>
              <a:gd name="connsiteX186" fmla="*/ 3631491 w 4282364"/>
              <a:gd name="connsiteY186" fmla="*/ 133011 h 3282718"/>
              <a:gd name="connsiteX187" fmla="*/ 3632443 w 4282364"/>
              <a:gd name="connsiteY187" fmla="*/ 132536 h 3282718"/>
              <a:gd name="connsiteX188" fmla="*/ 3858644 w 4282364"/>
              <a:gd name="connsiteY188" fmla="*/ 1983 h 3282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Lst>
            <a:rect l="l" t="t" r="r" b="b"/>
            <a:pathLst>
              <a:path w="4282364" h="3282718">
                <a:moveTo>
                  <a:pt x="2270859" y="2758227"/>
                </a:moveTo>
                <a:lnTo>
                  <a:pt x="2045609" y="2888209"/>
                </a:lnTo>
                <a:lnTo>
                  <a:pt x="2045609" y="3148172"/>
                </a:lnTo>
                <a:lnTo>
                  <a:pt x="2270859" y="3278059"/>
                </a:lnTo>
                <a:lnTo>
                  <a:pt x="2496109" y="3148362"/>
                </a:lnTo>
                <a:lnTo>
                  <a:pt x="2496109" y="2888209"/>
                </a:lnTo>
                <a:lnTo>
                  <a:pt x="2270859" y="2758227"/>
                </a:lnTo>
                <a:close/>
                <a:moveTo>
                  <a:pt x="3631492" y="2758226"/>
                </a:moveTo>
                <a:lnTo>
                  <a:pt x="3406337" y="2888208"/>
                </a:lnTo>
                <a:lnTo>
                  <a:pt x="3406337" y="3148171"/>
                </a:lnTo>
                <a:lnTo>
                  <a:pt x="3631492" y="3278058"/>
                </a:lnTo>
                <a:lnTo>
                  <a:pt x="3856742" y="3148361"/>
                </a:lnTo>
                <a:lnTo>
                  <a:pt x="3856742" y="2888208"/>
                </a:lnTo>
                <a:lnTo>
                  <a:pt x="3631492" y="2758226"/>
                </a:lnTo>
                <a:close/>
                <a:moveTo>
                  <a:pt x="3631777" y="2754137"/>
                </a:moveTo>
                <a:lnTo>
                  <a:pt x="3633680" y="2755278"/>
                </a:lnTo>
                <a:lnTo>
                  <a:pt x="3633680" y="2755443"/>
                </a:lnTo>
                <a:lnTo>
                  <a:pt x="3860451" y="2886306"/>
                </a:lnTo>
                <a:lnTo>
                  <a:pt x="3860451" y="2887067"/>
                </a:lnTo>
                <a:lnTo>
                  <a:pt x="3860452" y="2887067"/>
                </a:lnTo>
                <a:lnTo>
                  <a:pt x="3860452" y="3150548"/>
                </a:lnTo>
                <a:lnTo>
                  <a:pt x="3631492" y="3282717"/>
                </a:lnTo>
                <a:lnTo>
                  <a:pt x="3402532" y="3150548"/>
                </a:lnTo>
                <a:lnTo>
                  <a:pt x="3402532" y="2886306"/>
                </a:lnTo>
                <a:lnTo>
                  <a:pt x="3403483" y="2885735"/>
                </a:lnTo>
                <a:lnTo>
                  <a:pt x="3631777" y="2754137"/>
                </a:lnTo>
                <a:close/>
                <a:moveTo>
                  <a:pt x="3633394" y="1971870"/>
                </a:moveTo>
                <a:lnTo>
                  <a:pt x="3407763" y="2101851"/>
                </a:lnTo>
                <a:lnTo>
                  <a:pt x="3407763" y="2361815"/>
                </a:lnTo>
                <a:lnTo>
                  <a:pt x="3633013" y="2491797"/>
                </a:lnTo>
                <a:lnTo>
                  <a:pt x="3858263" y="2361815"/>
                </a:lnTo>
                <a:lnTo>
                  <a:pt x="3858644" y="2101851"/>
                </a:lnTo>
                <a:lnTo>
                  <a:pt x="3633394" y="1971870"/>
                </a:lnTo>
                <a:close/>
                <a:moveTo>
                  <a:pt x="454116" y="1971869"/>
                </a:moveTo>
                <a:lnTo>
                  <a:pt x="228961" y="2101851"/>
                </a:lnTo>
                <a:lnTo>
                  <a:pt x="228961" y="2361815"/>
                </a:lnTo>
                <a:lnTo>
                  <a:pt x="454116" y="2491796"/>
                </a:lnTo>
                <a:lnTo>
                  <a:pt x="679366" y="2361815"/>
                </a:lnTo>
                <a:lnTo>
                  <a:pt x="679366" y="2101851"/>
                </a:lnTo>
                <a:lnTo>
                  <a:pt x="454116" y="1971869"/>
                </a:lnTo>
                <a:close/>
                <a:moveTo>
                  <a:pt x="1137285" y="1314923"/>
                </a:moveTo>
                <a:lnTo>
                  <a:pt x="1136904" y="1315152"/>
                </a:lnTo>
                <a:lnTo>
                  <a:pt x="1136904" y="1577359"/>
                </a:lnTo>
                <a:lnTo>
                  <a:pt x="1135953" y="1577835"/>
                </a:lnTo>
                <a:lnTo>
                  <a:pt x="908238" y="1709099"/>
                </a:lnTo>
                <a:cubicBezTo>
                  <a:pt x="908267" y="1709116"/>
                  <a:pt x="908296" y="1709132"/>
                  <a:pt x="908325" y="1709149"/>
                </a:cubicBezTo>
                <a:lnTo>
                  <a:pt x="1136619" y="1577550"/>
                </a:lnTo>
                <a:lnTo>
                  <a:pt x="1137570" y="1577075"/>
                </a:lnTo>
                <a:lnTo>
                  <a:pt x="1137570" y="1315045"/>
                </a:lnTo>
                <a:lnTo>
                  <a:pt x="1137285" y="1315209"/>
                </a:lnTo>
                <a:lnTo>
                  <a:pt x="1137285" y="1314923"/>
                </a:lnTo>
                <a:close/>
                <a:moveTo>
                  <a:pt x="975044" y="1223728"/>
                </a:moveTo>
                <a:lnTo>
                  <a:pt x="1133575" y="1315209"/>
                </a:lnTo>
                <a:lnTo>
                  <a:pt x="1133575" y="1315241"/>
                </a:lnTo>
                <a:lnTo>
                  <a:pt x="975044" y="1223728"/>
                </a:lnTo>
                <a:close/>
                <a:moveTo>
                  <a:pt x="906422" y="920065"/>
                </a:moveTo>
                <a:lnTo>
                  <a:pt x="906422" y="1182089"/>
                </a:lnTo>
                <a:lnTo>
                  <a:pt x="906042" y="1182309"/>
                </a:lnTo>
                <a:lnTo>
                  <a:pt x="906042" y="1183896"/>
                </a:lnTo>
                <a:lnTo>
                  <a:pt x="975044" y="1223728"/>
                </a:lnTo>
                <a:lnTo>
                  <a:pt x="908325" y="1185227"/>
                </a:lnTo>
                <a:lnTo>
                  <a:pt x="683075" y="1315209"/>
                </a:lnTo>
                <a:lnTo>
                  <a:pt x="683075" y="1575172"/>
                </a:lnTo>
                <a:lnTo>
                  <a:pt x="908325" y="1705154"/>
                </a:lnTo>
                <a:lnTo>
                  <a:pt x="1133575" y="1575172"/>
                </a:lnTo>
                <a:lnTo>
                  <a:pt x="1133575" y="1315241"/>
                </a:lnTo>
                <a:lnTo>
                  <a:pt x="1135002" y="1316064"/>
                </a:lnTo>
                <a:lnTo>
                  <a:pt x="1135188" y="1315953"/>
                </a:lnTo>
                <a:lnTo>
                  <a:pt x="906423" y="1183896"/>
                </a:lnTo>
                <a:lnTo>
                  <a:pt x="906423" y="1182089"/>
                </a:lnTo>
                <a:lnTo>
                  <a:pt x="906423" y="920065"/>
                </a:lnTo>
                <a:lnTo>
                  <a:pt x="906422" y="920065"/>
                </a:lnTo>
                <a:close/>
                <a:moveTo>
                  <a:pt x="1233066" y="843995"/>
                </a:moveTo>
                <a:lnTo>
                  <a:pt x="1364342" y="919938"/>
                </a:lnTo>
                <a:lnTo>
                  <a:pt x="1364342" y="1183801"/>
                </a:lnTo>
                <a:lnTo>
                  <a:pt x="1364627" y="1183611"/>
                </a:lnTo>
                <a:lnTo>
                  <a:pt x="1364627" y="919939"/>
                </a:lnTo>
                <a:lnTo>
                  <a:pt x="1233066" y="843995"/>
                </a:lnTo>
                <a:close/>
                <a:moveTo>
                  <a:pt x="1135382" y="791858"/>
                </a:moveTo>
                <a:lnTo>
                  <a:pt x="910227" y="921840"/>
                </a:lnTo>
                <a:lnTo>
                  <a:pt x="910227" y="1181803"/>
                </a:lnTo>
                <a:lnTo>
                  <a:pt x="1135382" y="1311786"/>
                </a:lnTo>
                <a:lnTo>
                  <a:pt x="1360632" y="1181803"/>
                </a:lnTo>
                <a:lnTo>
                  <a:pt x="1360632" y="921840"/>
                </a:lnTo>
                <a:lnTo>
                  <a:pt x="1135382" y="791858"/>
                </a:lnTo>
                <a:close/>
                <a:moveTo>
                  <a:pt x="3860451" y="5216"/>
                </a:moveTo>
                <a:lnTo>
                  <a:pt x="3635296" y="135198"/>
                </a:lnTo>
                <a:lnTo>
                  <a:pt x="3635296" y="395162"/>
                </a:lnTo>
                <a:lnTo>
                  <a:pt x="3860451" y="525144"/>
                </a:lnTo>
                <a:lnTo>
                  <a:pt x="4085701" y="395162"/>
                </a:lnTo>
                <a:lnTo>
                  <a:pt x="4085701" y="135198"/>
                </a:lnTo>
                <a:lnTo>
                  <a:pt x="3860451" y="5216"/>
                </a:lnTo>
                <a:close/>
                <a:moveTo>
                  <a:pt x="3858644" y="1983"/>
                </a:moveTo>
                <a:lnTo>
                  <a:pt x="4281856" y="0"/>
                </a:lnTo>
                <a:cubicBezTo>
                  <a:pt x="4281253" y="524428"/>
                  <a:pt x="4282827" y="1070618"/>
                  <a:pt x="4282224" y="1595046"/>
                </a:cubicBezTo>
                <a:lnTo>
                  <a:pt x="4087604" y="1707437"/>
                </a:lnTo>
                <a:lnTo>
                  <a:pt x="4087604" y="1969683"/>
                </a:lnTo>
                <a:lnTo>
                  <a:pt x="4282224" y="2081979"/>
                </a:lnTo>
                <a:lnTo>
                  <a:pt x="4282224" y="2381593"/>
                </a:lnTo>
                <a:lnTo>
                  <a:pt x="4087604" y="2493889"/>
                </a:lnTo>
                <a:lnTo>
                  <a:pt x="4087604" y="2756040"/>
                </a:lnTo>
                <a:lnTo>
                  <a:pt x="3860546" y="2887068"/>
                </a:lnTo>
                <a:lnTo>
                  <a:pt x="3860546" y="2886307"/>
                </a:lnTo>
                <a:lnTo>
                  <a:pt x="3633394" y="2755089"/>
                </a:lnTo>
                <a:lnTo>
                  <a:pt x="3633394" y="2496076"/>
                </a:lnTo>
                <a:lnTo>
                  <a:pt x="3404434" y="2363907"/>
                </a:lnTo>
                <a:lnTo>
                  <a:pt x="3179469" y="2493889"/>
                </a:lnTo>
                <a:lnTo>
                  <a:pt x="2952127" y="2362861"/>
                </a:lnTo>
                <a:lnTo>
                  <a:pt x="2725069" y="2493889"/>
                </a:lnTo>
                <a:lnTo>
                  <a:pt x="2725069" y="2756040"/>
                </a:lnTo>
                <a:lnTo>
                  <a:pt x="2499819" y="2888209"/>
                </a:lnTo>
                <a:lnTo>
                  <a:pt x="2499819" y="3150549"/>
                </a:lnTo>
                <a:lnTo>
                  <a:pt x="2270859" y="3282718"/>
                </a:lnTo>
                <a:lnTo>
                  <a:pt x="2041899" y="3150549"/>
                </a:lnTo>
                <a:lnTo>
                  <a:pt x="1816649" y="3280531"/>
                </a:lnTo>
                <a:lnTo>
                  <a:pt x="1589592" y="3149504"/>
                </a:lnTo>
                <a:lnTo>
                  <a:pt x="1589592" y="2887068"/>
                </a:lnTo>
                <a:lnTo>
                  <a:pt x="1362630" y="2756040"/>
                </a:lnTo>
                <a:lnTo>
                  <a:pt x="1362630" y="2496076"/>
                </a:lnTo>
                <a:lnTo>
                  <a:pt x="1591590" y="2363907"/>
                </a:lnTo>
                <a:lnTo>
                  <a:pt x="1591590" y="2099665"/>
                </a:lnTo>
                <a:lnTo>
                  <a:pt x="1362630" y="1967496"/>
                </a:lnTo>
                <a:lnTo>
                  <a:pt x="1134336" y="2098999"/>
                </a:lnTo>
                <a:lnTo>
                  <a:pt x="1133384" y="2099570"/>
                </a:lnTo>
                <a:lnTo>
                  <a:pt x="1135192" y="2100616"/>
                </a:lnTo>
                <a:lnTo>
                  <a:pt x="1135192" y="2362766"/>
                </a:lnTo>
                <a:lnTo>
                  <a:pt x="908134" y="2493794"/>
                </a:lnTo>
                <a:lnTo>
                  <a:pt x="908134" y="2756040"/>
                </a:lnTo>
                <a:lnTo>
                  <a:pt x="681077" y="2887068"/>
                </a:lnTo>
                <a:lnTo>
                  <a:pt x="454115" y="2756040"/>
                </a:lnTo>
                <a:lnTo>
                  <a:pt x="454115" y="2496076"/>
                </a:lnTo>
                <a:lnTo>
                  <a:pt x="454259" y="2495993"/>
                </a:lnTo>
                <a:lnTo>
                  <a:pt x="225441" y="2363906"/>
                </a:lnTo>
                <a:lnTo>
                  <a:pt x="225441" y="2099664"/>
                </a:lnTo>
                <a:lnTo>
                  <a:pt x="225346" y="2099569"/>
                </a:lnTo>
                <a:lnTo>
                  <a:pt x="226107" y="2099093"/>
                </a:lnTo>
                <a:lnTo>
                  <a:pt x="454257" y="1967578"/>
                </a:lnTo>
                <a:lnTo>
                  <a:pt x="454115" y="1967496"/>
                </a:lnTo>
                <a:lnTo>
                  <a:pt x="226106" y="2098999"/>
                </a:lnTo>
                <a:lnTo>
                  <a:pt x="225345" y="2099474"/>
                </a:lnTo>
                <a:lnTo>
                  <a:pt x="0" y="1969397"/>
                </a:lnTo>
                <a:cubicBezTo>
                  <a:pt x="0" y="1882045"/>
                  <a:pt x="1" y="1794693"/>
                  <a:pt x="1" y="1707341"/>
                </a:cubicBezTo>
                <a:lnTo>
                  <a:pt x="227057" y="1576029"/>
                </a:lnTo>
                <a:lnTo>
                  <a:pt x="227057" y="1314163"/>
                </a:lnTo>
                <a:lnTo>
                  <a:pt x="454115" y="1183135"/>
                </a:lnTo>
                <a:lnTo>
                  <a:pt x="454115" y="1182849"/>
                </a:lnTo>
                <a:lnTo>
                  <a:pt x="454115" y="920699"/>
                </a:lnTo>
                <a:lnTo>
                  <a:pt x="681268" y="789671"/>
                </a:lnTo>
                <a:lnTo>
                  <a:pt x="906422" y="919653"/>
                </a:lnTo>
                <a:lnTo>
                  <a:pt x="906422" y="919710"/>
                </a:lnTo>
                <a:lnTo>
                  <a:pt x="906423" y="919710"/>
                </a:lnTo>
                <a:lnTo>
                  <a:pt x="906423" y="919653"/>
                </a:lnTo>
                <a:cubicBezTo>
                  <a:pt x="906439" y="919662"/>
                  <a:pt x="906456" y="919671"/>
                  <a:pt x="906472" y="919680"/>
                </a:cubicBezTo>
                <a:lnTo>
                  <a:pt x="906993" y="919368"/>
                </a:lnTo>
                <a:lnTo>
                  <a:pt x="1135382" y="787484"/>
                </a:lnTo>
                <a:lnTo>
                  <a:pt x="1135667" y="787649"/>
                </a:lnTo>
                <a:lnTo>
                  <a:pt x="1135667" y="527521"/>
                </a:lnTo>
                <a:lnTo>
                  <a:pt x="1362630" y="396969"/>
                </a:lnTo>
                <a:lnTo>
                  <a:pt x="1587785" y="526950"/>
                </a:lnTo>
                <a:lnTo>
                  <a:pt x="1587785" y="791193"/>
                </a:lnTo>
                <a:lnTo>
                  <a:pt x="1816745" y="923362"/>
                </a:lnTo>
                <a:lnTo>
                  <a:pt x="2045038" y="791764"/>
                </a:lnTo>
                <a:lnTo>
                  <a:pt x="2045990" y="791193"/>
                </a:lnTo>
                <a:lnTo>
                  <a:pt x="2271240" y="921175"/>
                </a:lnTo>
                <a:lnTo>
                  <a:pt x="2498297" y="790147"/>
                </a:lnTo>
                <a:lnTo>
                  <a:pt x="2725450" y="921175"/>
                </a:lnTo>
                <a:lnTo>
                  <a:pt x="2950605" y="791193"/>
                </a:lnTo>
                <a:lnTo>
                  <a:pt x="2952507" y="790147"/>
                </a:lnTo>
                <a:lnTo>
                  <a:pt x="2952507" y="527521"/>
                </a:lnTo>
                <a:lnTo>
                  <a:pt x="3179469" y="396969"/>
                </a:lnTo>
                <a:lnTo>
                  <a:pt x="3406336" y="527831"/>
                </a:lnTo>
                <a:lnTo>
                  <a:pt x="3406336" y="527521"/>
                </a:lnTo>
                <a:lnTo>
                  <a:pt x="3179184" y="396493"/>
                </a:lnTo>
                <a:lnTo>
                  <a:pt x="2952127" y="527521"/>
                </a:lnTo>
                <a:lnTo>
                  <a:pt x="2952127" y="789672"/>
                </a:lnTo>
                <a:lnTo>
                  <a:pt x="2950224" y="790717"/>
                </a:lnTo>
                <a:lnTo>
                  <a:pt x="2950224" y="526475"/>
                </a:lnTo>
                <a:lnTo>
                  <a:pt x="2951175" y="525904"/>
                </a:lnTo>
                <a:lnTo>
                  <a:pt x="3179184" y="394306"/>
                </a:lnTo>
                <a:lnTo>
                  <a:pt x="3408144" y="526475"/>
                </a:lnTo>
                <a:lnTo>
                  <a:pt x="3408144" y="790553"/>
                </a:lnTo>
                <a:lnTo>
                  <a:pt x="3408429" y="790718"/>
                </a:lnTo>
                <a:lnTo>
                  <a:pt x="3633679" y="920700"/>
                </a:lnTo>
                <a:lnTo>
                  <a:pt x="3860737" y="789672"/>
                </a:lnTo>
                <a:lnTo>
                  <a:pt x="3860737" y="529423"/>
                </a:lnTo>
                <a:lnTo>
                  <a:pt x="3631491" y="396969"/>
                </a:lnTo>
                <a:lnTo>
                  <a:pt x="3631491" y="133011"/>
                </a:lnTo>
                <a:lnTo>
                  <a:pt x="3632443" y="132536"/>
                </a:lnTo>
                <a:lnTo>
                  <a:pt x="3858644" y="1983"/>
                </a:lnTo>
                <a:close/>
              </a:path>
            </a:pathLst>
          </a:custGeom>
          <a:pattFill prst="pct75">
            <a:fgClr>
              <a:schemeClr val="accent2"/>
            </a:fgClr>
            <a:bgClr>
              <a:schemeClr val="accent2">
                <a:lumMod val="60000"/>
                <a:lumOff val="40000"/>
              </a:schemeClr>
            </a:bgClr>
          </a:pattFill>
        </p:spPr>
        <p:txBody>
          <a:bodyPr wrap="square" anchor="ctr">
            <a:noAutofit/>
          </a:bodyPr>
          <a:lstStyle>
            <a:lvl1pPr algn="ctr">
              <a:defRPr>
                <a:solidFill>
                  <a:schemeClr val="bg1"/>
                </a:solidFill>
              </a:defRPr>
            </a:lvl1pPr>
          </a:lstStyle>
          <a:p>
            <a:endParaRPr lang="en-US"/>
          </a:p>
        </p:txBody>
      </p:sp>
      <p:sp>
        <p:nvSpPr>
          <p:cNvPr id="13" name="Title 4">
            <a:extLst>
              <a:ext uri="{FF2B5EF4-FFF2-40B4-BE49-F238E27FC236}">
                <a16:creationId xmlns:a16="http://schemas.microsoft.com/office/drawing/2014/main" id="{4DB9D990-5C0F-2D40-9773-308D8F721F2F}"/>
              </a:ext>
            </a:extLst>
          </p:cNvPr>
          <p:cNvSpPr>
            <a:spLocks noGrp="1"/>
          </p:cNvSpPr>
          <p:nvPr>
            <p:ph type="title" hasCustomPrompt="1"/>
          </p:nvPr>
        </p:nvSpPr>
        <p:spPr>
          <a:xfrm>
            <a:off x="658811" y="3024111"/>
            <a:ext cx="5581652" cy="2229726"/>
          </a:xfrm>
        </p:spPr>
        <p:txBody>
          <a:bodyPr anchor="b"/>
          <a:lstStyle>
            <a:lvl1pPr>
              <a:lnSpc>
                <a:spcPts val="3800"/>
              </a:lnSpc>
              <a:defRPr sz="3600"/>
            </a:lvl1pPr>
          </a:lstStyle>
          <a:p>
            <a:r>
              <a:rPr lang="en-GB"/>
              <a:t>Click to edit title</a:t>
            </a:r>
            <a:br>
              <a:rPr lang="en-GB"/>
            </a:br>
            <a:r>
              <a:rPr lang="en-GB"/>
              <a:t>style 2 Lines</a:t>
            </a:r>
            <a:endParaRPr lang="en-US"/>
          </a:p>
        </p:txBody>
      </p:sp>
      <p:cxnSp>
        <p:nvCxnSpPr>
          <p:cNvPr id="15" name="Straight Connector 14">
            <a:extLst>
              <a:ext uri="{FF2B5EF4-FFF2-40B4-BE49-F238E27FC236}">
                <a16:creationId xmlns:a16="http://schemas.microsoft.com/office/drawing/2014/main" id="{7CD8D0E3-060F-ED40-A5C8-C06D5521FE4E}"/>
              </a:ext>
            </a:extLst>
          </p:cNvPr>
          <p:cNvCxnSpPr>
            <a:cxnSpLocks/>
          </p:cNvCxnSpPr>
          <p:nvPr userDrawn="1"/>
        </p:nvCxnSpPr>
        <p:spPr>
          <a:xfrm>
            <a:off x="658812" y="5396765"/>
            <a:ext cx="5581651"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6" name="Text Placeholder 9">
            <a:extLst>
              <a:ext uri="{FF2B5EF4-FFF2-40B4-BE49-F238E27FC236}">
                <a16:creationId xmlns:a16="http://schemas.microsoft.com/office/drawing/2014/main" id="{5F7B3771-7B96-A84E-956A-D6E57C9BDEF3}"/>
              </a:ext>
            </a:extLst>
          </p:cNvPr>
          <p:cNvSpPr>
            <a:spLocks noGrp="1"/>
          </p:cNvSpPr>
          <p:nvPr>
            <p:ph type="body" sz="quarter" idx="11"/>
          </p:nvPr>
        </p:nvSpPr>
        <p:spPr>
          <a:xfrm>
            <a:off x="658812" y="5630841"/>
            <a:ext cx="5581651" cy="258417"/>
          </a:xfrm>
        </p:spPr>
        <p:txBody>
          <a:bodyPr anchor="b"/>
          <a:lstStyle>
            <a:lvl1pPr>
              <a:lnSpc>
                <a:spcPts val="1600"/>
              </a:lnSpc>
              <a:defRPr>
                <a:solidFill>
                  <a:schemeClr val="tx1">
                    <a:lumMod val="95000"/>
                    <a:lumOff val="5000"/>
                  </a:schemeClr>
                </a:solidFill>
              </a:defRPr>
            </a:lvl1pPr>
          </a:lstStyle>
          <a:p>
            <a:pPr lvl="0"/>
            <a:r>
              <a:rPr lang="en-GB"/>
              <a:t>Click to edit Master text styles</a:t>
            </a:r>
            <a:endParaRPr lang="en-US"/>
          </a:p>
        </p:txBody>
      </p:sp>
      <p:sp>
        <p:nvSpPr>
          <p:cNvPr id="17" name="Text Placeholder 9">
            <a:extLst>
              <a:ext uri="{FF2B5EF4-FFF2-40B4-BE49-F238E27FC236}">
                <a16:creationId xmlns:a16="http://schemas.microsoft.com/office/drawing/2014/main" id="{8BD75B22-1A58-294A-9EED-746BB4F97C56}"/>
              </a:ext>
            </a:extLst>
          </p:cNvPr>
          <p:cNvSpPr>
            <a:spLocks noGrp="1"/>
          </p:cNvSpPr>
          <p:nvPr>
            <p:ph type="body" sz="quarter" idx="12" hasCustomPrompt="1"/>
          </p:nvPr>
        </p:nvSpPr>
        <p:spPr>
          <a:xfrm>
            <a:off x="658812" y="6123333"/>
            <a:ext cx="5581651" cy="258417"/>
          </a:xfrm>
        </p:spPr>
        <p:txBody>
          <a:bodyPr vert="horz" lIns="0" tIns="0" rIns="0" bIns="0" rtlCol="0" anchor="ctr">
            <a:noAutofit/>
          </a:bodyPr>
          <a:lstStyle>
            <a:lvl1pPr>
              <a:defRPr lang="en-US" sz="1000" dirty="0">
                <a:solidFill>
                  <a:schemeClr val="tx1">
                    <a:lumMod val="50000"/>
                    <a:lumOff val="50000"/>
                  </a:schemeClr>
                </a:solidFill>
              </a:defRPr>
            </a:lvl1pPr>
          </a:lstStyle>
          <a:p>
            <a:pPr lvl="0"/>
            <a:r>
              <a:rPr lang="en-GB"/>
              <a:t>Name:</a:t>
            </a:r>
            <a:endParaRPr lang="en-US"/>
          </a:p>
        </p:txBody>
      </p:sp>
    </p:spTree>
    <p:extLst>
      <p:ext uri="{BB962C8B-B14F-4D97-AF65-F5344CB8AC3E}">
        <p14:creationId xmlns:p14="http://schemas.microsoft.com/office/powerpoint/2010/main" val="359273934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Custom Layout">
    <p:spTree>
      <p:nvGrpSpPr>
        <p:cNvPr id="1" name=""/>
        <p:cNvGrpSpPr/>
        <p:nvPr/>
      </p:nvGrpSpPr>
      <p:grpSpPr>
        <a:xfrm>
          <a:off x="0" y="0"/>
          <a:ext cx="0" cy="0"/>
          <a:chOff x="0" y="0"/>
          <a:chExt cx="0" cy="0"/>
        </a:xfrm>
      </p:grpSpPr>
      <p:pic>
        <p:nvPicPr>
          <p:cNvPr id="14" name="Graphic 13">
            <a:extLst>
              <a:ext uri="{FF2B5EF4-FFF2-40B4-BE49-F238E27FC236}">
                <a16:creationId xmlns:a16="http://schemas.microsoft.com/office/drawing/2014/main" id="{93A8DB52-A140-5B43-984E-0C3DAE38F24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062913" y="3762375"/>
            <a:ext cx="3721100" cy="2438400"/>
          </a:xfrm>
          <a:prstGeom prst="rect">
            <a:avLst/>
          </a:prstGeom>
        </p:spPr>
      </p:pic>
      <p:pic>
        <p:nvPicPr>
          <p:cNvPr id="19" name="Graphic 18">
            <a:extLst>
              <a:ext uri="{FF2B5EF4-FFF2-40B4-BE49-F238E27FC236}">
                <a16:creationId xmlns:a16="http://schemas.microsoft.com/office/drawing/2014/main" id="{EB698309-895C-6048-A7A9-2D68008F5D3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507413" y="1017106"/>
            <a:ext cx="3276600" cy="2514600"/>
          </a:xfrm>
          <a:prstGeom prst="rect">
            <a:avLst/>
          </a:prstGeom>
        </p:spPr>
      </p:pic>
      <p:pic>
        <p:nvPicPr>
          <p:cNvPr id="20" name="Graphic 19">
            <a:extLst>
              <a:ext uri="{FF2B5EF4-FFF2-40B4-BE49-F238E27FC236}">
                <a16:creationId xmlns:a16="http://schemas.microsoft.com/office/drawing/2014/main" id="{3D6A3531-7F34-2242-8B5B-8D9F825A7862}"/>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rot="16200000">
            <a:off x="5932413" y="-1369537"/>
            <a:ext cx="2120900" cy="5676900"/>
          </a:xfrm>
          <a:prstGeom prst="rect">
            <a:avLst/>
          </a:prstGeom>
        </p:spPr>
      </p:pic>
      <p:sp>
        <p:nvSpPr>
          <p:cNvPr id="15" name="Rectangle 14">
            <a:extLst>
              <a:ext uri="{FF2B5EF4-FFF2-40B4-BE49-F238E27FC236}">
                <a16:creationId xmlns:a16="http://schemas.microsoft.com/office/drawing/2014/main" id="{49B3B8DD-8718-8849-9054-0B8D05310747}"/>
              </a:ext>
            </a:extLst>
          </p:cNvPr>
          <p:cNvSpPr/>
          <p:nvPr userDrawn="1"/>
        </p:nvSpPr>
        <p:spPr>
          <a:xfrm>
            <a:off x="-1" y="6562725"/>
            <a:ext cx="12179823" cy="286993"/>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ooter Placeholder 20">
            <a:extLst>
              <a:ext uri="{FF2B5EF4-FFF2-40B4-BE49-F238E27FC236}">
                <a16:creationId xmlns:a16="http://schemas.microsoft.com/office/drawing/2014/main" id="{261046A0-A805-3941-B13F-7E3F3BBF05E9}"/>
              </a:ext>
            </a:extLst>
          </p:cNvPr>
          <p:cNvSpPr>
            <a:spLocks noGrp="1"/>
          </p:cNvSpPr>
          <p:nvPr>
            <p:ph type="ftr" sz="quarter" idx="3"/>
          </p:nvPr>
        </p:nvSpPr>
        <p:spPr>
          <a:xfrm>
            <a:off x="658812" y="6639130"/>
            <a:ext cx="3495601" cy="134182"/>
          </a:xfrm>
          <a:prstGeom prst="rect">
            <a:avLst/>
          </a:prstGeom>
        </p:spPr>
        <p:txBody>
          <a:bodyPr vert="horz" lIns="0" tIns="36000" rIns="0" bIns="0" rtlCol="0" anchor="ctr"/>
          <a:lstStyle>
            <a:lvl1pPr algn="l">
              <a:lnSpc>
                <a:spcPts val="600"/>
              </a:lnSpc>
              <a:defRPr lang="en-US" sz="600" b="0" i="0" kern="1200" spc="200" baseline="0">
                <a:solidFill>
                  <a:schemeClr val="bg1">
                    <a:lumMod val="50000"/>
                  </a:schemeClr>
                </a:solidFill>
                <a:latin typeface="Effra Light" panose="020B0403020203020204" pitchFamily="34" charset="0"/>
                <a:ea typeface="Effra Light" panose="020B0403020203020204" pitchFamily="34" charset="0"/>
                <a:cs typeface="Effra Light" panose="020B0403020203020204" pitchFamily="34" charset="0"/>
              </a:defRPr>
            </a:lvl1pPr>
          </a:lstStyle>
          <a:p>
            <a:r>
              <a:rPr lang="en-GB"/>
              <a:t>Flutter International — Confidential </a:t>
            </a:r>
          </a:p>
        </p:txBody>
      </p:sp>
      <p:sp>
        <p:nvSpPr>
          <p:cNvPr id="17" name="Title 4">
            <a:extLst>
              <a:ext uri="{FF2B5EF4-FFF2-40B4-BE49-F238E27FC236}">
                <a16:creationId xmlns:a16="http://schemas.microsoft.com/office/drawing/2014/main" id="{9E1B77F4-FF7B-2D4F-A684-9D21BDE0304B}"/>
              </a:ext>
            </a:extLst>
          </p:cNvPr>
          <p:cNvSpPr>
            <a:spLocks noGrp="1"/>
          </p:cNvSpPr>
          <p:nvPr>
            <p:ph type="title" hasCustomPrompt="1"/>
          </p:nvPr>
        </p:nvSpPr>
        <p:spPr>
          <a:xfrm>
            <a:off x="658811" y="2691631"/>
            <a:ext cx="6993272" cy="1447306"/>
          </a:xfrm>
        </p:spPr>
        <p:txBody>
          <a:bodyPr anchor="b"/>
          <a:lstStyle>
            <a:lvl1pPr>
              <a:lnSpc>
                <a:spcPts val="3800"/>
              </a:lnSpc>
              <a:defRPr sz="3600"/>
            </a:lvl1pPr>
          </a:lstStyle>
          <a:p>
            <a:r>
              <a:rPr lang="en-GB"/>
              <a:t>Click to edit title</a:t>
            </a:r>
            <a:br>
              <a:rPr lang="en-GB"/>
            </a:br>
            <a:r>
              <a:rPr lang="en-GB"/>
              <a:t>style 2 Lines</a:t>
            </a:r>
            <a:endParaRPr lang="en-US"/>
          </a:p>
        </p:txBody>
      </p:sp>
      <p:cxnSp>
        <p:nvCxnSpPr>
          <p:cNvPr id="18" name="Straight Connector 17">
            <a:extLst>
              <a:ext uri="{FF2B5EF4-FFF2-40B4-BE49-F238E27FC236}">
                <a16:creationId xmlns:a16="http://schemas.microsoft.com/office/drawing/2014/main" id="{5AFE17D8-766A-584D-8ECD-B189A29FB3A5}"/>
              </a:ext>
            </a:extLst>
          </p:cNvPr>
          <p:cNvCxnSpPr>
            <a:cxnSpLocks/>
          </p:cNvCxnSpPr>
          <p:nvPr userDrawn="1"/>
        </p:nvCxnSpPr>
        <p:spPr>
          <a:xfrm>
            <a:off x="658812" y="4281865"/>
            <a:ext cx="6993272"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1" name="Text Placeholder 9">
            <a:extLst>
              <a:ext uri="{FF2B5EF4-FFF2-40B4-BE49-F238E27FC236}">
                <a16:creationId xmlns:a16="http://schemas.microsoft.com/office/drawing/2014/main" id="{2F267620-AEAD-6B4E-B66D-E0B6BB960425}"/>
              </a:ext>
            </a:extLst>
          </p:cNvPr>
          <p:cNvSpPr>
            <a:spLocks noGrp="1"/>
          </p:cNvSpPr>
          <p:nvPr>
            <p:ph type="body" sz="quarter" idx="11"/>
          </p:nvPr>
        </p:nvSpPr>
        <p:spPr>
          <a:xfrm>
            <a:off x="658812" y="4515941"/>
            <a:ext cx="6993271" cy="258417"/>
          </a:xfrm>
        </p:spPr>
        <p:txBody>
          <a:bodyPr anchor="b"/>
          <a:lstStyle>
            <a:lvl1pPr>
              <a:lnSpc>
                <a:spcPts val="1600"/>
              </a:lnSpc>
              <a:defRPr>
                <a:solidFill>
                  <a:schemeClr val="tx1">
                    <a:lumMod val="95000"/>
                    <a:lumOff val="5000"/>
                  </a:schemeClr>
                </a:solidFill>
              </a:defRPr>
            </a:lvl1pPr>
          </a:lstStyle>
          <a:p>
            <a:pPr lvl="0"/>
            <a:r>
              <a:rPr lang="en-GB"/>
              <a:t>Click to edit Master text styles</a:t>
            </a:r>
            <a:endParaRPr lang="en-US"/>
          </a:p>
        </p:txBody>
      </p:sp>
      <p:sp>
        <p:nvSpPr>
          <p:cNvPr id="22" name="Text Placeholder 9">
            <a:extLst>
              <a:ext uri="{FF2B5EF4-FFF2-40B4-BE49-F238E27FC236}">
                <a16:creationId xmlns:a16="http://schemas.microsoft.com/office/drawing/2014/main" id="{FFC913E4-0DFD-7745-A18C-519FC5760A9D}"/>
              </a:ext>
            </a:extLst>
          </p:cNvPr>
          <p:cNvSpPr>
            <a:spLocks noGrp="1"/>
          </p:cNvSpPr>
          <p:nvPr>
            <p:ph type="body" sz="quarter" idx="12" hasCustomPrompt="1"/>
          </p:nvPr>
        </p:nvSpPr>
        <p:spPr>
          <a:xfrm>
            <a:off x="658812" y="5008433"/>
            <a:ext cx="6993271" cy="258417"/>
          </a:xfrm>
        </p:spPr>
        <p:txBody>
          <a:bodyPr vert="horz" lIns="0" tIns="0" rIns="0" bIns="0" rtlCol="0" anchor="ctr">
            <a:noAutofit/>
          </a:bodyPr>
          <a:lstStyle>
            <a:lvl1pPr>
              <a:defRPr lang="en-US" sz="1000" dirty="0">
                <a:solidFill>
                  <a:schemeClr val="tx1">
                    <a:lumMod val="50000"/>
                    <a:lumOff val="50000"/>
                  </a:schemeClr>
                </a:solidFill>
              </a:defRPr>
            </a:lvl1pPr>
          </a:lstStyle>
          <a:p>
            <a:pPr lvl="0"/>
            <a:r>
              <a:rPr lang="en-GB"/>
              <a:t>Name:</a:t>
            </a:r>
            <a:endParaRPr lang="en-US"/>
          </a:p>
        </p:txBody>
      </p:sp>
      <p:pic>
        <p:nvPicPr>
          <p:cNvPr id="24" name="Graphic 23">
            <a:extLst>
              <a:ext uri="{FF2B5EF4-FFF2-40B4-BE49-F238E27FC236}">
                <a16:creationId xmlns:a16="http://schemas.microsoft.com/office/drawing/2014/main" id="{301B9921-CBEE-BB4C-B48B-7517315BAFF8}"/>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669925" y="709614"/>
            <a:ext cx="1888794" cy="523874"/>
          </a:xfrm>
          <a:prstGeom prst="rect">
            <a:avLst/>
          </a:prstGeom>
        </p:spPr>
      </p:pic>
    </p:spTree>
    <p:extLst>
      <p:ext uri="{BB962C8B-B14F-4D97-AF65-F5344CB8AC3E}">
        <p14:creationId xmlns:p14="http://schemas.microsoft.com/office/powerpoint/2010/main" val="87484759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44_Workflow">
    <p:bg>
      <p:bgPr>
        <a:solidFill>
          <a:schemeClr val="bg1"/>
        </a:solidFill>
        <a:effectLst/>
      </p:bgPr>
    </p:bg>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76873A4D-D4FE-5647-9A2E-E2AF575EF5D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635750" y="599916"/>
            <a:ext cx="5216525" cy="5675121"/>
          </a:xfrm>
          <a:prstGeom prst="rect">
            <a:avLst/>
          </a:prstGeom>
        </p:spPr>
      </p:pic>
      <p:sp>
        <p:nvSpPr>
          <p:cNvPr id="18" name="Rectangle 17">
            <a:extLst>
              <a:ext uri="{FF2B5EF4-FFF2-40B4-BE49-F238E27FC236}">
                <a16:creationId xmlns:a16="http://schemas.microsoft.com/office/drawing/2014/main" id="{F3F0C29C-5943-7348-8BD4-F4CD82E04DB9}"/>
              </a:ext>
            </a:extLst>
          </p:cNvPr>
          <p:cNvSpPr/>
          <p:nvPr userDrawn="1"/>
        </p:nvSpPr>
        <p:spPr>
          <a:xfrm>
            <a:off x="-1" y="6562725"/>
            <a:ext cx="12179823" cy="286993"/>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ooter Placeholder 20">
            <a:extLst>
              <a:ext uri="{FF2B5EF4-FFF2-40B4-BE49-F238E27FC236}">
                <a16:creationId xmlns:a16="http://schemas.microsoft.com/office/drawing/2014/main" id="{88AFB72E-0162-1D43-A7CC-9E726002BC5E}"/>
              </a:ext>
            </a:extLst>
          </p:cNvPr>
          <p:cNvSpPr>
            <a:spLocks noGrp="1"/>
          </p:cNvSpPr>
          <p:nvPr>
            <p:ph type="ftr" sz="quarter" idx="3"/>
          </p:nvPr>
        </p:nvSpPr>
        <p:spPr>
          <a:xfrm>
            <a:off x="658812" y="6639130"/>
            <a:ext cx="3495601" cy="134182"/>
          </a:xfrm>
          <a:prstGeom prst="rect">
            <a:avLst/>
          </a:prstGeom>
        </p:spPr>
        <p:txBody>
          <a:bodyPr vert="horz" lIns="0" tIns="36000" rIns="0" bIns="0" rtlCol="0" anchor="ctr"/>
          <a:lstStyle>
            <a:lvl1pPr algn="l">
              <a:lnSpc>
                <a:spcPts val="600"/>
              </a:lnSpc>
              <a:defRPr lang="en-US" sz="600" b="0" i="0" kern="1200" spc="200" baseline="0">
                <a:solidFill>
                  <a:schemeClr val="bg1">
                    <a:lumMod val="50000"/>
                  </a:schemeClr>
                </a:solidFill>
                <a:latin typeface="Effra Light" panose="020B0403020203020204" pitchFamily="34" charset="0"/>
                <a:ea typeface="Effra Light" panose="020B0403020203020204" pitchFamily="34" charset="0"/>
                <a:cs typeface="Effra Light" panose="020B0403020203020204" pitchFamily="34" charset="0"/>
              </a:defRPr>
            </a:lvl1pPr>
          </a:lstStyle>
          <a:p>
            <a:r>
              <a:rPr lang="en-GB"/>
              <a:t>Flutter International — Confidential </a:t>
            </a:r>
          </a:p>
        </p:txBody>
      </p:sp>
      <p:sp>
        <p:nvSpPr>
          <p:cNvPr id="20" name="Title 4">
            <a:extLst>
              <a:ext uri="{FF2B5EF4-FFF2-40B4-BE49-F238E27FC236}">
                <a16:creationId xmlns:a16="http://schemas.microsoft.com/office/drawing/2014/main" id="{B9C60FB9-729C-AA4A-97AC-32EE908437EA}"/>
              </a:ext>
            </a:extLst>
          </p:cNvPr>
          <p:cNvSpPr>
            <a:spLocks noGrp="1"/>
          </p:cNvSpPr>
          <p:nvPr>
            <p:ph type="title" hasCustomPrompt="1"/>
          </p:nvPr>
        </p:nvSpPr>
        <p:spPr>
          <a:xfrm>
            <a:off x="674309" y="3024111"/>
            <a:ext cx="5581652" cy="2229726"/>
          </a:xfrm>
        </p:spPr>
        <p:txBody>
          <a:bodyPr anchor="b"/>
          <a:lstStyle>
            <a:lvl1pPr>
              <a:lnSpc>
                <a:spcPts val="3800"/>
              </a:lnSpc>
              <a:defRPr sz="3600"/>
            </a:lvl1pPr>
          </a:lstStyle>
          <a:p>
            <a:r>
              <a:rPr lang="en-GB"/>
              <a:t>Click to edit Master title</a:t>
            </a:r>
            <a:br>
              <a:rPr lang="en-GB"/>
            </a:br>
            <a:r>
              <a:rPr lang="en-GB"/>
              <a:t>style 2 Lines</a:t>
            </a:r>
            <a:endParaRPr lang="en-US"/>
          </a:p>
        </p:txBody>
      </p:sp>
      <p:cxnSp>
        <p:nvCxnSpPr>
          <p:cNvPr id="21" name="Straight Connector 20">
            <a:extLst>
              <a:ext uri="{FF2B5EF4-FFF2-40B4-BE49-F238E27FC236}">
                <a16:creationId xmlns:a16="http://schemas.microsoft.com/office/drawing/2014/main" id="{E5CDFA8B-6365-DD4E-AEA0-E43DBEF2DD11}"/>
              </a:ext>
            </a:extLst>
          </p:cNvPr>
          <p:cNvCxnSpPr>
            <a:cxnSpLocks/>
          </p:cNvCxnSpPr>
          <p:nvPr userDrawn="1"/>
        </p:nvCxnSpPr>
        <p:spPr>
          <a:xfrm>
            <a:off x="674310" y="5396765"/>
            <a:ext cx="5581651"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2" name="Text Placeholder 9">
            <a:extLst>
              <a:ext uri="{FF2B5EF4-FFF2-40B4-BE49-F238E27FC236}">
                <a16:creationId xmlns:a16="http://schemas.microsoft.com/office/drawing/2014/main" id="{8E460888-BAA1-664C-BE1F-1447BDB32DA3}"/>
              </a:ext>
            </a:extLst>
          </p:cNvPr>
          <p:cNvSpPr>
            <a:spLocks noGrp="1"/>
          </p:cNvSpPr>
          <p:nvPr>
            <p:ph type="body" sz="quarter" idx="11"/>
          </p:nvPr>
        </p:nvSpPr>
        <p:spPr>
          <a:xfrm>
            <a:off x="674310" y="5630841"/>
            <a:ext cx="5581651" cy="258417"/>
          </a:xfrm>
        </p:spPr>
        <p:txBody>
          <a:bodyPr anchor="b"/>
          <a:lstStyle>
            <a:lvl1pPr>
              <a:lnSpc>
                <a:spcPts val="1600"/>
              </a:lnSpc>
              <a:defRPr>
                <a:solidFill>
                  <a:schemeClr val="tx1">
                    <a:lumMod val="95000"/>
                    <a:lumOff val="5000"/>
                  </a:schemeClr>
                </a:solidFill>
              </a:defRPr>
            </a:lvl1pPr>
          </a:lstStyle>
          <a:p>
            <a:pPr lvl="0"/>
            <a:r>
              <a:rPr lang="en-GB"/>
              <a:t>Click to edit Master text styles</a:t>
            </a:r>
            <a:endParaRPr lang="en-US"/>
          </a:p>
        </p:txBody>
      </p:sp>
      <p:sp>
        <p:nvSpPr>
          <p:cNvPr id="23" name="Text Placeholder 9">
            <a:extLst>
              <a:ext uri="{FF2B5EF4-FFF2-40B4-BE49-F238E27FC236}">
                <a16:creationId xmlns:a16="http://schemas.microsoft.com/office/drawing/2014/main" id="{E5D19B78-EB77-D843-B527-55AC66BE3E2F}"/>
              </a:ext>
            </a:extLst>
          </p:cNvPr>
          <p:cNvSpPr>
            <a:spLocks noGrp="1"/>
          </p:cNvSpPr>
          <p:nvPr>
            <p:ph type="body" sz="quarter" idx="12" hasCustomPrompt="1"/>
          </p:nvPr>
        </p:nvSpPr>
        <p:spPr>
          <a:xfrm>
            <a:off x="674310" y="6123333"/>
            <a:ext cx="5581651" cy="258417"/>
          </a:xfrm>
        </p:spPr>
        <p:txBody>
          <a:bodyPr vert="horz" lIns="0" tIns="0" rIns="0" bIns="0" rtlCol="0" anchor="ctr">
            <a:noAutofit/>
          </a:bodyPr>
          <a:lstStyle>
            <a:lvl1pPr>
              <a:defRPr lang="en-US" sz="1000" dirty="0">
                <a:solidFill>
                  <a:schemeClr val="tx1">
                    <a:lumMod val="50000"/>
                    <a:lumOff val="50000"/>
                  </a:schemeClr>
                </a:solidFill>
              </a:defRPr>
            </a:lvl1pPr>
          </a:lstStyle>
          <a:p>
            <a:pPr lvl="0"/>
            <a:r>
              <a:rPr lang="en-GB"/>
              <a:t>Name:</a:t>
            </a:r>
            <a:endParaRPr lang="en-US"/>
          </a:p>
        </p:txBody>
      </p:sp>
      <p:pic>
        <p:nvPicPr>
          <p:cNvPr id="25" name="Graphic 24">
            <a:extLst>
              <a:ext uri="{FF2B5EF4-FFF2-40B4-BE49-F238E27FC236}">
                <a16:creationId xmlns:a16="http://schemas.microsoft.com/office/drawing/2014/main" id="{D64F72F5-CC79-8242-BC30-EB16D4D6E63F}"/>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669925" y="709614"/>
            <a:ext cx="1888794" cy="523874"/>
          </a:xfrm>
          <a:prstGeom prst="rect">
            <a:avLst/>
          </a:prstGeom>
        </p:spPr>
      </p:pic>
    </p:spTree>
    <p:extLst>
      <p:ext uri="{BB962C8B-B14F-4D97-AF65-F5344CB8AC3E}">
        <p14:creationId xmlns:p14="http://schemas.microsoft.com/office/powerpoint/2010/main" val="325963319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42_Workflow">
    <p:bg>
      <p:bgPr>
        <a:solidFill>
          <a:schemeClr val="bg1"/>
        </a:solidFill>
        <a:effectLst/>
      </p:bgPr>
    </p:bg>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B480FAF0-8F8E-BE44-9B21-82AF16BA2A78}"/>
              </a:ext>
            </a:extLst>
          </p:cNvPr>
          <p:cNvSpPr txBox="1">
            <a:spLocks/>
          </p:cNvSpPr>
          <p:nvPr userDrawn="1"/>
        </p:nvSpPr>
        <p:spPr>
          <a:xfrm>
            <a:off x="11222898" y="437046"/>
            <a:ext cx="956924" cy="258417"/>
          </a:xfrm>
          <a:prstGeom prst="rect">
            <a:avLst/>
          </a:prstGeom>
        </p:spPr>
        <p:txBody>
          <a:bodyPr lIns="0" tIns="0" rIns="0" bIns="0" anchor="ctr"/>
          <a:lstStyle>
            <a:lvl1pPr marL="0" indent="0" algn="l" defTabSz="914377" rtl="0" eaLnBrk="1" latinLnBrk="0" hangingPunct="1">
              <a:lnSpc>
                <a:spcPct val="100000"/>
              </a:lnSpc>
              <a:spcBef>
                <a:spcPts val="0"/>
              </a:spcBef>
              <a:spcAft>
                <a:spcPts val="1200"/>
              </a:spcAft>
              <a:buFont typeface="Arial"/>
              <a:buNone/>
              <a:defRPr sz="800" kern="1200">
                <a:solidFill>
                  <a:schemeClr val="tx2"/>
                </a:solidFill>
                <a:latin typeface="Arial" charset="0"/>
                <a:ea typeface="Arial" charset="0"/>
                <a:cs typeface="Arial" charset="0"/>
              </a:defRPr>
            </a:lvl1pPr>
            <a:lvl2pPr marL="0" indent="0" algn="l" defTabSz="914377" rtl="0" eaLnBrk="1" latinLnBrk="0" hangingPunct="1">
              <a:lnSpc>
                <a:spcPts val="2160"/>
              </a:lnSpc>
              <a:spcBef>
                <a:spcPts val="0"/>
              </a:spcBef>
              <a:spcAft>
                <a:spcPts val="600"/>
              </a:spcAft>
              <a:buFont typeface="Arial"/>
              <a:buNone/>
              <a:defRPr sz="900" kern="1200">
                <a:solidFill>
                  <a:schemeClr val="bg1"/>
                </a:solidFill>
                <a:latin typeface="Arial" charset="0"/>
                <a:ea typeface="Arial" charset="0"/>
                <a:cs typeface="Arial" charset="0"/>
              </a:defRPr>
            </a:lvl2pPr>
            <a:lvl3pPr marL="0" indent="0" algn="l" defTabSz="914377" rtl="0" eaLnBrk="1" latinLnBrk="0" hangingPunct="1">
              <a:lnSpc>
                <a:spcPts val="2160"/>
              </a:lnSpc>
              <a:spcBef>
                <a:spcPts val="0"/>
              </a:spcBef>
              <a:spcAft>
                <a:spcPts val="600"/>
              </a:spcAft>
              <a:buFont typeface="Arial"/>
              <a:buNone/>
              <a:defRPr sz="900" kern="1200">
                <a:solidFill>
                  <a:schemeClr val="bg1"/>
                </a:solidFill>
                <a:latin typeface="Arial" charset="0"/>
                <a:ea typeface="Arial" charset="0"/>
                <a:cs typeface="Arial" charset="0"/>
              </a:defRPr>
            </a:lvl3pPr>
            <a:lvl4pPr marL="0" indent="0" algn="l" defTabSz="914377" rtl="0" eaLnBrk="1" latinLnBrk="0" hangingPunct="1">
              <a:lnSpc>
                <a:spcPts val="2160"/>
              </a:lnSpc>
              <a:spcBef>
                <a:spcPts val="0"/>
              </a:spcBef>
              <a:spcAft>
                <a:spcPts val="600"/>
              </a:spcAft>
              <a:buFont typeface="Arial"/>
              <a:buNone/>
              <a:defRPr sz="900" kern="1200">
                <a:solidFill>
                  <a:schemeClr val="bg1"/>
                </a:solidFill>
                <a:latin typeface="Arial" charset="0"/>
                <a:ea typeface="Arial" charset="0"/>
                <a:cs typeface="Arial" charset="0"/>
              </a:defRPr>
            </a:lvl4pPr>
            <a:lvl5pPr marL="0" indent="0" algn="l" defTabSz="914377" rtl="0" eaLnBrk="1" latinLnBrk="0" hangingPunct="1">
              <a:lnSpc>
                <a:spcPts val="2160"/>
              </a:lnSpc>
              <a:spcBef>
                <a:spcPts val="0"/>
              </a:spcBef>
              <a:spcAft>
                <a:spcPts val="600"/>
              </a:spcAft>
              <a:buFont typeface="Arial"/>
              <a:buNone/>
              <a:defRPr sz="900" kern="1200">
                <a:solidFill>
                  <a:schemeClr val="bg1"/>
                </a:solidFill>
                <a:latin typeface="Arial" charset="0"/>
                <a:ea typeface="Arial" charset="0"/>
                <a:cs typeface="Arial" charset="0"/>
              </a:defRPr>
            </a:lvl5pPr>
            <a:lvl6pPr marL="2514537"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ctr"/>
            <a:fld id="{F3A90C8E-65F6-7645-B18C-F0D6502BD2C4}" type="datetime4">
              <a:rPr lang="en-GB" sz="800" b="0" i="0" smtClean="0">
                <a:solidFill>
                  <a:schemeClr val="bg1"/>
                </a:solidFill>
                <a:latin typeface="Effra Light" panose="020B0403020203020204" pitchFamily="34" charset="0"/>
                <a:cs typeface="Effra Light" panose="020B0403020203020204" pitchFamily="34" charset="0"/>
              </a:rPr>
              <a:pPr algn="ctr"/>
              <a:t>16 March 2023</a:t>
            </a:fld>
            <a:endParaRPr lang="en-US" sz="800" b="0" i="0">
              <a:solidFill>
                <a:schemeClr val="bg1"/>
              </a:solidFill>
              <a:latin typeface="Effra Light" panose="020B0403020203020204" pitchFamily="34" charset="0"/>
              <a:cs typeface="Effra Light" panose="020B0403020203020204" pitchFamily="34" charset="0"/>
            </a:endParaRPr>
          </a:p>
        </p:txBody>
      </p:sp>
      <p:sp>
        <p:nvSpPr>
          <p:cNvPr id="10" name="Rectangle 9">
            <a:extLst>
              <a:ext uri="{FF2B5EF4-FFF2-40B4-BE49-F238E27FC236}">
                <a16:creationId xmlns:a16="http://schemas.microsoft.com/office/drawing/2014/main" id="{432C960F-9861-3E46-976B-B03FD417223C}"/>
              </a:ext>
            </a:extLst>
          </p:cNvPr>
          <p:cNvSpPr/>
          <p:nvPr userDrawn="1"/>
        </p:nvSpPr>
        <p:spPr>
          <a:xfrm>
            <a:off x="-1" y="6562727"/>
            <a:ext cx="12179823" cy="295273"/>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ooter Placeholder 20">
            <a:extLst>
              <a:ext uri="{FF2B5EF4-FFF2-40B4-BE49-F238E27FC236}">
                <a16:creationId xmlns:a16="http://schemas.microsoft.com/office/drawing/2014/main" id="{2A4126E4-9CDF-064C-B086-43024734FA25}"/>
              </a:ext>
            </a:extLst>
          </p:cNvPr>
          <p:cNvSpPr>
            <a:spLocks noGrp="1"/>
          </p:cNvSpPr>
          <p:nvPr>
            <p:ph type="ftr" sz="quarter" idx="3"/>
          </p:nvPr>
        </p:nvSpPr>
        <p:spPr>
          <a:xfrm>
            <a:off x="658812" y="6674055"/>
            <a:ext cx="3495601" cy="134182"/>
          </a:xfrm>
          <a:prstGeom prst="rect">
            <a:avLst/>
          </a:prstGeom>
        </p:spPr>
        <p:txBody>
          <a:bodyPr vert="horz" lIns="0" tIns="0" rIns="0" bIns="0" rtlCol="0" anchor="ctr"/>
          <a:lstStyle>
            <a:lvl1pPr algn="l">
              <a:defRPr lang="en-US" sz="600" b="0" i="0" kern="1200" spc="200" baseline="0">
                <a:solidFill>
                  <a:schemeClr val="bg1">
                    <a:lumMod val="50000"/>
                  </a:schemeClr>
                </a:solidFill>
                <a:latin typeface="Effra Light" panose="020B0403020203020204" pitchFamily="34" charset="0"/>
                <a:ea typeface="Effra Light" panose="020B0403020203020204" pitchFamily="34" charset="0"/>
                <a:cs typeface="Effra Light" panose="020B0403020203020204" pitchFamily="34" charset="0"/>
              </a:defRPr>
            </a:lvl1pPr>
          </a:lstStyle>
          <a:p>
            <a:r>
              <a:rPr lang="en-GB"/>
              <a:t>Flutter International — Confidential </a:t>
            </a:r>
          </a:p>
        </p:txBody>
      </p:sp>
      <p:sp>
        <p:nvSpPr>
          <p:cNvPr id="15" name="Picture Placeholder 6">
            <a:extLst>
              <a:ext uri="{FF2B5EF4-FFF2-40B4-BE49-F238E27FC236}">
                <a16:creationId xmlns:a16="http://schemas.microsoft.com/office/drawing/2014/main" id="{E787E92F-07AB-0341-B54F-EF80604139F6}"/>
              </a:ext>
            </a:extLst>
          </p:cNvPr>
          <p:cNvSpPr>
            <a:spLocks noGrp="1"/>
          </p:cNvSpPr>
          <p:nvPr>
            <p:ph type="pic" sz="quarter" idx="13"/>
          </p:nvPr>
        </p:nvSpPr>
        <p:spPr>
          <a:xfrm>
            <a:off x="6635751" y="594712"/>
            <a:ext cx="4897438" cy="5616069"/>
          </a:xfrm>
          <a:custGeom>
            <a:avLst/>
            <a:gdLst>
              <a:gd name="connsiteX0" fmla="*/ 0 w 7503697"/>
              <a:gd name="connsiteY0" fmla="*/ 2112963 h 6859121"/>
              <a:gd name="connsiteX1" fmla="*/ 1254125 w 7503697"/>
              <a:gd name="connsiteY1" fmla="*/ 2112963 h 6859121"/>
              <a:gd name="connsiteX2" fmla="*/ 1254125 w 7503697"/>
              <a:gd name="connsiteY2" fmla="*/ 3365500 h 6859121"/>
              <a:gd name="connsiteX3" fmla="*/ 0 w 7503697"/>
              <a:gd name="connsiteY3" fmla="*/ 3365500 h 6859121"/>
              <a:gd name="connsiteX4" fmla="*/ 4513076 w 7503697"/>
              <a:gd name="connsiteY4" fmla="*/ 0 h 6859121"/>
              <a:gd name="connsiteX5" fmla="*/ 7503697 w 7503697"/>
              <a:gd name="connsiteY5" fmla="*/ 1715154 h 6859121"/>
              <a:gd name="connsiteX6" fmla="*/ 7503697 w 7503697"/>
              <a:gd name="connsiteY6" fmla="*/ 5143874 h 6859121"/>
              <a:gd name="connsiteX7" fmla="*/ 4513076 w 7503697"/>
              <a:gd name="connsiteY7" fmla="*/ 6859121 h 6859121"/>
              <a:gd name="connsiteX8" fmla="*/ 1522268 w 7503697"/>
              <a:gd name="connsiteY8" fmla="*/ 5141538 h 6859121"/>
              <a:gd name="connsiteX9" fmla="*/ 1522268 w 7503697"/>
              <a:gd name="connsiteY9" fmla="*/ 1715154 h 6859121"/>
              <a:gd name="connsiteX0" fmla="*/ 0 w 7503697"/>
              <a:gd name="connsiteY0" fmla="*/ 2112963 h 6859121"/>
              <a:gd name="connsiteX1" fmla="*/ 1254125 w 7503697"/>
              <a:gd name="connsiteY1" fmla="*/ 3365500 h 6859121"/>
              <a:gd name="connsiteX2" fmla="*/ 0 w 7503697"/>
              <a:gd name="connsiteY2" fmla="*/ 3365500 h 6859121"/>
              <a:gd name="connsiteX3" fmla="*/ 0 w 7503697"/>
              <a:gd name="connsiteY3" fmla="*/ 2112963 h 6859121"/>
              <a:gd name="connsiteX4" fmla="*/ 4513076 w 7503697"/>
              <a:gd name="connsiteY4" fmla="*/ 0 h 6859121"/>
              <a:gd name="connsiteX5" fmla="*/ 7503697 w 7503697"/>
              <a:gd name="connsiteY5" fmla="*/ 1715154 h 6859121"/>
              <a:gd name="connsiteX6" fmla="*/ 7503697 w 7503697"/>
              <a:gd name="connsiteY6" fmla="*/ 5143874 h 6859121"/>
              <a:gd name="connsiteX7" fmla="*/ 4513076 w 7503697"/>
              <a:gd name="connsiteY7" fmla="*/ 6859121 h 6859121"/>
              <a:gd name="connsiteX8" fmla="*/ 1522268 w 7503697"/>
              <a:gd name="connsiteY8" fmla="*/ 5141538 h 6859121"/>
              <a:gd name="connsiteX9" fmla="*/ 1522268 w 7503697"/>
              <a:gd name="connsiteY9" fmla="*/ 1715154 h 6859121"/>
              <a:gd name="connsiteX10" fmla="*/ 4513076 w 7503697"/>
              <a:gd name="connsiteY10" fmla="*/ 0 h 6859121"/>
              <a:gd name="connsiteX0" fmla="*/ 0 w 7503697"/>
              <a:gd name="connsiteY0" fmla="*/ 2112963 h 6859121"/>
              <a:gd name="connsiteX1" fmla="*/ 0 w 7503697"/>
              <a:gd name="connsiteY1" fmla="*/ 3365500 h 6859121"/>
              <a:gd name="connsiteX2" fmla="*/ 0 w 7503697"/>
              <a:gd name="connsiteY2" fmla="*/ 2112963 h 6859121"/>
              <a:gd name="connsiteX3" fmla="*/ 4513076 w 7503697"/>
              <a:gd name="connsiteY3" fmla="*/ 0 h 6859121"/>
              <a:gd name="connsiteX4" fmla="*/ 7503697 w 7503697"/>
              <a:gd name="connsiteY4" fmla="*/ 1715154 h 6859121"/>
              <a:gd name="connsiteX5" fmla="*/ 7503697 w 7503697"/>
              <a:gd name="connsiteY5" fmla="*/ 5143874 h 6859121"/>
              <a:gd name="connsiteX6" fmla="*/ 4513076 w 7503697"/>
              <a:gd name="connsiteY6" fmla="*/ 6859121 h 6859121"/>
              <a:gd name="connsiteX7" fmla="*/ 1522268 w 7503697"/>
              <a:gd name="connsiteY7" fmla="*/ 5141538 h 6859121"/>
              <a:gd name="connsiteX8" fmla="*/ 1522268 w 7503697"/>
              <a:gd name="connsiteY8" fmla="*/ 1715154 h 6859121"/>
              <a:gd name="connsiteX9" fmla="*/ 4513076 w 7503697"/>
              <a:gd name="connsiteY9" fmla="*/ 0 h 6859121"/>
              <a:gd name="connsiteX0" fmla="*/ 2990808 w 5981429"/>
              <a:gd name="connsiteY0" fmla="*/ 0 h 6859121"/>
              <a:gd name="connsiteX1" fmla="*/ 5981429 w 5981429"/>
              <a:gd name="connsiteY1" fmla="*/ 1715154 h 6859121"/>
              <a:gd name="connsiteX2" fmla="*/ 5981429 w 5981429"/>
              <a:gd name="connsiteY2" fmla="*/ 5143874 h 6859121"/>
              <a:gd name="connsiteX3" fmla="*/ 2990808 w 5981429"/>
              <a:gd name="connsiteY3" fmla="*/ 6859121 h 6859121"/>
              <a:gd name="connsiteX4" fmla="*/ 0 w 5981429"/>
              <a:gd name="connsiteY4" fmla="*/ 5141538 h 6859121"/>
              <a:gd name="connsiteX5" fmla="*/ 0 w 5981429"/>
              <a:gd name="connsiteY5" fmla="*/ 1715154 h 6859121"/>
              <a:gd name="connsiteX6" fmla="*/ 2990808 w 5981429"/>
              <a:gd name="connsiteY6" fmla="*/ 0 h 685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81429" h="6859121">
                <a:moveTo>
                  <a:pt x="2990808" y="0"/>
                </a:moveTo>
                <a:lnTo>
                  <a:pt x="5981429" y="1715154"/>
                </a:lnTo>
                <a:lnTo>
                  <a:pt x="5981429" y="5143874"/>
                </a:lnTo>
                <a:lnTo>
                  <a:pt x="2990808" y="6859121"/>
                </a:lnTo>
                <a:lnTo>
                  <a:pt x="0" y="5141538"/>
                </a:lnTo>
                <a:lnTo>
                  <a:pt x="0" y="1715154"/>
                </a:lnTo>
                <a:lnTo>
                  <a:pt x="2990808" y="0"/>
                </a:lnTo>
                <a:close/>
              </a:path>
            </a:pathLst>
          </a:custGeom>
          <a:pattFill prst="pct75">
            <a:fgClr>
              <a:schemeClr val="accent2"/>
            </a:fgClr>
            <a:bgClr>
              <a:schemeClr val="accent2">
                <a:lumMod val="40000"/>
                <a:lumOff val="60000"/>
              </a:schemeClr>
            </a:bgClr>
          </a:pattFill>
        </p:spPr>
        <p:txBody>
          <a:bodyPr wrap="square" anchor="ctr">
            <a:noAutofit/>
          </a:bodyPr>
          <a:lstStyle>
            <a:lvl1pPr algn="ctr">
              <a:defRPr sz="800">
                <a:solidFill>
                  <a:schemeClr val="bg1"/>
                </a:solidFill>
              </a:defRPr>
            </a:lvl1pPr>
          </a:lstStyle>
          <a:p>
            <a:endParaRPr lang="en-US"/>
          </a:p>
        </p:txBody>
      </p:sp>
      <p:sp>
        <p:nvSpPr>
          <p:cNvPr id="16" name="Picture Placeholder 6">
            <a:extLst>
              <a:ext uri="{FF2B5EF4-FFF2-40B4-BE49-F238E27FC236}">
                <a16:creationId xmlns:a16="http://schemas.microsoft.com/office/drawing/2014/main" id="{A3D4F493-1A88-A244-877E-09E241977343}"/>
              </a:ext>
            </a:extLst>
          </p:cNvPr>
          <p:cNvSpPr>
            <a:spLocks noGrp="1"/>
          </p:cNvSpPr>
          <p:nvPr>
            <p:ph type="pic" sz="quarter" idx="14"/>
          </p:nvPr>
        </p:nvSpPr>
        <p:spPr>
          <a:xfrm>
            <a:off x="6183814" y="437046"/>
            <a:ext cx="903872" cy="1036503"/>
          </a:xfrm>
          <a:custGeom>
            <a:avLst/>
            <a:gdLst>
              <a:gd name="connsiteX0" fmla="*/ 0 w 7503697"/>
              <a:gd name="connsiteY0" fmla="*/ 2112963 h 6859121"/>
              <a:gd name="connsiteX1" fmla="*/ 1254125 w 7503697"/>
              <a:gd name="connsiteY1" fmla="*/ 2112963 h 6859121"/>
              <a:gd name="connsiteX2" fmla="*/ 1254125 w 7503697"/>
              <a:gd name="connsiteY2" fmla="*/ 3365500 h 6859121"/>
              <a:gd name="connsiteX3" fmla="*/ 0 w 7503697"/>
              <a:gd name="connsiteY3" fmla="*/ 3365500 h 6859121"/>
              <a:gd name="connsiteX4" fmla="*/ 4513076 w 7503697"/>
              <a:gd name="connsiteY4" fmla="*/ 0 h 6859121"/>
              <a:gd name="connsiteX5" fmla="*/ 7503697 w 7503697"/>
              <a:gd name="connsiteY5" fmla="*/ 1715154 h 6859121"/>
              <a:gd name="connsiteX6" fmla="*/ 7503697 w 7503697"/>
              <a:gd name="connsiteY6" fmla="*/ 5143874 h 6859121"/>
              <a:gd name="connsiteX7" fmla="*/ 4513076 w 7503697"/>
              <a:gd name="connsiteY7" fmla="*/ 6859121 h 6859121"/>
              <a:gd name="connsiteX8" fmla="*/ 1522268 w 7503697"/>
              <a:gd name="connsiteY8" fmla="*/ 5141538 h 6859121"/>
              <a:gd name="connsiteX9" fmla="*/ 1522268 w 7503697"/>
              <a:gd name="connsiteY9" fmla="*/ 1715154 h 6859121"/>
              <a:gd name="connsiteX0" fmla="*/ 0 w 7503697"/>
              <a:gd name="connsiteY0" fmla="*/ 2112963 h 6859121"/>
              <a:gd name="connsiteX1" fmla="*/ 1254125 w 7503697"/>
              <a:gd name="connsiteY1" fmla="*/ 3365500 h 6859121"/>
              <a:gd name="connsiteX2" fmla="*/ 0 w 7503697"/>
              <a:gd name="connsiteY2" fmla="*/ 3365500 h 6859121"/>
              <a:gd name="connsiteX3" fmla="*/ 0 w 7503697"/>
              <a:gd name="connsiteY3" fmla="*/ 2112963 h 6859121"/>
              <a:gd name="connsiteX4" fmla="*/ 4513076 w 7503697"/>
              <a:gd name="connsiteY4" fmla="*/ 0 h 6859121"/>
              <a:gd name="connsiteX5" fmla="*/ 7503697 w 7503697"/>
              <a:gd name="connsiteY5" fmla="*/ 1715154 h 6859121"/>
              <a:gd name="connsiteX6" fmla="*/ 7503697 w 7503697"/>
              <a:gd name="connsiteY6" fmla="*/ 5143874 h 6859121"/>
              <a:gd name="connsiteX7" fmla="*/ 4513076 w 7503697"/>
              <a:gd name="connsiteY7" fmla="*/ 6859121 h 6859121"/>
              <a:gd name="connsiteX8" fmla="*/ 1522268 w 7503697"/>
              <a:gd name="connsiteY8" fmla="*/ 5141538 h 6859121"/>
              <a:gd name="connsiteX9" fmla="*/ 1522268 w 7503697"/>
              <a:gd name="connsiteY9" fmla="*/ 1715154 h 6859121"/>
              <a:gd name="connsiteX10" fmla="*/ 4513076 w 7503697"/>
              <a:gd name="connsiteY10" fmla="*/ 0 h 6859121"/>
              <a:gd name="connsiteX0" fmla="*/ 0 w 7503697"/>
              <a:gd name="connsiteY0" fmla="*/ 2112963 h 6859121"/>
              <a:gd name="connsiteX1" fmla="*/ 0 w 7503697"/>
              <a:gd name="connsiteY1" fmla="*/ 3365500 h 6859121"/>
              <a:gd name="connsiteX2" fmla="*/ 0 w 7503697"/>
              <a:gd name="connsiteY2" fmla="*/ 2112963 h 6859121"/>
              <a:gd name="connsiteX3" fmla="*/ 4513076 w 7503697"/>
              <a:gd name="connsiteY3" fmla="*/ 0 h 6859121"/>
              <a:gd name="connsiteX4" fmla="*/ 7503697 w 7503697"/>
              <a:gd name="connsiteY4" fmla="*/ 1715154 h 6859121"/>
              <a:gd name="connsiteX5" fmla="*/ 7503697 w 7503697"/>
              <a:gd name="connsiteY5" fmla="*/ 5143874 h 6859121"/>
              <a:gd name="connsiteX6" fmla="*/ 4513076 w 7503697"/>
              <a:gd name="connsiteY6" fmla="*/ 6859121 h 6859121"/>
              <a:gd name="connsiteX7" fmla="*/ 1522268 w 7503697"/>
              <a:gd name="connsiteY7" fmla="*/ 5141538 h 6859121"/>
              <a:gd name="connsiteX8" fmla="*/ 1522268 w 7503697"/>
              <a:gd name="connsiteY8" fmla="*/ 1715154 h 6859121"/>
              <a:gd name="connsiteX9" fmla="*/ 4513076 w 7503697"/>
              <a:gd name="connsiteY9" fmla="*/ 0 h 6859121"/>
              <a:gd name="connsiteX0" fmla="*/ 2990808 w 5981429"/>
              <a:gd name="connsiteY0" fmla="*/ 0 h 6859121"/>
              <a:gd name="connsiteX1" fmla="*/ 5981429 w 5981429"/>
              <a:gd name="connsiteY1" fmla="*/ 1715154 h 6859121"/>
              <a:gd name="connsiteX2" fmla="*/ 5981429 w 5981429"/>
              <a:gd name="connsiteY2" fmla="*/ 5143874 h 6859121"/>
              <a:gd name="connsiteX3" fmla="*/ 2990808 w 5981429"/>
              <a:gd name="connsiteY3" fmla="*/ 6859121 h 6859121"/>
              <a:gd name="connsiteX4" fmla="*/ 0 w 5981429"/>
              <a:gd name="connsiteY4" fmla="*/ 5141538 h 6859121"/>
              <a:gd name="connsiteX5" fmla="*/ 0 w 5981429"/>
              <a:gd name="connsiteY5" fmla="*/ 1715154 h 6859121"/>
              <a:gd name="connsiteX6" fmla="*/ 2990808 w 5981429"/>
              <a:gd name="connsiteY6" fmla="*/ 0 h 685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81429" h="6859121">
                <a:moveTo>
                  <a:pt x="2990808" y="0"/>
                </a:moveTo>
                <a:lnTo>
                  <a:pt x="5981429" y="1715154"/>
                </a:lnTo>
                <a:lnTo>
                  <a:pt x="5981429" y="5143874"/>
                </a:lnTo>
                <a:lnTo>
                  <a:pt x="2990808" y="6859121"/>
                </a:lnTo>
                <a:lnTo>
                  <a:pt x="0" y="5141538"/>
                </a:lnTo>
                <a:lnTo>
                  <a:pt x="0" y="1715154"/>
                </a:lnTo>
                <a:lnTo>
                  <a:pt x="2990808" y="0"/>
                </a:lnTo>
                <a:close/>
              </a:path>
            </a:pathLst>
          </a:custGeom>
          <a:pattFill prst="pct75">
            <a:fgClr>
              <a:schemeClr val="accent2"/>
            </a:fgClr>
            <a:bgClr>
              <a:schemeClr val="accent2">
                <a:lumMod val="40000"/>
                <a:lumOff val="60000"/>
              </a:schemeClr>
            </a:bgClr>
          </a:pattFill>
        </p:spPr>
        <p:txBody>
          <a:bodyPr wrap="square" anchor="ctr">
            <a:noAutofit/>
          </a:bodyPr>
          <a:lstStyle>
            <a:lvl1pPr algn="ctr">
              <a:defRPr sz="800">
                <a:solidFill>
                  <a:schemeClr val="bg1"/>
                </a:solidFill>
              </a:defRPr>
            </a:lvl1pPr>
          </a:lstStyle>
          <a:p>
            <a:endParaRPr lang="en-US"/>
          </a:p>
        </p:txBody>
      </p:sp>
      <p:sp>
        <p:nvSpPr>
          <p:cNvPr id="17" name="Picture Placeholder 6">
            <a:extLst>
              <a:ext uri="{FF2B5EF4-FFF2-40B4-BE49-F238E27FC236}">
                <a16:creationId xmlns:a16="http://schemas.microsoft.com/office/drawing/2014/main" id="{FFB2F251-D33A-6C47-BE0A-D3C56DD33676}"/>
              </a:ext>
            </a:extLst>
          </p:cNvPr>
          <p:cNvSpPr>
            <a:spLocks noGrp="1"/>
          </p:cNvSpPr>
          <p:nvPr>
            <p:ph type="pic" sz="quarter" idx="15"/>
          </p:nvPr>
        </p:nvSpPr>
        <p:spPr>
          <a:xfrm>
            <a:off x="10930260" y="5329445"/>
            <a:ext cx="922015" cy="1057308"/>
          </a:xfrm>
          <a:custGeom>
            <a:avLst/>
            <a:gdLst>
              <a:gd name="connsiteX0" fmla="*/ 0 w 7503697"/>
              <a:gd name="connsiteY0" fmla="*/ 2112963 h 6859121"/>
              <a:gd name="connsiteX1" fmla="*/ 1254125 w 7503697"/>
              <a:gd name="connsiteY1" fmla="*/ 2112963 h 6859121"/>
              <a:gd name="connsiteX2" fmla="*/ 1254125 w 7503697"/>
              <a:gd name="connsiteY2" fmla="*/ 3365500 h 6859121"/>
              <a:gd name="connsiteX3" fmla="*/ 0 w 7503697"/>
              <a:gd name="connsiteY3" fmla="*/ 3365500 h 6859121"/>
              <a:gd name="connsiteX4" fmla="*/ 4513076 w 7503697"/>
              <a:gd name="connsiteY4" fmla="*/ 0 h 6859121"/>
              <a:gd name="connsiteX5" fmla="*/ 7503697 w 7503697"/>
              <a:gd name="connsiteY5" fmla="*/ 1715154 h 6859121"/>
              <a:gd name="connsiteX6" fmla="*/ 7503697 w 7503697"/>
              <a:gd name="connsiteY6" fmla="*/ 5143874 h 6859121"/>
              <a:gd name="connsiteX7" fmla="*/ 4513076 w 7503697"/>
              <a:gd name="connsiteY7" fmla="*/ 6859121 h 6859121"/>
              <a:gd name="connsiteX8" fmla="*/ 1522268 w 7503697"/>
              <a:gd name="connsiteY8" fmla="*/ 5141538 h 6859121"/>
              <a:gd name="connsiteX9" fmla="*/ 1522268 w 7503697"/>
              <a:gd name="connsiteY9" fmla="*/ 1715154 h 6859121"/>
              <a:gd name="connsiteX0" fmla="*/ 0 w 7503697"/>
              <a:gd name="connsiteY0" fmla="*/ 2112963 h 6859121"/>
              <a:gd name="connsiteX1" fmla="*/ 1254125 w 7503697"/>
              <a:gd name="connsiteY1" fmla="*/ 3365500 h 6859121"/>
              <a:gd name="connsiteX2" fmla="*/ 0 w 7503697"/>
              <a:gd name="connsiteY2" fmla="*/ 3365500 h 6859121"/>
              <a:gd name="connsiteX3" fmla="*/ 0 w 7503697"/>
              <a:gd name="connsiteY3" fmla="*/ 2112963 h 6859121"/>
              <a:gd name="connsiteX4" fmla="*/ 4513076 w 7503697"/>
              <a:gd name="connsiteY4" fmla="*/ 0 h 6859121"/>
              <a:gd name="connsiteX5" fmla="*/ 7503697 w 7503697"/>
              <a:gd name="connsiteY5" fmla="*/ 1715154 h 6859121"/>
              <a:gd name="connsiteX6" fmla="*/ 7503697 w 7503697"/>
              <a:gd name="connsiteY6" fmla="*/ 5143874 h 6859121"/>
              <a:gd name="connsiteX7" fmla="*/ 4513076 w 7503697"/>
              <a:gd name="connsiteY7" fmla="*/ 6859121 h 6859121"/>
              <a:gd name="connsiteX8" fmla="*/ 1522268 w 7503697"/>
              <a:gd name="connsiteY8" fmla="*/ 5141538 h 6859121"/>
              <a:gd name="connsiteX9" fmla="*/ 1522268 w 7503697"/>
              <a:gd name="connsiteY9" fmla="*/ 1715154 h 6859121"/>
              <a:gd name="connsiteX10" fmla="*/ 4513076 w 7503697"/>
              <a:gd name="connsiteY10" fmla="*/ 0 h 6859121"/>
              <a:gd name="connsiteX0" fmla="*/ 0 w 7503697"/>
              <a:gd name="connsiteY0" fmla="*/ 2112963 h 6859121"/>
              <a:gd name="connsiteX1" fmla="*/ 0 w 7503697"/>
              <a:gd name="connsiteY1" fmla="*/ 3365500 h 6859121"/>
              <a:gd name="connsiteX2" fmla="*/ 0 w 7503697"/>
              <a:gd name="connsiteY2" fmla="*/ 2112963 h 6859121"/>
              <a:gd name="connsiteX3" fmla="*/ 4513076 w 7503697"/>
              <a:gd name="connsiteY3" fmla="*/ 0 h 6859121"/>
              <a:gd name="connsiteX4" fmla="*/ 7503697 w 7503697"/>
              <a:gd name="connsiteY4" fmla="*/ 1715154 h 6859121"/>
              <a:gd name="connsiteX5" fmla="*/ 7503697 w 7503697"/>
              <a:gd name="connsiteY5" fmla="*/ 5143874 h 6859121"/>
              <a:gd name="connsiteX6" fmla="*/ 4513076 w 7503697"/>
              <a:gd name="connsiteY6" fmla="*/ 6859121 h 6859121"/>
              <a:gd name="connsiteX7" fmla="*/ 1522268 w 7503697"/>
              <a:gd name="connsiteY7" fmla="*/ 5141538 h 6859121"/>
              <a:gd name="connsiteX8" fmla="*/ 1522268 w 7503697"/>
              <a:gd name="connsiteY8" fmla="*/ 1715154 h 6859121"/>
              <a:gd name="connsiteX9" fmla="*/ 4513076 w 7503697"/>
              <a:gd name="connsiteY9" fmla="*/ 0 h 6859121"/>
              <a:gd name="connsiteX0" fmla="*/ 2990808 w 5981429"/>
              <a:gd name="connsiteY0" fmla="*/ 0 h 6859121"/>
              <a:gd name="connsiteX1" fmla="*/ 5981429 w 5981429"/>
              <a:gd name="connsiteY1" fmla="*/ 1715154 h 6859121"/>
              <a:gd name="connsiteX2" fmla="*/ 5981429 w 5981429"/>
              <a:gd name="connsiteY2" fmla="*/ 5143874 h 6859121"/>
              <a:gd name="connsiteX3" fmla="*/ 2990808 w 5981429"/>
              <a:gd name="connsiteY3" fmla="*/ 6859121 h 6859121"/>
              <a:gd name="connsiteX4" fmla="*/ 0 w 5981429"/>
              <a:gd name="connsiteY4" fmla="*/ 5141538 h 6859121"/>
              <a:gd name="connsiteX5" fmla="*/ 0 w 5981429"/>
              <a:gd name="connsiteY5" fmla="*/ 1715154 h 6859121"/>
              <a:gd name="connsiteX6" fmla="*/ 2990808 w 5981429"/>
              <a:gd name="connsiteY6" fmla="*/ 0 h 685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81429" h="6859121">
                <a:moveTo>
                  <a:pt x="2990808" y="0"/>
                </a:moveTo>
                <a:lnTo>
                  <a:pt x="5981429" y="1715154"/>
                </a:lnTo>
                <a:lnTo>
                  <a:pt x="5981429" y="5143874"/>
                </a:lnTo>
                <a:lnTo>
                  <a:pt x="2990808" y="6859121"/>
                </a:lnTo>
                <a:lnTo>
                  <a:pt x="0" y="5141538"/>
                </a:lnTo>
                <a:lnTo>
                  <a:pt x="0" y="1715154"/>
                </a:lnTo>
                <a:lnTo>
                  <a:pt x="2990808" y="0"/>
                </a:lnTo>
                <a:close/>
              </a:path>
            </a:pathLst>
          </a:custGeom>
          <a:pattFill prst="pct75">
            <a:fgClr>
              <a:schemeClr val="accent2"/>
            </a:fgClr>
            <a:bgClr>
              <a:schemeClr val="accent2">
                <a:lumMod val="40000"/>
                <a:lumOff val="60000"/>
              </a:schemeClr>
            </a:bgClr>
          </a:pattFill>
        </p:spPr>
        <p:txBody>
          <a:bodyPr wrap="square" anchor="ctr">
            <a:noAutofit/>
          </a:bodyPr>
          <a:lstStyle>
            <a:lvl1pPr algn="ctr">
              <a:defRPr sz="800">
                <a:solidFill>
                  <a:schemeClr val="bg1"/>
                </a:solidFill>
              </a:defRPr>
            </a:lvl1pPr>
          </a:lstStyle>
          <a:p>
            <a:endParaRPr lang="en-US"/>
          </a:p>
        </p:txBody>
      </p:sp>
      <p:pic>
        <p:nvPicPr>
          <p:cNvPr id="4" name="Picture 3">
            <a:extLst>
              <a:ext uri="{FF2B5EF4-FFF2-40B4-BE49-F238E27FC236}">
                <a16:creationId xmlns:a16="http://schemas.microsoft.com/office/drawing/2014/main" id="{F88E9A2D-D2BA-5442-8369-2F6A2025FB06}"/>
              </a:ext>
            </a:extLst>
          </p:cNvPr>
          <p:cNvPicPr>
            <a:picLocks noChangeAspect="1"/>
          </p:cNvPicPr>
          <p:nvPr userDrawn="1"/>
        </p:nvPicPr>
        <p:blipFill>
          <a:blip r:embed="rId2"/>
          <a:stretch>
            <a:fillRect/>
          </a:stretch>
        </p:blipFill>
        <p:spPr>
          <a:xfrm>
            <a:off x="658812" y="709829"/>
            <a:ext cx="2307330" cy="758165"/>
          </a:xfrm>
          <a:prstGeom prst="rect">
            <a:avLst/>
          </a:prstGeom>
        </p:spPr>
      </p:pic>
      <p:sp>
        <p:nvSpPr>
          <p:cNvPr id="21" name="Rectangle 20">
            <a:extLst>
              <a:ext uri="{FF2B5EF4-FFF2-40B4-BE49-F238E27FC236}">
                <a16:creationId xmlns:a16="http://schemas.microsoft.com/office/drawing/2014/main" id="{B47A8835-653B-FC40-B24A-B9BAFA60C441}"/>
              </a:ext>
            </a:extLst>
          </p:cNvPr>
          <p:cNvSpPr/>
          <p:nvPr userDrawn="1"/>
        </p:nvSpPr>
        <p:spPr>
          <a:xfrm>
            <a:off x="-1" y="6562725"/>
            <a:ext cx="12179823" cy="286993"/>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ooter Placeholder 20">
            <a:extLst>
              <a:ext uri="{FF2B5EF4-FFF2-40B4-BE49-F238E27FC236}">
                <a16:creationId xmlns:a16="http://schemas.microsoft.com/office/drawing/2014/main" id="{5A3E0B65-CA2C-1B49-8DD9-DC59490FE491}"/>
              </a:ext>
            </a:extLst>
          </p:cNvPr>
          <p:cNvSpPr txBox="1">
            <a:spLocks/>
          </p:cNvSpPr>
          <p:nvPr userDrawn="1"/>
        </p:nvSpPr>
        <p:spPr>
          <a:xfrm>
            <a:off x="658812" y="6639130"/>
            <a:ext cx="3495601" cy="134182"/>
          </a:xfrm>
          <a:prstGeom prst="rect">
            <a:avLst/>
          </a:prstGeom>
        </p:spPr>
        <p:txBody>
          <a:bodyPr vert="horz" lIns="0" tIns="36000" rIns="0" bIns="0" rtlCol="0" anchor="ctr"/>
          <a:lstStyle>
            <a:defPPr>
              <a:defRPr lang="en-US"/>
            </a:defPPr>
            <a:lvl1pPr marL="0" algn="l" defTabSz="914377" rtl="0" eaLnBrk="1" latinLnBrk="0" hangingPunct="1">
              <a:lnSpc>
                <a:spcPts val="600"/>
              </a:lnSpc>
              <a:defRPr lang="en-US" sz="600" b="0" i="0" kern="1200" spc="200" baseline="0">
                <a:solidFill>
                  <a:schemeClr val="bg1">
                    <a:lumMod val="50000"/>
                  </a:schemeClr>
                </a:solidFill>
                <a:latin typeface="Effra Light" panose="020B0403020203020204" pitchFamily="34" charset="0"/>
                <a:ea typeface="Effra Light" panose="020B0403020203020204" pitchFamily="34" charset="0"/>
                <a:cs typeface="Effra Light" panose="020B0403020203020204" pitchFamily="34" charset="0"/>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r>
              <a:rPr lang="en-GB"/>
              <a:t>Flutter International — Confidential </a:t>
            </a:r>
          </a:p>
        </p:txBody>
      </p:sp>
      <p:sp>
        <p:nvSpPr>
          <p:cNvPr id="23" name="Title 4">
            <a:extLst>
              <a:ext uri="{FF2B5EF4-FFF2-40B4-BE49-F238E27FC236}">
                <a16:creationId xmlns:a16="http://schemas.microsoft.com/office/drawing/2014/main" id="{1BD7D62A-1B9C-B740-ADA0-07A5BF2C002D}"/>
              </a:ext>
            </a:extLst>
          </p:cNvPr>
          <p:cNvSpPr>
            <a:spLocks noGrp="1"/>
          </p:cNvSpPr>
          <p:nvPr>
            <p:ph type="title" hasCustomPrompt="1"/>
          </p:nvPr>
        </p:nvSpPr>
        <p:spPr>
          <a:xfrm>
            <a:off x="658811" y="2302921"/>
            <a:ext cx="5581652" cy="2229726"/>
          </a:xfrm>
        </p:spPr>
        <p:txBody>
          <a:bodyPr anchor="b"/>
          <a:lstStyle>
            <a:lvl1pPr>
              <a:lnSpc>
                <a:spcPts val="3800"/>
              </a:lnSpc>
              <a:defRPr sz="3600"/>
            </a:lvl1pPr>
          </a:lstStyle>
          <a:p>
            <a:r>
              <a:rPr lang="en-GB"/>
              <a:t>Click to edit title</a:t>
            </a:r>
            <a:br>
              <a:rPr lang="en-GB"/>
            </a:br>
            <a:r>
              <a:rPr lang="en-GB"/>
              <a:t>style 2 Lines</a:t>
            </a:r>
            <a:endParaRPr lang="en-US"/>
          </a:p>
        </p:txBody>
      </p:sp>
      <p:cxnSp>
        <p:nvCxnSpPr>
          <p:cNvPr id="24" name="Straight Connector 23">
            <a:extLst>
              <a:ext uri="{FF2B5EF4-FFF2-40B4-BE49-F238E27FC236}">
                <a16:creationId xmlns:a16="http://schemas.microsoft.com/office/drawing/2014/main" id="{05707BFD-7D57-B848-91E1-99064A1B4B1C}"/>
              </a:ext>
            </a:extLst>
          </p:cNvPr>
          <p:cNvCxnSpPr>
            <a:cxnSpLocks/>
          </p:cNvCxnSpPr>
          <p:nvPr userDrawn="1"/>
        </p:nvCxnSpPr>
        <p:spPr>
          <a:xfrm>
            <a:off x="658812" y="4675575"/>
            <a:ext cx="5581651"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5" name="Text Placeholder 9">
            <a:extLst>
              <a:ext uri="{FF2B5EF4-FFF2-40B4-BE49-F238E27FC236}">
                <a16:creationId xmlns:a16="http://schemas.microsoft.com/office/drawing/2014/main" id="{500182F9-EDBA-3243-8C23-CBF7B3930BB9}"/>
              </a:ext>
            </a:extLst>
          </p:cNvPr>
          <p:cNvSpPr>
            <a:spLocks noGrp="1"/>
          </p:cNvSpPr>
          <p:nvPr>
            <p:ph type="body" sz="quarter" idx="11"/>
          </p:nvPr>
        </p:nvSpPr>
        <p:spPr>
          <a:xfrm>
            <a:off x="658812" y="4909651"/>
            <a:ext cx="5581651" cy="258417"/>
          </a:xfrm>
        </p:spPr>
        <p:txBody>
          <a:bodyPr anchor="b"/>
          <a:lstStyle>
            <a:lvl1pPr>
              <a:lnSpc>
                <a:spcPts val="1600"/>
              </a:lnSpc>
              <a:defRPr>
                <a:solidFill>
                  <a:schemeClr val="tx1">
                    <a:lumMod val="95000"/>
                    <a:lumOff val="5000"/>
                  </a:schemeClr>
                </a:solidFill>
              </a:defRPr>
            </a:lvl1pPr>
          </a:lstStyle>
          <a:p>
            <a:pPr lvl="0"/>
            <a:r>
              <a:rPr lang="en-GB"/>
              <a:t>Click to edit Master text styles</a:t>
            </a:r>
            <a:endParaRPr lang="en-US"/>
          </a:p>
        </p:txBody>
      </p:sp>
      <p:sp>
        <p:nvSpPr>
          <p:cNvPr id="26" name="Text Placeholder 9">
            <a:extLst>
              <a:ext uri="{FF2B5EF4-FFF2-40B4-BE49-F238E27FC236}">
                <a16:creationId xmlns:a16="http://schemas.microsoft.com/office/drawing/2014/main" id="{E9AA8061-F9CD-B141-A049-3DB4B861803A}"/>
              </a:ext>
            </a:extLst>
          </p:cNvPr>
          <p:cNvSpPr>
            <a:spLocks noGrp="1"/>
          </p:cNvSpPr>
          <p:nvPr>
            <p:ph type="body" sz="quarter" idx="12" hasCustomPrompt="1"/>
          </p:nvPr>
        </p:nvSpPr>
        <p:spPr>
          <a:xfrm>
            <a:off x="658812" y="5402143"/>
            <a:ext cx="5581651" cy="258417"/>
          </a:xfrm>
        </p:spPr>
        <p:txBody>
          <a:bodyPr vert="horz" lIns="0" tIns="0" rIns="0" bIns="0" rtlCol="0" anchor="ctr">
            <a:noAutofit/>
          </a:bodyPr>
          <a:lstStyle>
            <a:lvl1pPr>
              <a:defRPr lang="en-US" sz="1000" dirty="0">
                <a:solidFill>
                  <a:schemeClr val="tx1">
                    <a:lumMod val="50000"/>
                    <a:lumOff val="50000"/>
                  </a:schemeClr>
                </a:solidFill>
              </a:defRPr>
            </a:lvl1pPr>
          </a:lstStyle>
          <a:p>
            <a:pPr lvl="0"/>
            <a:r>
              <a:rPr lang="en-GB"/>
              <a:t>Name:</a:t>
            </a:r>
            <a:endParaRPr lang="en-US"/>
          </a:p>
        </p:txBody>
      </p:sp>
    </p:spTree>
    <p:extLst>
      <p:ext uri="{BB962C8B-B14F-4D97-AF65-F5344CB8AC3E}">
        <p14:creationId xmlns:p14="http://schemas.microsoft.com/office/powerpoint/2010/main" val="388293814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46_Workflow">
    <p:bg>
      <p:bgPr>
        <a:solidFill>
          <a:schemeClr val="bg1"/>
        </a:solidFill>
        <a:effectLst/>
      </p:bgPr>
    </p:bg>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B480FAF0-8F8E-BE44-9B21-82AF16BA2A78}"/>
              </a:ext>
            </a:extLst>
          </p:cNvPr>
          <p:cNvSpPr txBox="1">
            <a:spLocks/>
          </p:cNvSpPr>
          <p:nvPr userDrawn="1"/>
        </p:nvSpPr>
        <p:spPr>
          <a:xfrm>
            <a:off x="11222898" y="437046"/>
            <a:ext cx="956924" cy="258417"/>
          </a:xfrm>
          <a:prstGeom prst="rect">
            <a:avLst/>
          </a:prstGeom>
        </p:spPr>
        <p:txBody>
          <a:bodyPr lIns="0" tIns="0" rIns="0" bIns="0" anchor="ctr"/>
          <a:lstStyle>
            <a:lvl1pPr marL="0" indent="0" algn="l" defTabSz="914377" rtl="0" eaLnBrk="1" latinLnBrk="0" hangingPunct="1">
              <a:lnSpc>
                <a:spcPct val="100000"/>
              </a:lnSpc>
              <a:spcBef>
                <a:spcPts val="0"/>
              </a:spcBef>
              <a:spcAft>
                <a:spcPts val="1200"/>
              </a:spcAft>
              <a:buFont typeface="Arial"/>
              <a:buNone/>
              <a:defRPr sz="800" kern="1200">
                <a:solidFill>
                  <a:schemeClr val="tx2"/>
                </a:solidFill>
                <a:latin typeface="Arial" charset="0"/>
                <a:ea typeface="Arial" charset="0"/>
                <a:cs typeface="Arial" charset="0"/>
              </a:defRPr>
            </a:lvl1pPr>
            <a:lvl2pPr marL="0" indent="0" algn="l" defTabSz="914377" rtl="0" eaLnBrk="1" latinLnBrk="0" hangingPunct="1">
              <a:lnSpc>
                <a:spcPts val="2160"/>
              </a:lnSpc>
              <a:spcBef>
                <a:spcPts val="0"/>
              </a:spcBef>
              <a:spcAft>
                <a:spcPts val="600"/>
              </a:spcAft>
              <a:buFont typeface="Arial"/>
              <a:buNone/>
              <a:defRPr sz="900" kern="1200">
                <a:solidFill>
                  <a:schemeClr val="bg1"/>
                </a:solidFill>
                <a:latin typeface="Arial" charset="0"/>
                <a:ea typeface="Arial" charset="0"/>
                <a:cs typeface="Arial" charset="0"/>
              </a:defRPr>
            </a:lvl2pPr>
            <a:lvl3pPr marL="0" indent="0" algn="l" defTabSz="914377" rtl="0" eaLnBrk="1" latinLnBrk="0" hangingPunct="1">
              <a:lnSpc>
                <a:spcPts val="2160"/>
              </a:lnSpc>
              <a:spcBef>
                <a:spcPts val="0"/>
              </a:spcBef>
              <a:spcAft>
                <a:spcPts val="600"/>
              </a:spcAft>
              <a:buFont typeface="Arial"/>
              <a:buNone/>
              <a:defRPr sz="900" kern="1200">
                <a:solidFill>
                  <a:schemeClr val="bg1"/>
                </a:solidFill>
                <a:latin typeface="Arial" charset="0"/>
                <a:ea typeface="Arial" charset="0"/>
                <a:cs typeface="Arial" charset="0"/>
              </a:defRPr>
            </a:lvl3pPr>
            <a:lvl4pPr marL="0" indent="0" algn="l" defTabSz="914377" rtl="0" eaLnBrk="1" latinLnBrk="0" hangingPunct="1">
              <a:lnSpc>
                <a:spcPts val="2160"/>
              </a:lnSpc>
              <a:spcBef>
                <a:spcPts val="0"/>
              </a:spcBef>
              <a:spcAft>
                <a:spcPts val="600"/>
              </a:spcAft>
              <a:buFont typeface="Arial"/>
              <a:buNone/>
              <a:defRPr sz="900" kern="1200">
                <a:solidFill>
                  <a:schemeClr val="bg1"/>
                </a:solidFill>
                <a:latin typeface="Arial" charset="0"/>
                <a:ea typeface="Arial" charset="0"/>
                <a:cs typeface="Arial" charset="0"/>
              </a:defRPr>
            </a:lvl4pPr>
            <a:lvl5pPr marL="0" indent="0" algn="l" defTabSz="914377" rtl="0" eaLnBrk="1" latinLnBrk="0" hangingPunct="1">
              <a:lnSpc>
                <a:spcPts val="2160"/>
              </a:lnSpc>
              <a:spcBef>
                <a:spcPts val="0"/>
              </a:spcBef>
              <a:spcAft>
                <a:spcPts val="600"/>
              </a:spcAft>
              <a:buFont typeface="Arial"/>
              <a:buNone/>
              <a:defRPr sz="900" kern="1200">
                <a:solidFill>
                  <a:schemeClr val="bg1"/>
                </a:solidFill>
                <a:latin typeface="Arial" charset="0"/>
                <a:ea typeface="Arial" charset="0"/>
                <a:cs typeface="Arial" charset="0"/>
              </a:defRPr>
            </a:lvl5pPr>
            <a:lvl6pPr marL="2514537"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ctr"/>
            <a:fld id="{F3A90C8E-65F6-7645-B18C-F0D6502BD2C4}" type="datetime4">
              <a:rPr lang="en-GB" sz="800" b="0" i="0" smtClean="0">
                <a:solidFill>
                  <a:schemeClr val="bg1"/>
                </a:solidFill>
                <a:latin typeface="Effra Light" panose="020B0403020203020204" pitchFamily="34" charset="0"/>
                <a:cs typeface="Effra Light" panose="020B0403020203020204" pitchFamily="34" charset="0"/>
              </a:rPr>
              <a:pPr algn="ctr"/>
              <a:t>16 March 2023</a:t>
            </a:fld>
            <a:endParaRPr lang="en-US" sz="800" b="0" i="0">
              <a:solidFill>
                <a:schemeClr val="bg1"/>
              </a:solidFill>
              <a:latin typeface="Effra Light" panose="020B0403020203020204" pitchFamily="34" charset="0"/>
              <a:cs typeface="Effra Light" panose="020B0403020203020204" pitchFamily="34" charset="0"/>
            </a:endParaRPr>
          </a:p>
        </p:txBody>
      </p:sp>
      <p:sp>
        <p:nvSpPr>
          <p:cNvPr id="10" name="Rectangle 9">
            <a:extLst>
              <a:ext uri="{FF2B5EF4-FFF2-40B4-BE49-F238E27FC236}">
                <a16:creationId xmlns:a16="http://schemas.microsoft.com/office/drawing/2014/main" id="{432C960F-9861-3E46-976B-B03FD417223C}"/>
              </a:ext>
            </a:extLst>
          </p:cNvPr>
          <p:cNvSpPr/>
          <p:nvPr userDrawn="1"/>
        </p:nvSpPr>
        <p:spPr>
          <a:xfrm>
            <a:off x="-1" y="6562727"/>
            <a:ext cx="12179823" cy="295273"/>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ooter Placeholder 20">
            <a:extLst>
              <a:ext uri="{FF2B5EF4-FFF2-40B4-BE49-F238E27FC236}">
                <a16:creationId xmlns:a16="http://schemas.microsoft.com/office/drawing/2014/main" id="{2A4126E4-9CDF-064C-B086-43024734FA25}"/>
              </a:ext>
            </a:extLst>
          </p:cNvPr>
          <p:cNvSpPr>
            <a:spLocks noGrp="1"/>
          </p:cNvSpPr>
          <p:nvPr>
            <p:ph type="ftr" sz="quarter" idx="3"/>
          </p:nvPr>
        </p:nvSpPr>
        <p:spPr>
          <a:xfrm>
            <a:off x="658812" y="6674055"/>
            <a:ext cx="3495601" cy="134182"/>
          </a:xfrm>
          <a:prstGeom prst="rect">
            <a:avLst/>
          </a:prstGeom>
        </p:spPr>
        <p:txBody>
          <a:bodyPr vert="horz" lIns="0" tIns="0" rIns="0" bIns="0" rtlCol="0" anchor="ctr"/>
          <a:lstStyle>
            <a:lvl1pPr algn="l">
              <a:defRPr lang="en-US" sz="600" b="0" i="0" kern="1200" spc="200" baseline="0">
                <a:solidFill>
                  <a:schemeClr val="bg1">
                    <a:lumMod val="50000"/>
                  </a:schemeClr>
                </a:solidFill>
                <a:latin typeface="Effra Light" panose="020B0403020203020204" pitchFamily="34" charset="0"/>
                <a:ea typeface="Effra Light" panose="020B0403020203020204" pitchFamily="34" charset="0"/>
                <a:cs typeface="Effra Light" panose="020B0403020203020204" pitchFamily="34" charset="0"/>
              </a:defRPr>
            </a:lvl1pPr>
          </a:lstStyle>
          <a:p>
            <a:r>
              <a:rPr lang="en-GB"/>
              <a:t>Flutter International — Confidential </a:t>
            </a:r>
          </a:p>
        </p:txBody>
      </p:sp>
      <p:sp>
        <p:nvSpPr>
          <p:cNvPr id="15" name="Picture Placeholder 6">
            <a:extLst>
              <a:ext uri="{FF2B5EF4-FFF2-40B4-BE49-F238E27FC236}">
                <a16:creationId xmlns:a16="http://schemas.microsoft.com/office/drawing/2014/main" id="{E787E92F-07AB-0341-B54F-EF80604139F6}"/>
              </a:ext>
            </a:extLst>
          </p:cNvPr>
          <p:cNvSpPr>
            <a:spLocks noGrp="1"/>
          </p:cNvSpPr>
          <p:nvPr>
            <p:ph type="pic" sz="quarter" idx="13"/>
          </p:nvPr>
        </p:nvSpPr>
        <p:spPr>
          <a:xfrm>
            <a:off x="6635751" y="594712"/>
            <a:ext cx="4897438" cy="5616069"/>
          </a:xfrm>
          <a:custGeom>
            <a:avLst/>
            <a:gdLst>
              <a:gd name="connsiteX0" fmla="*/ 0 w 7503697"/>
              <a:gd name="connsiteY0" fmla="*/ 2112963 h 6859121"/>
              <a:gd name="connsiteX1" fmla="*/ 1254125 w 7503697"/>
              <a:gd name="connsiteY1" fmla="*/ 2112963 h 6859121"/>
              <a:gd name="connsiteX2" fmla="*/ 1254125 w 7503697"/>
              <a:gd name="connsiteY2" fmla="*/ 3365500 h 6859121"/>
              <a:gd name="connsiteX3" fmla="*/ 0 w 7503697"/>
              <a:gd name="connsiteY3" fmla="*/ 3365500 h 6859121"/>
              <a:gd name="connsiteX4" fmla="*/ 4513076 w 7503697"/>
              <a:gd name="connsiteY4" fmla="*/ 0 h 6859121"/>
              <a:gd name="connsiteX5" fmla="*/ 7503697 w 7503697"/>
              <a:gd name="connsiteY5" fmla="*/ 1715154 h 6859121"/>
              <a:gd name="connsiteX6" fmla="*/ 7503697 w 7503697"/>
              <a:gd name="connsiteY6" fmla="*/ 5143874 h 6859121"/>
              <a:gd name="connsiteX7" fmla="*/ 4513076 w 7503697"/>
              <a:gd name="connsiteY7" fmla="*/ 6859121 h 6859121"/>
              <a:gd name="connsiteX8" fmla="*/ 1522268 w 7503697"/>
              <a:gd name="connsiteY8" fmla="*/ 5141538 h 6859121"/>
              <a:gd name="connsiteX9" fmla="*/ 1522268 w 7503697"/>
              <a:gd name="connsiteY9" fmla="*/ 1715154 h 6859121"/>
              <a:gd name="connsiteX0" fmla="*/ 0 w 7503697"/>
              <a:gd name="connsiteY0" fmla="*/ 2112963 h 6859121"/>
              <a:gd name="connsiteX1" fmla="*/ 1254125 w 7503697"/>
              <a:gd name="connsiteY1" fmla="*/ 3365500 h 6859121"/>
              <a:gd name="connsiteX2" fmla="*/ 0 w 7503697"/>
              <a:gd name="connsiteY2" fmla="*/ 3365500 h 6859121"/>
              <a:gd name="connsiteX3" fmla="*/ 0 w 7503697"/>
              <a:gd name="connsiteY3" fmla="*/ 2112963 h 6859121"/>
              <a:gd name="connsiteX4" fmla="*/ 4513076 w 7503697"/>
              <a:gd name="connsiteY4" fmla="*/ 0 h 6859121"/>
              <a:gd name="connsiteX5" fmla="*/ 7503697 w 7503697"/>
              <a:gd name="connsiteY5" fmla="*/ 1715154 h 6859121"/>
              <a:gd name="connsiteX6" fmla="*/ 7503697 w 7503697"/>
              <a:gd name="connsiteY6" fmla="*/ 5143874 h 6859121"/>
              <a:gd name="connsiteX7" fmla="*/ 4513076 w 7503697"/>
              <a:gd name="connsiteY7" fmla="*/ 6859121 h 6859121"/>
              <a:gd name="connsiteX8" fmla="*/ 1522268 w 7503697"/>
              <a:gd name="connsiteY8" fmla="*/ 5141538 h 6859121"/>
              <a:gd name="connsiteX9" fmla="*/ 1522268 w 7503697"/>
              <a:gd name="connsiteY9" fmla="*/ 1715154 h 6859121"/>
              <a:gd name="connsiteX10" fmla="*/ 4513076 w 7503697"/>
              <a:gd name="connsiteY10" fmla="*/ 0 h 6859121"/>
              <a:gd name="connsiteX0" fmla="*/ 0 w 7503697"/>
              <a:gd name="connsiteY0" fmla="*/ 2112963 h 6859121"/>
              <a:gd name="connsiteX1" fmla="*/ 0 w 7503697"/>
              <a:gd name="connsiteY1" fmla="*/ 3365500 h 6859121"/>
              <a:gd name="connsiteX2" fmla="*/ 0 w 7503697"/>
              <a:gd name="connsiteY2" fmla="*/ 2112963 h 6859121"/>
              <a:gd name="connsiteX3" fmla="*/ 4513076 w 7503697"/>
              <a:gd name="connsiteY3" fmla="*/ 0 h 6859121"/>
              <a:gd name="connsiteX4" fmla="*/ 7503697 w 7503697"/>
              <a:gd name="connsiteY4" fmla="*/ 1715154 h 6859121"/>
              <a:gd name="connsiteX5" fmla="*/ 7503697 w 7503697"/>
              <a:gd name="connsiteY5" fmla="*/ 5143874 h 6859121"/>
              <a:gd name="connsiteX6" fmla="*/ 4513076 w 7503697"/>
              <a:gd name="connsiteY6" fmla="*/ 6859121 h 6859121"/>
              <a:gd name="connsiteX7" fmla="*/ 1522268 w 7503697"/>
              <a:gd name="connsiteY7" fmla="*/ 5141538 h 6859121"/>
              <a:gd name="connsiteX8" fmla="*/ 1522268 w 7503697"/>
              <a:gd name="connsiteY8" fmla="*/ 1715154 h 6859121"/>
              <a:gd name="connsiteX9" fmla="*/ 4513076 w 7503697"/>
              <a:gd name="connsiteY9" fmla="*/ 0 h 6859121"/>
              <a:gd name="connsiteX0" fmla="*/ 2990808 w 5981429"/>
              <a:gd name="connsiteY0" fmla="*/ 0 h 6859121"/>
              <a:gd name="connsiteX1" fmla="*/ 5981429 w 5981429"/>
              <a:gd name="connsiteY1" fmla="*/ 1715154 h 6859121"/>
              <a:gd name="connsiteX2" fmla="*/ 5981429 w 5981429"/>
              <a:gd name="connsiteY2" fmla="*/ 5143874 h 6859121"/>
              <a:gd name="connsiteX3" fmla="*/ 2990808 w 5981429"/>
              <a:gd name="connsiteY3" fmla="*/ 6859121 h 6859121"/>
              <a:gd name="connsiteX4" fmla="*/ 0 w 5981429"/>
              <a:gd name="connsiteY4" fmla="*/ 5141538 h 6859121"/>
              <a:gd name="connsiteX5" fmla="*/ 0 w 5981429"/>
              <a:gd name="connsiteY5" fmla="*/ 1715154 h 6859121"/>
              <a:gd name="connsiteX6" fmla="*/ 2990808 w 5981429"/>
              <a:gd name="connsiteY6" fmla="*/ 0 h 685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81429" h="6859121">
                <a:moveTo>
                  <a:pt x="2990808" y="0"/>
                </a:moveTo>
                <a:lnTo>
                  <a:pt x="5981429" y="1715154"/>
                </a:lnTo>
                <a:lnTo>
                  <a:pt x="5981429" y="5143874"/>
                </a:lnTo>
                <a:lnTo>
                  <a:pt x="2990808" y="6859121"/>
                </a:lnTo>
                <a:lnTo>
                  <a:pt x="0" y="5141538"/>
                </a:lnTo>
                <a:lnTo>
                  <a:pt x="0" y="1715154"/>
                </a:lnTo>
                <a:lnTo>
                  <a:pt x="2990808" y="0"/>
                </a:lnTo>
                <a:close/>
              </a:path>
            </a:pathLst>
          </a:custGeom>
          <a:pattFill prst="pct75">
            <a:fgClr>
              <a:schemeClr val="accent2"/>
            </a:fgClr>
            <a:bgClr>
              <a:schemeClr val="accent2">
                <a:lumMod val="40000"/>
                <a:lumOff val="60000"/>
              </a:schemeClr>
            </a:bgClr>
          </a:pattFill>
        </p:spPr>
        <p:txBody>
          <a:bodyPr wrap="square" anchor="ctr">
            <a:noAutofit/>
          </a:bodyPr>
          <a:lstStyle>
            <a:lvl1pPr algn="ctr">
              <a:defRPr sz="800">
                <a:solidFill>
                  <a:schemeClr val="bg1"/>
                </a:solidFill>
              </a:defRPr>
            </a:lvl1pPr>
          </a:lstStyle>
          <a:p>
            <a:endParaRPr lang="en-US"/>
          </a:p>
        </p:txBody>
      </p:sp>
      <p:sp>
        <p:nvSpPr>
          <p:cNvPr id="16" name="Picture Placeholder 6">
            <a:extLst>
              <a:ext uri="{FF2B5EF4-FFF2-40B4-BE49-F238E27FC236}">
                <a16:creationId xmlns:a16="http://schemas.microsoft.com/office/drawing/2014/main" id="{A3D4F493-1A88-A244-877E-09E241977343}"/>
              </a:ext>
            </a:extLst>
          </p:cNvPr>
          <p:cNvSpPr>
            <a:spLocks noGrp="1"/>
          </p:cNvSpPr>
          <p:nvPr>
            <p:ph type="pic" sz="quarter" idx="14"/>
          </p:nvPr>
        </p:nvSpPr>
        <p:spPr>
          <a:xfrm>
            <a:off x="10629317" y="437046"/>
            <a:ext cx="903872" cy="1036503"/>
          </a:xfrm>
          <a:custGeom>
            <a:avLst/>
            <a:gdLst>
              <a:gd name="connsiteX0" fmla="*/ 0 w 7503697"/>
              <a:gd name="connsiteY0" fmla="*/ 2112963 h 6859121"/>
              <a:gd name="connsiteX1" fmla="*/ 1254125 w 7503697"/>
              <a:gd name="connsiteY1" fmla="*/ 2112963 h 6859121"/>
              <a:gd name="connsiteX2" fmla="*/ 1254125 w 7503697"/>
              <a:gd name="connsiteY2" fmla="*/ 3365500 h 6859121"/>
              <a:gd name="connsiteX3" fmla="*/ 0 w 7503697"/>
              <a:gd name="connsiteY3" fmla="*/ 3365500 h 6859121"/>
              <a:gd name="connsiteX4" fmla="*/ 4513076 w 7503697"/>
              <a:gd name="connsiteY4" fmla="*/ 0 h 6859121"/>
              <a:gd name="connsiteX5" fmla="*/ 7503697 w 7503697"/>
              <a:gd name="connsiteY5" fmla="*/ 1715154 h 6859121"/>
              <a:gd name="connsiteX6" fmla="*/ 7503697 w 7503697"/>
              <a:gd name="connsiteY6" fmla="*/ 5143874 h 6859121"/>
              <a:gd name="connsiteX7" fmla="*/ 4513076 w 7503697"/>
              <a:gd name="connsiteY7" fmla="*/ 6859121 h 6859121"/>
              <a:gd name="connsiteX8" fmla="*/ 1522268 w 7503697"/>
              <a:gd name="connsiteY8" fmla="*/ 5141538 h 6859121"/>
              <a:gd name="connsiteX9" fmla="*/ 1522268 w 7503697"/>
              <a:gd name="connsiteY9" fmla="*/ 1715154 h 6859121"/>
              <a:gd name="connsiteX0" fmla="*/ 0 w 7503697"/>
              <a:gd name="connsiteY0" fmla="*/ 2112963 h 6859121"/>
              <a:gd name="connsiteX1" fmla="*/ 1254125 w 7503697"/>
              <a:gd name="connsiteY1" fmla="*/ 3365500 h 6859121"/>
              <a:gd name="connsiteX2" fmla="*/ 0 w 7503697"/>
              <a:gd name="connsiteY2" fmla="*/ 3365500 h 6859121"/>
              <a:gd name="connsiteX3" fmla="*/ 0 w 7503697"/>
              <a:gd name="connsiteY3" fmla="*/ 2112963 h 6859121"/>
              <a:gd name="connsiteX4" fmla="*/ 4513076 w 7503697"/>
              <a:gd name="connsiteY4" fmla="*/ 0 h 6859121"/>
              <a:gd name="connsiteX5" fmla="*/ 7503697 w 7503697"/>
              <a:gd name="connsiteY5" fmla="*/ 1715154 h 6859121"/>
              <a:gd name="connsiteX6" fmla="*/ 7503697 w 7503697"/>
              <a:gd name="connsiteY6" fmla="*/ 5143874 h 6859121"/>
              <a:gd name="connsiteX7" fmla="*/ 4513076 w 7503697"/>
              <a:gd name="connsiteY7" fmla="*/ 6859121 h 6859121"/>
              <a:gd name="connsiteX8" fmla="*/ 1522268 w 7503697"/>
              <a:gd name="connsiteY8" fmla="*/ 5141538 h 6859121"/>
              <a:gd name="connsiteX9" fmla="*/ 1522268 w 7503697"/>
              <a:gd name="connsiteY9" fmla="*/ 1715154 h 6859121"/>
              <a:gd name="connsiteX10" fmla="*/ 4513076 w 7503697"/>
              <a:gd name="connsiteY10" fmla="*/ 0 h 6859121"/>
              <a:gd name="connsiteX0" fmla="*/ 0 w 7503697"/>
              <a:gd name="connsiteY0" fmla="*/ 2112963 h 6859121"/>
              <a:gd name="connsiteX1" fmla="*/ 0 w 7503697"/>
              <a:gd name="connsiteY1" fmla="*/ 3365500 h 6859121"/>
              <a:gd name="connsiteX2" fmla="*/ 0 w 7503697"/>
              <a:gd name="connsiteY2" fmla="*/ 2112963 h 6859121"/>
              <a:gd name="connsiteX3" fmla="*/ 4513076 w 7503697"/>
              <a:gd name="connsiteY3" fmla="*/ 0 h 6859121"/>
              <a:gd name="connsiteX4" fmla="*/ 7503697 w 7503697"/>
              <a:gd name="connsiteY4" fmla="*/ 1715154 h 6859121"/>
              <a:gd name="connsiteX5" fmla="*/ 7503697 w 7503697"/>
              <a:gd name="connsiteY5" fmla="*/ 5143874 h 6859121"/>
              <a:gd name="connsiteX6" fmla="*/ 4513076 w 7503697"/>
              <a:gd name="connsiteY6" fmla="*/ 6859121 h 6859121"/>
              <a:gd name="connsiteX7" fmla="*/ 1522268 w 7503697"/>
              <a:gd name="connsiteY7" fmla="*/ 5141538 h 6859121"/>
              <a:gd name="connsiteX8" fmla="*/ 1522268 w 7503697"/>
              <a:gd name="connsiteY8" fmla="*/ 1715154 h 6859121"/>
              <a:gd name="connsiteX9" fmla="*/ 4513076 w 7503697"/>
              <a:gd name="connsiteY9" fmla="*/ 0 h 6859121"/>
              <a:gd name="connsiteX0" fmla="*/ 2990808 w 5981429"/>
              <a:gd name="connsiteY0" fmla="*/ 0 h 6859121"/>
              <a:gd name="connsiteX1" fmla="*/ 5981429 w 5981429"/>
              <a:gd name="connsiteY1" fmla="*/ 1715154 h 6859121"/>
              <a:gd name="connsiteX2" fmla="*/ 5981429 w 5981429"/>
              <a:gd name="connsiteY2" fmla="*/ 5143874 h 6859121"/>
              <a:gd name="connsiteX3" fmla="*/ 2990808 w 5981429"/>
              <a:gd name="connsiteY3" fmla="*/ 6859121 h 6859121"/>
              <a:gd name="connsiteX4" fmla="*/ 0 w 5981429"/>
              <a:gd name="connsiteY4" fmla="*/ 5141538 h 6859121"/>
              <a:gd name="connsiteX5" fmla="*/ 0 w 5981429"/>
              <a:gd name="connsiteY5" fmla="*/ 1715154 h 6859121"/>
              <a:gd name="connsiteX6" fmla="*/ 2990808 w 5981429"/>
              <a:gd name="connsiteY6" fmla="*/ 0 h 685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81429" h="6859121">
                <a:moveTo>
                  <a:pt x="2990808" y="0"/>
                </a:moveTo>
                <a:lnTo>
                  <a:pt x="5981429" y="1715154"/>
                </a:lnTo>
                <a:lnTo>
                  <a:pt x="5981429" y="5143874"/>
                </a:lnTo>
                <a:lnTo>
                  <a:pt x="2990808" y="6859121"/>
                </a:lnTo>
                <a:lnTo>
                  <a:pt x="0" y="5141538"/>
                </a:lnTo>
                <a:lnTo>
                  <a:pt x="0" y="1715154"/>
                </a:lnTo>
                <a:lnTo>
                  <a:pt x="2990808" y="0"/>
                </a:lnTo>
                <a:close/>
              </a:path>
            </a:pathLst>
          </a:custGeom>
          <a:pattFill prst="pct75">
            <a:fgClr>
              <a:schemeClr val="accent2"/>
            </a:fgClr>
            <a:bgClr>
              <a:schemeClr val="accent2">
                <a:lumMod val="40000"/>
                <a:lumOff val="60000"/>
              </a:schemeClr>
            </a:bgClr>
          </a:pattFill>
        </p:spPr>
        <p:txBody>
          <a:bodyPr wrap="square" anchor="ctr">
            <a:noAutofit/>
          </a:bodyPr>
          <a:lstStyle>
            <a:lvl1pPr algn="ctr">
              <a:defRPr sz="800">
                <a:solidFill>
                  <a:schemeClr val="bg1"/>
                </a:solidFill>
              </a:defRPr>
            </a:lvl1pPr>
          </a:lstStyle>
          <a:p>
            <a:endParaRPr lang="en-US"/>
          </a:p>
        </p:txBody>
      </p:sp>
      <p:sp>
        <p:nvSpPr>
          <p:cNvPr id="17" name="Picture Placeholder 6">
            <a:extLst>
              <a:ext uri="{FF2B5EF4-FFF2-40B4-BE49-F238E27FC236}">
                <a16:creationId xmlns:a16="http://schemas.microsoft.com/office/drawing/2014/main" id="{FFB2F251-D33A-6C47-BE0A-D3C56DD33676}"/>
              </a:ext>
            </a:extLst>
          </p:cNvPr>
          <p:cNvSpPr>
            <a:spLocks noGrp="1"/>
          </p:cNvSpPr>
          <p:nvPr>
            <p:ph type="pic" sz="quarter" idx="15"/>
          </p:nvPr>
        </p:nvSpPr>
        <p:spPr>
          <a:xfrm>
            <a:off x="6627682" y="5329445"/>
            <a:ext cx="922015" cy="1057308"/>
          </a:xfrm>
          <a:custGeom>
            <a:avLst/>
            <a:gdLst>
              <a:gd name="connsiteX0" fmla="*/ 0 w 7503697"/>
              <a:gd name="connsiteY0" fmla="*/ 2112963 h 6859121"/>
              <a:gd name="connsiteX1" fmla="*/ 1254125 w 7503697"/>
              <a:gd name="connsiteY1" fmla="*/ 2112963 h 6859121"/>
              <a:gd name="connsiteX2" fmla="*/ 1254125 w 7503697"/>
              <a:gd name="connsiteY2" fmla="*/ 3365500 h 6859121"/>
              <a:gd name="connsiteX3" fmla="*/ 0 w 7503697"/>
              <a:gd name="connsiteY3" fmla="*/ 3365500 h 6859121"/>
              <a:gd name="connsiteX4" fmla="*/ 4513076 w 7503697"/>
              <a:gd name="connsiteY4" fmla="*/ 0 h 6859121"/>
              <a:gd name="connsiteX5" fmla="*/ 7503697 w 7503697"/>
              <a:gd name="connsiteY5" fmla="*/ 1715154 h 6859121"/>
              <a:gd name="connsiteX6" fmla="*/ 7503697 w 7503697"/>
              <a:gd name="connsiteY6" fmla="*/ 5143874 h 6859121"/>
              <a:gd name="connsiteX7" fmla="*/ 4513076 w 7503697"/>
              <a:gd name="connsiteY7" fmla="*/ 6859121 h 6859121"/>
              <a:gd name="connsiteX8" fmla="*/ 1522268 w 7503697"/>
              <a:gd name="connsiteY8" fmla="*/ 5141538 h 6859121"/>
              <a:gd name="connsiteX9" fmla="*/ 1522268 w 7503697"/>
              <a:gd name="connsiteY9" fmla="*/ 1715154 h 6859121"/>
              <a:gd name="connsiteX0" fmla="*/ 0 w 7503697"/>
              <a:gd name="connsiteY0" fmla="*/ 2112963 h 6859121"/>
              <a:gd name="connsiteX1" fmla="*/ 1254125 w 7503697"/>
              <a:gd name="connsiteY1" fmla="*/ 3365500 h 6859121"/>
              <a:gd name="connsiteX2" fmla="*/ 0 w 7503697"/>
              <a:gd name="connsiteY2" fmla="*/ 3365500 h 6859121"/>
              <a:gd name="connsiteX3" fmla="*/ 0 w 7503697"/>
              <a:gd name="connsiteY3" fmla="*/ 2112963 h 6859121"/>
              <a:gd name="connsiteX4" fmla="*/ 4513076 w 7503697"/>
              <a:gd name="connsiteY4" fmla="*/ 0 h 6859121"/>
              <a:gd name="connsiteX5" fmla="*/ 7503697 w 7503697"/>
              <a:gd name="connsiteY5" fmla="*/ 1715154 h 6859121"/>
              <a:gd name="connsiteX6" fmla="*/ 7503697 w 7503697"/>
              <a:gd name="connsiteY6" fmla="*/ 5143874 h 6859121"/>
              <a:gd name="connsiteX7" fmla="*/ 4513076 w 7503697"/>
              <a:gd name="connsiteY7" fmla="*/ 6859121 h 6859121"/>
              <a:gd name="connsiteX8" fmla="*/ 1522268 w 7503697"/>
              <a:gd name="connsiteY8" fmla="*/ 5141538 h 6859121"/>
              <a:gd name="connsiteX9" fmla="*/ 1522268 w 7503697"/>
              <a:gd name="connsiteY9" fmla="*/ 1715154 h 6859121"/>
              <a:gd name="connsiteX10" fmla="*/ 4513076 w 7503697"/>
              <a:gd name="connsiteY10" fmla="*/ 0 h 6859121"/>
              <a:gd name="connsiteX0" fmla="*/ 0 w 7503697"/>
              <a:gd name="connsiteY0" fmla="*/ 2112963 h 6859121"/>
              <a:gd name="connsiteX1" fmla="*/ 0 w 7503697"/>
              <a:gd name="connsiteY1" fmla="*/ 3365500 h 6859121"/>
              <a:gd name="connsiteX2" fmla="*/ 0 w 7503697"/>
              <a:gd name="connsiteY2" fmla="*/ 2112963 h 6859121"/>
              <a:gd name="connsiteX3" fmla="*/ 4513076 w 7503697"/>
              <a:gd name="connsiteY3" fmla="*/ 0 h 6859121"/>
              <a:gd name="connsiteX4" fmla="*/ 7503697 w 7503697"/>
              <a:gd name="connsiteY4" fmla="*/ 1715154 h 6859121"/>
              <a:gd name="connsiteX5" fmla="*/ 7503697 w 7503697"/>
              <a:gd name="connsiteY5" fmla="*/ 5143874 h 6859121"/>
              <a:gd name="connsiteX6" fmla="*/ 4513076 w 7503697"/>
              <a:gd name="connsiteY6" fmla="*/ 6859121 h 6859121"/>
              <a:gd name="connsiteX7" fmla="*/ 1522268 w 7503697"/>
              <a:gd name="connsiteY7" fmla="*/ 5141538 h 6859121"/>
              <a:gd name="connsiteX8" fmla="*/ 1522268 w 7503697"/>
              <a:gd name="connsiteY8" fmla="*/ 1715154 h 6859121"/>
              <a:gd name="connsiteX9" fmla="*/ 4513076 w 7503697"/>
              <a:gd name="connsiteY9" fmla="*/ 0 h 6859121"/>
              <a:gd name="connsiteX0" fmla="*/ 2990808 w 5981429"/>
              <a:gd name="connsiteY0" fmla="*/ 0 h 6859121"/>
              <a:gd name="connsiteX1" fmla="*/ 5981429 w 5981429"/>
              <a:gd name="connsiteY1" fmla="*/ 1715154 h 6859121"/>
              <a:gd name="connsiteX2" fmla="*/ 5981429 w 5981429"/>
              <a:gd name="connsiteY2" fmla="*/ 5143874 h 6859121"/>
              <a:gd name="connsiteX3" fmla="*/ 2990808 w 5981429"/>
              <a:gd name="connsiteY3" fmla="*/ 6859121 h 6859121"/>
              <a:gd name="connsiteX4" fmla="*/ 0 w 5981429"/>
              <a:gd name="connsiteY4" fmla="*/ 5141538 h 6859121"/>
              <a:gd name="connsiteX5" fmla="*/ 0 w 5981429"/>
              <a:gd name="connsiteY5" fmla="*/ 1715154 h 6859121"/>
              <a:gd name="connsiteX6" fmla="*/ 2990808 w 5981429"/>
              <a:gd name="connsiteY6" fmla="*/ 0 h 685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81429" h="6859121">
                <a:moveTo>
                  <a:pt x="2990808" y="0"/>
                </a:moveTo>
                <a:lnTo>
                  <a:pt x="5981429" y="1715154"/>
                </a:lnTo>
                <a:lnTo>
                  <a:pt x="5981429" y="5143874"/>
                </a:lnTo>
                <a:lnTo>
                  <a:pt x="2990808" y="6859121"/>
                </a:lnTo>
                <a:lnTo>
                  <a:pt x="0" y="5141538"/>
                </a:lnTo>
                <a:lnTo>
                  <a:pt x="0" y="1715154"/>
                </a:lnTo>
                <a:lnTo>
                  <a:pt x="2990808" y="0"/>
                </a:lnTo>
                <a:close/>
              </a:path>
            </a:pathLst>
          </a:custGeom>
          <a:pattFill prst="pct75">
            <a:fgClr>
              <a:schemeClr val="accent2"/>
            </a:fgClr>
            <a:bgClr>
              <a:schemeClr val="accent2">
                <a:lumMod val="40000"/>
                <a:lumOff val="60000"/>
              </a:schemeClr>
            </a:bgClr>
          </a:pattFill>
        </p:spPr>
        <p:txBody>
          <a:bodyPr wrap="square" anchor="ctr">
            <a:noAutofit/>
          </a:bodyPr>
          <a:lstStyle>
            <a:lvl1pPr algn="ctr">
              <a:defRPr sz="800">
                <a:solidFill>
                  <a:schemeClr val="bg1"/>
                </a:solidFill>
              </a:defRPr>
            </a:lvl1pPr>
          </a:lstStyle>
          <a:p>
            <a:endParaRPr lang="en-US"/>
          </a:p>
        </p:txBody>
      </p:sp>
      <p:sp>
        <p:nvSpPr>
          <p:cNvPr id="21" name="Rectangle 20">
            <a:extLst>
              <a:ext uri="{FF2B5EF4-FFF2-40B4-BE49-F238E27FC236}">
                <a16:creationId xmlns:a16="http://schemas.microsoft.com/office/drawing/2014/main" id="{B47A8835-653B-FC40-B24A-B9BAFA60C441}"/>
              </a:ext>
            </a:extLst>
          </p:cNvPr>
          <p:cNvSpPr/>
          <p:nvPr userDrawn="1"/>
        </p:nvSpPr>
        <p:spPr>
          <a:xfrm>
            <a:off x="-1" y="6562725"/>
            <a:ext cx="12179823" cy="286993"/>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ooter Placeholder 20">
            <a:extLst>
              <a:ext uri="{FF2B5EF4-FFF2-40B4-BE49-F238E27FC236}">
                <a16:creationId xmlns:a16="http://schemas.microsoft.com/office/drawing/2014/main" id="{5A3E0B65-CA2C-1B49-8DD9-DC59490FE491}"/>
              </a:ext>
            </a:extLst>
          </p:cNvPr>
          <p:cNvSpPr txBox="1">
            <a:spLocks/>
          </p:cNvSpPr>
          <p:nvPr userDrawn="1"/>
        </p:nvSpPr>
        <p:spPr>
          <a:xfrm>
            <a:off x="658812" y="6639130"/>
            <a:ext cx="3495601" cy="134182"/>
          </a:xfrm>
          <a:prstGeom prst="rect">
            <a:avLst/>
          </a:prstGeom>
        </p:spPr>
        <p:txBody>
          <a:bodyPr vert="horz" lIns="0" tIns="36000" rIns="0" bIns="0" rtlCol="0" anchor="ctr"/>
          <a:lstStyle>
            <a:defPPr>
              <a:defRPr lang="en-US"/>
            </a:defPPr>
            <a:lvl1pPr marL="0" algn="l" defTabSz="914377" rtl="0" eaLnBrk="1" latinLnBrk="0" hangingPunct="1">
              <a:lnSpc>
                <a:spcPts val="600"/>
              </a:lnSpc>
              <a:defRPr lang="en-US" sz="600" b="0" i="0" kern="1200" spc="200" baseline="0">
                <a:solidFill>
                  <a:schemeClr val="bg1">
                    <a:lumMod val="50000"/>
                  </a:schemeClr>
                </a:solidFill>
                <a:latin typeface="Effra Light" panose="020B0403020203020204" pitchFamily="34" charset="0"/>
                <a:ea typeface="Effra Light" panose="020B0403020203020204" pitchFamily="34" charset="0"/>
                <a:cs typeface="Effra Light" panose="020B0403020203020204" pitchFamily="34" charset="0"/>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r>
              <a:rPr lang="en-GB"/>
              <a:t>Flutter International — Confidential </a:t>
            </a:r>
          </a:p>
        </p:txBody>
      </p:sp>
      <p:sp>
        <p:nvSpPr>
          <p:cNvPr id="23" name="Title 4">
            <a:extLst>
              <a:ext uri="{FF2B5EF4-FFF2-40B4-BE49-F238E27FC236}">
                <a16:creationId xmlns:a16="http://schemas.microsoft.com/office/drawing/2014/main" id="{1BD7D62A-1B9C-B740-ADA0-07A5BF2C002D}"/>
              </a:ext>
            </a:extLst>
          </p:cNvPr>
          <p:cNvSpPr>
            <a:spLocks noGrp="1"/>
          </p:cNvSpPr>
          <p:nvPr>
            <p:ph type="title" hasCustomPrompt="1"/>
          </p:nvPr>
        </p:nvSpPr>
        <p:spPr>
          <a:xfrm>
            <a:off x="658811" y="2302921"/>
            <a:ext cx="5581652" cy="2229726"/>
          </a:xfrm>
        </p:spPr>
        <p:txBody>
          <a:bodyPr anchor="b"/>
          <a:lstStyle>
            <a:lvl1pPr>
              <a:lnSpc>
                <a:spcPts val="3800"/>
              </a:lnSpc>
              <a:defRPr sz="3600"/>
            </a:lvl1pPr>
          </a:lstStyle>
          <a:p>
            <a:r>
              <a:rPr lang="en-GB"/>
              <a:t>Click to edit title</a:t>
            </a:r>
            <a:br>
              <a:rPr lang="en-GB"/>
            </a:br>
            <a:r>
              <a:rPr lang="en-GB"/>
              <a:t>style 2 Lines</a:t>
            </a:r>
            <a:endParaRPr lang="en-US"/>
          </a:p>
        </p:txBody>
      </p:sp>
      <p:cxnSp>
        <p:nvCxnSpPr>
          <p:cNvPr id="24" name="Straight Connector 23">
            <a:extLst>
              <a:ext uri="{FF2B5EF4-FFF2-40B4-BE49-F238E27FC236}">
                <a16:creationId xmlns:a16="http://schemas.microsoft.com/office/drawing/2014/main" id="{05707BFD-7D57-B848-91E1-99064A1B4B1C}"/>
              </a:ext>
            </a:extLst>
          </p:cNvPr>
          <p:cNvCxnSpPr>
            <a:cxnSpLocks/>
          </p:cNvCxnSpPr>
          <p:nvPr userDrawn="1"/>
        </p:nvCxnSpPr>
        <p:spPr>
          <a:xfrm>
            <a:off x="658812" y="4675575"/>
            <a:ext cx="5581651"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5" name="Text Placeholder 9">
            <a:extLst>
              <a:ext uri="{FF2B5EF4-FFF2-40B4-BE49-F238E27FC236}">
                <a16:creationId xmlns:a16="http://schemas.microsoft.com/office/drawing/2014/main" id="{500182F9-EDBA-3243-8C23-CBF7B3930BB9}"/>
              </a:ext>
            </a:extLst>
          </p:cNvPr>
          <p:cNvSpPr>
            <a:spLocks noGrp="1"/>
          </p:cNvSpPr>
          <p:nvPr>
            <p:ph type="body" sz="quarter" idx="11"/>
          </p:nvPr>
        </p:nvSpPr>
        <p:spPr>
          <a:xfrm>
            <a:off x="658812" y="4909651"/>
            <a:ext cx="5581651" cy="258417"/>
          </a:xfrm>
        </p:spPr>
        <p:txBody>
          <a:bodyPr anchor="b"/>
          <a:lstStyle>
            <a:lvl1pPr>
              <a:lnSpc>
                <a:spcPts val="1600"/>
              </a:lnSpc>
              <a:defRPr>
                <a:solidFill>
                  <a:schemeClr val="tx1">
                    <a:lumMod val="95000"/>
                    <a:lumOff val="5000"/>
                  </a:schemeClr>
                </a:solidFill>
              </a:defRPr>
            </a:lvl1pPr>
          </a:lstStyle>
          <a:p>
            <a:pPr lvl="0"/>
            <a:r>
              <a:rPr lang="en-GB"/>
              <a:t>Click to edit Master text styles</a:t>
            </a:r>
            <a:endParaRPr lang="en-US"/>
          </a:p>
        </p:txBody>
      </p:sp>
      <p:sp>
        <p:nvSpPr>
          <p:cNvPr id="26" name="Text Placeholder 9">
            <a:extLst>
              <a:ext uri="{FF2B5EF4-FFF2-40B4-BE49-F238E27FC236}">
                <a16:creationId xmlns:a16="http://schemas.microsoft.com/office/drawing/2014/main" id="{E9AA8061-F9CD-B141-A049-3DB4B861803A}"/>
              </a:ext>
            </a:extLst>
          </p:cNvPr>
          <p:cNvSpPr>
            <a:spLocks noGrp="1"/>
          </p:cNvSpPr>
          <p:nvPr>
            <p:ph type="body" sz="quarter" idx="12" hasCustomPrompt="1"/>
          </p:nvPr>
        </p:nvSpPr>
        <p:spPr>
          <a:xfrm>
            <a:off x="658812" y="5402143"/>
            <a:ext cx="5581651" cy="258417"/>
          </a:xfrm>
        </p:spPr>
        <p:txBody>
          <a:bodyPr vert="horz" lIns="0" tIns="0" rIns="0" bIns="0" rtlCol="0" anchor="ctr">
            <a:noAutofit/>
          </a:bodyPr>
          <a:lstStyle>
            <a:lvl1pPr>
              <a:defRPr lang="en-US" sz="1000" dirty="0">
                <a:solidFill>
                  <a:schemeClr val="tx1">
                    <a:lumMod val="50000"/>
                    <a:lumOff val="50000"/>
                  </a:schemeClr>
                </a:solidFill>
              </a:defRPr>
            </a:lvl1pPr>
          </a:lstStyle>
          <a:p>
            <a:pPr lvl="0"/>
            <a:r>
              <a:rPr lang="en-GB"/>
              <a:t>Name:</a:t>
            </a:r>
            <a:endParaRPr lang="en-US"/>
          </a:p>
        </p:txBody>
      </p:sp>
      <p:pic>
        <p:nvPicPr>
          <p:cNvPr id="3" name="Picture 2">
            <a:extLst>
              <a:ext uri="{FF2B5EF4-FFF2-40B4-BE49-F238E27FC236}">
                <a16:creationId xmlns:a16="http://schemas.microsoft.com/office/drawing/2014/main" id="{F37EFE1E-5296-584B-8849-5884A704BFD6}"/>
              </a:ext>
            </a:extLst>
          </p:cNvPr>
          <p:cNvPicPr>
            <a:picLocks noChangeAspect="1"/>
          </p:cNvPicPr>
          <p:nvPr userDrawn="1"/>
        </p:nvPicPr>
        <p:blipFill>
          <a:blip r:embed="rId2"/>
          <a:stretch>
            <a:fillRect/>
          </a:stretch>
        </p:blipFill>
        <p:spPr>
          <a:xfrm>
            <a:off x="658811" y="700683"/>
            <a:ext cx="2307330" cy="1065610"/>
          </a:xfrm>
          <a:prstGeom prst="rect">
            <a:avLst/>
          </a:prstGeom>
        </p:spPr>
      </p:pic>
      <p:sp>
        <p:nvSpPr>
          <p:cNvPr id="2" name="TextBox 1">
            <a:extLst>
              <a:ext uri="{FF2B5EF4-FFF2-40B4-BE49-F238E27FC236}">
                <a16:creationId xmlns:a16="http://schemas.microsoft.com/office/drawing/2014/main" id="{04DA6B22-C970-2544-9B5B-DFC508DED8FB}"/>
              </a:ext>
            </a:extLst>
          </p:cNvPr>
          <p:cNvSpPr txBox="1"/>
          <p:nvPr userDrawn="1"/>
        </p:nvSpPr>
        <p:spPr>
          <a:xfrm>
            <a:off x="5867400" y="6028267"/>
            <a:ext cx="184731" cy="369332"/>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181147606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48_Workflow">
    <p:bg>
      <p:bgPr>
        <a:solidFill>
          <a:schemeClr val="bg1"/>
        </a:solidFill>
        <a:effectLst/>
      </p:bgPr>
    </p:bg>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B480FAF0-8F8E-BE44-9B21-82AF16BA2A78}"/>
              </a:ext>
            </a:extLst>
          </p:cNvPr>
          <p:cNvSpPr txBox="1">
            <a:spLocks/>
          </p:cNvSpPr>
          <p:nvPr userDrawn="1"/>
        </p:nvSpPr>
        <p:spPr>
          <a:xfrm>
            <a:off x="11222898" y="437046"/>
            <a:ext cx="956924" cy="258417"/>
          </a:xfrm>
          <a:prstGeom prst="rect">
            <a:avLst/>
          </a:prstGeom>
        </p:spPr>
        <p:txBody>
          <a:bodyPr lIns="0" tIns="0" rIns="0" bIns="0" anchor="ctr"/>
          <a:lstStyle>
            <a:lvl1pPr marL="0" indent="0" algn="l" defTabSz="914377" rtl="0" eaLnBrk="1" latinLnBrk="0" hangingPunct="1">
              <a:lnSpc>
                <a:spcPct val="100000"/>
              </a:lnSpc>
              <a:spcBef>
                <a:spcPts val="0"/>
              </a:spcBef>
              <a:spcAft>
                <a:spcPts val="1200"/>
              </a:spcAft>
              <a:buFont typeface="Arial"/>
              <a:buNone/>
              <a:defRPr sz="800" kern="1200">
                <a:solidFill>
                  <a:schemeClr val="tx2"/>
                </a:solidFill>
                <a:latin typeface="Arial" charset="0"/>
                <a:ea typeface="Arial" charset="0"/>
                <a:cs typeface="Arial" charset="0"/>
              </a:defRPr>
            </a:lvl1pPr>
            <a:lvl2pPr marL="0" indent="0" algn="l" defTabSz="914377" rtl="0" eaLnBrk="1" latinLnBrk="0" hangingPunct="1">
              <a:lnSpc>
                <a:spcPts val="2160"/>
              </a:lnSpc>
              <a:spcBef>
                <a:spcPts val="0"/>
              </a:spcBef>
              <a:spcAft>
                <a:spcPts val="600"/>
              </a:spcAft>
              <a:buFont typeface="Arial"/>
              <a:buNone/>
              <a:defRPr sz="900" kern="1200">
                <a:solidFill>
                  <a:schemeClr val="bg1"/>
                </a:solidFill>
                <a:latin typeface="Arial" charset="0"/>
                <a:ea typeface="Arial" charset="0"/>
                <a:cs typeface="Arial" charset="0"/>
              </a:defRPr>
            </a:lvl2pPr>
            <a:lvl3pPr marL="0" indent="0" algn="l" defTabSz="914377" rtl="0" eaLnBrk="1" latinLnBrk="0" hangingPunct="1">
              <a:lnSpc>
                <a:spcPts val="2160"/>
              </a:lnSpc>
              <a:spcBef>
                <a:spcPts val="0"/>
              </a:spcBef>
              <a:spcAft>
                <a:spcPts val="600"/>
              </a:spcAft>
              <a:buFont typeface="Arial"/>
              <a:buNone/>
              <a:defRPr sz="900" kern="1200">
                <a:solidFill>
                  <a:schemeClr val="bg1"/>
                </a:solidFill>
                <a:latin typeface="Arial" charset="0"/>
                <a:ea typeface="Arial" charset="0"/>
                <a:cs typeface="Arial" charset="0"/>
              </a:defRPr>
            </a:lvl3pPr>
            <a:lvl4pPr marL="0" indent="0" algn="l" defTabSz="914377" rtl="0" eaLnBrk="1" latinLnBrk="0" hangingPunct="1">
              <a:lnSpc>
                <a:spcPts val="2160"/>
              </a:lnSpc>
              <a:spcBef>
                <a:spcPts val="0"/>
              </a:spcBef>
              <a:spcAft>
                <a:spcPts val="600"/>
              </a:spcAft>
              <a:buFont typeface="Arial"/>
              <a:buNone/>
              <a:defRPr sz="900" kern="1200">
                <a:solidFill>
                  <a:schemeClr val="bg1"/>
                </a:solidFill>
                <a:latin typeface="Arial" charset="0"/>
                <a:ea typeface="Arial" charset="0"/>
                <a:cs typeface="Arial" charset="0"/>
              </a:defRPr>
            </a:lvl4pPr>
            <a:lvl5pPr marL="0" indent="0" algn="l" defTabSz="914377" rtl="0" eaLnBrk="1" latinLnBrk="0" hangingPunct="1">
              <a:lnSpc>
                <a:spcPts val="2160"/>
              </a:lnSpc>
              <a:spcBef>
                <a:spcPts val="0"/>
              </a:spcBef>
              <a:spcAft>
                <a:spcPts val="600"/>
              </a:spcAft>
              <a:buFont typeface="Arial"/>
              <a:buNone/>
              <a:defRPr sz="900" kern="1200">
                <a:solidFill>
                  <a:schemeClr val="bg1"/>
                </a:solidFill>
                <a:latin typeface="Arial" charset="0"/>
                <a:ea typeface="Arial" charset="0"/>
                <a:cs typeface="Arial" charset="0"/>
              </a:defRPr>
            </a:lvl5pPr>
            <a:lvl6pPr marL="2514537"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ctr"/>
            <a:fld id="{F3A90C8E-65F6-7645-B18C-F0D6502BD2C4}" type="datetime4">
              <a:rPr lang="en-GB" sz="800" b="0" i="0" smtClean="0">
                <a:solidFill>
                  <a:schemeClr val="bg1"/>
                </a:solidFill>
                <a:latin typeface="Effra Light" panose="020B0403020203020204" pitchFamily="34" charset="0"/>
                <a:cs typeface="Effra Light" panose="020B0403020203020204" pitchFamily="34" charset="0"/>
              </a:rPr>
              <a:pPr algn="ctr"/>
              <a:t>16 March 2023</a:t>
            </a:fld>
            <a:endParaRPr lang="en-US" sz="800" b="0" i="0">
              <a:solidFill>
                <a:schemeClr val="bg1"/>
              </a:solidFill>
              <a:latin typeface="Effra Light" panose="020B0403020203020204" pitchFamily="34" charset="0"/>
              <a:cs typeface="Effra Light" panose="020B0403020203020204" pitchFamily="34" charset="0"/>
            </a:endParaRPr>
          </a:p>
        </p:txBody>
      </p:sp>
      <p:sp>
        <p:nvSpPr>
          <p:cNvPr id="10" name="Rectangle 9">
            <a:extLst>
              <a:ext uri="{FF2B5EF4-FFF2-40B4-BE49-F238E27FC236}">
                <a16:creationId xmlns:a16="http://schemas.microsoft.com/office/drawing/2014/main" id="{432C960F-9861-3E46-976B-B03FD417223C}"/>
              </a:ext>
            </a:extLst>
          </p:cNvPr>
          <p:cNvSpPr/>
          <p:nvPr userDrawn="1"/>
        </p:nvSpPr>
        <p:spPr>
          <a:xfrm>
            <a:off x="-1" y="6562727"/>
            <a:ext cx="12179823" cy="295273"/>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ooter Placeholder 20">
            <a:extLst>
              <a:ext uri="{FF2B5EF4-FFF2-40B4-BE49-F238E27FC236}">
                <a16:creationId xmlns:a16="http://schemas.microsoft.com/office/drawing/2014/main" id="{2A4126E4-9CDF-064C-B086-43024734FA25}"/>
              </a:ext>
            </a:extLst>
          </p:cNvPr>
          <p:cNvSpPr>
            <a:spLocks noGrp="1"/>
          </p:cNvSpPr>
          <p:nvPr>
            <p:ph type="ftr" sz="quarter" idx="3"/>
          </p:nvPr>
        </p:nvSpPr>
        <p:spPr>
          <a:xfrm>
            <a:off x="658812" y="6674055"/>
            <a:ext cx="3495601" cy="134182"/>
          </a:xfrm>
          <a:prstGeom prst="rect">
            <a:avLst/>
          </a:prstGeom>
        </p:spPr>
        <p:txBody>
          <a:bodyPr vert="horz" lIns="0" tIns="0" rIns="0" bIns="0" rtlCol="0" anchor="ctr"/>
          <a:lstStyle>
            <a:lvl1pPr algn="l">
              <a:defRPr lang="en-US" sz="600" b="0" i="0" kern="1200" spc="200" baseline="0">
                <a:solidFill>
                  <a:schemeClr val="bg1">
                    <a:lumMod val="50000"/>
                  </a:schemeClr>
                </a:solidFill>
                <a:latin typeface="Effra Light" panose="020B0403020203020204" pitchFamily="34" charset="0"/>
                <a:ea typeface="Effra Light" panose="020B0403020203020204" pitchFamily="34" charset="0"/>
                <a:cs typeface="Effra Light" panose="020B0403020203020204" pitchFamily="34" charset="0"/>
              </a:defRPr>
            </a:lvl1pPr>
          </a:lstStyle>
          <a:p>
            <a:r>
              <a:rPr lang="en-GB"/>
              <a:t>Flutter International — Confidential </a:t>
            </a:r>
          </a:p>
        </p:txBody>
      </p:sp>
      <p:sp>
        <p:nvSpPr>
          <p:cNvPr id="15" name="Picture Placeholder 6">
            <a:extLst>
              <a:ext uri="{FF2B5EF4-FFF2-40B4-BE49-F238E27FC236}">
                <a16:creationId xmlns:a16="http://schemas.microsoft.com/office/drawing/2014/main" id="{E787E92F-07AB-0341-B54F-EF80604139F6}"/>
              </a:ext>
            </a:extLst>
          </p:cNvPr>
          <p:cNvSpPr>
            <a:spLocks noGrp="1"/>
          </p:cNvSpPr>
          <p:nvPr>
            <p:ph type="pic" sz="quarter" idx="13"/>
          </p:nvPr>
        </p:nvSpPr>
        <p:spPr>
          <a:xfrm>
            <a:off x="6635751" y="594712"/>
            <a:ext cx="4897438" cy="5616069"/>
          </a:xfrm>
          <a:custGeom>
            <a:avLst/>
            <a:gdLst>
              <a:gd name="connsiteX0" fmla="*/ 0 w 7503697"/>
              <a:gd name="connsiteY0" fmla="*/ 2112963 h 6859121"/>
              <a:gd name="connsiteX1" fmla="*/ 1254125 w 7503697"/>
              <a:gd name="connsiteY1" fmla="*/ 2112963 h 6859121"/>
              <a:gd name="connsiteX2" fmla="*/ 1254125 w 7503697"/>
              <a:gd name="connsiteY2" fmla="*/ 3365500 h 6859121"/>
              <a:gd name="connsiteX3" fmla="*/ 0 w 7503697"/>
              <a:gd name="connsiteY3" fmla="*/ 3365500 h 6859121"/>
              <a:gd name="connsiteX4" fmla="*/ 4513076 w 7503697"/>
              <a:gd name="connsiteY4" fmla="*/ 0 h 6859121"/>
              <a:gd name="connsiteX5" fmla="*/ 7503697 w 7503697"/>
              <a:gd name="connsiteY5" fmla="*/ 1715154 h 6859121"/>
              <a:gd name="connsiteX6" fmla="*/ 7503697 w 7503697"/>
              <a:gd name="connsiteY6" fmla="*/ 5143874 h 6859121"/>
              <a:gd name="connsiteX7" fmla="*/ 4513076 w 7503697"/>
              <a:gd name="connsiteY7" fmla="*/ 6859121 h 6859121"/>
              <a:gd name="connsiteX8" fmla="*/ 1522268 w 7503697"/>
              <a:gd name="connsiteY8" fmla="*/ 5141538 h 6859121"/>
              <a:gd name="connsiteX9" fmla="*/ 1522268 w 7503697"/>
              <a:gd name="connsiteY9" fmla="*/ 1715154 h 6859121"/>
              <a:gd name="connsiteX0" fmla="*/ 0 w 7503697"/>
              <a:gd name="connsiteY0" fmla="*/ 2112963 h 6859121"/>
              <a:gd name="connsiteX1" fmla="*/ 1254125 w 7503697"/>
              <a:gd name="connsiteY1" fmla="*/ 3365500 h 6859121"/>
              <a:gd name="connsiteX2" fmla="*/ 0 w 7503697"/>
              <a:gd name="connsiteY2" fmla="*/ 3365500 h 6859121"/>
              <a:gd name="connsiteX3" fmla="*/ 0 w 7503697"/>
              <a:gd name="connsiteY3" fmla="*/ 2112963 h 6859121"/>
              <a:gd name="connsiteX4" fmla="*/ 4513076 w 7503697"/>
              <a:gd name="connsiteY4" fmla="*/ 0 h 6859121"/>
              <a:gd name="connsiteX5" fmla="*/ 7503697 w 7503697"/>
              <a:gd name="connsiteY5" fmla="*/ 1715154 h 6859121"/>
              <a:gd name="connsiteX6" fmla="*/ 7503697 w 7503697"/>
              <a:gd name="connsiteY6" fmla="*/ 5143874 h 6859121"/>
              <a:gd name="connsiteX7" fmla="*/ 4513076 w 7503697"/>
              <a:gd name="connsiteY7" fmla="*/ 6859121 h 6859121"/>
              <a:gd name="connsiteX8" fmla="*/ 1522268 w 7503697"/>
              <a:gd name="connsiteY8" fmla="*/ 5141538 h 6859121"/>
              <a:gd name="connsiteX9" fmla="*/ 1522268 w 7503697"/>
              <a:gd name="connsiteY9" fmla="*/ 1715154 h 6859121"/>
              <a:gd name="connsiteX10" fmla="*/ 4513076 w 7503697"/>
              <a:gd name="connsiteY10" fmla="*/ 0 h 6859121"/>
              <a:gd name="connsiteX0" fmla="*/ 0 w 7503697"/>
              <a:gd name="connsiteY0" fmla="*/ 2112963 h 6859121"/>
              <a:gd name="connsiteX1" fmla="*/ 0 w 7503697"/>
              <a:gd name="connsiteY1" fmla="*/ 3365500 h 6859121"/>
              <a:gd name="connsiteX2" fmla="*/ 0 w 7503697"/>
              <a:gd name="connsiteY2" fmla="*/ 2112963 h 6859121"/>
              <a:gd name="connsiteX3" fmla="*/ 4513076 w 7503697"/>
              <a:gd name="connsiteY3" fmla="*/ 0 h 6859121"/>
              <a:gd name="connsiteX4" fmla="*/ 7503697 w 7503697"/>
              <a:gd name="connsiteY4" fmla="*/ 1715154 h 6859121"/>
              <a:gd name="connsiteX5" fmla="*/ 7503697 w 7503697"/>
              <a:gd name="connsiteY5" fmla="*/ 5143874 h 6859121"/>
              <a:gd name="connsiteX6" fmla="*/ 4513076 w 7503697"/>
              <a:gd name="connsiteY6" fmla="*/ 6859121 h 6859121"/>
              <a:gd name="connsiteX7" fmla="*/ 1522268 w 7503697"/>
              <a:gd name="connsiteY7" fmla="*/ 5141538 h 6859121"/>
              <a:gd name="connsiteX8" fmla="*/ 1522268 w 7503697"/>
              <a:gd name="connsiteY8" fmla="*/ 1715154 h 6859121"/>
              <a:gd name="connsiteX9" fmla="*/ 4513076 w 7503697"/>
              <a:gd name="connsiteY9" fmla="*/ 0 h 6859121"/>
              <a:gd name="connsiteX0" fmla="*/ 2990808 w 5981429"/>
              <a:gd name="connsiteY0" fmla="*/ 0 h 6859121"/>
              <a:gd name="connsiteX1" fmla="*/ 5981429 w 5981429"/>
              <a:gd name="connsiteY1" fmla="*/ 1715154 h 6859121"/>
              <a:gd name="connsiteX2" fmla="*/ 5981429 w 5981429"/>
              <a:gd name="connsiteY2" fmla="*/ 5143874 h 6859121"/>
              <a:gd name="connsiteX3" fmla="*/ 2990808 w 5981429"/>
              <a:gd name="connsiteY3" fmla="*/ 6859121 h 6859121"/>
              <a:gd name="connsiteX4" fmla="*/ 0 w 5981429"/>
              <a:gd name="connsiteY4" fmla="*/ 5141538 h 6859121"/>
              <a:gd name="connsiteX5" fmla="*/ 0 w 5981429"/>
              <a:gd name="connsiteY5" fmla="*/ 1715154 h 6859121"/>
              <a:gd name="connsiteX6" fmla="*/ 2990808 w 5981429"/>
              <a:gd name="connsiteY6" fmla="*/ 0 h 685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81429" h="6859121">
                <a:moveTo>
                  <a:pt x="2990808" y="0"/>
                </a:moveTo>
                <a:lnTo>
                  <a:pt x="5981429" y="1715154"/>
                </a:lnTo>
                <a:lnTo>
                  <a:pt x="5981429" y="5143874"/>
                </a:lnTo>
                <a:lnTo>
                  <a:pt x="2990808" y="6859121"/>
                </a:lnTo>
                <a:lnTo>
                  <a:pt x="0" y="5141538"/>
                </a:lnTo>
                <a:lnTo>
                  <a:pt x="0" y="1715154"/>
                </a:lnTo>
                <a:lnTo>
                  <a:pt x="2990808" y="0"/>
                </a:lnTo>
                <a:close/>
              </a:path>
            </a:pathLst>
          </a:custGeom>
          <a:pattFill prst="pct75">
            <a:fgClr>
              <a:schemeClr val="accent2"/>
            </a:fgClr>
            <a:bgClr>
              <a:schemeClr val="accent2">
                <a:lumMod val="40000"/>
                <a:lumOff val="60000"/>
              </a:schemeClr>
            </a:bgClr>
          </a:pattFill>
        </p:spPr>
        <p:txBody>
          <a:bodyPr wrap="square" anchor="ctr">
            <a:noAutofit/>
          </a:bodyPr>
          <a:lstStyle>
            <a:lvl1pPr algn="ctr">
              <a:defRPr sz="800">
                <a:solidFill>
                  <a:schemeClr val="bg1"/>
                </a:solidFill>
              </a:defRPr>
            </a:lvl1pPr>
          </a:lstStyle>
          <a:p>
            <a:endParaRPr lang="en-US"/>
          </a:p>
        </p:txBody>
      </p:sp>
      <p:sp>
        <p:nvSpPr>
          <p:cNvPr id="16" name="Picture Placeholder 6">
            <a:extLst>
              <a:ext uri="{FF2B5EF4-FFF2-40B4-BE49-F238E27FC236}">
                <a16:creationId xmlns:a16="http://schemas.microsoft.com/office/drawing/2014/main" id="{A3D4F493-1A88-A244-877E-09E241977343}"/>
              </a:ext>
            </a:extLst>
          </p:cNvPr>
          <p:cNvSpPr>
            <a:spLocks noGrp="1"/>
          </p:cNvSpPr>
          <p:nvPr>
            <p:ph type="pic" sz="quarter" idx="14"/>
          </p:nvPr>
        </p:nvSpPr>
        <p:spPr>
          <a:xfrm>
            <a:off x="6183814" y="437046"/>
            <a:ext cx="903872" cy="1036503"/>
          </a:xfrm>
          <a:custGeom>
            <a:avLst/>
            <a:gdLst>
              <a:gd name="connsiteX0" fmla="*/ 0 w 7503697"/>
              <a:gd name="connsiteY0" fmla="*/ 2112963 h 6859121"/>
              <a:gd name="connsiteX1" fmla="*/ 1254125 w 7503697"/>
              <a:gd name="connsiteY1" fmla="*/ 2112963 h 6859121"/>
              <a:gd name="connsiteX2" fmla="*/ 1254125 w 7503697"/>
              <a:gd name="connsiteY2" fmla="*/ 3365500 h 6859121"/>
              <a:gd name="connsiteX3" fmla="*/ 0 w 7503697"/>
              <a:gd name="connsiteY3" fmla="*/ 3365500 h 6859121"/>
              <a:gd name="connsiteX4" fmla="*/ 4513076 w 7503697"/>
              <a:gd name="connsiteY4" fmla="*/ 0 h 6859121"/>
              <a:gd name="connsiteX5" fmla="*/ 7503697 w 7503697"/>
              <a:gd name="connsiteY5" fmla="*/ 1715154 h 6859121"/>
              <a:gd name="connsiteX6" fmla="*/ 7503697 w 7503697"/>
              <a:gd name="connsiteY6" fmla="*/ 5143874 h 6859121"/>
              <a:gd name="connsiteX7" fmla="*/ 4513076 w 7503697"/>
              <a:gd name="connsiteY7" fmla="*/ 6859121 h 6859121"/>
              <a:gd name="connsiteX8" fmla="*/ 1522268 w 7503697"/>
              <a:gd name="connsiteY8" fmla="*/ 5141538 h 6859121"/>
              <a:gd name="connsiteX9" fmla="*/ 1522268 w 7503697"/>
              <a:gd name="connsiteY9" fmla="*/ 1715154 h 6859121"/>
              <a:gd name="connsiteX0" fmla="*/ 0 w 7503697"/>
              <a:gd name="connsiteY0" fmla="*/ 2112963 h 6859121"/>
              <a:gd name="connsiteX1" fmla="*/ 1254125 w 7503697"/>
              <a:gd name="connsiteY1" fmla="*/ 3365500 h 6859121"/>
              <a:gd name="connsiteX2" fmla="*/ 0 w 7503697"/>
              <a:gd name="connsiteY2" fmla="*/ 3365500 h 6859121"/>
              <a:gd name="connsiteX3" fmla="*/ 0 w 7503697"/>
              <a:gd name="connsiteY3" fmla="*/ 2112963 h 6859121"/>
              <a:gd name="connsiteX4" fmla="*/ 4513076 w 7503697"/>
              <a:gd name="connsiteY4" fmla="*/ 0 h 6859121"/>
              <a:gd name="connsiteX5" fmla="*/ 7503697 w 7503697"/>
              <a:gd name="connsiteY5" fmla="*/ 1715154 h 6859121"/>
              <a:gd name="connsiteX6" fmla="*/ 7503697 w 7503697"/>
              <a:gd name="connsiteY6" fmla="*/ 5143874 h 6859121"/>
              <a:gd name="connsiteX7" fmla="*/ 4513076 w 7503697"/>
              <a:gd name="connsiteY7" fmla="*/ 6859121 h 6859121"/>
              <a:gd name="connsiteX8" fmla="*/ 1522268 w 7503697"/>
              <a:gd name="connsiteY8" fmla="*/ 5141538 h 6859121"/>
              <a:gd name="connsiteX9" fmla="*/ 1522268 w 7503697"/>
              <a:gd name="connsiteY9" fmla="*/ 1715154 h 6859121"/>
              <a:gd name="connsiteX10" fmla="*/ 4513076 w 7503697"/>
              <a:gd name="connsiteY10" fmla="*/ 0 h 6859121"/>
              <a:gd name="connsiteX0" fmla="*/ 0 w 7503697"/>
              <a:gd name="connsiteY0" fmla="*/ 2112963 h 6859121"/>
              <a:gd name="connsiteX1" fmla="*/ 0 w 7503697"/>
              <a:gd name="connsiteY1" fmla="*/ 3365500 h 6859121"/>
              <a:gd name="connsiteX2" fmla="*/ 0 w 7503697"/>
              <a:gd name="connsiteY2" fmla="*/ 2112963 h 6859121"/>
              <a:gd name="connsiteX3" fmla="*/ 4513076 w 7503697"/>
              <a:gd name="connsiteY3" fmla="*/ 0 h 6859121"/>
              <a:gd name="connsiteX4" fmla="*/ 7503697 w 7503697"/>
              <a:gd name="connsiteY4" fmla="*/ 1715154 h 6859121"/>
              <a:gd name="connsiteX5" fmla="*/ 7503697 w 7503697"/>
              <a:gd name="connsiteY5" fmla="*/ 5143874 h 6859121"/>
              <a:gd name="connsiteX6" fmla="*/ 4513076 w 7503697"/>
              <a:gd name="connsiteY6" fmla="*/ 6859121 h 6859121"/>
              <a:gd name="connsiteX7" fmla="*/ 1522268 w 7503697"/>
              <a:gd name="connsiteY7" fmla="*/ 5141538 h 6859121"/>
              <a:gd name="connsiteX8" fmla="*/ 1522268 w 7503697"/>
              <a:gd name="connsiteY8" fmla="*/ 1715154 h 6859121"/>
              <a:gd name="connsiteX9" fmla="*/ 4513076 w 7503697"/>
              <a:gd name="connsiteY9" fmla="*/ 0 h 6859121"/>
              <a:gd name="connsiteX0" fmla="*/ 2990808 w 5981429"/>
              <a:gd name="connsiteY0" fmla="*/ 0 h 6859121"/>
              <a:gd name="connsiteX1" fmla="*/ 5981429 w 5981429"/>
              <a:gd name="connsiteY1" fmla="*/ 1715154 h 6859121"/>
              <a:gd name="connsiteX2" fmla="*/ 5981429 w 5981429"/>
              <a:gd name="connsiteY2" fmla="*/ 5143874 h 6859121"/>
              <a:gd name="connsiteX3" fmla="*/ 2990808 w 5981429"/>
              <a:gd name="connsiteY3" fmla="*/ 6859121 h 6859121"/>
              <a:gd name="connsiteX4" fmla="*/ 0 w 5981429"/>
              <a:gd name="connsiteY4" fmla="*/ 5141538 h 6859121"/>
              <a:gd name="connsiteX5" fmla="*/ 0 w 5981429"/>
              <a:gd name="connsiteY5" fmla="*/ 1715154 h 6859121"/>
              <a:gd name="connsiteX6" fmla="*/ 2990808 w 5981429"/>
              <a:gd name="connsiteY6" fmla="*/ 0 h 685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81429" h="6859121">
                <a:moveTo>
                  <a:pt x="2990808" y="0"/>
                </a:moveTo>
                <a:lnTo>
                  <a:pt x="5981429" y="1715154"/>
                </a:lnTo>
                <a:lnTo>
                  <a:pt x="5981429" y="5143874"/>
                </a:lnTo>
                <a:lnTo>
                  <a:pt x="2990808" y="6859121"/>
                </a:lnTo>
                <a:lnTo>
                  <a:pt x="0" y="5141538"/>
                </a:lnTo>
                <a:lnTo>
                  <a:pt x="0" y="1715154"/>
                </a:lnTo>
                <a:lnTo>
                  <a:pt x="2990808" y="0"/>
                </a:lnTo>
                <a:close/>
              </a:path>
            </a:pathLst>
          </a:custGeom>
          <a:pattFill prst="pct75">
            <a:fgClr>
              <a:schemeClr val="accent2"/>
            </a:fgClr>
            <a:bgClr>
              <a:schemeClr val="accent2">
                <a:lumMod val="40000"/>
                <a:lumOff val="60000"/>
              </a:schemeClr>
            </a:bgClr>
          </a:pattFill>
        </p:spPr>
        <p:txBody>
          <a:bodyPr wrap="square" anchor="ctr">
            <a:noAutofit/>
          </a:bodyPr>
          <a:lstStyle>
            <a:lvl1pPr algn="ctr">
              <a:defRPr sz="800">
                <a:solidFill>
                  <a:schemeClr val="bg1"/>
                </a:solidFill>
              </a:defRPr>
            </a:lvl1pPr>
          </a:lstStyle>
          <a:p>
            <a:endParaRPr lang="en-US"/>
          </a:p>
        </p:txBody>
      </p:sp>
      <p:sp>
        <p:nvSpPr>
          <p:cNvPr id="17" name="Picture Placeholder 6">
            <a:extLst>
              <a:ext uri="{FF2B5EF4-FFF2-40B4-BE49-F238E27FC236}">
                <a16:creationId xmlns:a16="http://schemas.microsoft.com/office/drawing/2014/main" id="{FFB2F251-D33A-6C47-BE0A-D3C56DD33676}"/>
              </a:ext>
            </a:extLst>
          </p:cNvPr>
          <p:cNvSpPr>
            <a:spLocks noGrp="1"/>
          </p:cNvSpPr>
          <p:nvPr>
            <p:ph type="pic" sz="quarter" idx="15"/>
          </p:nvPr>
        </p:nvSpPr>
        <p:spPr>
          <a:xfrm>
            <a:off x="10930260" y="5329445"/>
            <a:ext cx="922015" cy="1057308"/>
          </a:xfrm>
          <a:custGeom>
            <a:avLst/>
            <a:gdLst>
              <a:gd name="connsiteX0" fmla="*/ 0 w 7503697"/>
              <a:gd name="connsiteY0" fmla="*/ 2112963 h 6859121"/>
              <a:gd name="connsiteX1" fmla="*/ 1254125 w 7503697"/>
              <a:gd name="connsiteY1" fmla="*/ 2112963 h 6859121"/>
              <a:gd name="connsiteX2" fmla="*/ 1254125 w 7503697"/>
              <a:gd name="connsiteY2" fmla="*/ 3365500 h 6859121"/>
              <a:gd name="connsiteX3" fmla="*/ 0 w 7503697"/>
              <a:gd name="connsiteY3" fmla="*/ 3365500 h 6859121"/>
              <a:gd name="connsiteX4" fmla="*/ 4513076 w 7503697"/>
              <a:gd name="connsiteY4" fmla="*/ 0 h 6859121"/>
              <a:gd name="connsiteX5" fmla="*/ 7503697 w 7503697"/>
              <a:gd name="connsiteY5" fmla="*/ 1715154 h 6859121"/>
              <a:gd name="connsiteX6" fmla="*/ 7503697 w 7503697"/>
              <a:gd name="connsiteY6" fmla="*/ 5143874 h 6859121"/>
              <a:gd name="connsiteX7" fmla="*/ 4513076 w 7503697"/>
              <a:gd name="connsiteY7" fmla="*/ 6859121 h 6859121"/>
              <a:gd name="connsiteX8" fmla="*/ 1522268 w 7503697"/>
              <a:gd name="connsiteY8" fmla="*/ 5141538 h 6859121"/>
              <a:gd name="connsiteX9" fmla="*/ 1522268 w 7503697"/>
              <a:gd name="connsiteY9" fmla="*/ 1715154 h 6859121"/>
              <a:gd name="connsiteX0" fmla="*/ 0 w 7503697"/>
              <a:gd name="connsiteY0" fmla="*/ 2112963 h 6859121"/>
              <a:gd name="connsiteX1" fmla="*/ 1254125 w 7503697"/>
              <a:gd name="connsiteY1" fmla="*/ 3365500 h 6859121"/>
              <a:gd name="connsiteX2" fmla="*/ 0 w 7503697"/>
              <a:gd name="connsiteY2" fmla="*/ 3365500 h 6859121"/>
              <a:gd name="connsiteX3" fmla="*/ 0 w 7503697"/>
              <a:gd name="connsiteY3" fmla="*/ 2112963 h 6859121"/>
              <a:gd name="connsiteX4" fmla="*/ 4513076 w 7503697"/>
              <a:gd name="connsiteY4" fmla="*/ 0 h 6859121"/>
              <a:gd name="connsiteX5" fmla="*/ 7503697 w 7503697"/>
              <a:gd name="connsiteY5" fmla="*/ 1715154 h 6859121"/>
              <a:gd name="connsiteX6" fmla="*/ 7503697 w 7503697"/>
              <a:gd name="connsiteY6" fmla="*/ 5143874 h 6859121"/>
              <a:gd name="connsiteX7" fmla="*/ 4513076 w 7503697"/>
              <a:gd name="connsiteY7" fmla="*/ 6859121 h 6859121"/>
              <a:gd name="connsiteX8" fmla="*/ 1522268 w 7503697"/>
              <a:gd name="connsiteY8" fmla="*/ 5141538 h 6859121"/>
              <a:gd name="connsiteX9" fmla="*/ 1522268 w 7503697"/>
              <a:gd name="connsiteY9" fmla="*/ 1715154 h 6859121"/>
              <a:gd name="connsiteX10" fmla="*/ 4513076 w 7503697"/>
              <a:gd name="connsiteY10" fmla="*/ 0 h 6859121"/>
              <a:gd name="connsiteX0" fmla="*/ 0 w 7503697"/>
              <a:gd name="connsiteY0" fmla="*/ 2112963 h 6859121"/>
              <a:gd name="connsiteX1" fmla="*/ 0 w 7503697"/>
              <a:gd name="connsiteY1" fmla="*/ 3365500 h 6859121"/>
              <a:gd name="connsiteX2" fmla="*/ 0 w 7503697"/>
              <a:gd name="connsiteY2" fmla="*/ 2112963 h 6859121"/>
              <a:gd name="connsiteX3" fmla="*/ 4513076 w 7503697"/>
              <a:gd name="connsiteY3" fmla="*/ 0 h 6859121"/>
              <a:gd name="connsiteX4" fmla="*/ 7503697 w 7503697"/>
              <a:gd name="connsiteY4" fmla="*/ 1715154 h 6859121"/>
              <a:gd name="connsiteX5" fmla="*/ 7503697 w 7503697"/>
              <a:gd name="connsiteY5" fmla="*/ 5143874 h 6859121"/>
              <a:gd name="connsiteX6" fmla="*/ 4513076 w 7503697"/>
              <a:gd name="connsiteY6" fmla="*/ 6859121 h 6859121"/>
              <a:gd name="connsiteX7" fmla="*/ 1522268 w 7503697"/>
              <a:gd name="connsiteY7" fmla="*/ 5141538 h 6859121"/>
              <a:gd name="connsiteX8" fmla="*/ 1522268 w 7503697"/>
              <a:gd name="connsiteY8" fmla="*/ 1715154 h 6859121"/>
              <a:gd name="connsiteX9" fmla="*/ 4513076 w 7503697"/>
              <a:gd name="connsiteY9" fmla="*/ 0 h 6859121"/>
              <a:gd name="connsiteX0" fmla="*/ 2990808 w 5981429"/>
              <a:gd name="connsiteY0" fmla="*/ 0 h 6859121"/>
              <a:gd name="connsiteX1" fmla="*/ 5981429 w 5981429"/>
              <a:gd name="connsiteY1" fmla="*/ 1715154 h 6859121"/>
              <a:gd name="connsiteX2" fmla="*/ 5981429 w 5981429"/>
              <a:gd name="connsiteY2" fmla="*/ 5143874 h 6859121"/>
              <a:gd name="connsiteX3" fmla="*/ 2990808 w 5981429"/>
              <a:gd name="connsiteY3" fmla="*/ 6859121 h 6859121"/>
              <a:gd name="connsiteX4" fmla="*/ 0 w 5981429"/>
              <a:gd name="connsiteY4" fmla="*/ 5141538 h 6859121"/>
              <a:gd name="connsiteX5" fmla="*/ 0 w 5981429"/>
              <a:gd name="connsiteY5" fmla="*/ 1715154 h 6859121"/>
              <a:gd name="connsiteX6" fmla="*/ 2990808 w 5981429"/>
              <a:gd name="connsiteY6" fmla="*/ 0 h 685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81429" h="6859121">
                <a:moveTo>
                  <a:pt x="2990808" y="0"/>
                </a:moveTo>
                <a:lnTo>
                  <a:pt x="5981429" y="1715154"/>
                </a:lnTo>
                <a:lnTo>
                  <a:pt x="5981429" y="5143874"/>
                </a:lnTo>
                <a:lnTo>
                  <a:pt x="2990808" y="6859121"/>
                </a:lnTo>
                <a:lnTo>
                  <a:pt x="0" y="5141538"/>
                </a:lnTo>
                <a:lnTo>
                  <a:pt x="0" y="1715154"/>
                </a:lnTo>
                <a:lnTo>
                  <a:pt x="2990808" y="0"/>
                </a:lnTo>
                <a:close/>
              </a:path>
            </a:pathLst>
          </a:custGeom>
          <a:pattFill prst="pct75">
            <a:fgClr>
              <a:schemeClr val="accent2"/>
            </a:fgClr>
            <a:bgClr>
              <a:schemeClr val="accent2">
                <a:lumMod val="40000"/>
                <a:lumOff val="60000"/>
              </a:schemeClr>
            </a:bgClr>
          </a:pattFill>
        </p:spPr>
        <p:txBody>
          <a:bodyPr wrap="square" anchor="ctr">
            <a:noAutofit/>
          </a:bodyPr>
          <a:lstStyle>
            <a:lvl1pPr algn="ctr">
              <a:defRPr sz="800">
                <a:solidFill>
                  <a:schemeClr val="bg1"/>
                </a:solidFill>
              </a:defRPr>
            </a:lvl1pPr>
          </a:lstStyle>
          <a:p>
            <a:endParaRPr lang="en-US"/>
          </a:p>
        </p:txBody>
      </p:sp>
      <p:sp>
        <p:nvSpPr>
          <p:cNvPr id="21" name="Rectangle 20">
            <a:extLst>
              <a:ext uri="{FF2B5EF4-FFF2-40B4-BE49-F238E27FC236}">
                <a16:creationId xmlns:a16="http://schemas.microsoft.com/office/drawing/2014/main" id="{B47A8835-653B-FC40-B24A-B9BAFA60C441}"/>
              </a:ext>
            </a:extLst>
          </p:cNvPr>
          <p:cNvSpPr/>
          <p:nvPr userDrawn="1"/>
        </p:nvSpPr>
        <p:spPr>
          <a:xfrm>
            <a:off x="-1" y="6562725"/>
            <a:ext cx="12179823" cy="286993"/>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ooter Placeholder 20">
            <a:extLst>
              <a:ext uri="{FF2B5EF4-FFF2-40B4-BE49-F238E27FC236}">
                <a16:creationId xmlns:a16="http://schemas.microsoft.com/office/drawing/2014/main" id="{5A3E0B65-CA2C-1B49-8DD9-DC59490FE491}"/>
              </a:ext>
            </a:extLst>
          </p:cNvPr>
          <p:cNvSpPr txBox="1">
            <a:spLocks/>
          </p:cNvSpPr>
          <p:nvPr userDrawn="1"/>
        </p:nvSpPr>
        <p:spPr>
          <a:xfrm>
            <a:off x="658812" y="6639130"/>
            <a:ext cx="3495601" cy="134182"/>
          </a:xfrm>
          <a:prstGeom prst="rect">
            <a:avLst/>
          </a:prstGeom>
        </p:spPr>
        <p:txBody>
          <a:bodyPr vert="horz" lIns="0" tIns="36000" rIns="0" bIns="0" rtlCol="0" anchor="ctr"/>
          <a:lstStyle>
            <a:defPPr>
              <a:defRPr lang="en-US"/>
            </a:defPPr>
            <a:lvl1pPr marL="0" algn="l" defTabSz="914377" rtl="0" eaLnBrk="1" latinLnBrk="0" hangingPunct="1">
              <a:lnSpc>
                <a:spcPts val="600"/>
              </a:lnSpc>
              <a:defRPr lang="en-US" sz="600" b="0" i="0" kern="1200" spc="200" baseline="0">
                <a:solidFill>
                  <a:schemeClr val="bg1">
                    <a:lumMod val="50000"/>
                  </a:schemeClr>
                </a:solidFill>
                <a:latin typeface="Effra Light" panose="020B0403020203020204" pitchFamily="34" charset="0"/>
                <a:ea typeface="Effra Light" panose="020B0403020203020204" pitchFamily="34" charset="0"/>
                <a:cs typeface="Effra Light" panose="020B0403020203020204" pitchFamily="34" charset="0"/>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r>
              <a:rPr lang="en-GB"/>
              <a:t>Flutter International — Confidential </a:t>
            </a:r>
          </a:p>
        </p:txBody>
      </p:sp>
      <p:sp>
        <p:nvSpPr>
          <p:cNvPr id="23" name="Title 4">
            <a:extLst>
              <a:ext uri="{FF2B5EF4-FFF2-40B4-BE49-F238E27FC236}">
                <a16:creationId xmlns:a16="http://schemas.microsoft.com/office/drawing/2014/main" id="{1BD7D62A-1B9C-B740-ADA0-07A5BF2C002D}"/>
              </a:ext>
            </a:extLst>
          </p:cNvPr>
          <p:cNvSpPr>
            <a:spLocks noGrp="1"/>
          </p:cNvSpPr>
          <p:nvPr>
            <p:ph type="title" hasCustomPrompt="1"/>
          </p:nvPr>
        </p:nvSpPr>
        <p:spPr>
          <a:xfrm>
            <a:off x="658811" y="2302921"/>
            <a:ext cx="5581652" cy="2229726"/>
          </a:xfrm>
        </p:spPr>
        <p:txBody>
          <a:bodyPr anchor="b"/>
          <a:lstStyle>
            <a:lvl1pPr>
              <a:lnSpc>
                <a:spcPts val="3800"/>
              </a:lnSpc>
              <a:defRPr sz="3600"/>
            </a:lvl1pPr>
          </a:lstStyle>
          <a:p>
            <a:r>
              <a:rPr lang="en-GB"/>
              <a:t>Click to edit title</a:t>
            </a:r>
            <a:br>
              <a:rPr lang="en-GB"/>
            </a:br>
            <a:r>
              <a:rPr lang="en-GB"/>
              <a:t>style 2 Lines</a:t>
            </a:r>
            <a:endParaRPr lang="en-US"/>
          </a:p>
        </p:txBody>
      </p:sp>
      <p:cxnSp>
        <p:nvCxnSpPr>
          <p:cNvPr id="24" name="Straight Connector 23">
            <a:extLst>
              <a:ext uri="{FF2B5EF4-FFF2-40B4-BE49-F238E27FC236}">
                <a16:creationId xmlns:a16="http://schemas.microsoft.com/office/drawing/2014/main" id="{05707BFD-7D57-B848-91E1-99064A1B4B1C}"/>
              </a:ext>
            </a:extLst>
          </p:cNvPr>
          <p:cNvCxnSpPr>
            <a:cxnSpLocks/>
          </p:cNvCxnSpPr>
          <p:nvPr userDrawn="1"/>
        </p:nvCxnSpPr>
        <p:spPr>
          <a:xfrm>
            <a:off x="658812" y="4675575"/>
            <a:ext cx="5581651"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5" name="Text Placeholder 9">
            <a:extLst>
              <a:ext uri="{FF2B5EF4-FFF2-40B4-BE49-F238E27FC236}">
                <a16:creationId xmlns:a16="http://schemas.microsoft.com/office/drawing/2014/main" id="{500182F9-EDBA-3243-8C23-CBF7B3930BB9}"/>
              </a:ext>
            </a:extLst>
          </p:cNvPr>
          <p:cNvSpPr>
            <a:spLocks noGrp="1"/>
          </p:cNvSpPr>
          <p:nvPr>
            <p:ph type="body" sz="quarter" idx="11"/>
          </p:nvPr>
        </p:nvSpPr>
        <p:spPr>
          <a:xfrm>
            <a:off x="658812" y="4909651"/>
            <a:ext cx="5581651" cy="258417"/>
          </a:xfrm>
        </p:spPr>
        <p:txBody>
          <a:bodyPr anchor="b"/>
          <a:lstStyle>
            <a:lvl1pPr>
              <a:lnSpc>
                <a:spcPts val="1600"/>
              </a:lnSpc>
              <a:defRPr>
                <a:solidFill>
                  <a:schemeClr val="tx1">
                    <a:lumMod val="95000"/>
                    <a:lumOff val="5000"/>
                  </a:schemeClr>
                </a:solidFill>
              </a:defRPr>
            </a:lvl1pPr>
          </a:lstStyle>
          <a:p>
            <a:pPr lvl="0"/>
            <a:r>
              <a:rPr lang="en-GB"/>
              <a:t>Click to edit Master text styles</a:t>
            </a:r>
            <a:endParaRPr lang="en-US"/>
          </a:p>
        </p:txBody>
      </p:sp>
      <p:sp>
        <p:nvSpPr>
          <p:cNvPr id="26" name="Text Placeholder 9">
            <a:extLst>
              <a:ext uri="{FF2B5EF4-FFF2-40B4-BE49-F238E27FC236}">
                <a16:creationId xmlns:a16="http://schemas.microsoft.com/office/drawing/2014/main" id="{E9AA8061-F9CD-B141-A049-3DB4B861803A}"/>
              </a:ext>
            </a:extLst>
          </p:cNvPr>
          <p:cNvSpPr>
            <a:spLocks noGrp="1"/>
          </p:cNvSpPr>
          <p:nvPr>
            <p:ph type="body" sz="quarter" idx="12" hasCustomPrompt="1"/>
          </p:nvPr>
        </p:nvSpPr>
        <p:spPr>
          <a:xfrm>
            <a:off x="658812" y="5402143"/>
            <a:ext cx="5581651" cy="258417"/>
          </a:xfrm>
        </p:spPr>
        <p:txBody>
          <a:bodyPr vert="horz" lIns="0" tIns="0" rIns="0" bIns="0" rtlCol="0" anchor="ctr">
            <a:noAutofit/>
          </a:bodyPr>
          <a:lstStyle>
            <a:lvl1pPr>
              <a:defRPr lang="en-US" sz="1000" dirty="0">
                <a:solidFill>
                  <a:schemeClr val="tx1">
                    <a:lumMod val="50000"/>
                    <a:lumOff val="50000"/>
                  </a:schemeClr>
                </a:solidFill>
              </a:defRPr>
            </a:lvl1pPr>
          </a:lstStyle>
          <a:p>
            <a:pPr lvl="0"/>
            <a:r>
              <a:rPr lang="en-GB"/>
              <a:t>Name:</a:t>
            </a:r>
            <a:endParaRPr lang="en-US"/>
          </a:p>
        </p:txBody>
      </p:sp>
      <p:pic>
        <p:nvPicPr>
          <p:cNvPr id="30" name="Picture 29">
            <a:extLst>
              <a:ext uri="{FF2B5EF4-FFF2-40B4-BE49-F238E27FC236}">
                <a16:creationId xmlns:a16="http://schemas.microsoft.com/office/drawing/2014/main" id="{CD4A1609-9532-1649-821E-6E8629C38199}"/>
              </a:ext>
            </a:extLst>
          </p:cNvPr>
          <p:cNvPicPr>
            <a:picLocks noChangeAspect="1"/>
          </p:cNvPicPr>
          <p:nvPr userDrawn="1"/>
        </p:nvPicPr>
        <p:blipFill rotWithShape="1">
          <a:blip r:embed="rId2"/>
          <a:srcRect l="5145" t="30324" r="4611" b="32733"/>
          <a:stretch/>
        </p:blipFill>
        <p:spPr>
          <a:xfrm>
            <a:off x="669926" y="724014"/>
            <a:ext cx="2307330" cy="667453"/>
          </a:xfrm>
          <a:prstGeom prst="rect">
            <a:avLst/>
          </a:prstGeom>
        </p:spPr>
      </p:pic>
    </p:spTree>
    <p:extLst>
      <p:ext uri="{BB962C8B-B14F-4D97-AF65-F5344CB8AC3E}">
        <p14:creationId xmlns:p14="http://schemas.microsoft.com/office/powerpoint/2010/main" val="21369176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Front Cover Adjarabet">
    <p:bg>
      <p:bgPr>
        <a:solidFill>
          <a:schemeClr val="bg1"/>
        </a:solidFill>
        <a:effectLst/>
      </p:bgPr>
    </p:bg>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B480FAF0-8F8E-BE44-9B21-82AF16BA2A78}"/>
              </a:ext>
            </a:extLst>
          </p:cNvPr>
          <p:cNvSpPr txBox="1">
            <a:spLocks/>
          </p:cNvSpPr>
          <p:nvPr userDrawn="1"/>
        </p:nvSpPr>
        <p:spPr>
          <a:xfrm>
            <a:off x="11222898" y="437046"/>
            <a:ext cx="956924" cy="258417"/>
          </a:xfrm>
          <a:prstGeom prst="rect">
            <a:avLst/>
          </a:prstGeom>
        </p:spPr>
        <p:txBody>
          <a:bodyPr lIns="0" tIns="0" rIns="0" bIns="0" anchor="ctr"/>
          <a:lstStyle>
            <a:lvl1pPr marL="0" indent="0" algn="l" defTabSz="914377" rtl="0" eaLnBrk="1" latinLnBrk="0" hangingPunct="1">
              <a:lnSpc>
                <a:spcPct val="100000"/>
              </a:lnSpc>
              <a:spcBef>
                <a:spcPts val="0"/>
              </a:spcBef>
              <a:spcAft>
                <a:spcPts val="1200"/>
              </a:spcAft>
              <a:buFont typeface="Arial"/>
              <a:buNone/>
              <a:defRPr sz="800" kern="1200">
                <a:solidFill>
                  <a:schemeClr val="tx2"/>
                </a:solidFill>
                <a:latin typeface="Arial" charset="0"/>
                <a:ea typeface="Arial" charset="0"/>
                <a:cs typeface="Arial" charset="0"/>
              </a:defRPr>
            </a:lvl1pPr>
            <a:lvl2pPr marL="0" indent="0" algn="l" defTabSz="914377" rtl="0" eaLnBrk="1" latinLnBrk="0" hangingPunct="1">
              <a:lnSpc>
                <a:spcPts val="2160"/>
              </a:lnSpc>
              <a:spcBef>
                <a:spcPts val="0"/>
              </a:spcBef>
              <a:spcAft>
                <a:spcPts val="600"/>
              </a:spcAft>
              <a:buFont typeface="Arial"/>
              <a:buNone/>
              <a:defRPr sz="900" kern="1200">
                <a:solidFill>
                  <a:schemeClr val="bg1"/>
                </a:solidFill>
                <a:latin typeface="Arial" charset="0"/>
                <a:ea typeface="Arial" charset="0"/>
                <a:cs typeface="Arial" charset="0"/>
              </a:defRPr>
            </a:lvl2pPr>
            <a:lvl3pPr marL="0" indent="0" algn="l" defTabSz="914377" rtl="0" eaLnBrk="1" latinLnBrk="0" hangingPunct="1">
              <a:lnSpc>
                <a:spcPts val="2160"/>
              </a:lnSpc>
              <a:spcBef>
                <a:spcPts val="0"/>
              </a:spcBef>
              <a:spcAft>
                <a:spcPts val="600"/>
              </a:spcAft>
              <a:buFont typeface="Arial"/>
              <a:buNone/>
              <a:defRPr sz="900" kern="1200">
                <a:solidFill>
                  <a:schemeClr val="bg1"/>
                </a:solidFill>
                <a:latin typeface="Arial" charset="0"/>
                <a:ea typeface="Arial" charset="0"/>
                <a:cs typeface="Arial" charset="0"/>
              </a:defRPr>
            </a:lvl3pPr>
            <a:lvl4pPr marL="0" indent="0" algn="l" defTabSz="914377" rtl="0" eaLnBrk="1" latinLnBrk="0" hangingPunct="1">
              <a:lnSpc>
                <a:spcPts val="2160"/>
              </a:lnSpc>
              <a:spcBef>
                <a:spcPts val="0"/>
              </a:spcBef>
              <a:spcAft>
                <a:spcPts val="600"/>
              </a:spcAft>
              <a:buFont typeface="Arial"/>
              <a:buNone/>
              <a:defRPr sz="900" kern="1200">
                <a:solidFill>
                  <a:schemeClr val="bg1"/>
                </a:solidFill>
                <a:latin typeface="Arial" charset="0"/>
                <a:ea typeface="Arial" charset="0"/>
                <a:cs typeface="Arial" charset="0"/>
              </a:defRPr>
            </a:lvl4pPr>
            <a:lvl5pPr marL="0" indent="0" algn="l" defTabSz="914377" rtl="0" eaLnBrk="1" latinLnBrk="0" hangingPunct="1">
              <a:lnSpc>
                <a:spcPts val="2160"/>
              </a:lnSpc>
              <a:spcBef>
                <a:spcPts val="0"/>
              </a:spcBef>
              <a:spcAft>
                <a:spcPts val="600"/>
              </a:spcAft>
              <a:buFont typeface="Arial"/>
              <a:buNone/>
              <a:defRPr sz="900" kern="1200">
                <a:solidFill>
                  <a:schemeClr val="bg1"/>
                </a:solidFill>
                <a:latin typeface="Arial" charset="0"/>
                <a:ea typeface="Arial" charset="0"/>
                <a:cs typeface="Arial" charset="0"/>
              </a:defRPr>
            </a:lvl5pPr>
            <a:lvl6pPr marL="2514537"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ctr"/>
            <a:fld id="{F3A90C8E-65F6-7645-B18C-F0D6502BD2C4}" type="datetime4">
              <a:rPr lang="en-GB" sz="800" b="0" i="0" smtClean="0">
                <a:solidFill>
                  <a:schemeClr val="bg1"/>
                </a:solidFill>
                <a:latin typeface="Effra Light" panose="020B0403020203020204" pitchFamily="34" charset="0"/>
                <a:cs typeface="Effra Light" panose="020B0403020203020204" pitchFamily="34" charset="0"/>
              </a:rPr>
              <a:pPr algn="ctr"/>
              <a:t>16 March 2023</a:t>
            </a:fld>
            <a:endParaRPr lang="en-US" sz="800" b="0" i="0">
              <a:solidFill>
                <a:schemeClr val="bg1"/>
              </a:solidFill>
              <a:latin typeface="Effra Light" panose="020B0403020203020204" pitchFamily="34" charset="0"/>
              <a:cs typeface="Effra Light" panose="020B0403020203020204" pitchFamily="34" charset="0"/>
            </a:endParaRPr>
          </a:p>
        </p:txBody>
      </p:sp>
      <p:sp>
        <p:nvSpPr>
          <p:cNvPr id="10" name="Rectangle 9">
            <a:extLst>
              <a:ext uri="{FF2B5EF4-FFF2-40B4-BE49-F238E27FC236}">
                <a16:creationId xmlns:a16="http://schemas.microsoft.com/office/drawing/2014/main" id="{432C960F-9861-3E46-976B-B03FD417223C}"/>
              </a:ext>
            </a:extLst>
          </p:cNvPr>
          <p:cNvSpPr/>
          <p:nvPr userDrawn="1"/>
        </p:nvSpPr>
        <p:spPr>
          <a:xfrm>
            <a:off x="-1" y="6562727"/>
            <a:ext cx="12179823" cy="295273"/>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ooter Placeholder 20">
            <a:extLst>
              <a:ext uri="{FF2B5EF4-FFF2-40B4-BE49-F238E27FC236}">
                <a16:creationId xmlns:a16="http://schemas.microsoft.com/office/drawing/2014/main" id="{2A4126E4-9CDF-064C-B086-43024734FA25}"/>
              </a:ext>
            </a:extLst>
          </p:cNvPr>
          <p:cNvSpPr>
            <a:spLocks noGrp="1"/>
          </p:cNvSpPr>
          <p:nvPr>
            <p:ph type="ftr" sz="quarter" idx="3"/>
          </p:nvPr>
        </p:nvSpPr>
        <p:spPr>
          <a:xfrm>
            <a:off x="658812" y="6674055"/>
            <a:ext cx="3495601" cy="134182"/>
          </a:xfrm>
          <a:prstGeom prst="rect">
            <a:avLst/>
          </a:prstGeom>
        </p:spPr>
        <p:txBody>
          <a:bodyPr vert="horz" lIns="0" tIns="0" rIns="0" bIns="0" rtlCol="0" anchor="ctr"/>
          <a:lstStyle>
            <a:lvl1pPr algn="l">
              <a:defRPr lang="en-US" sz="600" b="0" i="0" kern="1200" spc="200" baseline="0">
                <a:solidFill>
                  <a:schemeClr val="bg1">
                    <a:lumMod val="50000"/>
                  </a:schemeClr>
                </a:solidFill>
                <a:latin typeface="Effra Light" panose="020B0403020203020204" pitchFamily="34" charset="0"/>
                <a:ea typeface="Effra Light" panose="020B0403020203020204" pitchFamily="34" charset="0"/>
                <a:cs typeface="Effra Light" panose="020B0403020203020204" pitchFamily="34" charset="0"/>
              </a:defRPr>
            </a:lvl1pPr>
          </a:lstStyle>
          <a:p>
            <a:r>
              <a:rPr lang="en-GB"/>
              <a:t>Flutter International — Confidential </a:t>
            </a:r>
          </a:p>
        </p:txBody>
      </p:sp>
      <p:sp>
        <p:nvSpPr>
          <p:cNvPr id="15" name="Picture Placeholder 6">
            <a:extLst>
              <a:ext uri="{FF2B5EF4-FFF2-40B4-BE49-F238E27FC236}">
                <a16:creationId xmlns:a16="http://schemas.microsoft.com/office/drawing/2014/main" id="{E787E92F-07AB-0341-B54F-EF80604139F6}"/>
              </a:ext>
            </a:extLst>
          </p:cNvPr>
          <p:cNvSpPr>
            <a:spLocks noGrp="1"/>
          </p:cNvSpPr>
          <p:nvPr>
            <p:ph type="pic" sz="quarter" idx="13"/>
          </p:nvPr>
        </p:nvSpPr>
        <p:spPr>
          <a:xfrm>
            <a:off x="6635751" y="594712"/>
            <a:ext cx="4897438" cy="5616069"/>
          </a:xfrm>
          <a:custGeom>
            <a:avLst/>
            <a:gdLst>
              <a:gd name="connsiteX0" fmla="*/ 0 w 7503697"/>
              <a:gd name="connsiteY0" fmla="*/ 2112963 h 6859121"/>
              <a:gd name="connsiteX1" fmla="*/ 1254125 w 7503697"/>
              <a:gd name="connsiteY1" fmla="*/ 2112963 h 6859121"/>
              <a:gd name="connsiteX2" fmla="*/ 1254125 w 7503697"/>
              <a:gd name="connsiteY2" fmla="*/ 3365500 h 6859121"/>
              <a:gd name="connsiteX3" fmla="*/ 0 w 7503697"/>
              <a:gd name="connsiteY3" fmla="*/ 3365500 h 6859121"/>
              <a:gd name="connsiteX4" fmla="*/ 4513076 w 7503697"/>
              <a:gd name="connsiteY4" fmla="*/ 0 h 6859121"/>
              <a:gd name="connsiteX5" fmla="*/ 7503697 w 7503697"/>
              <a:gd name="connsiteY5" fmla="*/ 1715154 h 6859121"/>
              <a:gd name="connsiteX6" fmla="*/ 7503697 w 7503697"/>
              <a:gd name="connsiteY6" fmla="*/ 5143874 h 6859121"/>
              <a:gd name="connsiteX7" fmla="*/ 4513076 w 7503697"/>
              <a:gd name="connsiteY7" fmla="*/ 6859121 h 6859121"/>
              <a:gd name="connsiteX8" fmla="*/ 1522268 w 7503697"/>
              <a:gd name="connsiteY8" fmla="*/ 5141538 h 6859121"/>
              <a:gd name="connsiteX9" fmla="*/ 1522268 w 7503697"/>
              <a:gd name="connsiteY9" fmla="*/ 1715154 h 6859121"/>
              <a:gd name="connsiteX0" fmla="*/ 0 w 7503697"/>
              <a:gd name="connsiteY0" fmla="*/ 2112963 h 6859121"/>
              <a:gd name="connsiteX1" fmla="*/ 1254125 w 7503697"/>
              <a:gd name="connsiteY1" fmla="*/ 3365500 h 6859121"/>
              <a:gd name="connsiteX2" fmla="*/ 0 w 7503697"/>
              <a:gd name="connsiteY2" fmla="*/ 3365500 h 6859121"/>
              <a:gd name="connsiteX3" fmla="*/ 0 w 7503697"/>
              <a:gd name="connsiteY3" fmla="*/ 2112963 h 6859121"/>
              <a:gd name="connsiteX4" fmla="*/ 4513076 w 7503697"/>
              <a:gd name="connsiteY4" fmla="*/ 0 h 6859121"/>
              <a:gd name="connsiteX5" fmla="*/ 7503697 w 7503697"/>
              <a:gd name="connsiteY5" fmla="*/ 1715154 h 6859121"/>
              <a:gd name="connsiteX6" fmla="*/ 7503697 w 7503697"/>
              <a:gd name="connsiteY6" fmla="*/ 5143874 h 6859121"/>
              <a:gd name="connsiteX7" fmla="*/ 4513076 w 7503697"/>
              <a:gd name="connsiteY7" fmla="*/ 6859121 h 6859121"/>
              <a:gd name="connsiteX8" fmla="*/ 1522268 w 7503697"/>
              <a:gd name="connsiteY8" fmla="*/ 5141538 h 6859121"/>
              <a:gd name="connsiteX9" fmla="*/ 1522268 w 7503697"/>
              <a:gd name="connsiteY9" fmla="*/ 1715154 h 6859121"/>
              <a:gd name="connsiteX10" fmla="*/ 4513076 w 7503697"/>
              <a:gd name="connsiteY10" fmla="*/ 0 h 6859121"/>
              <a:gd name="connsiteX0" fmla="*/ 0 w 7503697"/>
              <a:gd name="connsiteY0" fmla="*/ 2112963 h 6859121"/>
              <a:gd name="connsiteX1" fmla="*/ 0 w 7503697"/>
              <a:gd name="connsiteY1" fmla="*/ 3365500 h 6859121"/>
              <a:gd name="connsiteX2" fmla="*/ 0 w 7503697"/>
              <a:gd name="connsiteY2" fmla="*/ 2112963 h 6859121"/>
              <a:gd name="connsiteX3" fmla="*/ 4513076 w 7503697"/>
              <a:gd name="connsiteY3" fmla="*/ 0 h 6859121"/>
              <a:gd name="connsiteX4" fmla="*/ 7503697 w 7503697"/>
              <a:gd name="connsiteY4" fmla="*/ 1715154 h 6859121"/>
              <a:gd name="connsiteX5" fmla="*/ 7503697 w 7503697"/>
              <a:gd name="connsiteY5" fmla="*/ 5143874 h 6859121"/>
              <a:gd name="connsiteX6" fmla="*/ 4513076 w 7503697"/>
              <a:gd name="connsiteY6" fmla="*/ 6859121 h 6859121"/>
              <a:gd name="connsiteX7" fmla="*/ 1522268 w 7503697"/>
              <a:gd name="connsiteY7" fmla="*/ 5141538 h 6859121"/>
              <a:gd name="connsiteX8" fmla="*/ 1522268 w 7503697"/>
              <a:gd name="connsiteY8" fmla="*/ 1715154 h 6859121"/>
              <a:gd name="connsiteX9" fmla="*/ 4513076 w 7503697"/>
              <a:gd name="connsiteY9" fmla="*/ 0 h 6859121"/>
              <a:gd name="connsiteX0" fmla="*/ 2990808 w 5981429"/>
              <a:gd name="connsiteY0" fmla="*/ 0 h 6859121"/>
              <a:gd name="connsiteX1" fmla="*/ 5981429 w 5981429"/>
              <a:gd name="connsiteY1" fmla="*/ 1715154 h 6859121"/>
              <a:gd name="connsiteX2" fmla="*/ 5981429 w 5981429"/>
              <a:gd name="connsiteY2" fmla="*/ 5143874 h 6859121"/>
              <a:gd name="connsiteX3" fmla="*/ 2990808 w 5981429"/>
              <a:gd name="connsiteY3" fmla="*/ 6859121 h 6859121"/>
              <a:gd name="connsiteX4" fmla="*/ 0 w 5981429"/>
              <a:gd name="connsiteY4" fmla="*/ 5141538 h 6859121"/>
              <a:gd name="connsiteX5" fmla="*/ 0 w 5981429"/>
              <a:gd name="connsiteY5" fmla="*/ 1715154 h 6859121"/>
              <a:gd name="connsiteX6" fmla="*/ 2990808 w 5981429"/>
              <a:gd name="connsiteY6" fmla="*/ 0 h 685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81429" h="6859121">
                <a:moveTo>
                  <a:pt x="2990808" y="0"/>
                </a:moveTo>
                <a:lnTo>
                  <a:pt x="5981429" y="1715154"/>
                </a:lnTo>
                <a:lnTo>
                  <a:pt x="5981429" y="5143874"/>
                </a:lnTo>
                <a:lnTo>
                  <a:pt x="2990808" y="6859121"/>
                </a:lnTo>
                <a:lnTo>
                  <a:pt x="0" y="5141538"/>
                </a:lnTo>
                <a:lnTo>
                  <a:pt x="0" y="1715154"/>
                </a:lnTo>
                <a:lnTo>
                  <a:pt x="2990808" y="0"/>
                </a:lnTo>
                <a:close/>
              </a:path>
            </a:pathLst>
          </a:custGeom>
          <a:pattFill prst="pct75">
            <a:fgClr>
              <a:schemeClr val="accent2"/>
            </a:fgClr>
            <a:bgClr>
              <a:schemeClr val="accent2">
                <a:lumMod val="40000"/>
                <a:lumOff val="60000"/>
              </a:schemeClr>
            </a:bgClr>
          </a:pattFill>
        </p:spPr>
        <p:txBody>
          <a:bodyPr wrap="square" anchor="ctr">
            <a:noAutofit/>
          </a:bodyPr>
          <a:lstStyle>
            <a:lvl1pPr algn="ctr">
              <a:defRPr sz="800">
                <a:solidFill>
                  <a:schemeClr val="bg1"/>
                </a:solidFill>
              </a:defRPr>
            </a:lvl1pPr>
          </a:lstStyle>
          <a:p>
            <a:endParaRPr lang="en-US"/>
          </a:p>
        </p:txBody>
      </p:sp>
      <p:sp>
        <p:nvSpPr>
          <p:cNvPr id="16" name="Picture Placeholder 6">
            <a:extLst>
              <a:ext uri="{FF2B5EF4-FFF2-40B4-BE49-F238E27FC236}">
                <a16:creationId xmlns:a16="http://schemas.microsoft.com/office/drawing/2014/main" id="{A3D4F493-1A88-A244-877E-09E241977343}"/>
              </a:ext>
            </a:extLst>
          </p:cNvPr>
          <p:cNvSpPr>
            <a:spLocks noGrp="1"/>
          </p:cNvSpPr>
          <p:nvPr>
            <p:ph type="pic" sz="quarter" idx="14"/>
          </p:nvPr>
        </p:nvSpPr>
        <p:spPr>
          <a:xfrm>
            <a:off x="10629317" y="437046"/>
            <a:ext cx="903872" cy="1036503"/>
          </a:xfrm>
          <a:custGeom>
            <a:avLst/>
            <a:gdLst>
              <a:gd name="connsiteX0" fmla="*/ 0 w 7503697"/>
              <a:gd name="connsiteY0" fmla="*/ 2112963 h 6859121"/>
              <a:gd name="connsiteX1" fmla="*/ 1254125 w 7503697"/>
              <a:gd name="connsiteY1" fmla="*/ 2112963 h 6859121"/>
              <a:gd name="connsiteX2" fmla="*/ 1254125 w 7503697"/>
              <a:gd name="connsiteY2" fmla="*/ 3365500 h 6859121"/>
              <a:gd name="connsiteX3" fmla="*/ 0 w 7503697"/>
              <a:gd name="connsiteY3" fmla="*/ 3365500 h 6859121"/>
              <a:gd name="connsiteX4" fmla="*/ 4513076 w 7503697"/>
              <a:gd name="connsiteY4" fmla="*/ 0 h 6859121"/>
              <a:gd name="connsiteX5" fmla="*/ 7503697 w 7503697"/>
              <a:gd name="connsiteY5" fmla="*/ 1715154 h 6859121"/>
              <a:gd name="connsiteX6" fmla="*/ 7503697 w 7503697"/>
              <a:gd name="connsiteY6" fmla="*/ 5143874 h 6859121"/>
              <a:gd name="connsiteX7" fmla="*/ 4513076 w 7503697"/>
              <a:gd name="connsiteY7" fmla="*/ 6859121 h 6859121"/>
              <a:gd name="connsiteX8" fmla="*/ 1522268 w 7503697"/>
              <a:gd name="connsiteY8" fmla="*/ 5141538 h 6859121"/>
              <a:gd name="connsiteX9" fmla="*/ 1522268 w 7503697"/>
              <a:gd name="connsiteY9" fmla="*/ 1715154 h 6859121"/>
              <a:gd name="connsiteX0" fmla="*/ 0 w 7503697"/>
              <a:gd name="connsiteY0" fmla="*/ 2112963 h 6859121"/>
              <a:gd name="connsiteX1" fmla="*/ 1254125 w 7503697"/>
              <a:gd name="connsiteY1" fmla="*/ 3365500 h 6859121"/>
              <a:gd name="connsiteX2" fmla="*/ 0 w 7503697"/>
              <a:gd name="connsiteY2" fmla="*/ 3365500 h 6859121"/>
              <a:gd name="connsiteX3" fmla="*/ 0 w 7503697"/>
              <a:gd name="connsiteY3" fmla="*/ 2112963 h 6859121"/>
              <a:gd name="connsiteX4" fmla="*/ 4513076 w 7503697"/>
              <a:gd name="connsiteY4" fmla="*/ 0 h 6859121"/>
              <a:gd name="connsiteX5" fmla="*/ 7503697 w 7503697"/>
              <a:gd name="connsiteY5" fmla="*/ 1715154 h 6859121"/>
              <a:gd name="connsiteX6" fmla="*/ 7503697 w 7503697"/>
              <a:gd name="connsiteY6" fmla="*/ 5143874 h 6859121"/>
              <a:gd name="connsiteX7" fmla="*/ 4513076 w 7503697"/>
              <a:gd name="connsiteY7" fmla="*/ 6859121 h 6859121"/>
              <a:gd name="connsiteX8" fmla="*/ 1522268 w 7503697"/>
              <a:gd name="connsiteY8" fmla="*/ 5141538 h 6859121"/>
              <a:gd name="connsiteX9" fmla="*/ 1522268 w 7503697"/>
              <a:gd name="connsiteY9" fmla="*/ 1715154 h 6859121"/>
              <a:gd name="connsiteX10" fmla="*/ 4513076 w 7503697"/>
              <a:gd name="connsiteY10" fmla="*/ 0 h 6859121"/>
              <a:gd name="connsiteX0" fmla="*/ 0 w 7503697"/>
              <a:gd name="connsiteY0" fmla="*/ 2112963 h 6859121"/>
              <a:gd name="connsiteX1" fmla="*/ 0 w 7503697"/>
              <a:gd name="connsiteY1" fmla="*/ 3365500 h 6859121"/>
              <a:gd name="connsiteX2" fmla="*/ 0 w 7503697"/>
              <a:gd name="connsiteY2" fmla="*/ 2112963 h 6859121"/>
              <a:gd name="connsiteX3" fmla="*/ 4513076 w 7503697"/>
              <a:gd name="connsiteY3" fmla="*/ 0 h 6859121"/>
              <a:gd name="connsiteX4" fmla="*/ 7503697 w 7503697"/>
              <a:gd name="connsiteY4" fmla="*/ 1715154 h 6859121"/>
              <a:gd name="connsiteX5" fmla="*/ 7503697 w 7503697"/>
              <a:gd name="connsiteY5" fmla="*/ 5143874 h 6859121"/>
              <a:gd name="connsiteX6" fmla="*/ 4513076 w 7503697"/>
              <a:gd name="connsiteY6" fmla="*/ 6859121 h 6859121"/>
              <a:gd name="connsiteX7" fmla="*/ 1522268 w 7503697"/>
              <a:gd name="connsiteY7" fmla="*/ 5141538 h 6859121"/>
              <a:gd name="connsiteX8" fmla="*/ 1522268 w 7503697"/>
              <a:gd name="connsiteY8" fmla="*/ 1715154 h 6859121"/>
              <a:gd name="connsiteX9" fmla="*/ 4513076 w 7503697"/>
              <a:gd name="connsiteY9" fmla="*/ 0 h 6859121"/>
              <a:gd name="connsiteX0" fmla="*/ 2990808 w 5981429"/>
              <a:gd name="connsiteY0" fmla="*/ 0 h 6859121"/>
              <a:gd name="connsiteX1" fmla="*/ 5981429 w 5981429"/>
              <a:gd name="connsiteY1" fmla="*/ 1715154 h 6859121"/>
              <a:gd name="connsiteX2" fmla="*/ 5981429 w 5981429"/>
              <a:gd name="connsiteY2" fmla="*/ 5143874 h 6859121"/>
              <a:gd name="connsiteX3" fmla="*/ 2990808 w 5981429"/>
              <a:gd name="connsiteY3" fmla="*/ 6859121 h 6859121"/>
              <a:gd name="connsiteX4" fmla="*/ 0 w 5981429"/>
              <a:gd name="connsiteY4" fmla="*/ 5141538 h 6859121"/>
              <a:gd name="connsiteX5" fmla="*/ 0 w 5981429"/>
              <a:gd name="connsiteY5" fmla="*/ 1715154 h 6859121"/>
              <a:gd name="connsiteX6" fmla="*/ 2990808 w 5981429"/>
              <a:gd name="connsiteY6" fmla="*/ 0 h 685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81429" h="6859121">
                <a:moveTo>
                  <a:pt x="2990808" y="0"/>
                </a:moveTo>
                <a:lnTo>
                  <a:pt x="5981429" y="1715154"/>
                </a:lnTo>
                <a:lnTo>
                  <a:pt x="5981429" y="5143874"/>
                </a:lnTo>
                <a:lnTo>
                  <a:pt x="2990808" y="6859121"/>
                </a:lnTo>
                <a:lnTo>
                  <a:pt x="0" y="5141538"/>
                </a:lnTo>
                <a:lnTo>
                  <a:pt x="0" y="1715154"/>
                </a:lnTo>
                <a:lnTo>
                  <a:pt x="2990808" y="0"/>
                </a:lnTo>
                <a:close/>
              </a:path>
            </a:pathLst>
          </a:custGeom>
          <a:pattFill prst="pct75">
            <a:fgClr>
              <a:schemeClr val="accent2"/>
            </a:fgClr>
            <a:bgClr>
              <a:schemeClr val="accent2">
                <a:lumMod val="40000"/>
                <a:lumOff val="60000"/>
              </a:schemeClr>
            </a:bgClr>
          </a:pattFill>
        </p:spPr>
        <p:txBody>
          <a:bodyPr wrap="square" anchor="ctr">
            <a:noAutofit/>
          </a:bodyPr>
          <a:lstStyle>
            <a:lvl1pPr algn="ctr">
              <a:defRPr sz="800">
                <a:solidFill>
                  <a:schemeClr val="bg1"/>
                </a:solidFill>
              </a:defRPr>
            </a:lvl1pPr>
          </a:lstStyle>
          <a:p>
            <a:endParaRPr lang="en-US"/>
          </a:p>
        </p:txBody>
      </p:sp>
      <p:sp>
        <p:nvSpPr>
          <p:cNvPr id="17" name="Picture Placeholder 6">
            <a:extLst>
              <a:ext uri="{FF2B5EF4-FFF2-40B4-BE49-F238E27FC236}">
                <a16:creationId xmlns:a16="http://schemas.microsoft.com/office/drawing/2014/main" id="{FFB2F251-D33A-6C47-BE0A-D3C56DD33676}"/>
              </a:ext>
            </a:extLst>
          </p:cNvPr>
          <p:cNvSpPr>
            <a:spLocks noGrp="1"/>
          </p:cNvSpPr>
          <p:nvPr>
            <p:ph type="pic" sz="quarter" idx="15"/>
          </p:nvPr>
        </p:nvSpPr>
        <p:spPr>
          <a:xfrm>
            <a:off x="6627682" y="5329445"/>
            <a:ext cx="922015" cy="1057308"/>
          </a:xfrm>
          <a:custGeom>
            <a:avLst/>
            <a:gdLst>
              <a:gd name="connsiteX0" fmla="*/ 0 w 7503697"/>
              <a:gd name="connsiteY0" fmla="*/ 2112963 h 6859121"/>
              <a:gd name="connsiteX1" fmla="*/ 1254125 w 7503697"/>
              <a:gd name="connsiteY1" fmla="*/ 2112963 h 6859121"/>
              <a:gd name="connsiteX2" fmla="*/ 1254125 w 7503697"/>
              <a:gd name="connsiteY2" fmla="*/ 3365500 h 6859121"/>
              <a:gd name="connsiteX3" fmla="*/ 0 w 7503697"/>
              <a:gd name="connsiteY3" fmla="*/ 3365500 h 6859121"/>
              <a:gd name="connsiteX4" fmla="*/ 4513076 w 7503697"/>
              <a:gd name="connsiteY4" fmla="*/ 0 h 6859121"/>
              <a:gd name="connsiteX5" fmla="*/ 7503697 w 7503697"/>
              <a:gd name="connsiteY5" fmla="*/ 1715154 h 6859121"/>
              <a:gd name="connsiteX6" fmla="*/ 7503697 w 7503697"/>
              <a:gd name="connsiteY6" fmla="*/ 5143874 h 6859121"/>
              <a:gd name="connsiteX7" fmla="*/ 4513076 w 7503697"/>
              <a:gd name="connsiteY7" fmla="*/ 6859121 h 6859121"/>
              <a:gd name="connsiteX8" fmla="*/ 1522268 w 7503697"/>
              <a:gd name="connsiteY8" fmla="*/ 5141538 h 6859121"/>
              <a:gd name="connsiteX9" fmla="*/ 1522268 w 7503697"/>
              <a:gd name="connsiteY9" fmla="*/ 1715154 h 6859121"/>
              <a:gd name="connsiteX0" fmla="*/ 0 w 7503697"/>
              <a:gd name="connsiteY0" fmla="*/ 2112963 h 6859121"/>
              <a:gd name="connsiteX1" fmla="*/ 1254125 w 7503697"/>
              <a:gd name="connsiteY1" fmla="*/ 3365500 h 6859121"/>
              <a:gd name="connsiteX2" fmla="*/ 0 w 7503697"/>
              <a:gd name="connsiteY2" fmla="*/ 3365500 h 6859121"/>
              <a:gd name="connsiteX3" fmla="*/ 0 w 7503697"/>
              <a:gd name="connsiteY3" fmla="*/ 2112963 h 6859121"/>
              <a:gd name="connsiteX4" fmla="*/ 4513076 w 7503697"/>
              <a:gd name="connsiteY4" fmla="*/ 0 h 6859121"/>
              <a:gd name="connsiteX5" fmla="*/ 7503697 w 7503697"/>
              <a:gd name="connsiteY5" fmla="*/ 1715154 h 6859121"/>
              <a:gd name="connsiteX6" fmla="*/ 7503697 w 7503697"/>
              <a:gd name="connsiteY6" fmla="*/ 5143874 h 6859121"/>
              <a:gd name="connsiteX7" fmla="*/ 4513076 w 7503697"/>
              <a:gd name="connsiteY7" fmla="*/ 6859121 h 6859121"/>
              <a:gd name="connsiteX8" fmla="*/ 1522268 w 7503697"/>
              <a:gd name="connsiteY8" fmla="*/ 5141538 h 6859121"/>
              <a:gd name="connsiteX9" fmla="*/ 1522268 w 7503697"/>
              <a:gd name="connsiteY9" fmla="*/ 1715154 h 6859121"/>
              <a:gd name="connsiteX10" fmla="*/ 4513076 w 7503697"/>
              <a:gd name="connsiteY10" fmla="*/ 0 h 6859121"/>
              <a:gd name="connsiteX0" fmla="*/ 0 w 7503697"/>
              <a:gd name="connsiteY0" fmla="*/ 2112963 h 6859121"/>
              <a:gd name="connsiteX1" fmla="*/ 0 w 7503697"/>
              <a:gd name="connsiteY1" fmla="*/ 3365500 h 6859121"/>
              <a:gd name="connsiteX2" fmla="*/ 0 w 7503697"/>
              <a:gd name="connsiteY2" fmla="*/ 2112963 h 6859121"/>
              <a:gd name="connsiteX3" fmla="*/ 4513076 w 7503697"/>
              <a:gd name="connsiteY3" fmla="*/ 0 h 6859121"/>
              <a:gd name="connsiteX4" fmla="*/ 7503697 w 7503697"/>
              <a:gd name="connsiteY4" fmla="*/ 1715154 h 6859121"/>
              <a:gd name="connsiteX5" fmla="*/ 7503697 w 7503697"/>
              <a:gd name="connsiteY5" fmla="*/ 5143874 h 6859121"/>
              <a:gd name="connsiteX6" fmla="*/ 4513076 w 7503697"/>
              <a:gd name="connsiteY6" fmla="*/ 6859121 h 6859121"/>
              <a:gd name="connsiteX7" fmla="*/ 1522268 w 7503697"/>
              <a:gd name="connsiteY7" fmla="*/ 5141538 h 6859121"/>
              <a:gd name="connsiteX8" fmla="*/ 1522268 w 7503697"/>
              <a:gd name="connsiteY8" fmla="*/ 1715154 h 6859121"/>
              <a:gd name="connsiteX9" fmla="*/ 4513076 w 7503697"/>
              <a:gd name="connsiteY9" fmla="*/ 0 h 6859121"/>
              <a:gd name="connsiteX0" fmla="*/ 2990808 w 5981429"/>
              <a:gd name="connsiteY0" fmla="*/ 0 h 6859121"/>
              <a:gd name="connsiteX1" fmla="*/ 5981429 w 5981429"/>
              <a:gd name="connsiteY1" fmla="*/ 1715154 h 6859121"/>
              <a:gd name="connsiteX2" fmla="*/ 5981429 w 5981429"/>
              <a:gd name="connsiteY2" fmla="*/ 5143874 h 6859121"/>
              <a:gd name="connsiteX3" fmla="*/ 2990808 w 5981429"/>
              <a:gd name="connsiteY3" fmla="*/ 6859121 h 6859121"/>
              <a:gd name="connsiteX4" fmla="*/ 0 w 5981429"/>
              <a:gd name="connsiteY4" fmla="*/ 5141538 h 6859121"/>
              <a:gd name="connsiteX5" fmla="*/ 0 w 5981429"/>
              <a:gd name="connsiteY5" fmla="*/ 1715154 h 6859121"/>
              <a:gd name="connsiteX6" fmla="*/ 2990808 w 5981429"/>
              <a:gd name="connsiteY6" fmla="*/ 0 h 685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81429" h="6859121">
                <a:moveTo>
                  <a:pt x="2990808" y="0"/>
                </a:moveTo>
                <a:lnTo>
                  <a:pt x="5981429" y="1715154"/>
                </a:lnTo>
                <a:lnTo>
                  <a:pt x="5981429" y="5143874"/>
                </a:lnTo>
                <a:lnTo>
                  <a:pt x="2990808" y="6859121"/>
                </a:lnTo>
                <a:lnTo>
                  <a:pt x="0" y="5141538"/>
                </a:lnTo>
                <a:lnTo>
                  <a:pt x="0" y="1715154"/>
                </a:lnTo>
                <a:lnTo>
                  <a:pt x="2990808" y="0"/>
                </a:lnTo>
                <a:close/>
              </a:path>
            </a:pathLst>
          </a:custGeom>
          <a:pattFill prst="pct75">
            <a:fgClr>
              <a:schemeClr val="accent2"/>
            </a:fgClr>
            <a:bgClr>
              <a:schemeClr val="accent2">
                <a:lumMod val="40000"/>
                <a:lumOff val="60000"/>
              </a:schemeClr>
            </a:bgClr>
          </a:pattFill>
        </p:spPr>
        <p:txBody>
          <a:bodyPr wrap="square" anchor="ctr">
            <a:noAutofit/>
          </a:bodyPr>
          <a:lstStyle>
            <a:lvl1pPr algn="ctr">
              <a:defRPr sz="800">
                <a:solidFill>
                  <a:schemeClr val="bg1"/>
                </a:solidFill>
              </a:defRPr>
            </a:lvl1pPr>
          </a:lstStyle>
          <a:p>
            <a:endParaRPr lang="en-US"/>
          </a:p>
        </p:txBody>
      </p:sp>
      <p:sp>
        <p:nvSpPr>
          <p:cNvPr id="21" name="Rectangle 20">
            <a:extLst>
              <a:ext uri="{FF2B5EF4-FFF2-40B4-BE49-F238E27FC236}">
                <a16:creationId xmlns:a16="http://schemas.microsoft.com/office/drawing/2014/main" id="{B47A8835-653B-FC40-B24A-B9BAFA60C441}"/>
              </a:ext>
            </a:extLst>
          </p:cNvPr>
          <p:cNvSpPr/>
          <p:nvPr userDrawn="1"/>
        </p:nvSpPr>
        <p:spPr>
          <a:xfrm>
            <a:off x="-1" y="6562725"/>
            <a:ext cx="12179823" cy="286993"/>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ooter Placeholder 20">
            <a:extLst>
              <a:ext uri="{FF2B5EF4-FFF2-40B4-BE49-F238E27FC236}">
                <a16:creationId xmlns:a16="http://schemas.microsoft.com/office/drawing/2014/main" id="{5A3E0B65-CA2C-1B49-8DD9-DC59490FE491}"/>
              </a:ext>
            </a:extLst>
          </p:cNvPr>
          <p:cNvSpPr txBox="1">
            <a:spLocks/>
          </p:cNvSpPr>
          <p:nvPr userDrawn="1"/>
        </p:nvSpPr>
        <p:spPr>
          <a:xfrm>
            <a:off x="658812" y="6639130"/>
            <a:ext cx="3495601" cy="134182"/>
          </a:xfrm>
          <a:prstGeom prst="rect">
            <a:avLst/>
          </a:prstGeom>
        </p:spPr>
        <p:txBody>
          <a:bodyPr vert="horz" lIns="0" tIns="36000" rIns="0" bIns="0" rtlCol="0" anchor="ctr"/>
          <a:lstStyle>
            <a:defPPr>
              <a:defRPr lang="en-US"/>
            </a:defPPr>
            <a:lvl1pPr marL="0" algn="l" defTabSz="914377" rtl="0" eaLnBrk="1" latinLnBrk="0" hangingPunct="1">
              <a:lnSpc>
                <a:spcPts val="600"/>
              </a:lnSpc>
              <a:defRPr lang="en-US" sz="600" b="0" i="0" kern="1200" spc="200" baseline="0">
                <a:solidFill>
                  <a:schemeClr val="bg1">
                    <a:lumMod val="50000"/>
                  </a:schemeClr>
                </a:solidFill>
                <a:latin typeface="Effra Light" panose="020B0403020203020204" pitchFamily="34" charset="0"/>
                <a:ea typeface="Effra Light" panose="020B0403020203020204" pitchFamily="34" charset="0"/>
                <a:cs typeface="Effra Light" panose="020B0403020203020204" pitchFamily="34" charset="0"/>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r>
              <a:rPr lang="en-GB"/>
              <a:t>Flutter International — Confidential </a:t>
            </a:r>
          </a:p>
        </p:txBody>
      </p:sp>
      <p:sp>
        <p:nvSpPr>
          <p:cNvPr id="23" name="Title 4">
            <a:extLst>
              <a:ext uri="{FF2B5EF4-FFF2-40B4-BE49-F238E27FC236}">
                <a16:creationId xmlns:a16="http://schemas.microsoft.com/office/drawing/2014/main" id="{1BD7D62A-1B9C-B740-ADA0-07A5BF2C002D}"/>
              </a:ext>
            </a:extLst>
          </p:cNvPr>
          <p:cNvSpPr>
            <a:spLocks noGrp="1"/>
          </p:cNvSpPr>
          <p:nvPr>
            <p:ph type="title" hasCustomPrompt="1"/>
          </p:nvPr>
        </p:nvSpPr>
        <p:spPr>
          <a:xfrm>
            <a:off x="658811" y="2421259"/>
            <a:ext cx="5581652" cy="2229726"/>
          </a:xfrm>
        </p:spPr>
        <p:txBody>
          <a:bodyPr anchor="b"/>
          <a:lstStyle>
            <a:lvl1pPr>
              <a:lnSpc>
                <a:spcPts val="3800"/>
              </a:lnSpc>
              <a:defRPr sz="3600"/>
            </a:lvl1pPr>
          </a:lstStyle>
          <a:p>
            <a:r>
              <a:rPr lang="en-GB"/>
              <a:t>Click to edit title</a:t>
            </a:r>
            <a:br>
              <a:rPr lang="en-GB"/>
            </a:br>
            <a:r>
              <a:rPr lang="en-GB"/>
              <a:t>style 2 Lines</a:t>
            </a:r>
            <a:endParaRPr lang="en-US"/>
          </a:p>
        </p:txBody>
      </p:sp>
      <p:cxnSp>
        <p:nvCxnSpPr>
          <p:cNvPr id="24" name="Straight Connector 23">
            <a:extLst>
              <a:ext uri="{FF2B5EF4-FFF2-40B4-BE49-F238E27FC236}">
                <a16:creationId xmlns:a16="http://schemas.microsoft.com/office/drawing/2014/main" id="{05707BFD-7D57-B848-91E1-99064A1B4B1C}"/>
              </a:ext>
            </a:extLst>
          </p:cNvPr>
          <p:cNvCxnSpPr>
            <a:cxnSpLocks/>
          </p:cNvCxnSpPr>
          <p:nvPr userDrawn="1"/>
        </p:nvCxnSpPr>
        <p:spPr>
          <a:xfrm>
            <a:off x="658812" y="4793913"/>
            <a:ext cx="5581651"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5" name="Text Placeholder 9">
            <a:extLst>
              <a:ext uri="{FF2B5EF4-FFF2-40B4-BE49-F238E27FC236}">
                <a16:creationId xmlns:a16="http://schemas.microsoft.com/office/drawing/2014/main" id="{500182F9-EDBA-3243-8C23-CBF7B3930BB9}"/>
              </a:ext>
            </a:extLst>
          </p:cNvPr>
          <p:cNvSpPr>
            <a:spLocks noGrp="1"/>
          </p:cNvSpPr>
          <p:nvPr>
            <p:ph type="body" sz="quarter" idx="11"/>
          </p:nvPr>
        </p:nvSpPr>
        <p:spPr>
          <a:xfrm>
            <a:off x="658812" y="5027989"/>
            <a:ext cx="5581651" cy="258417"/>
          </a:xfrm>
        </p:spPr>
        <p:txBody>
          <a:bodyPr anchor="b"/>
          <a:lstStyle>
            <a:lvl1pPr>
              <a:lnSpc>
                <a:spcPts val="1600"/>
              </a:lnSpc>
              <a:defRPr>
                <a:solidFill>
                  <a:schemeClr val="tx1">
                    <a:lumMod val="95000"/>
                    <a:lumOff val="5000"/>
                  </a:schemeClr>
                </a:solidFill>
              </a:defRPr>
            </a:lvl1pPr>
          </a:lstStyle>
          <a:p>
            <a:pPr lvl="0"/>
            <a:r>
              <a:rPr lang="en-GB"/>
              <a:t>Click to edit Master text styles</a:t>
            </a:r>
            <a:endParaRPr lang="en-US"/>
          </a:p>
        </p:txBody>
      </p:sp>
      <p:sp>
        <p:nvSpPr>
          <p:cNvPr id="26" name="Text Placeholder 9">
            <a:extLst>
              <a:ext uri="{FF2B5EF4-FFF2-40B4-BE49-F238E27FC236}">
                <a16:creationId xmlns:a16="http://schemas.microsoft.com/office/drawing/2014/main" id="{E9AA8061-F9CD-B141-A049-3DB4B861803A}"/>
              </a:ext>
            </a:extLst>
          </p:cNvPr>
          <p:cNvSpPr>
            <a:spLocks noGrp="1"/>
          </p:cNvSpPr>
          <p:nvPr>
            <p:ph type="body" sz="quarter" idx="12" hasCustomPrompt="1"/>
          </p:nvPr>
        </p:nvSpPr>
        <p:spPr>
          <a:xfrm>
            <a:off x="658812" y="5520481"/>
            <a:ext cx="5581651" cy="258417"/>
          </a:xfrm>
        </p:spPr>
        <p:txBody>
          <a:bodyPr vert="horz" lIns="0" tIns="0" rIns="0" bIns="0" rtlCol="0" anchor="ctr">
            <a:noAutofit/>
          </a:bodyPr>
          <a:lstStyle>
            <a:lvl1pPr>
              <a:defRPr lang="en-US" sz="1000" dirty="0">
                <a:solidFill>
                  <a:schemeClr val="tx1">
                    <a:lumMod val="50000"/>
                    <a:lumOff val="50000"/>
                  </a:schemeClr>
                </a:solidFill>
              </a:defRPr>
            </a:lvl1pPr>
          </a:lstStyle>
          <a:p>
            <a:pPr lvl="0"/>
            <a:r>
              <a:rPr lang="en-GB"/>
              <a:t>Name:</a:t>
            </a:r>
            <a:endParaRPr lang="en-US"/>
          </a:p>
        </p:txBody>
      </p:sp>
      <p:pic>
        <p:nvPicPr>
          <p:cNvPr id="3" name="Picture 2">
            <a:extLst>
              <a:ext uri="{FF2B5EF4-FFF2-40B4-BE49-F238E27FC236}">
                <a16:creationId xmlns:a16="http://schemas.microsoft.com/office/drawing/2014/main" id="{F37EFE1E-5296-584B-8849-5884A704BFD6}"/>
              </a:ext>
            </a:extLst>
          </p:cNvPr>
          <p:cNvPicPr>
            <a:picLocks noChangeAspect="1"/>
          </p:cNvPicPr>
          <p:nvPr userDrawn="1"/>
        </p:nvPicPr>
        <p:blipFill>
          <a:blip r:embed="rId2"/>
          <a:stretch>
            <a:fillRect/>
          </a:stretch>
        </p:blipFill>
        <p:spPr>
          <a:xfrm>
            <a:off x="658811" y="700683"/>
            <a:ext cx="2307330" cy="1065610"/>
          </a:xfrm>
          <a:prstGeom prst="rect">
            <a:avLst/>
          </a:prstGeom>
        </p:spPr>
      </p:pic>
    </p:spTree>
    <p:extLst>
      <p:ext uri="{BB962C8B-B14F-4D97-AF65-F5344CB8AC3E}">
        <p14:creationId xmlns:p14="http://schemas.microsoft.com/office/powerpoint/2010/main" val="340178908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49_Workflow">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32C960F-9861-3E46-976B-B03FD417223C}"/>
              </a:ext>
            </a:extLst>
          </p:cNvPr>
          <p:cNvSpPr/>
          <p:nvPr userDrawn="1"/>
        </p:nvSpPr>
        <p:spPr>
          <a:xfrm>
            <a:off x="-1" y="6562727"/>
            <a:ext cx="12179823" cy="295273"/>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ooter Placeholder 20">
            <a:extLst>
              <a:ext uri="{FF2B5EF4-FFF2-40B4-BE49-F238E27FC236}">
                <a16:creationId xmlns:a16="http://schemas.microsoft.com/office/drawing/2014/main" id="{2A4126E4-9CDF-064C-B086-43024734FA25}"/>
              </a:ext>
            </a:extLst>
          </p:cNvPr>
          <p:cNvSpPr>
            <a:spLocks noGrp="1"/>
          </p:cNvSpPr>
          <p:nvPr>
            <p:ph type="ftr" sz="quarter" idx="3"/>
          </p:nvPr>
        </p:nvSpPr>
        <p:spPr>
          <a:xfrm>
            <a:off x="658812" y="6674055"/>
            <a:ext cx="3495601" cy="134182"/>
          </a:xfrm>
          <a:prstGeom prst="rect">
            <a:avLst/>
          </a:prstGeom>
        </p:spPr>
        <p:txBody>
          <a:bodyPr vert="horz" lIns="0" tIns="0" rIns="0" bIns="0" rtlCol="0" anchor="ctr"/>
          <a:lstStyle>
            <a:lvl1pPr algn="l">
              <a:defRPr lang="en-US" sz="600" b="0" i="0" kern="1200" spc="200" baseline="0">
                <a:solidFill>
                  <a:schemeClr val="bg1">
                    <a:lumMod val="50000"/>
                  </a:schemeClr>
                </a:solidFill>
                <a:latin typeface="Effra Light" panose="020B0403020203020204" pitchFamily="34" charset="0"/>
                <a:ea typeface="Effra Light" panose="020B0403020203020204" pitchFamily="34" charset="0"/>
                <a:cs typeface="Effra Light" panose="020B0403020203020204" pitchFamily="34" charset="0"/>
              </a:defRPr>
            </a:lvl1pPr>
          </a:lstStyle>
          <a:p>
            <a:r>
              <a:rPr lang="en-GB"/>
              <a:t>Flutter International — Confidential </a:t>
            </a:r>
          </a:p>
        </p:txBody>
      </p:sp>
      <p:sp>
        <p:nvSpPr>
          <p:cNvPr id="15" name="Picture Placeholder 6">
            <a:extLst>
              <a:ext uri="{FF2B5EF4-FFF2-40B4-BE49-F238E27FC236}">
                <a16:creationId xmlns:a16="http://schemas.microsoft.com/office/drawing/2014/main" id="{E787E92F-07AB-0341-B54F-EF80604139F6}"/>
              </a:ext>
            </a:extLst>
          </p:cNvPr>
          <p:cNvSpPr>
            <a:spLocks noGrp="1"/>
          </p:cNvSpPr>
          <p:nvPr>
            <p:ph type="pic" sz="quarter" idx="13"/>
          </p:nvPr>
        </p:nvSpPr>
        <p:spPr>
          <a:xfrm>
            <a:off x="6635751" y="594712"/>
            <a:ext cx="4897438" cy="5616069"/>
          </a:xfrm>
          <a:custGeom>
            <a:avLst/>
            <a:gdLst>
              <a:gd name="connsiteX0" fmla="*/ 0 w 7503697"/>
              <a:gd name="connsiteY0" fmla="*/ 2112963 h 6859121"/>
              <a:gd name="connsiteX1" fmla="*/ 1254125 w 7503697"/>
              <a:gd name="connsiteY1" fmla="*/ 2112963 h 6859121"/>
              <a:gd name="connsiteX2" fmla="*/ 1254125 w 7503697"/>
              <a:gd name="connsiteY2" fmla="*/ 3365500 h 6859121"/>
              <a:gd name="connsiteX3" fmla="*/ 0 w 7503697"/>
              <a:gd name="connsiteY3" fmla="*/ 3365500 h 6859121"/>
              <a:gd name="connsiteX4" fmla="*/ 4513076 w 7503697"/>
              <a:gd name="connsiteY4" fmla="*/ 0 h 6859121"/>
              <a:gd name="connsiteX5" fmla="*/ 7503697 w 7503697"/>
              <a:gd name="connsiteY5" fmla="*/ 1715154 h 6859121"/>
              <a:gd name="connsiteX6" fmla="*/ 7503697 w 7503697"/>
              <a:gd name="connsiteY6" fmla="*/ 5143874 h 6859121"/>
              <a:gd name="connsiteX7" fmla="*/ 4513076 w 7503697"/>
              <a:gd name="connsiteY7" fmla="*/ 6859121 h 6859121"/>
              <a:gd name="connsiteX8" fmla="*/ 1522268 w 7503697"/>
              <a:gd name="connsiteY8" fmla="*/ 5141538 h 6859121"/>
              <a:gd name="connsiteX9" fmla="*/ 1522268 w 7503697"/>
              <a:gd name="connsiteY9" fmla="*/ 1715154 h 6859121"/>
              <a:gd name="connsiteX0" fmla="*/ 0 w 7503697"/>
              <a:gd name="connsiteY0" fmla="*/ 2112963 h 6859121"/>
              <a:gd name="connsiteX1" fmla="*/ 1254125 w 7503697"/>
              <a:gd name="connsiteY1" fmla="*/ 3365500 h 6859121"/>
              <a:gd name="connsiteX2" fmla="*/ 0 w 7503697"/>
              <a:gd name="connsiteY2" fmla="*/ 3365500 h 6859121"/>
              <a:gd name="connsiteX3" fmla="*/ 0 w 7503697"/>
              <a:gd name="connsiteY3" fmla="*/ 2112963 h 6859121"/>
              <a:gd name="connsiteX4" fmla="*/ 4513076 w 7503697"/>
              <a:gd name="connsiteY4" fmla="*/ 0 h 6859121"/>
              <a:gd name="connsiteX5" fmla="*/ 7503697 w 7503697"/>
              <a:gd name="connsiteY5" fmla="*/ 1715154 h 6859121"/>
              <a:gd name="connsiteX6" fmla="*/ 7503697 w 7503697"/>
              <a:gd name="connsiteY6" fmla="*/ 5143874 h 6859121"/>
              <a:gd name="connsiteX7" fmla="*/ 4513076 w 7503697"/>
              <a:gd name="connsiteY7" fmla="*/ 6859121 h 6859121"/>
              <a:gd name="connsiteX8" fmla="*/ 1522268 w 7503697"/>
              <a:gd name="connsiteY8" fmla="*/ 5141538 h 6859121"/>
              <a:gd name="connsiteX9" fmla="*/ 1522268 w 7503697"/>
              <a:gd name="connsiteY9" fmla="*/ 1715154 h 6859121"/>
              <a:gd name="connsiteX10" fmla="*/ 4513076 w 7503697"/>
              <a:gd name="connsiteY10" fmla="*/ 0 h 6859121"/>
              <a:gd name="connsiteX0" fmla="*/ 0 w 7503697"/>
              <a:gd name="connsiteY0" fmla="*/ 2112963 h 6859121"/>
              <a:gd name="connsiteX1" fmla="*/ 0 w 7503697"/>
              <a:gd name="connsiteY1" fmla="*/ 3365500 h 6859121"/>
              <a:gd name="connsiteX2" fmla="*/ 0 w 7503697"/>
              <a:gd name="connsiteY2" fmla="*/ 2112963 h 6859121"/>
              <a:gd name="connsiteX3" fmla="*/ 4513076 w 7503697"/>
              <a:gd name="connsiteY3" fmla="*/ 0 h 6859121"/>
              <a:gd name="connsiteX4" fmla="*/ 7503697 w 7503697"/>
              <a:gd name="connsiteY4" fmla="*/ 1715154 h 6859121"/>
              <a:gd name="connsiteX5" fmla="*/ 7503697 w 7503697"/>
              <a:gd name="connsiteY5" fmla="*/ 5143874 h 6859121"/>
              <a:gd name="connsiteX6" fmla="*/ 4513076 w 7503697"/>
              <a:gd name="connsiteY6" fmla="*/ 6859121 h 6859121"/>
              <a:gd name="connsiteX7" fmla="*/ 1522268 w 7503697"/>
              <a:gd name="connsiteY7" fmla="*/ 5141538 h 6859121"/>
              <a:gd name="connsiteX8" fmla="*/ 1522268 w 7503697"/>
              <a:gd name="connsiteY8" fmla="*/ 1715154 h 6859121"/>
              <a:gd name="connsiteX9" fmla="*/ 4513076 w 7503697"/>
              <a:gd name="connsiteY9" fmla="*/ 0 h 6859121"/>
              <a:gd name="connsiteX0" fmla="*/ 2990808 w 5981429"/>
              <a:gd name="connsiteY0" fmla="*/ 0 h 6859121"/>
              <a:gd name="connsiteX1" fmla="*/ 5981429 w 5981429"/>
              <a:gd name="connsiteY1" fmla="*/ 1715154 h 6859121"/>
              <a:gd name="connsiteX2" fmla="*/ 5981429 w 5981429"/>
              <a:gd name="connsiteY2" fmla="*/ 5143874 h 6859121"/>
              <a:gd name="connsiteX3" fmla="*/ 2990808 w 5981429"/>
              <a:gd name="connsiteY3" fmla="*/ 6859121 h 6859121"/>
              <a:gd name="connsiteX4" fmla="*/ 0 w 5981429"/>
              <a:gd name="connsiteY4" fmla="*/ 5141538 h 6859121"/>
              <a:gd name="connsiteX5" fmla="*/ 0 w 5981429"/>
              <a:gd name="connsiteY5" fmla="*/ 1715154 h 6859121"/>
              <a:gd name="connsiteX6" fmla="*/ 2990808 w 5981429"/>
              <a:gd name="connsiteY6" fmla="*/ 0 h 685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81429" h="6859121">
                <a:moveTo>
                  <a:pt x="2990808" y="0"/>
                </a:moveTo>
                <a:lnTo>
                  <a:pt x="5981429" y="1715154"/>
                </a:lnTo>
                <a:lnTo>
                  <a:pt x="5981429" y="5143874"/>
                </a:lnTo>
                <a:lnTo>
                  <a:pt x="2990808" y="6859121"/>
                </a:lnTo>
                <a:lnTo>
                  <a:pt x="0" y="5141538"/>
                </a:lnTo>
                <a:lnTo>
                  <a:pt x="0" y="1715154"/>
                </a:lnTo>
                <a:lnTo>
                  <a:pt x="2990808" y="0"/>
                </a:lnTo>
                <a:close/>
              </a:path>
            </a:pathLst>
          </a:custGeom>
          <a:pattFill prst="pct75">
            <a:fgClr>
              <a:schemeClr val="accent2"/>
            </a:fgClr>
            <a:bgClr>
              <a:schemeClr val="accent2">
                <a:lumMod val="40000"/>
                <a:lumOff val="60000"/>
              </a:schemeClr>
            </a:bgClr>
          </a:pattFill>
        </p:spPr>
        <p:txBody>
          <a:bodyPr wrap="square" anchor="ctr">
            <a:noAutofit/>
          </a:bodyPr>
          <a:lstStyle>
            <a:lvl1pPr algn="ctr">
              <a:defRPr sz="800">
                <a:solidFill>
                  <a:schemeClr val="bg1"/>
                </a:solidFill>
              </a:defRPr>
            </a:lvl1pPr>
          </a:lstStyle>
          <a:p>
            <a:endParaRPr lang="en-US"/>
          </a:p>
        </p:txBody>
      </p:sp>
      <p:sp>
        <p:nvSpPr>
          <p:cNvPr id="21" name="Rectangle 20">
            <a:extLst>
              <a:ext uri="{FF2B5EF4-FFF2-40B4-BE49-F238E27FC236}">
                <a16:creationId xmlns:a16="http://schemas.microsoft.com/office/drawing/2014/main" id="{B47A8835-653B-FC40-B24A-B9BAFA60C441}"/>
              </a:ext>
            </a:extLst>
          </p:cNvPr>
          <p:cNvSpPr/>
          <p:nvPr userDrawn="1"/>
        </p:nvSpPr>
        <p:spPr>
          <a:xfrm>
            <a:off x="-1" y="6562725"/>
            <a:ext cx="12179823" cy="286993"/>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ooter Placeholder 20">
            <a:extLst>
              <a:ext uri="{FF2B5EF4-FFF2-40B4-BE49-F238E27FC236}">
                <a16:creationId xmlns:a16="http://schemas.microsoft.com/office/drawing/2014/main" id="{5A3E0B65-CA2C-1B49-8DD9-DC59490FE491}"/>
              </a:ext>
            </a:extLst>
          </p:cNvPr>
          <p:cNvSpPr txBox="1">
            <a:spLocks/>
          </p:cNvSpPr>
          <p:nvPr userDrawn="1"/>
        </p:nvSpPr>
        <p:spPr>
          <a:xfrm>
            <a:off x="658812" y="6639130"/>
            <a:ext cx="3495601" cy="134182"/>
          </a:xfrm>
          <a:prstGeom prst="rect">
            <a:avLst/>
          </a:prstGeom>
        </p:spPr>
        <p:txBody>
          <a:bodyPr vert="horz" lIns="0" tIns="36000" rIns="0" bIns="0" rtlCol="0" anchor="ctr"/>
          <a:lstStyle>
            <a:defPPr>
              <a:defRPr lang="en-US"/>
            </a:defPPr>
            <a:lvl1pPr marL="0" algn="l" defTabSz="914377" rtl="0" eaLnBrk="1" latinLnBrk="0" hangingPunct="1">
              <a:lnSpc>
                <a:spcPts val="600"/>
              </a:lnSpc>
              <a:defRPr lang="en-US" sz="600" b="0" i="0" kern="1200" spc="200" baseline="0">
                <a:solidFill>
                  <a:schemeClr val="bg1">
                    <a:lumMod val="50000"/>
                  </a:schemeClr>
                </a:solidFill>
                <a:latin typeface="Effra Light" panose="020B0403020203020204" pitchFamily="34" charset="0"/>
                <a:ea typeface="Effra Light" panose="020B0403020203020204" pitchFamily="34" charset="0"/>
                <a:cs typeface="Effra Light" panose="020B0403020203020204" pitchFamily="34" charset="0"/>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r>
              <a:rPr lang="en-GB"/>
              <a:t>Flutter International — Confidential </a:t>
            </a:r>
          </a:p>
        </p:txBody>
      </p:sp>
      <p:sp>
        <p:nvSpPr>
          <p:cNvPr id="23" name="Title 4">
            <a:extLst>
              <a:ext uri="{FF2B5EF4-FFF2-40B4-BE49-F238E27FC236}">
                <a16:creationId xmlns:a16="http://schemas.microsoft.com/office/drawing/2014/main" id="{1BD7D62A-1B9C-B740-ADA0-07A5BF2C002D}"/>
              </a:ext>
            </a:extLst>
          </p:cNvPr>
          <p:cNvSpPr>
            <a:spLocks noGrp="1"/>
          </p:cNvSpPr>
          <p:nvPr>
            <p:ph type="title" hasCustomPrompt="1"/>
          </p:nvPr>
        </p:nvSpPr>
        <p:spPr>
          <a:xfrm>
            <a:off x="658811" y="2302921"/>
            <a:ext cx="5581652" cy="2229726"/>
          </a:xfrm>
        </p:spPr>
        <p:txBody>
          <a:bodyPr anchor="b"/>
          <a:lstStyle>
            <a:lvl1pPr>
              <a:lnSpc>
                <a:spcPts val="3800"/>
              </a:lnSpc>
              <a:defRPr sz="3600"/>
            </a:lvl1pPr>
          </a:lstStyle>
          <a:p>
            <a:r>
              <a:rPr lang="en-GB"/>
              <a:t>Click to edit title</a:t>
            </a:r>
            <a:br>
              <a:rPr lang="en-GB"/>
            </a:br>
            <a:r>
              <a:rPr lang="en-GB"/>
              <a:t>style 2 Lines</a:t>
            </a:r>
            <a:endParaRPr lang="en-US"/>
          </a:p>
        </p:txBody>
      </p:sp>
      <p:cxnSp>
        <p:nvCxnSpPr>
          <p:cNvPr id="24" name="Straight Connector 23">
            <a:extLst>
              <a:ext uri="{FF2B5EF4-FFF2-40B4-BE49-F238E27FC236}">
                <a16:creationId xmlns:a16="http://schemas.microsoft.com/office/drawing/2014/main" id="{05707BFD-7D57-B848-91E1-99064A1B4B1C}"/>
              </a:ext>
            </a:extLst>
          </p:cNvPr>
          <p:cNvCxnSpPr>
            <a:cxnSpLocks/>
          </p:cNvCxnSpPr>
          <p:nvPr userDrawn="1"/>
        </p:nvCxnSpPr>
        <p:spPr>
          <a:xfrm>
            <a:off x="658812" y="4675575"/>
            <a:ext cx="5581651"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5" name="Text Placeholder 9">
            <a:extLst>
              <a:ext uri="{FF2B5EF4-FFF2-40B4-BE49-F238E27FC236}">
                <a16:creationId xmlns:a16="http://schemas.microsoft.com/office/drawing/2014/main" id="{500182F9-EDBA-3243-8C23-CBF7B3930BB9}"/>
              </a:ext>
            </a:extLst>
          </p:cNvPr>
          <p:cNvSpPr>
            <a:spLocks noGrp="1"/>
          </p:cNvSpPr>
          <p:nvPr>
            <p:ph type="body" sz="quarter" idx="11"/>
          </p:nvPr>
        </p:nvSpPr>
        <p:spPr>
          <a:xfrm>
            <a:off x="658812" y="4909651"/>
            <a:ext cx="5581651" cy="258417"/>
          </a:xfrm>
        </p:spPr>
        <p:txBody>
          <a:bodyPr anchor="b"/>
          <a:lstStyle>
            <a:lvl1pPr>
              <a:lnSpc>
                <a:spcPts val="1600"/>
              </a:lnSpc>
              <a:defRPr>
                <a:solidFill>
                  <a:schemeClr val="tx1">
                    <a:lumMod val="95000"/>
                    <a:lumOff val="5000"/>
                  </a:schemeClr>
                </a:solidFill>
              </a:defRPr>
            </a:lvl1pPr>
          </a:lstStyle>
          <a:p>
            <a:pPr lvl="0"/>
            <a:r>
              <a:rPr lang="en-GB"/>
              <a:t>Click to edit Master text styles</a:t>
            </a:r>
            <a:endParaRPr lang="en-US"/>
          </a:p>
        </p:txBody>
      </p:sp>
      <p:sp>
        <p:nvSpPr>
          <p:cNvPr id="26" name="Text Placeholder 9">
            <a:extLst>
              <a:ext uri="{FF2B5EF4-FFF2-40B4-BE49-F238E27FC236}">
                <a16:creationId xmlns:a16="http://schemas.microsoft.com/office/drawing/2014/main" id="{E9AA8061-F9CD-B141-A049-3DB4B861803A}"/>
              </a:ext>
            </a:extLst>
          </p:cNvPr>
          <p:cNvSpPr>
            <a:spLocks noGrp="1"/>
          </p:cNvSpPr>
          <p:nvPr>
            <p:ph type="body" sz="quarter" idx="12" hasCustomPrompt="1"/>
          </p:nvPr>
        </p:nvSpPr>
        <p:spPr>
          <a:xfrm>
            <a:off x="658812" y="5402143"/>
            <a:ext cx="5581651" cy="258417"/>
          </a:xfrm>
        </p:spPr>
        <p:txBody>
          <a:bodyPr vert="horz" lIns="0" tIns="0" rIns="0" bIns="0" rtlCol="0" anchor="ctr">
            <a:noAutofit/>
          </a:bodyPr>
          <a:lstStyle>
            <a:lvl1pPr>
              <a:defRPr lang="en-US" sz="1000" dirty="0">
                <a:solidFill>
                  <a:schemeClr val="tx1">
                    <a:lumMod val="50000"/>
                    <a:lumOff val="50000"/>
                  </a:schemeClr>
                </a:solidFill>
              </a:defRPr>
            </a:lvl1pPr>
          </a:lstStyle>
          <a:p>
            <a:pPr lvl="0"/>
            <a:r>
              <a:rPr lang="en-GB"/>
              <a:t>Name:</a:t>
            </a:r>
            <a:endParaRPr lang="en-US"/>
          </a:p>
        </p:txBody>
      </p:sp>
      <p:pic>
        <p:nvPicPr>
          <p:cNvPr id="19" name="Picture 18">
            <a:extLst>
              <a:ext uri="{FF2B5EF4-FFF2-40B4-BE49-F238E27FC236}">
                <a16:creationId xmlns:a16="http://schemas.microsoft.com/office/drawing/2014/main" id="{F8725C41-B5AE-AE4D-846B-DCD392240175}"/>
              </a:ext>
            </a:extLst>
          </p:cNvPr>
          <p:cNvPicPr>
            <a:picLocks noChangeAspect="1"/>
          </p:cNvPicPr>
          <p:nvPr userDrawn="1"/>
        </p:nvPicPr>
        <p:blipFill>
          <a:blip r:embed="rId2"/>
          <a:stretch>
            <a:fillRect/>
          </a:stretch>
        </p:blipFill>
        <p:spPr>
          <a:xfrm>
            <a:off x="658811" y="727119"/>
            <a:ext cx="2307330" cy="1155154"/>
          </a:xfrm>
          <a:prstGeom prst="rect">
            <a:avLst/>
          </a:prstGeom>
        </p:spPr>
      </p:pic>
      <p:sp>
        <p:nvSpPr>
          <p:cNvPr id="20" name="Picture Placeholder 6">
            <a:extLst>
              <a:ext uri="{FF2B5EF4-FFF2-40B4-BE49-F238E27FC236}">
                <a16:creationId xmlns:a16="http://schemas.microsoft.com/office/drawing/2014/main" id="{70CCE1E0-C729-1447-B179-C0919C254FE5}"/>
              </a:ext>
            </a:extLst>
          </p:cNvPr>
          <p:cNvSpPr>
            <a:spLocks noGrp="1"/>
          </p:cNvSpPr>
          <p:nvPr>
            <p:ph type="pic" sz="quarter" idx="14"/>
          </p:nvPr>
        </p:nvSpPr>
        <p:spPr>
          <a:xfrm>
            <a:off x="10629317" y="437046"/>
            <a:ext cx="903872" cy="1036503"/>
          </a:xfrm>
          <a:custGeom>
            <a:avLst/>
            <a:gdLst>
              <a:gd name="connsiteX0" fmla="*/ 0 w 7503697"/>
              <a:gd name="connsiteY0" fmla="*/ 2112963 h 6859121"/>
              <a:gd name="connsiteX1" fmla="*/ 1254125 w 7503697"/>
              <a:gd name="connsiteY1" fmla="*/ 2112963 h 6859121"/>
              <a:gd name="connsiteX2" fmla="*/ 1254125 w 7503697"/>
              <a:gd name="connsiteY2" fmla="*/ 3365500 h 6859121"/>
              <a:gd name="connsiteX3" fmla="*/ 0 w 7503697"/>
              <a:gd name="connsiteY3" fmla="*/ 3365500 h 6859121"/>
              <a:gd name="connsiteX4" fmla="*/ 4513076 w 7503697"/>
              <a:gd name="connsiteY4" fmla="*/ 0 h 6859121"/>
              <a:gd name="connsiteX5" fmla="*/ 7503697 w 7503697"/>
              <a:gd name="connsiteY5" fmla="*/ 1715154 h 6859121"/>
              <a:gd name="connsiteX6" fmla="*/ 7503697 w 7503697"/>
              <a:gd name="connsiteY6" fmla="*/ 5143874 h 6859121"/>
              <a:gd name="connsiteX7" fmla="*/ 4513076 w 7503697"/>
              <a:gd name="connsiteY7" fmla="*/ 6859121 h 6859121"/>
              <a:gd name="connsiteX8" fmla="*/ 1522268 w 7503697"/>
              <a:gd name="connsiteY8" fmla="*/ 5141538 h 6859121"/>
              <a:gd name="connsiteX9" fmla="*/ 1522268 w 7503697"/>
              <a:gd name="connsiteY9" fmla="*/ 1715154 h 6859121"/>
              <a:gd name="connsiteX0" fmla="*/ 0 w 7503697"/>
              <a:gd name="connsiteY0" fmla="*/ 2112963 h 6859121"/>
              <a:gd name="connsiteX1" fmla="*/ 1254125 w 7503697"/>
              <a:gd name="connsiteY1" fmla="*/ 3365500 h 6859121"/>
              <a:gd name="connsiteX2" fmla="*/ 0 w 7503697"/>
              <a:gd name="connsiteY2" fmla="*/ 3365500 h 6859121"/>
              <a:gd name="connsiteX3" fmla="*/ 0 w 7503697"/>
              <a:gd name="connsiteY3" fmla="*/ 2112963 h 6859121"/>
              <a:gd name="connsiteX4" fmla="*/ 4513076 w 7503697"/>
              <a:gd name="connsiteY4" fmla="*/ 0 h 6859121"/>
              <a:gd name="connsiteX5" fmla="*/ 7503697 w 7503697"/>
              <a:gd name="connsiteY5" fmla="*/ 1715154 h 6859121"/>
              <a:gd name="connsiteX6" fmla="*/ 7503697 w 7503697"/>
              <a:gd name="connsiteY6" fmla="*/ 5143874 h 6859121"/>
              <a:gd name="connsiteX7" fmla="*/ 4513076 w 7503697"/>
              <a:gd name="connsiteY7" fmla="*/ 6859121 h 6859121"/>
              <a:gd name="connsiteX8" fmla="*/ 1522268 w 7503697"/>
              <a:gd name="connsiteY8" fmla="*/ 5141538 h 6859121"/>
              <a:gd name="connsiteX9" fmla="*/ 1522268 w 7503697"/>
              <a:gd name="connsiteY9" fmla="*/ 1715154 h 6859121"/>
              <a:gd name="connsiteX10" fmla="*/ 4513076 w 7503697"/>
              <a:gd name="connsiteY10" fmla="*/ 0 h 6859121"/>
              <a:gd name="connsiteX0" fmla="*/ 0 w 7503697"/>
              <a:gd name="connsiteY0" fmla="*/ 2112963 h 6859121"/>
              <a:gd name="connsiteX1" fmla="*/ 0 w 7503697"/>
              <a:gd name="connsiteY1" fmla="*/ 3365500 h 6859121"/>
              <a:gd name="connsiteX2" fmla="*/ 0 w 7503697"/>
              <a:gd name="connsiteY2" fmla="*/ 2112963 h 6859121"/>
              <a:gd name="connsiteX3" fmla="*/ 4513076 w 7503697"/>
              <a:gd name="connsiteY3" fmla="*/ 0 h 6859121"/>
              <a:gd name="connsiteX4" fmla="*/ 7503697 w 7503697"/>
              <a:gd name="connsiteY4" fmla="*/ 1715154 h 6859121"/>
              <a:gd name="connsiteX5" fmla="*/ 7503697 w 7503697"/>
              <a:gd name="connsiteY5" fmla="*/ 5143874 h 6859121"/>
              <a:gd name="connsiteX6" fmla="*/ 4513076 w 7503697"/>
              <a:gd name="connsiteY6" fmla="*/ 6859121 h 6859121"/>
              <a:gd name="connsiteX7" fmla="*/ 1522268 w 7503697"/>
              <a:gd name="connsiteY7" fmla="*/ 5141538 h 6859121"/>
              <a:gd name="connsiteX8" fmla="*/ 1522268 w 7503697"/>
              <a:gd name="connsiteY8" fmla="*/ 1715154 h 6859121"/>
              <a:gd name="connsiteX9" fmla="*/ 4513076 w 7503697"/>
              <a:gd name="connsiteY9" fmla="*/ 0 h 6859121"/>
              <a:gd name="connsiteX0" fmla="*/ 2990808 w 5981429"/>
              <a:gd name="connsiteY0" fmla="*/ 0 h 6859121"/>
              <a:gd name="connsiteX1" fmla="*/ 5981429 w 5981429"/>
              <a:gd name="connsiteY1" fmla="*/ 1715154 h 6859121"/>
              <a:gd name="connsiteX2" fmla="*/ 5981429 w 5981429"/>
              <a:gd name="connsiteY2" fmla="*/ 5143874 h 6859121"/>
              <a:gd name="connsiteX3" fmla="*/ 2990808 w 5981429"/>
              <a:gd name="connsiteY3" fmla="*/ 6859121 h 6859121"/>
              <a:gd name="connsiteX4" fmla="*/ 0 w 5981429"/>
              <a:gd name="connsiteY4" fmla="*/ 5141538 h 6859121"/>
              <a:gd name="connsiteX5" fmla="*/ 0 w 5981429"/>
              <a:gd name="connsiteY5" fmla="*/ 1715154 h 6859121"/>
              <a:gd name="connsiteX6" fmla="*/ 2990808 w 5981429"/>
              <a:gd name="connsiteY6" fmla="*/ 0 h 685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81429" h="6859121">
                <a:moveTo>
                  <a:pt x="2990808" y="0"/>
                </a:moveTo>
                <a:lnTo>
                  <a:pt x="5981429" y="1715154"/>
                </a:lnTo>
                <a:lnTo>
                  <a:pt x="5981429" y="5143874"/>
                </a:lnTo>
                <a:lnTo>
                  <a:pt x="2990808" y="6859121"/>
                </a:lnTo>
                <a:lnTo>
                  <a:pt x="0" y="5141538"/>
                </a:lnTo>
                <a:lnTo>
                  <a:pt x="0" y="1715154"/>
                </a:lnTo>
                <a:lnTo>
                  <a:pt x="2990808" y="0"/>
                </a:lnTo>
                <a:close/>
              </a:path>
            </a:pathLst>
          </a:custGeom>
          <a:pattFill prst="pct75">
            <a:fgClr>
              <a:schemeClr val="accent2"/>
            </a:fgClr>
            <a:bgClr>
              <a:schemeClr val="accent2">
                <a:lumMod val="40000"/>
                <a:lumOff val="60000"/>
              </a:schemeClr>
            </a:bgClr>
          </a:pattFill>
        </p:spPr>
        <p:txBody>
          <a:bodyPr wrap="square" anchor="ctr">
            <a:noAutofit/>
          </a:bodyPr>
          <a:lstStyle>
            <a:lvl1pPr algn="ctr">
              <a:defRPr sz="800">
                <a:solidFill>
                  <a:schemeClr val="bg1"/>
                </a:solidFill>
              </a:defRPr>
            </a:lvl1pPr>
          </a:lstStyle>
          <a:p>
            <a:endParaRPr lang="en-US"/>
          </a:p>
        </p:txBody>
      </p:sp>
      <p:sp>
        <p:nvSpPr>
          <p:cNvPr id="27" name="Picture Placeholder 6">
            <a:extLst>
              <a:ext uri="{FF2B5EF4-FFF2-40B4-BE49-F238E27FC236}">
                <a16:creationId xmlns:a16="http://schemas.microsoft.com/office/drawing/2014/main" id="{A91FC2CE-A14F-8644-838B-1AAD391EA3BB}"/>
              </a:ext>
            </a:extLst>
          </p:cNvPr>
          <p:cNvSpPr>
            <a:spLocks noGrp="1"/>
          </p:cNvSpPr>
          <p:nvPr>
            <p:ph type="pic" sz="quarter" idx="15"/>
          </p:nvPr>
        </p:nvSpPr>
        <p:spPr>
          <a:xfrm>
            <a:off x="6627682" y="5329445"/>
            <a:ext cx="922015" cy="1057308"/>
          </a:xfrm>
          <a:custGeom>
            <a:avLst/>
            <a:gdLst>
              <a:gd name="connsiteX0" fmla="*/ 0 w 7503697"/>
              <a:gd name="connsiteY0" fmla="*/ 2112963 h 6859121"/>
              <a:gd name="connsiteX1" fmla="*/ 1254125 w 7503697"/>
              <a:gd name="connsiteY1" fmla="*/ 2112963 h 6859121"/>
              <a:gd name="connsiteX2" fmla="*/ 1254125 w 7503697"/>
              <a:gd name="connsiteY2" fmla="*/ 3365500 h 6859121"/>
              <a:gd name="connsiteX3" fmla="*/ 0 w 7503697"/>
              <a:gd name="connsiteY3" fmla="*/ 3365500 h 6859121"/>
              <a:gd name="connsiteX4" fmla="*/ 4513076 w 7503697"/>
              <a:gd name="connsiteY4" fmla="*/ 0 h 6859121"/>
              <a:gd name="connsiteX5" fmla="*/ 7503697 w 7503697"/>
              <a:gd name="connsiteY5" fmla="*/ 1715154 h 6859121"/>
              <a:gd name="connsiteX6" fmla="*/ 7503697 w 7503697"/>
              <a:gd name="connsiteY6" fmla="*/ 5143874 h 6859121"/>
              <a:gd name="connsiteX7" fmla="*/ 4513076 w 7503697"/>
              <a:gd name="connsiteY7" fmla="*/ 6859121 h 6859121"/>
              <a:gd name="connsiteX8" fmla="*/ 1522268 w 7503697"/>
              <a:gd name="connsiteY8" fmla="*/ 5141538 h 6859121"/>
              <a:gd name="connsiteX9" fmla="*/ 1522268 w 7503697"/>
              <a:gd name="connsiteY9" fmla="*/ 1715154 h 6859121"/>
              <a:gd name="connsiteX0" fmla="*/ 0 w 7503697"/>
              <a:gd name="connsiteY0" fmla="*/ 2112963 h 6859121"/>
              <a:gd name="connsiteX1" fmla="*/ 1254125 w 7503697"/>
              <a:gd name="connsiteY1" fmla="*/ 3365500 h 6859121"/>
              <a:gd name="connsiteX2" fmla="*/ 0 w 7503697"/>
              <a:gd name="connsiteY2" fmla="*/ 3365500 h 6859121"/>
              <a:gd name="connsiteX3" fmla="*/ 0 w 7503697"/>
              <a:gd name="connsiteY3" fmla="*/ 2112963 h 6859121"/>
              <a:gd name="connsiteX4" fmla="*/ 4513076 w 7503697"/>
              <a:gd name="connsiteY4" fmla="*/ 0 h 6859121"/>
              <a:gd name="connsiteX5" fmla="*/ 7503697 w 7503697"/>
              <a:gd name="connsiteY5" fmla="*/ 1715154 h 6859121"/>
              <a:gd name="connsiteX6" fmla="*/ 7503697 w 7503697"/>
              <a:gd name="connsiteY6" fmla="*/ 5143874 h 6859121"/>
              <a:gd name="connsiteX7" fmla="*/ 4513076 w 7503697"/>
              <a:gd name="connsiteY7" fmla="*/ 6859121 h 6859121"/>
              <a:gd name="connsiteX8" fmla="*/ 1522268 w 7503697"/>
              <a:gd name="connsiteY8" fmla="*/ 5141538 h 6859121"/>
              <a:gd name="connsiteX9" fmla="*/ 1522268 w 7503697"/>
              <a:gd name="connsiteY9" fmla="*/ 1715154 h 6859121"/>
              <a:gd name="connsiteX10" fmla="*/ 4513076 w 7503697"/>
              <a:gd name="connsiteY10" fmla="*/ 0 h 6859121"/>
              <a:gd name="connsiteX0" fmla="*/ 0 w 7503697"/>
              <a:gd name="connsiteY0" fmla="*/ 2112963 h 6859121"/>
              <a:gd name="connsiteX1" fmla="*/ 0 w 7503697"/>
              <a:gd name="connsiteY1" fmla="*/ 3365500 h 6859121"/>
              <a:gd name="connsiteX2" fmla="*/ 0 w 7503697"/>
              <a:gd name="connsiteY2" fmla="*/ 2112963 h 6859121"/>
              <a:gd name="connsiteX3" fmla="*/ 4513076 w 7503697"/>
              <a:gd name="connsiteY3" fmla="*/ 0 h 6859121"/>
              <a:gd name="connsiteX4" fmla="*/ 7503697 w 7503697"/>
              <a:gd name="connsiteY4" fmla="*/ 1715154 h 6859121"/>
              <a:gd name="connsiteX5" fmla="*/ 7503697 w 7503697"/>
              <a:gd name="connsiteY5" fmla="*/ 5143874 h 6859121"/>
              <a:gd name="connsiteX6" fmla="*/ 4513076 w 7503697"/>
              <a:gd name="connsiteY6" fmla="*/ 6859121 h 6859121"/>
              <a:gd name="connsiteX7" fmla="*/ 1522268 w 7503697"/>
              <a:gd name="connsiteY7" fmla="*/ 5141538 h 6859121"/>
              <a:gd name="connsiteX8" fmla="*/ 1522268 w 7503697"/>
              <a:gd name="connsiteY8" fmla="*/ 1715154 h 6859121"/>
              <a:gd name="connsiteX9" fmla="*/ 4513076 w 7503697"/>
              <a:gd name="connsiteY9" fmla="*/ 0 h 6859121"/>
              <a:gd name="connsiteX0" fmla="*/ 2990808 w 5981429"/>
              <a:gd name="connsiteY0" fmla="*/ 0 h 6859121"/>
              <a:gd name="connsiteX1" fmla="*/ 5981429 w 5981429"/>
              <a:gd name="connsiteY1" fmla="*/ 1715154 h 6859121"/>
              <a:gd name="connsiteX2" fmla="*/ 5981429 w 5981429"/>
              <a:gd name="connsiteY2" fmla="*/ 5143874 h 6859121"/>
              <a:gd name="connsiteX3" fmla="*/ 2990808 w 5981429"/>
              <a:gd name="connsiteY3" fmla="*/ 6859121 h 6859121"/>
              <a:gd name="connsiteX4" fmla="*/ 0 w 5981429"/>
              <a:gd name="connsiteY4" fmla="*/ 5141538 h 6859121"/>
              <a:gd name="connsiteX5" fmla="*/ 0 w 5981429"/>
              <a:gd name="connsiteY5" fmla="*/ 1715154 h 6859121"/>
              <a:gd name="connsiteX6" fmla="*/ 2990808 w 5981429"/>
              <a:gd name="connsiteY6" fmla="*/ 0 h 685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81429" h="6859121">
                <a:moveTo>
                  <a:pt x="2990808" y="0"/>
                </a:moveTo>
                <a:lnTo>
                  <a:pt x="5981429" y="1715154"/>
                </a:lnTo>
                <a:lnTo>
                  <a:pt x="5981429" y="5143874"/>
                </a:lnTo>
                <a:lnTo>
                  <a:pt x="2990808" y="6859121"/>
                </a:lnTo>
                <a:lnTo>
                  <a:pt x="0" y="5141538"/>
                </a:lnTo>
                <a:lnTo>
                  <a:pt x="0" y="1715154"/>
                </a:lnTo>
                <a:lnTo>
                  <a:pt x="2990808" y="0"/>
                </a:lnTo>
                <a:close/>
              </a:path>
            </a:pathLst>
          </a:custGeom>
          <a:pattFill prst="pct75">
            <a:fgClr>
              <a:schemeClr val="accent2"/>
            </a:fgClr>
            <a:bgClr>
              <a:schemeClr val="accent2">
                <a:lumMod val="40000"/>
                <a:lumOff val="60000"/>
              </a:schemeClr>
            </a:bgClr>
          </a:pattFill>
        </p:spPr>
        <p:txBody>
          <a:bodyPr wrap="square" anchor="ctr">
            <a:noAutofit/>
          </a:bodyPr>
          <a:lstStyle>
            <a:lvl1pPr algn="ctr">
              <a:defRPr sz="800">
                <a:solidFill>
                  <a:schemeClr val="bg1"/>
                </a:solidFill>
              </a:defRPr>
            </a:lvl1pPr>
          </a:lstStyle>
          <a:p>
            <a:endParaRPr lang="en-US"/>
          </a:p>
        </p:txBody>
      </p:sp>
    </p:spTree>
    <p:extLst>
      <p:ext uri="{BB962C8B-B14F-4D97-AF65-F5344CB8AC3E}">
        <p14:creationId xmlns:p14="http://schemas.microsoft.com/office/powerpoint/2010/main" val="371197993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21_Section Break Slide_1">
    <p:bg>
      <p:bgPr>
        <a:solidFill>
          <a:schemeClr val="bg1"/>
        </a:solidFill>
        <a:effectLst/>
      </p:bgPr>
    </p:bg>
    <p:spTree>
      <p:nvGrpSpPr>
        <p:cNvPr id="1" name=""/>
        <p:cNvGrpSpPr/>
        <p:nvPr/>
      </p:nvGrpSpPr>
      <p:grpSpPr>
        <a:xfrm>
          <a:off x="0" y="0"/>
          <a:ext cx="0" cy="0"/>
          <a:chOff x="0" y="0"/>
          <a:chExt cx="0" cy="0"/>
        </a:xfrm>
      </p:grpSpPr>
      <p:grpSp>
        <p:nvGrpSpPr>
          <p:cNvPr id="28" name="Graphic 69">
            <a:extLst>
              <a:ext uri="{FF2B5EF4-FFF2-40B4-BE49-F238E27FC236}">
                <a16:creationId xmlns:a16="http://schemas.microsoft.com/office/drawing/2014/main" id="{90A461A9-150D-F045-A424-8433A2BE17BC}"/>
              </a:ext>
            </a:extLst>
          </p:cNvPr>
          <p:cNvGrpSpPr/>
          <p:nvPr userDrawn="1"/>
        </p:nvGrpSpPr>
        <p:grpSpPr>
          <a:xfrm rot="10800000">
            <a:off x="6779622" y="-1"/>
            <a:ext cx="5273740" cy="6479371"/>
            <a:chOff x="8163339" y="152398"/>
            <a:chExt cx="4028660" cy="4949653"/>
          </a:xfrm>
          <a:solidFill>
            <a:schemeClr val="accent6">
              <a:lumMod val="90000"/>
            </a:schemeClr>
          </a:solidFill>
        </p:grpSpPr>
        <p:sp>
          <p:nvSpPr>
            <p:cNvPr id="29" name="Freeform 28">
              <a:extLst>
                <a:ext uri="{FF2B5EF4-FFF2-40B4-BE49-F238E27FC236}">
                  <a16:creationId xmlns:a16="http://schemas.microsoft.com/office/drawing/2014/main" id="{63042CDA-F602-AA4B-BCB7-11BEA6B221AF}"/>
                </a:ext>
              </a:extLst>
            </p:cNvPr>
            <p:cNvSpPr/>
            <p:nvPr/>
          </p:nvSpPr>
          <p:spPr>
            <a:xfrm>
              <a:off x="10127236" y="3627465"/>
              <a:ext cx="298419" cy="341458"/>
            </a:xfrm>
            <a:custGeom>
              <a:avLst/>
              <a:gdLst>
                <a:gd name="connsiteX0" fmla="*/ 0 w 298419"/>
                <a:gd name="connsiteY0" fmla="*/ 85514 h 341458"/>
                <a:gd name="connsiteX1" fmla="*/ 0 w 298419"/>
                <a:gd name="connsiteY1" fmla="*/ 255945 h 341458"/>
                <a:gd name="connsiteX2" fmla="*/ 149210 w 298419"/>
                <a:gd name="connsiteY2" fmla="*/ 341458 h 341458"/>
                <a:gd name="connsiteX3" fmla="*/ 298419 w 298419"/>
                <a:gd name="connsiteY3" fmla="*/ 255945 h 341458"/>
                <a:gd name="connsiteX4" fmla="*/ 298419 w 298419"/>
                <a:gd name="connsiteY4" fmla="*/ 85514 h 341458"/>
                <a:gd name="connsiteX5" fmla="*/ 149210 w 298419"/>
                <a:gd name="connsiteY5" fmla="*/ 0 h 341458"/>
                <a:gd name="connsiteX6" fmla="*/ 284692 w 298419"/>
                <a:gd name="connsiteY6" fmla="*/ 249390 h 341458"/>
                <a:gd name="connsiteX7" fmla="*/ 148016 w 298419"/>
                <a:gd name="connsiteY7" fmla="*/ 328348 h 341458"/>
                <a:gd name="connsiteX8" fmla="*/ 11340 w 298419"/>
                <a:gd name="connsiteY8" fmla="*/ 249390 h 341458"/>
                <a:gd name="connsiteX9" fmla="*/ 11340 w 298419"/>
                <a:gd name="connsiteY9" fmla="*/ 92069 h 341458"/>
                <a:gd name="connsiteX10" fmla="*/ 148016 w 298419"/>
                <a:gd name="connsiteY10" fmla="*/ 13110 h 341458"/>
                <a:gd name="connsiteX11" fmla="*/ 284692 w 298419"/>
                <a:gd name="connsiteY11" fmla="*/ 92069 h 341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8419" h="341458">
                  <a:moveTo>
                    <a:pt x="0" y="85514"/>
                  </a:moveTo>
                  <a:lnTo>
                    <a:pt x="0" y="255945"/>
                  </a:lnTo>
                  <a:lnTo>
                    <a:pt x="149210" y="341458"/>
                  </a:lnTo>
                  <a:lnTo>
                    <a:pt x="298419" y="255945"/>
                  </a:lnTo>
                  <a:lnTo>
                    <a:pt x="298419" y="85514"/>
                  </a:lnTo>
                  <a:lnTo>
                    <a:pt x="149210" y="0"/>
                  </a:lnTo>
                  <a:close/>
                  <a:moveTo>
                    <a:pt x="284692" y="249390"/>
                  </a:moveTo>
                  <a:lnTo>
                    <a:pt x="148016" y="328348"/>
                  </a:lnTo>
                  <a:lnTo>
                    <a:pt x="11340" y="249390"/>
                  </a:lnTo>
                  <a:lnTo>
                    <a:pt x="11340" y="92069"/>
                  </a:lnTo>
                  <a:lnTo>
                    <a:pt x="148016" y="13110"/>
                  </a:lnTo>
                  <a:lnTo>
                    <a:pt x="284692" y="92069"/>
                  </a:lnTo>
                  <a:close/>
                </a:path>
              </a:pathLst>
            </a:custGeom>
            <a:solidFill>
              <a:schemeClr val="accent6">
                <a:lumMod val="90000"/>
              </a:schemeClr>
            </a:solidFill>
            <a:ln w="29774" cap="flat">
              <a:noFill/>
              <a:prstDash val="solid"/>
              <a:miter/>
            </a:ln>
          </p:spPr>
          <p:txBody>
            <a:bodyPr rtlCol="0" anchor="ctr"/>
            <a:lstStyle/>
            <a:p>
              <a:endParaRPr lang="en-US"/>
            </a:p>
          </p:txBody>
        </p:sp>
        <p:sp>
          <p:nvSpPr>
            <p:cNvPr id="30" name="Freeform 29">
              <a:extLst>
                <a:ext uri="{FF2B5EF4-FFF2-40B4-BE49-F238E27FC236}">
                  <a16:creationId xmlns:a16="http://schemas.microsoft.com/office/drawing/2014/main" id="{2F146DA2-5631-3241-9AFF-29EB98947924}"/>
                </a:ext>
              </a:extLst>
            </p:cNvPr>
            <p:cNvSpPr/>
            <p:nvPr/>
          </p:nvSpPr>
          <p:spPr>
            <a:xfrm>
              <a:off x="9733024" y="2797656"/>
              <a:ext cx="566698" cy="654312"/>
            </a:xfrm>
            <a:custGeom>
              <a:avLst/>
              <a:gdLst>
                <a:gd name="connsiteX0" fmla="*/ 566698 w 566698"/>
                <a:gd name="connsiteY0" fmla="*/ 163280 h 654312"/>
                <a:gd name="connsiteX1" fmla="*/ 283498 w 566698"/>
                <a:gd name="connsiteY1" fmla="*/ 0 h 654312"/>
                <a:gd name="connsiteX2" fmla="*/ 0 w 566698"/>
                <a:gd name="connsiteY2" fmla="*/ 163280 h 654312"/>
                <a:gd name="connsiteX3" fmla="*/ 0 w 566698"/>
                <a:gd name="connsiteY3" fmla="*/ 491033 h 654312"/>
                <a:gd name="connsiteX4" fmla="*/ 283498 w 566698"/>
                <a:gd name="connsiteY4" fmla="*/ 654313 h 654312"/>
                <a:gd name="connsiteX5" fmla="*/ 566698 w 566698"/>
                <a:gd name="connsiteY5" fmla="*/ 491033 h 654312"/>
                <a:gd name="connsiteX6" fmla="*/ 555358 w 566698"/>
                <a:gd name="connsiteY6" fmla="*/ 483286 h 654312"/>
                <a:gd name="connsiteX7" fmla="*/ 283498 w 566698"/>
                <a:gd name="connsiteY7" fmla="*/ 640011 h 654312"/>
                <a:gd name="connsiteX8" fmla="*/ 11937 w 566698"/>
                <a:gd name="connsiteY8" fmla="*/ 483286 h 654312"/>
                <a:gd name="connsiteX9" fmla="*/ 11937 w 566698"/>
                <a:gd name="connsiteY9" fmla="*/ 169835 h 654312"/>
                <a:gd name="connsiteX10" fmla="*/ 284095 w 566698"/>
                <a:gd name="connsiteY10" fmla="*/ 13110 h 654312"/>
                <a:gd name="connsiteX11" fmla="*/ 555955 w 566698"/>
                <a:gd name="connsiteY11" fmla="*/ 169835 h 654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66698" h="654312">
                  <a:moveTo>
                    <a:pt x="566698" y="163280"/>
                  </a:moveTo>
                  <a:lnTo>
                    <a:pt x="283498" y="0"/>
                  </a:lnTo>
                  <a:lnTo>
                    <a:pt x="0" y="163280"/>
                  </a:lnTo>
                  <a:lnTo>
                    <a:pt x="0" y="491033"/>
                  </a:lnTo>
                  <a:lnTo>
                    <a:pt x="283498" y="654313"/>
                  </a:lnTo>
                  <a:lnTo>
                    <a:pt x="566698" y="491033"/>
                  </a:lnTo>
                  <a:close/>
                  <a:moveTo>
                    <a:pt x="555358" y="483286"/>
                  </a:moveTo>
                  <a:lnTo>
                    <a:pt x="283498" y="640011"/>
                  </a:lnTo>
                  <a:lnTo>
                    <a:pt x="11937" y="483286"/>
                  </a:lnTo>
                  <a:lnTo>
                    <a:pt x="11937" y="169835"/>
                  </a:lnTo>
                  <a:lnTo>
                    <a:pt x="284095" y="13110"/>
                  </a:lnTo>
                  <a:lnTo>
                    <a:pt x="555955" y="169835"/>
                  </a:lnTo>
                  <a:close/>
                </a:path>
              </a:pathLst>
            </a:custGeom>
            <a:solidFill>
              <a:schemeClr val="accent6">
                <a:lumMod val="90000"/>
              </a:schemeClr>
            </a:solidFill>
            <a:ln w="29774" cap="flat">
              <a:noFill/>
              <a:prstDash val="solid"/>
              <a:miter/>
            </a:ln>
          </p:spPr>
          <p:txBody>
            <a:bodyPr rtlCol="0" anchor="ctr"/>
            <a:lstStyle/>
            <a:p>
              <a:endParaRPr lang="en-US"/>
            </a:p>
          </p:txBody>
        </p:sp>
        <p:sp>
          <p:nvSpPr>
            <p:cNvPr id="31" name="Freeform 30">
              <a:extLst>
                <a:ext uri="{FF2B5EF4-FFF2-40B4-BE49-F238E27FC236}">
                  <a16:creationId xmlns:a16="http://schemas.microsoft.com/office/drawing/2014/main" id="{C88F3F94-8416-1A49-B553-417E1E2651A6}"/>
                </a:ext>
              </a:extLst>
            </p:cNvPr>
            <p:cNvSpPr/>
            <p:nvPr/>
          </p:nvSpPr>
          <p:spPr>
            <a:xfrm>
              <a:off x="11633657" y="4186134"/>
              <a:ext cx="238735" cy="272927"/>
            </a:xfrm>
            <a:custGeom>
              <a:avLst/>
              <a:gdLst>
                <a:gd name="connsiteX0" fmla="*/ 119368 w 238735"/>
                <a:gd name="connsiteY0" fmla="*/ 0 h 272927"/>
                <a:gd name="connsiteX1" fmla="*/ 0 w 238735"/>
                <a:gd name="connsiteY1" fmla="*/ 68232 h 272927"/>
                <a:gd name="connsiteX2" fmla="*/ 0 w 238735"/>
                <a:gd name="connsiteY2" fmla="*/ 204696 h 272927"/>
                <a:gd name="connsiteX3" fmla="*/ 119368 w 238735"/>
                <a:gd name="connsiteY3" fmla="*/ 272928 h 272927"/>
                <a:gd name="connsiteX4" fmla="*/ 238735 w 238735"/>
                <a:gd name="connsiteY4" fmla="*/ 204696 h 272927"/>
                <a:gd name="connsiteX5" fmla="*/ 238735 w 238735"/>
                <a:gd name="connsiteY5" fmla="*/ 68232 h 272927"/>
                <a:gd name="connsiteX6" fmla="*/ 226500 w 238735"/>
                <a:gd name="connsiteY6" fmla="*/ 198141 h 272927"/>
                <a:gd name="connsiteX7" fmla="*/ 119368 w 238735"/>
                <a:gd name="connsiteY7" fmla="*/ 259818 h 272927"/>
                <a:gd name="connsiteX8" fmla="*/ 12235 w 238735"/>
                <a:gd name="connsiteY8" fmla="*/ 197247 h 272927"/>
                <a:gd name="connsiteX9" fmla="*/ 12235 w 238735"/>
                <a:gd name="connsiteY9" fmla="*/ 73893 h 272927"/>
                <a:gd name="connsiteX10" fmla="*/ 119368 w 238735"/>
                <a:gd name="connsiteY10" fmla="*/ 12216 h 272927"/>
                <a:gd name="connsiteX11" fmla="*/ 226500 w 238735"/>
                <a:gd name="connsiteY11" fmla="*/ 73893 h 272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735" h="272927">
                  <a:moveTo>
                    <a:pt x="119368" y="0"/>
                  </a:moveTo>
                  <a:lnTo>
                    <a:pt x="0" y="68232"/>
                  </a:lnTo>
                  <a:lnTo>
                    <a:pt x="0" y="204696"/>
                  </a:lnTo>
                  <a:lnTo>
                    <a:pt x="119368" y="272928"/>
                  </a:lnTo>
                  <a:lnTo>
                    <a:pt x="238735" y="204696"/>
                  </a:lnTo>
                  <a:lnTo>
                    <a:pt x="238735" y="68232"/>
                  </a:lnTo>
                  <a:close/>
                  <a:moveTo>
                    <a:pt x="226500" y="198141"/>
                  </a:moveTo>
                  <a:lnTo>
                    <a:pt x="119368" y="259818"/>
                  </a:lnTo>
                  <a:lnTo>
                    <a:pt x="12235" y="197247"/>
                  </a:lnTo>
                  <a:lnTo>
                    <a:pt x="12235" y="73893"/>
                  </a:lnTo>
                  <a:lnTo>
                    <a:pt x="119368" y="12216"/>
                  </a:lnTo>
                  <a:lnTo>
                    <a:pt x="226500" y="73893"/>
                  </a:lnTo>
                  <a:close/>
                </a:path>
              </a:pathLst>
            </a:custGeom>
            <a:solidFill>
              <a:schemeClr val="accent6">
                <a:lumMod val="90000"/>
              </a:schemeClr>
            </a:solidFill>
            <a:ln w="29774" cap="flat">
              <a:noFill/>
              <a:prstDash val="solid"/>
              <a:miter/>
            </a:ln>
          </p:spPr>
          <p:txBody>
            <a:bodyPr rtlCol="0" anchor="ctr"/>
            <a:lstStyle/>
            <a:p>
              <a:endParaRPr lang="en-US"/>
            </a:p>
          </p:txBody>
        </p:sp>
        <p:sp>
          <p:nvSpPr>
            <p:cNvPr id="32" name="Freeform 31">
              <a:extLst>
                <a:ext uri="{FF2B5EF4-FFF2-40B4-BE49-F238E27FC236}">
                  <a16:creationId xmlns:a16="http://schemas.microsoft.com/office/drawing/2014/main" id="{A968A1B7-2B0E-CC49-9583-E998BED0F037}"/>
                </a:ext>
              </a:extLst>
            </p:cNvPr>
            <p:cNvSpPr/>
            <p:nvPr/>
          </p:nvSpPr>
          <p:spPr>
            <a:xfrm>
              <a:off x="10995040" y="1711902"/>
              <a:ext cx="194271" cy="224957"/>
            </a:xfrm>
            <a:custGeom>
              <a:avLst/>
              <a:gdLst>
                <a:gd name="connsiteX0" fmla="*/ 0 w 194271"/>
                <a:gd name="connsiteY0" fmla="*/ 56016 h 224957"/>
                <a:gd name="connsiteX1" fmla="*/ 0 w 194271"/>
                <a:gd name="connsiteY1" fmla="*/ 168643 h 224957"/>
                <a:gd name="connsiteX2" fmla="*/ 97285 w 194271"/>
                <a:gd name="connsiteY2" fmla="*/ 224957 h 224957"/>
                <a:gd name="connsiteX3" fmla="*/ 194271 w 194271"/>
                <a:gd name="connsiteY3" fmla="*/ 168643 h 224957"/>
                <a:gd name="connsiteX4" fmla="*/ 194271 w 194271"/>
                <a:gd name="connsiteY4" fmla="*/ 56016 h 224957"/>
                <a:gd name="connsiteX5" fmla="*/ 97285 w 194271"/>
                <a:gd name="connsiteY5" fmla="*/ 0 h 224957"/>
                <a:gd name="connsiteX6" fmla="*/ 182334 w 194271"/>
                <a:gd name="connsiteY6" fmla="*/ 161492 h 224957"/>
                <a:gd name="connsiteX7" fmla="*/ 96688 w 194271"/>
                <a:gd name="connsiteY7" fmla="*/ 211251 h 224957"/>
                <a:gd name="connsiteX8" fmla="*/ 10743 w 194271"/>
                <a:gd name="connsiteY8" fmla="*/ 161492 h 224957"/>
                <a:gd name="connsiteX9" fmla="*/ 10743 w 194271"/>
                <a:gd name="connsiteY9" fmla="*/ 62571 h 224957"/>
                <a:gd name="connsiteX10" fmla="*/ 96688 w 194271"/>
                <a:gd name="connsiteY10" fmla="*/ 13110 h 224957"/>
                <a:gd name="connsiteX11" fmla="*/ 182334 w 194271"/>
                <a:gd name="connsiteY11" fmla="*/ 62571 h 224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4271" h="224957">
                  <a:moveTo>
                    <a:pt x="0" y="56016"/>
                  </a:moveTo>
                  <a:lnTo>
                    <a:pt x="0" y="168643"/>
                  </a:lnTo>
                  <a:lnTo>
                    <a:pt x="97285" y="224957"/>
                  </a:lnTo>
                  <a:lnTo>
                    <a:pt x="194271" y="168643"/>
                  </a:lnTo>
                  <a:lnTo>
                    <a:pt x="194271" y="56016"/>
                  </a:lnTo>
                  <a:lnTo>
                    <a:pt x="97285" y="0"/>
                  </a:lnTo>
                  <a:close/>
                  <a:moveTo>
                    <a:pt x="182334" y="161492"/>
                  </a:moveTo>
                  <a:lnTo>
                    <a:pt x="96688" y="211251"/>
                  </a:lnTo>
                  <a:lnTo>
                    <a:pt x="10743" y="161492"/>
                  </a:lnTo>
                  <a:lnTo>
                    <a:pt x="10743" y="62571"/>
                  </a:lnTo>
                  <a:lnTo>
                    <a:pt x="96688" y="13110"/>
                  </a:lnTo>
                  <a:lnTo>
                    <a:pt x="182334" y="62571"/>
                  </a:lnTo>
                  <a:close/>
                </a:path>
              </a:pathLst>
            </a:custGeom>
            <a:solidFill>
              <a:schemeClr val="accent6">
                <a:lumMod val="90000"/>
              </a:schemeClr>
            </a:solidFill>
            <a:ln w="29774" cap="flat">
              <a:noFill/>
              <a:prstDash val="solid"/>
              <a:miter/>
            </a:ln>
          </p:spPr>
          <p:txBody>
            <a:bodyPr rtlCol="0" anchor="ctr"/>
            <a:lstStyle/>
            <a:p>
              <a:endParaRPr lang="en-US"/>
            </a:p>
          </p:txBody>
        </p:sp>
        <p:sp>
          <p:nvSpPr>
            <p:cNvPr id="34" name="Freeform 33">
              <a:extLst>
                <a:ext uri="{FF2B5EF4-FFF2-40B4-BE49-F238E27FC236}">
                  <a16:creationId xmlns:a16="http://schemas.microsoft.com/office/drawing/2014/main" id="{8ED72C3A-EEDB-9249-9B38-1BB428C8E1F0}"/>
                </a:ext>
              </a:extLst>
            </p:cNvPr>
            <p:cNvSpPr/>
            <p:nvPr/>
          </p:nvSpPr>
          <p:spPr>
            <a:xfrm>
              <a:off x="9050539" y="1880546"/>
              <a:ext cx="558044" cy="643586"/>
            </a:xfrm>
            <a:custGeom>
              <a:avLst/>
              <a:gdLst>
                <a:gd name="connsiteX0" fmla="*/ 0 w 558044"/>
                <a:gd name="connsiteY0" fmla="*/ 160897 h 643586"/>
                <a:gd name="connsiteX1" fmla="*/ 0 w 558044"/>
                <a:gd name="connsiteY1" fmla="*/ 482690 h 643586"/>
                <a:gd name="connsiteX2" fmla="*/ 279022 w 558044"/>
                <a:gd name="connsiteY2" fmla="*/ 643586 h 643586"/>
                <a:gd name="connsiteX3" fmla="*/ 558044 w 558044"/>
                <a:gd name="connsiteY3" fmla="*/ 482690 h 643586"/>
                <a:gd name="connsiteX4" fmla="*/ 558044 w 558044"/>
                <a:gd name="connsiteY4" fmla="*/ 160897 h 643586"/>
                <a:gd name="connsiteX5" fmla="*/ 279022 w 558044"/>
                <a:gd name="connsiteY5" fmla="*/ 0 h 643586"/>
                <a:gd name="connsiteX6" fmla="*/ 546704 w 558044"/>
                <a:gd name="connsiteY6" fmla="*/ 476731 h 643586"/>
                <a:gd name="connsiteX7" fmla="*/ 278127 w 558044"/>
                <a:gd name="connsiteY7" fmla="*/ 631370 h 643586"/>
                <a:gd name="connsiteX8" fmla="*/ 9549 w 558044"/>
                <a:gd name="connsiteY8" fmla="*/ 476731 h 643586"/>
                <a:gd name="connsiteX9" fmla="*/ 9549 w 558044"/>
                <a:gd name="connsiteY9" fmla="*/ 167452 h 643586"/>
                <a:gd name="connsiteX10" fmla="*/ 278127 w 558044"/>
                <a:gd name="connsiteY10" fmla="*/ 13110 h 643586"/>
                <a:gd name="connsiteX11" fmla="*/ 546704 w 558044"/>
                <a:gd name="connsiteY11" fmla="*/ 167452 h 643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8044" h="643586">
                  <a:moveTo>
                    <a:pt x="0" y="160897"/>
                  </a:moveTo>
                  <a:lnTo>
                    <a:pt x="0" y="482690"/>
                  </a:lnTo>
                  <a:lnTo>
                    <a:pt x="279022" y="643586"/>
                  </a:lnTo>
                  <a:lnTo>
                    <a:pt x="558044" y="482690"/>
                  </a:lnTo>
                  <a:lnTo>
                    <a:pt x="558044" y="160897"/>
                  </a:lnTo>
                  <a:lnTo>
                    <a:pt x="279022" y="0"/>
                  </a:lnTo>
                  <a:close/>
                  <a:moveTo>
                    <a:pt x="546704" y="476731"/>
                  </a:moveTo>
                  <a:lnTo>
                    <a:pt x="278127" y="631370"/>
                  </a:lnTo>
                  <a:lnTo>
                    <a:pt x="9549" y="476731"/>
                  </a:lnTo>
                  <a:lnTo>
                    <a:pt x="9549" y="167452"/>
                  </a:lnTo>
                  <a:lnTo>
                    <a:pt x="278127" y="13110"/>
                  </a:lnTo>
                  <a:lnTo>
                    <a:pt x="546704" y="167452"/>
                  </a:lnTo>
                  <a:close/>
                </a:path>
              </a:pathLst>
            </a:custGeom>
            <a:solidFill>
              <a:schemeClr val="accent6">
                <a:lumMod val="90000"/>
              </a:schemeClr>
            </a:solidFill>
            <a:ln w="29774" cap="flat">
              <a:noFill/>
              <a:prstDash val="solid"/>
              <a:miter/>
            </a:ln>
          </p:spPr>
          <p:txBody>
            <a:bodyPr rtlCol="0" anchor="ctr"/>
            <a:lstStyle/>
            <a:p>
              <a:endParaRPr lang="en-US"/>
            </a:p>
          </p:txBody>
        </p:sp>
        <p:sp>
          <p:nvSpPr>
            <p:cNvPr id="35" name="Freeform 34">
              <a:extLst>
                <a:ext uri="{FF2B5EF4-FFF2-40B4-BE49-F238E27FC236}">
                  <a16:creationId xmlns:a16="http://schemas.microsoft.com/office/drawing/2014/main" id="{25A98F22-1AB5-3648-A842-F4F5E9EDD21D}"/>
                </a:ext>
              </a:extLst>
            </p:cNvPr>
            <p:cNvSpPr/>
            <p:nvPr/>
          </p:nvSpPr>
          <p:spPr>
            <a:xfrm>
              <a:off x="8163339" y="4202521"/>
              <a:ext cx="600718" cy="692451"/>
            </a:xfrm>
            <a:custGeom>
              <a:avLst/>
              <a:gdLst>
                <a:gd name="connsiteX0" fmla="*/ 0 w 600718"/>
                <a:gd name="connsiteY0" fmla="*/ 173113 h 692451"/>
                <a:gd name="connsiteX1" fmla="*/ 0 w 600718"/>
                <a:gd name="connsiteY1" fmla="*/ 519339 h 692451"/>
                <a:gd name="connsiteX2" fmla="*/ 300210 w 600718"/>
                <a:gd name="connsiteY2" fmla="*/ 692451 h 692451"/>
                <a:gd name="connsiteX3" fmla="*/ 600718 w 600718"/>
                <a:gd name="connsiteY3" fmla="*/ 519339 h 692451"/>
                <a:gd name="connsiteX4" fmla="*/ 600718 w 600718"/>
                <a:gd name="connsiteY4" fmla="*/ 173113 h 692451"/>
                <a:gd name="connsiteX5" fmla="*/ 300210 w 600718"/>
                <a:gd name="connsiteY5" fmla="*/ 0 h 692451"/>
                <a:gd name="connsiteX6" fmla="*/ 592661 w 600718"/>
                <a:gd name="connsiteY6" fmla="*/ 514869 h 692451"/>
                <a:gd name="connsiteX7" fmla="*/ 300210 w 600718"/>
                <a:gd name="connsiteY7" fmla="*/ 683215 h 692451"/>
                <a:gd name="connsiteX8" fmla="*/ 8057 w 600718"/>
                <a:gd name="connsiteY8" fmla="*/ 514869 h 692451"/>
                <a:gd name="connsiteX9" fmla="*/ 8057 w 600718"/>
                <a:gd name="connsiteY9" fmla="*/ 177582 h 692451"/>
                <a:gd name="connsiteX10" fmla="*/ 300210 w 600718"/>
                <a:gd name="connsiteY10" fmla="*/ 9237 h 692451"/>
                <a:gd name="connsiteX11" fmla="*/ 592661 w 600718"/>
                <a:gd name="connsiteY11" fmla="*/ 177582 h 692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0718" h="692451">
                  <a:moveTo>
                    <a:pt x="0" y="173113"/>
                  </a:moveTo>
                  <a:lnTo>
                    <a:pt x="0" y="519339"/>
                  </a:lnTo>
                  <a:lnTo>
                    <a:pt x="300210" y="692451"/>
                  </a:lnTo>
                  <a:lnTo>
                    <a:pt x="600718" y="519339"/>
                  </a:lnTo>
                  <a:lnTo>
                    <a:pt x="600718" y="173113"/>
                  </a:lnTo>
                  <a:lnTo>
                    <a:pt x="300210" y="0"/>
                  </a:lnTo>
                  <a:close/>
                  <a:moveTo>
                    <a:pt x="592661" y="514869"/>
                  </a:moveTo>
                  <a:lnTo>
                    <a:pt x="300210" y="683215"/>
                  </a:lnTo>
                  <a:lnTo>
                    <a:pt x="8057" y="514869"/>
                  </a:lnTo>
                  <a:lnTo>
                    <a:pt x="8057" y="177582"/>
                  </a:lnTo>
                  <a:lnTo>
                    <a:pt x="300210" y="9237"/>
                  </a:lnTo>
                  <a:lnTo>
                    <a:pt x="592661" y="177582"/>
                  </a:lnTo>
                  <a:close/>
                </a:path>
              </a:pathLst>
            </a:custGeom>
            <a:solidFill>
              <a:schemeClr val="accent6">
                <a:lumMod val="90000"/>
              </a:schemeClr>
            </a:solidFill>
            <a:ln w="29774" cap="flat">
              <a:noFill/>
              <a:prstDash val="solid"/>
              <a:miter/>
            </a:ln>
          </p:spPr>
          <p:txBody>
            <a:bodyPr rtlCol="0" anchor="ctr"/>
            <a:lstStyle/>
            <a:p>
              <a:endParaRPr lang="en-US"/>
            </a:p>
          </p:txBody>
        </p:sp>
        <p:sp>
          <p:nvSpPr>
            <p:cNvPr id="36" name="Freeform 35">
              <a:extLst>
                <a:ext uri="{FF2B5EF4-FFF2-40B4-BE49-F238E27FC236}">
                  <a16:creationId xmlns:a16="http://schemas.microsoft.com/office/drawing/2014/main" id="{7060C14B-AF95-0C45-B8C3-2A25F6BB9892}"/>
                </a:ext>
              </a:extLst>
            </p:cNvPr>
            <p:cNvSpPr/>
            <p:nvPr/>
          </p:nvSpPr>
          <p:spPr>
            <a:xfrm>
              <a:off x="9811210" y="152398"/>
              <a:ext cx="634439" cy="731483"/>
            </a:xfrm>
            <a:custGeom>
              <a:avLst/>
              <a:gdLst>
                <a:gd name="connsiteX0" fmla="*/ 634440 w 634439"/>
                <a:gd name="connsiteY0" fmla="*/ 548538 h 731483"/>
                <a:gd name="connsiteX1" fmla="*/ 634440 w 634439"/>
                <a:gd name="connsiteY1" fmla="*/ 182945 h 731483"/>
                <a:gd name="connsiteX2" fmla="*/ 317220 w 634439"/>
                <a:gd name="connsiteY2" fmla="*/ 0 h 731483"/>
                <a:gd name="connsiteX3" fmla="*/ 0 w 634439"/>
                <a:gd name="connsiteY3" fmla="*/ 182945 h 731483"/>
                <a:gd name="connsiteX4" fmla="*/ 0 w 634439"/>
                <a:gd name="connsiteY4" fmla="*/ 548538 h 731483"/>
                <a:gd name="connsiteX5" fmla="*/ 317220 w 634439"/>
                <a:gd name="connsiteY5" fmla="*/ 731483 h 731483"/>
                <a:gd name="connsiteX6" fmla="*/ 7759 w 634439"/>
                <a:gd name="connsiteY6" fmla="*/ 187415 h 731483"/>
                <a:gd name="connsiteX7" fmla="*/ 316921 w 634439"/>
                <a:gd name="connsiteY7" fmla="*/ 8641 h 731483"/>
                <a:gd name="connsiteX8" fmla="*/ 626382 w 634439"/>
                <a:gd name="connsiteY8" fmla="*/ 187415 h 731483"/>
                <a:gd name="connsiteX9" fmla="*/ 626382 w 634439"/>
                <a:gd name="connsiteY9" fmla="*/ 544963 h 731483"/>
                <a:gd name="connsiteX10" fmla="*/ 316921 w 634439"/>
                <a:gd name="connsiteY10" fmla="*/ 723737 h 731483"/>
                <a:gd name="connsiteX11" fmla="*/ 7759 w 634439"/>
                <a:gd name="connsiteY11" fmla="*/ 544963 h 731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34439" h="731483">
                  <a:moveTo>
                    <a:pt x="634440" y="548538"/>
                  </a:moveTo>
                  <a:lnTo>
                    <a:pt x="634440" y="182945"/>
                  </a:lnTo>
                  <a:lnTo>
                    <a:pt x="317220" y="0"/>
                  </a:lnTo>
                  <a:lnTo>
                    <a:pt x="0" y="182945"/>
                  </a:lnTo>
                  <a:lnTo>
                    <a:pt x="0" y="548538"/>
                  </a:lnTo>
                  <a:lnTo>
                    <a:pt x="317220" y="731483"/>
                  </a:lnTo>
                  <a:close/>
                  <a:moveTo>
                    <a:pt x="7759" y="187415"/>
                  </a:moveTo>
                  <a:lnTo>
                    <a:pt x="316921" y="8641"/>
                  </a:lnTo>
                  <a:lnTo>
                    <a:pt x="626382" y="187415"/>
                  </a:lnTo>
                  <a:lnTo>
                    <a:pt x="626382" y="544963"/>
                  </a:lnTo>
                  <a:lnTo>
                    <a:pt x="316921" y="723737"/>
                  </a:lnTo>
                  <a:lnTo>
                    <a:pt x="7759" y="544963"/>
                  </a:lnTo>
                  <a:close/>
                </a:path>
              </a:pathLst>
            </a:custGeom>
            <a:solidFill>
              <a:schemeClr val="accent6">
                <a:lumMod val="90000"/>
              </a:schemeClr>
            </a:solidFill>
            <a:ln w="29774" cap="flat">
              <a:noFill/>
              <a:prstDash val="solid"/>
              <a:miter/>
            </a:ln>
          </p:spPr>
          <p:txBody>
            <a:bodyPr rtlCol="0" anchor="ctr"/>
            <a:lstStyle/>
            <a:p>
              <a:endParaRPr lang="en-US"/>
            </a:p>
          </p:txBody>
        </p:sp>
        <p:sp>
          <p:nvSpPr>
            <p:cNvPr id="37" name="Freeform 36">
              <a:extLst>
                <a:ext uri="{FF2B5EF4-FFF2-40B4-BE49-F238E27FC236}">
                  <a16:creationId xmlns:a16="http://schemas.microsoft.com/office/drawing/2014/main" id="{01CCAE63-0D42-9A49-9CC9-42ED05358719}"/>
                </a:ext>
              </a:extLst>
            </p:cNvPr>
            <p:cNvSpPr/>
            <p:nvPr/>
          </p:nvSpPr>
          <p:spPr>
            <a:xfrm>
              <a:off x="10821956" y="4270455"/>
              <a:ext cx="717698" cy="831596"/>
            </a:xfrm>
            <a:custGeom>
              <a:avLst/>
              <a:gdLst>
                <a:gd name="connsiteX0" fmla="*/ 0 w 717698"/>
                <a:gd name="connsiteY0" fmla="*/ 208570 h 831596"/>
                <a:gd name="connsiteX1" fmla="*/ 0 w 717698"/>
                <a:gd name="connsiteY1" fmla="*/ 623027 h 831596"/>
                <a:gd name="connsiteX2" fmla="*/ 358103 w 717698"/>
                <a:gd name="connsiteY2" fmla="*/ 831596 h 831596"/>
                <a:gd name="connsiteX3" fmla="*/ 717699 w 717698"/>
                <a:gd name="connsiteY3" fmla="*/ 623027 h 831596"/>
                <a:gd name="connsiteX4" fmla="*/ 717699 w 717698"/>
                <a:gd name="connsiteY4" fmla="*/ 208570 h 831596"/>
                <a:gd name="connsiteX5" fmla="*/ 358103 w 717698"/>
                <a:gd name="connsiteY5" fmla="*/ 0 h 831596"/>
                <a:gd name="connsiteX6" fmla="*/ 710835 w 717698"/>
                <a:gd name="connsiteY6" fmla="*/ 619452 h 831596"/>
                <a:gd name="connsiteX7" fmla="*/ 359297 w 717698"/>
                <a:gd name="connsiteY7" fmla="*/ 822062 h 831596"/>
                <a:gd name="connsiteX8" fmla="*/ 7759 w 717698"/>
                <a:gd name="connsiteY8" fmla="*/ 619452 h 831596"/>
                <a:gd name="connsiteX9" fmla="*/ 7759 w 717698"/>
                <a:gd name="connsiteY9" fmla="*/ 213039 h 831596"/>
                <a:gd name="connsiteX10" fmla="*/ 359297 w 717698"/>
                <a:gd name="connsiteY10" fmla="*/ 10428 h 831596"/>
                <a:gd name="connsiteX11" fmla="*/ 710835 w 717698"/>
                <a:gd name="connsiteY11" fmla="*/ 213039 h 831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17698" h="831596">
                  <a:moveTo>
                    <a:pt x="0" y="208570"/>
                  </a:moveTo>
                  <a:lnTo>
                    <a:pt x="0" y="623027"/>
                  </a:lnTo>
                  <a:lnTo>
                    <a:pt x="358103" y="831596"/>
                  </a:lnTo>
                  <a:lnTo>
                    <a:pt x="717699" y="623027"/>
                  </a:lnTo>
                  <a:lnTo>
                    <a:pt x="717699" y="208570"/>
                  </a:lnTo>
                  <a:lnTo>
                    <a:pt x="358103" y="0"/>
                  </a:lnTo>
                  <a:close/>
                  <a:moveTo>
                    <a:pt x="710835" y="619452"/>
                  </a:moveTo>
                  <a:lnTo>
                    <a:pt x="359297" y="822062"/>
                  </a:lnTo>
                  <a:lnTo>
                    <a:pt x="7759" y="619452"/>
                  </a:lnTo>
                  <a:lnTo>
                    <a:pt x="7759" y="213039"/>
                  </a:lnTo>
                  <a:lnTo>
                    <a:pt x="359297" y="10428"/>
                  </a:lnTo>
                  <a:lnTo>
                    <a:pt x="710835" y="213039"/>
                  </a:lnTo>
                  <a:close/>
                </a:path>
              </a:pathLst>
            </a:custGeom>
            <a:solidFill>
              <a:schemeClr val="accent6">
                <a:lumMod val="90000"/>
              </a:schemeClr>
            </a:solidFill>
            <a:ln w="29774" cap="flat">
              <a:noFill/>
              <a:prstDash val="solid"/>
              <a:miter/>
            </a:ln>
          </p:spPr>
          <p:txBody>
            <a:bodyPr rtlCol="0" anchor="ctr"/>
            <a:lstStyle/>
            <a:p>
              <a:endParaRPr lang="en-US"/>
            </a:p>
          </p:txBody>
        </p:sp>
        <p:sp>
          <p:nvSpPr>
            <p:cNvPr id="38" name="Freeform 37">
              <a:extLst>
                <a:ext uri="{FF2B5EF4-FFF2-40B4-BE49-F238E27FC236}">
                  <a16:creationId xmlns:a16="http://schemas.microsoft.com/office/drawing/2014/main" id="{D8C6CEEF-9DF8-F442-BAC1-F4F32310BC24}"/>
                </a:ext>
              </a:extLst>
            </p:cNvPr>
            <p:cNvSpPr/>
            <p:nvPr/>
          </p:nvSpPr>
          <p:spPr>
            <a:xfrm>
              <a:off x="11380896" y="1195245"/>
              <a:ext cx="634439" cy="729993"/>
            </a:xfrm>
            <a:custGeom>
              <a:avLst/>
              <a:gdLst>
                <a:gd name="connsiteX0" fmla="*/ 634440 w 634439"/>
                <a:gd name="connsiteY0" fmla="*/ 547346 h 729993"/>
                <a:gd name="connsiteX1" fmla="*/ 634440 w 634439"/>
                <a:gd name="connsiteY1" fmla="*/ 181456 h 729993"/>
                <a:gd name="connsiteX2" fmla="*/ 317220 w 634439"/>
                <a:gd name="connsiteY2" fmla="*/ 0 h 729993"/>
                <a:gd name="connsiteX3" fmla="*/ 0 w 634439"/>
                <a:gd name="connsiteY3" fmla="*/ 182647 h 729993"/>
                <a:gd name="connsiteX4" fmla="*/ 0 w 634439"/>
                <a:gd name="connsiteY4" fmla="*/ 547346 h 729993"/>
                <a:gd name="connsiteX5" fmla="*/ 317220 w 634439"/>
                <a:gd name="connsiteY5" fmla="*/ 729994 h 729993"/>
                <a:gd name="connsiteX6" fmla="*/ 7759 w 634439"/>
                <a:gd name="connsiteY6" fmla="*/ 186223 h 729993"/>
                <a:gd name="connsiteX7" fmla="*/ 316921 w 634439"/>
                <a:gd name="connsiteY7" fmla="*/ 7449 h 729993"/>
                <a:gd name="connsiteX8" fmla="*/ 626382 w 634439"/>
                <a:gd name="connsiteY8" fmla="*/ 186223 h 729993"/>
                <a:gd name="connsiteX9" fmla="*/ 626382 w 634439"/>
                <a:gd name="connsiteY9" fmla="*/ 543771 h 729993"/>
                <a:gd name="connsiteX10" fmla="*/ 316921 w 634439"/>
                <a:gd name="connsiteY10" fmla="*/ 722545 h 729993"/>
                <a:gd name="connsiteX11" fmla="*/ 7759 w 634439"/>
                <a:gd name="connsiteY11" fmla="*/ 543771 h 729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34439" h="729993">
                  <a:moveTo>
                    <a:pt x="634440" y="547346"/>
                  </a:moveTo>
                  <a:lnTo>
                    <a:pt x="634440" y="181456"/>
                  </a:lnTo>
                  <a:lnTo>
                    <a:pt x="317220" y="0"/>
                  </a:lnTo>
                  <a:lnTo>
                    <a:pt x="0" y="182647"/>
                  </a:lnTo>
                  <a:lnTo>
                    <a:pt x="0" y="547346"/>
                  </a:lnTo>
                  <a:lnTo>
                    <a:pt x="317220" y="729994"/>
                  </a:lnTo>
                  <a:close/>
                  <a:moveTo>
                    <a:pt x="7759" y="186223"/>
                  </a:moveTo>
                  <a:lnTo>
                    <a:pt x="316921" y="7449"/>
                  </a:lnTo>
                  <a:lnTo>
                    <a:pt x="626382" y="186223"/>
                  </a:lnTo>
                  <a:lnTo>
                    <a:pt x="626382" y="543771"/>
                  </a:lnTo>
                  <a:lnTo>
                    <a:pt x="316921" y="722545"/>
                  </a:lnTo>
                  <a:lnTo>
                    <a:pt x="7759" y="543771"/>
                  </a:lnTo>
                  <a:close/>
                </a:path>
              </a:pathLst>
            </a:custGeom>
            <a:solidFill>
              <a:schemeClr val="accent6">
                <a:lumMod val="90000"/>
              </a:schemeClr>
            </a:solidFill>
            <a:ln w="29774" cap="flat">
              <a:noFill/>
              <a:prstDash val="solid"/>
              <a:miter/>
            </a:ln>
          </p:spPr>
          <p:txBody>
            <a:bodyPr rtlCol="0" anchor="ctr"/>
            <a:lstStyle/>
            <a:p>
              <a:endParaRPr lang="en-US"/>
            </a:p>
          </p:txBody>
        </p:sp>
        <p:sp>
          <p:nvSpPr>
            <p:cNvPr id="39" name="Freeform 38">
              <a:extLst>
                <a:ext uri="{FF2B5EF4-FFF2-40B4-BE49-F238E27FC236}">
                  <a16:creationId xmlns:a16="http://schemas.microsoft.com/office/drawing/2014/main" id="{4014930D-3EC8-1748-87BD-04622703B426}"/>
                </a:ext>
              </a:extLst>
            </p:cNvPr>
            <p:cNvSpPr/>
            <p:nvPr/>
          </p:nvSpPr>
          <p:spPr>
            <a:xfrm>
              <a:off x="11278836" y="1925835"/>
              <a:ext cx="329753" cy="380192"/>
            </a:xfrm>
            <a:custGeom>
              <a:avLst/>
              <a:gdLst>
                <a:gd name="connsiteX0" fmla="*/ 329753 w 329753"/>
                <a:gd name="connsiteY0" fmla="*/ 285144 h 380192"/>
                <a:gd name="connsiteX1" fmla="*/ 329753 w 329753"/>
                <a:gd name="connsiteY1" fmla="*/ 95048 h 380192"/>
                <a:gd name="connsiteX2" fmla="*/ 165026 w 329753"/>
                <a:gd name="connsiteY2" fmla="*/ 0 h 380192"/>
                <a:gd name="connsiteX3" fmla="*/ 0 w 329753"/>
                <a:gd name="connsiteY3" fmla="*/ 95048 h 380192"/>
                <a:gd name="connsiteX4" fmla="*/ 0 w 329753"/>
                <a:gd name="connsiteY4" fmla="*/ 285144 h 380192"/>
                <a:gd name="connsiteX5" fmla="*/ 165026 w 329753"/>
                <a:gd name="connsiteY5" fmla="*/ 380193 h 380192"/>
                <a:gd name="connsiteX6" fmla="*/ 1492 w 329753"/>
                <a:gd name="connsiteY6" fmla="*/ 95644 h 380192"/>
                <a:gd name="connsiteX7" fmla="*/ 165324 w 329753"/>
                <a:gd name="connsiteY7" fmla="*/ 1192 h 380192"/>
                <a:gd name="connsiteX8" fmla="*/ 329157 w 329753"/>
                <a:gd name="connsiteY8" fmla="*/ 95644 h 380192"/>
                <a:gd name="connsiteX9" fmla="*/ 329157 w 329753"/>
                <a:gd name="connsiteY9" fmla="*/ 284549 h 380192"/>
                <a:gd name="connsiteX10" fmla="*/ 165324 w 329753"/>
                <a:gd name="connsiteY10" fmla="*/ 379001 h 380192"/>
                <a:gd name="connsiteX11" fmla="*/ 1492 w 329753"/>
                <a:gd name="connsiteY11" fmla="*/ 284549 h 380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9753" h="380192">
                  <a:moveTo>
                    <a:pt x="329753" y="285144"/>
                  </a:moveTo>
                  <a:lnTo>
                    <a:pt x="329753" y="95048"/>
                  </a:lnTo>
                  <a:lnTo>
                    <a:pt x="165026" y="0"/>
                  </a:lnTo>
                  <a:lnTo>
                    <a:pt x="0" y="95048"/>
                  </a:lnTo>
                  <a:lnTo>
                    <a:pt x="0" y="285144"/>
                  </a:lnTo>
                  <a:lnTo>
                    <a:pt x="165026" y="380193"/>
                  </a:lnTo>
                  <a:close/>
                  <a:moveTo>
                    <a:pt x="1492" y="95644"/>
                  </a:moveTo>
                  <a:lnTo>
                    <a:pt x="165324" y="1192"/>
                  </a:lnTo>
                  <a:lnTo>
                    <a:pt x="329157" y="95644"/>
                  </a:lnTo>
                  <a:lnTo>
                    <a:pt x="329157" y="284549"/>
                  </a:lnTo>
                  <a:lnTo>
                    <a:pt x="165324" y="379001"/>
                  </a:lnTo>
                  <a:lnTo>
                    <a:pt x="1492" y="284549"/>
                  </a:lnTo>
                  <a:close/>
                </a:path>
              </a:pathLst>
            </a:custGeom>
            <a:solidFill>
              <a:schemeClr val="accent6">
                <a:lumMod val="90000"/>
              </a:schemeClr>
            </a:solidFill>
            <a:ln w="29774" cap="flat">
              <a:noFill/>
              <a:prstDash val="solid"/>
              <a:miter/>
            </a:ln>
          </p:spPr>
          <p:txBody>
            <a:bodyPr rtlCol="0" anchor="ctr"/>
            <a:lstStyle/>
            <a:p>
              <a:endParaRPr lang="en-US"/>
            </a:p>
          </p:txBody>
        </p:sp>
        <p:sp>
          <p:nvSpPr>
            <p:cNvPr id="40" name="Freeform 39">
              <a:extLst>
                <a:ext uri="{FF2B5EF4-FFF2-40B4-BE49-F238E27FC236}">
                  <a16:creationId xmlns:a16="http://schemas.microsoft.com/office/drawing/2014/main" id="{F71EE735-A770-194E-909B-CCCFF661623B}"/>
                </a:ext>
              </a:extLst>
            </p:cNvPr>
            <p:cNvSpPr/>
            <p:nvPr/>
          </p:nvSpPr>
          <p:spPr>
            <a:xfrm>
              <a:off x="11540252" y="2540817"/>
              <a:ext cx="651747" cy="750850"/>
            </a:xfrm>
            <a:custGeom>
              <a:avLst/>
              <a:gdLst>
                <a:gd name="connsiteX0" fmla="*/ 325575 w 651747"/>
                <a:gd name="connsiteY0" fmla="*/ 0 h 750850"/>
                <a:gd name="connsiteX1" fmla="*/ 0 w 651747"/>
                <a:gd name="connsiteY1" fmla="*/ 187713 h 750850"/>
                <a:gd name="connsiteX2" fmla="*/ 0 w 651747"/>
                <a:gd name="connsiteY2" fmla="*/ 563138 h 750850"/>
                <a:gd name="connsiteX3" fmla="*/ 325575 w 651747"/>
                <a:gd name="connsiteY3" fmla="*/ 750850 h 750850"/>
                <a:gd name="connsiteX4" fmla="*/ 651748 w 651747"/>
                <a:gd name="connsiteY4" fmla="*/ 563138 h 750850"/>
                <a:gd name="connsiteX5" fmla="*/ 651748 w 651747"/>
                <a:gd name="connsiteY5" fmla="*/ 187713 h 750850"/>
                <a:gd name="connsiteX6" fmla="*/ 651748 w 651747"/>
                <a:gd name="connsiteY6" fmla="*/ 561350 h 750850"/>
                <a:gd name="connsiteX7" fmla="*/ 327068 w 651747"/>
                <a:gd name="connsiteY7" fmla="*/ 748467 h 750850"/>
                <a:gd name="connsiteX8" fmla="*/ 1193 w 651747"/>
                <a:gd name="connsiteY8" fmla="*/ 561350 h 750850"/>
                <a:gd name="connsiteX9" fmla="*/ 1193 w 651747"/>
                <a:gd name="connsiteY9" fmla="*/ 188309 h 750850"/>
                <a:gd name="connsiteX10" fmla="*/ 325575 w 651747"/>
                <a:gd name="connsiteY10" fmla="*/ 1192 h 750850"/>
                <a:gd name="connsiteX11" fmla="*/ 651748 w 651747"/>
                <a:gd name="connsiteY11" fmla="*/ 188309 h 750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51747" h="750850">
                  <a:moveTo>
                    <a:pt x="325575" y="0"/>
                  </a:moveTo>
                  <a:lnTo>
                    <a:pt x="0" y="187713"/>
                  </a:lnTo>
                  <a:lnTo>
                    <a:pt x="0" y="563138"/>
                  </a:lnTo>
                  <a:lnTo>
                    <a:pt x="325575" y="750850"/>
                  </a:lnTo>
                  <a:lnTo>
                    <a:pt x="651748" y="563138"/>
                  </a:lnTo>
                  <a:lnTo>
                    <a:pt x="651748" y="187713"/>
                  </a:lnTo>
                  <a:close/>
                  <a:moveTo>
                    <a:pt x="651748" y="561350"/>
                  </a:moveTo>
                  <a:lnTo>
                    <a:pt x="327068" y="748467"/>
                  </a:lnTo>
                  <a:lnTo>
                    <a:pt x="1193" y="561350"/>
                  </a:lnTo>
                  <a:lnTo>
                    <a:pt x="1193" y="188309"/>
                  </a:lnTo>
                  <a:lnTo>
                    <a:pt x="325575" y="1192"/>
                  </a:lnTo>
                  <a:lnTo>
                    <a:pt x="651748" y="188309"/>
                  </a:lnTo>
                  <a:close/>
                </a:path>
              </a:pathLst>
            </a:custGeom>
            <a:solidFill>
              <a:schemeClr val="accent6">
                <a:lumMod val="90000"/>
              </a:schemeClr>
            </a:solidFill>
            <a:ln w="29774" cap="flat">
              <a:noFill/>
              <a:prstDash val="solid"/>
              <a:miter/>
            </a:ln>
          </p:spPr>
          <p:txBody>
            <a:bodyPr rtlCol="0" anchor="ctr"/>
            <a:lstStyle/>
            <a:p>
              <a:endParaRPr lang="en-US"/>
            </a:p>
          </p:txBody>
        </p:sp>
        <p:sp>
          <p:nvSpPr>
            <p:cNvPr id="41" name="Freeform 40">
              <a:extLst>
                <a:ext uri="{FF2B5EF4-FFF2-40B4-BE49-F238E27FC236}">
                  <a16:creationId xmlns:a16="http://schemas.microsoft.com/office/drawing/2014/main" id="{7080C498-A4C8-514B-A105-F29512160E74}"/>
                </a:ext>
              </a:extLst>
            </p:cNvPr>
            <p:cNvSpPr/>
            <p:nvPr/>
          </p:nvSpPr>
          <p:spPr>
            <a:xfrm>
              <a:off x="9185118" y="784994"/>
              <a:ext cx="634439" cy="730887"/>
            </a:xfrm>
            <a:custGeom>
              <a:avLst/>
              <a:gdLst>
                <a:gd name="connsiteX0" fmla="*/ 0 w 634439"/>
                <a:gd name="connsiteY0" fmla="*/ 182051 h 730887"/>
                <a:gd name="connsiteX1" fmla="*/ 0 w 634439"/>
                <a:gd name="connsiteY1" fmla="*/ 547942 h 730887"/>
                <a:gd name="connsiteX2" fmla="*/ 317220 w 634439"/>
                <a:gd name="connsiteY2" fmla="*/ 730888 h 730887"/>
                <a:gd name="connsiteX3" fmla="*/ 634440 w 634439"/>
                <a:gd name="connsiteY3" fmla="*/ 547942 h 730887"/>
                <a:gd name="connsiteX4" fmla="*/ 634440 w 634439"/>
                <a:gd name="connsiteY4" fmla="*/ 182051 h 730887"/>
                <a:gd name="connsiteX5" fmla="*/ 317220 w 634439"/>
                <a:gd name="connsiteY5" fmla="*/ 0 h 730887"/>
                <a:gd name="connsiteX6" fmla="*/ 623100 w 634439"/>
                <a:gd name="connsiteY6" fmla="*/ 541387 h 730887"/>
                <a:gd name="connsiteX7" fmla="*/ 317220 w 634439"/>
                <a:gd name="connsiteY7" fmla="*/ 717777 h 730887"/>
                <a:gd name="connsiteX8" fmla="*/ 11340 w 634439"/>
                <a:gd name="connsiteY8" fmla="*/ 541387 h 730887"/>
                <a:gd name="connsiteX9" fmla="*/ 11340 w 634439"/>
                <a:gd name="connsiteY9" fmla="*/ 188607 h 730887"/>
                <a:gd name="connsiteX10" fmla="*/ 317220 w 634439"/>
                <a:gd name="connsiteY10" fmla="*/ 12514 h 730887"/>
                <a:gd name="connsiteX11" fmla="*/ 623100 w 634439"/>
                <a:gd name="connsiteY11" fmla="*/ 188607 h 730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34439" h="730887">
                  <a:moveTo>
                    <a:pt x="0" y="182051"/>
                  </a:moveTo>
                  <a:lnTo>
                    <a:pt x="0" y="547942"/>
                  </a:lnTo>
                  <a:lnTo>
                    <a:pt x="317220" y="730888"/>
                  </a:lnTo>
                  <a:lnTo>
                    <a:pt x="634440" y="547942"/>
                  </a:lnTo>
                  <a:lnTo>
                    <a:pt x="634440" y="182051"/>
                  </a:lnTo>
                  <a:lnTo>
                    <a:pt x="317220" y="0"/>
                  </a:lnTo>
                  <a:close/>
                  <a:moveTo>
                    <a:pt x="623100" y="541387"/>
                  </a:moveTo>
                  <a:lnTo>
                    <a:pt x="317220" y="717777"/>
                  </a:lnTo>
                  <a:lnTo>
                    <a:pt x="11340" y="541387"/>
                  </a:lnTo>
                  <a:lnTo>
                    <a:pt x="11340" y="188607"/>
                  </a:lnTo>
                  <a:lnTo>
                    <a:pt x="317220" y="12514"/>
                  </a:lnTo>
                  <a:lnTo>
                    <a:pt x="623100" y="188607"/>
                  </a:lnTo>
                  <a:close/>
                </a:path>
              </a:pathLst>
            </a:custGeom>
            <a:solidFill>
              <a:schemeClr val="accent6">
                <a:lumMod val="90000"/>
              </a:schemeClr>
            </a:solidFill>
            <a:ln w="29774" cap="flat">
              <a:noFill/>
              <a:prstDash val="solid"/>
              <a:miter/>
            </a:ln>
          </p:spPr>
          <p:txBody>
            <a:bodyPr rtlCol="0" anchor="ctr"/>
            <a:lstStyle/>
            <a:p>
              <a:endParaRPr lang="en-US"/>
            </a:p>
          </p:txBody>
        </p:sp>
        <p:sp>
          <p:nvSpPr>
            <p:cNvPr id="42" name="Freeform 41">
              <a:extLst>
                <a:ext uri="{FF2B5EF4-FFF2-40B4-BE49-F238E27FC236}">
                  <a16:creationId xmlns:a16="http://schemas.microsoft.com/office/drawing/2014/main" id="{6B7374F6-081B-0D4F-98D8-8DC724CA54D0}"/>
                </a:ext>
              </a:extLst>
            </p:cNvPr>
            <p:cNvSpPr/>
            <p:nvPr/>
          </p:nvSpPr>
          <p:spPr>
            <a:xfrm>
              <a:off x="10823448" y="615720"/>
              <a:ext cx="389138" cy="448722"/>
            </a:xfrm>
            <a:custGeom>
              <a:avLst/>
              <a:gdLst>
                <a:gd name="connsiteX0" fmla="*/ 389139 w 389138"/>
                <a:gd name="connsiteY0" fmla="*/ 336691 h 448722"/>
                <a:gd name="connsiteX1" fmla="*/ 389139 w 389138"/>
                <a:gd name="connsiteY1" fmla="*/ 112330 h 448722"/>
                <a:gd name="connsiteX2" fmla="*/ 194570 w 389138"/>
                <a:gd name="connsiteY2" fmla="*/ 0 h 448722"/>
                <a:gd name="connsiteX3" fmla="*/ 0 w 389138"/>
                <a:gd name="connsiteY3" fmla="*/ 112330 h 448722"/>
                <a:gd name="connsiteX4" fmla="*/ 0 w 389138"/>
                <a:gd name="connsiteY4" fmla="*/ 336691 h 448722"/>
                <a:gd name="connsiteX5" fmla="*/ 194570 w 389138"/>
                <a:gd name="connsiteY5" fmla="*/ 448723 h 448722"/>
                <a:gd name="connsiteX6" fmla="*/ 8057 w 389138"/>
                <a:gd name="connsiteY6" fmla="*/ 116799 h 448722"/>
                <a:gd name="connsiteX7" fmla="*/ 194570 w 389138"/>
                <a:gd name="connsiteY7" fmla="*/ 9237 h 448722"/>
                <a:gd name="connsiteX8" fmla="*/ 381380 w 389138"/>
                <a:gd name="connsiteY8" fmla="*/ 116799 h 448722"/>
                <a:gd name="connsiteX9" fmla="*/ 381380 w 389138"/>
                <a:gd name="connsiteY9" fmla="*/ 331924 h 448722"/>
                <a:gd name="connsiteX10" fmla="*/ 194570 w 389138"/>
                <a:gd name="connsiteY10" fmla="*/ 439486 h 448722"/>
                <a:gd name="connsiteX11" fmla="*/ 8057 w 389138"/>
                <a:gd name="connsiteY11" fmla="*/ 331924 h 448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9138" h="448722">
                  <a:moveTo>
                    <a:pt x="389139" y="336691"/>
                  </a:moveTo>
                  <a:lnTo>
                    <a:pt x="389139" y="112330"/>
                  </a:lnTo>
                  <a:lnTo>
                    <a:pt x="194570" y="0"/>
                  </a:lnTo>
                  <a:lnTo>
                    <a:pt x="0" y="112330"/>
                  </a:lnTo>
                  <a:lnTo>
                    <a:pt x="0" y="336691"/>
                  </a:lnTo>
                  <a:lnTo>
                    <a:pt x="194570" y="448723"/>
                  </a:lnTo>
                  <a:close/>
                  <a:moveTo>
                    <a:pt x="8057" y="116799"/>
                  </a:moveTo>
                  <a:lnTo>
                    <a:pt x="194570" y="9237"/>
                  </a:lnTo>
                  <a:lnTo>
                    <a:pt x="381380" y="116799"/>
                  </a:lnTo>
                  <a:lnTo>
                    <a:pt x="381380" y="331924"/>
                  </a:lnTo>
                  <a:lnTo>
                    <a:pt x="194570" y="439486"/>
                  </a:lnTo>
                  <a:lnTo>
                    <a:pt x="8057" y="331924"/>
                  </a:lnTo>
                  <a:close/>
                </a:path>
              </a:pathLst>
            </a:custGeom>
            <a:solidFill>
              <a:schemeClr val="accent6">
                <a:lumMod val="90000"/>
              </a:schemeClr>
            </a:solidFill>
            <a:ln w="29774" cap="flat">
              <a:noFill/>
              <a:prstDash val="solid"/>
              <a:miter/>
            </a:ln>
          </p:spPr>
          <p:txBody>
            <a:bodyPr rtlCol="0" anchor="ctr"/>
            <a:lstStyle/>
            <a:p>
              <a:endParaRPr lang="en-US"/>
            </a:p>
          </p:txBody>
        </p:sp>
        <p:sp>
          <p:nvSpPr>
            <p:cNvPr id="43" name="Freeform 42">
              <a:extLst>
                <a:ext uri="{FF2B5EF4-FFF2-40B4-BE49-F238E27FC236}">
                  <a16:creationId xmlns:a16="http://schemas.microsoft.com/office/drawing/2014/main" id="{1AB80226-8F5A-934F-83C0-36AC993FFCF1}"/>
                </a:ext>
              </a:extLst>
            </p:cNvPr>
            <p:cNvSpPr/>
            <p:nvPr/>
          </p:nvSpPr>
          <p:spPr>
            <a:xfrm>
              <a:off x="10232859" y="1071925"/>
              <a:ext cx="385592" cy="443956"/>
            </a:xfrm>
            <a:custGeom>
              <a:avLst/>
              <a:gdLst>
                <a:gd name="connsiteX0" fmla="*/ 559238 w 559237"/>
                <a:gd name="connsiteY0" fmla="*/ 482988 h 643884"/>
                <a:gd name="connsiteX1" fmla="*/ 559238 w 559237"/>
                <a:gd name="connsiteY1" fmla="*/ 160897 h 643884"/>
                <a:gd name="connsiteX2" fmla="*/ 279022 w 559237"/>
                <a:gd name="connsiteY2" fmla="*/ 0 h 643884"/>
                <a:gd name="connsiteX3" fmla="*/ 0 w 559237"/>
                <a:gd name="connsiteY3" fmla="*/ 160897 h 643884"/>
                <a:gd name="connsiteX4" fmla="*/ 0 w 559237"/>
                <a:gd name="connsiteY4" fmla="*/ 482988 h 643884"/>
                <a:gd name="connsiteX5" fmla="*/ 279022 w 559237"/>
                <a:gd name="connsiteY5" fmla="*/ 643884 h 643884"/>
                <a:gd name="connsiteX6" fmla="*/ 12235 w 559237"/>
                <a:gd name="connsiteY6" fmla="*/ 167452 h 643884"/>
                <a:gd name="connsiteX7" fmla="*/ 280812 w 559237"/>
                <a:gd name="connsiteY7" fmla="*/ 13110 h 643884"/>
                <a:gd name="connsiteX8" fmla="*/ 549390 w 559237"/>
                <a:gd name="connsiteY8" fmla="*/ 167452 h 643884"/>
                <a:gd name="connsiteX9" fmla="*/ 549390 w 559237"/>
                <a:gd name="connsiteY9" fmla="*/ 476433 h 643884"/>
                <a:gd name="connsiteX10" fmla="*/ 280812 w 559237"/>
                <a:gd name="connsiteY10" fmla="*/ 630774 h 643884"/>
                <a:gd name="connsiteX11" fmla="*/ 12235 w 559237"/>
                <a:gd name="connsiteY11" fmla="*/ 476433 h 643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9237" h="643884">
                  <a:moveTo>
                    <a:pt x="559238" y="482988"/>
                  </a:moveTo>
                  <a:lnTo>
                    <a:pt x="559238" y="160897"/>
                  </a:lnTo>
                  <a:lnTo>
                    <a:pt x="279022" y="0"/>
                  </a:lnTo>
                  <a:lnTo>
                    <a:pt x="0" y="160897"/>
                  </a:lnTo>
                  <a:lnTo>
                    <a:pt x="0" y="482988"/>
                  </a:lnTo>
                  <a:lnTo>
                    <a:pt x="279022" y="643884"/>
                  </a:lnTo>
                  <a:close/>
                  <a:moveTo>
                    <a:pt x="12235" y="167452"/>
                  </a:moveTo>
                  <a:lnTo>
                    <a:pt x="280812" y="13110"/>
                  </a:lnTo>
                  <a:lnTo>
                    <a:pt x="549390" y="167452"/>
                  </a:lnTo>
                  <a:lnTo>
                    <a:pt x="549390" y="476433"/>
                  </a:lnTo>
                  <a:lnTo>
                    <a:pt x="280812" y="630774"/>
                  </a:lnTo>
                  <a:lnTo>
                    <a:pt x="12235" y="476433"/>
                  </a:lnTo>
                  <a:close/>
                </a:path>
              </a:pathLst>
            </a:custGeom>
            <a:solidFill>
              <a:schemeClr val="accent6">
                <a:lumMod val="90000"/>
              </a:schemeClr>
            </a:solidFill>
            <a:ln w="29774" cap="flat">
              <a:noFill/>
              <a:prstDash val="solid"/>
              <a:miter/>
            </a:ln>
          </p:spPr>
          <p:txBody>
            <a:bodyPr rtlCol="0" anchor="ctr"/>
            <a:lstStyle/>
            <a:p>
              <a:endParaRPr lang="en-US"/>
            </a:p>
          </p:txBody>
        </p:sp>
        <p:sp>
          <p:nvSpPr>
            <p:cNvPr id="44" name="Freeform 43">
              <a:extLst>
                <a:ext uri="{FF2B5EF4-FFF2-40B4-BE49-F238E27FC236}">
                  <a16:creationId xmlns:a16="http://schemas.microsoft.com/office/drawing/2014/main" id="{90E1F076-5C6E-A341-89C6-F8FDA34BEBB2}"/>
                </a:ext>
              </a:extLst>
            </p:cNvPr>
            <p:cNvSpPr/>
            <p:nvPr/>
          </p:nvSpPr>
          <p:spPr>
            <a:xfrm>
              <a:off x="8342390" y="2517577"/>
              <a:ext cx="786633" cy="907277"/>
            </a:xfrm>
            <a:custGeom>
              <a:avLst/>
              <a:gdLst>
                <a:gd name="connsiteX0" fmla="*/ 0 w 786633"/>
                <a:gd name="connsiteY0" fmla="*/ 227043 h 907277"/>
                <a:gd name="connsiteX1" fmla="*/ 0 w 786633"/>
                <a:gd name="connsiteY1" fmla="*/ 680533 h 907277"/>
                <a:gd name="connsiteX2" fmla="*/ 393317 w 786633"/>
                <a:gd name="connsiteY2" fmla="*/ 907278 h 907277"/>
                <a:gd name="connsiteX3" fmla="*/ 786633 w 786633"/>
                <a:gd name="connsiteY3" fmla="*/ 680533 h 907277"/>
                <a:gd name="connsiteX4" fmla="*/ 786633 w 786633"/>
                <a:gd name="connsiteY4" fmla="*/ 227043 h 907277"/>
                <a:gd name="connsiteX5" fmla="*/ 393615 w 786633"/>
                <a:gd name="connsiteY5" fmla="*/ 0 h 907277"/>
                <a:gd name="connsiteX6" fmla="*/ 775890 w 786633"/>
                <a:gd name="connsiteY6" fmla="*/ 673978 h 907277"/>
                <a:gd name="connsiteX7" fmla="*/ 393914 w 786633"/>
                <a:gd name="connsiteY7" fmla="*/ 894168 h 907277"/>
                <a:gd name="connsiteX8" fmla="*/ 11638 w 786633"/>
                <a:gd name="connsiteY8" fmla="*/ 673978 h 907277"/>
                <a:gd name="connsiteX9" fmla="*/ 11638 w 786633"/>
                <a:gd name="connsiteY9" fmla="*/ 233300 h 907277"/>
                <a:gd name="connsiteX10" fmla="*/ 393615 w 786633"/>
                <a:gd name="connsiteY10" fmla="*/ 13110 h 907277"/>
                <a:gd name="connsiteX11" fmla="*/ 775890 w 786633"/>
                <a:gd name="connsiteY11" fmla="*/ 233300 h 907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6633" h="907277">
                  <a:moveTo>
                    <a:pt x="0" y="227043"/>
                  </a:moveTo>
                  <a:lnTo>
                    <a:pt x="0" y="680533"/>
                  </a:lnTo>
                  <a:lnTo>
                    <a:pt x="393317" y="907278"/>
                  </a:lnTo>
                  <a:lnTo>
                    <a:pt x="786633" y="680533"/>
                  </a:lnTo>
                  <a:lnTo>
                    <a:pt x="786633" y="227043"/>
                  </a:lnTo>
                  <a:lnTo>
                    <a:pt x="393615" y="0"/>
                  </a:lnTo>
                  <a:close/>
                  <a:moveTo>
                    <a:pt x="775890" y="673978"/>
                  </a:moveTo>
                  <a:lnTo>
                    <a:pt x="393914" y="894168"/>
                  </a:lnTo>
                  <a:lnTo>
                    <a:pt x="11638" y="673978"/>
                  </a:lnTo>
                  <a:lnTo>
                    <a:pt x="11638" y="233300"/>
                  </a:lnTo>
                  <a:lnTo>
                    <a:pt x="393615" y="13110"/>
                  </a:lnTo>
                  <a:lnTo>
                    <a:pt x="775890" y="233300"/>
                  </a:lnTo>
                  <a:close/>
                </a:path>
              </a:pathLst>
            </a:custGeom>
            <a:solidFill>
              <a:schemeClr val="accent6">
                <a:lumMod val="90000"/>
              </a:schemeClr>
            </a:solidFill>
            <a:ln w="29774" cap="flat">
              <a:noFill/>
              <a:prstDash val="solid"/>
              <a:miter/>
            </a:ln>
          </p:spPr>
          <p:txBody>
            <a:bodyPr rtlCol="0" anchor="ctr"/>
            <a:lstStyle/>
            <a:p>
              <a:endParaRPr lang="en-US"/>
            </a:p>
          </p:txBody>
        </p:sp>
      </p:grpSp>
      <p:sp>
        <p:nvSpPr>
          <p:cNvPr id="69" name="Text Placeholder 2">
            <a:extLst>
              <a:ext uri="{FF2B5EF4-FFF2-40B4-BE49-F238E27FC236}">
                <a16:creationId xmlns:a16="http://schemas.microsoft.com/office/drawing/2014/main" id="{DFF51011-3A84-7E40-B9F2-3F5404B425CB}"/>
              </a:ext>
            </a:extLst>
          </p:cNvPr>
          <p:cNvSpPr>
            <a:spLocks noGrp="1" noChangeAspect="1"/>
          </p:cNvSpPr>
          <p:nvPr>
            <p:ph type="body" sz="quarter" idx="36" hasCustomPrompt="1"/>
          </p:nvPr>
        </p:nvSpPr>
        <p:spPr>
          <a:xfrm rot="5400000">
            <a:off x="1025833" y="1299855"/>
            <a:ext cx="888187" cy="755454"/>
          </a:xfrm>
          <a:prstGeom prst="hexagon">
            <a:avLst/>
          </a:prstGeom>
          <a:solidFill>
            <a:schemeClr val="accent6">
              <a:lumMod val="60000"/>
              <a:lumOff val="40000"/>
            </a:schemeClr>
          </a:solidFill>
        </p:spPr>
        <p:txBody>
          <a:bodyPr vert="vert270" anchor="ctr"/>
          <a:lstStyle>
            <a:lvl1pPr marL="0" algn="ctr" defTabSz="914377" rtl="0" eaLnBrk="1" latinLnBrk="0" hangingPunct="1">
              <a:lnSpc>
                <a:spcPts val="5760"/>
              </a:lnSpc>
              <a:spcAft>
                <a:spcPts val="0"/>
              </a:spcAft>
              <a:defRPr lang="en-US" sz="3600" b="1" i="0" kern="1200" dirty="0">
                <a:solidFill>
                  <a:schemeClr val="tx1"/>
                </a:solidFill>
                <a:latin typeface="Effra" panose="020B0603020203020204" pitchFamily="34" charset="0"/>
                <a:ea typeface="Effra" panose="020B0603020203020204" pitchFamily="34" charset="0"/>
                <a:cs typeface="Effra" panose="020B0603020203020204" pitchFamily="34" charset="0"/>
              </a:defRPr>
            </a:lvl1pPr>
          </a:lstStyle>
          <a:p>
            <a:pPr lvl="0"/>
            <a:r>
              <a:rPr lang="en-GB"/>
              <a:t>01</a:t>
            </a:r>
            <a:endParaRPr lang="en-US"/>
          </a:p>
        </p:txBody>
      </p:sp>
      <p:sp>
        <p:nvSpPr>
          <p:cNvPr id="70" name="Text Placeholder 2">
            <a:extLst>
              <a:ext uri="{FF2B5EF4-FFF2-40B4-BE49-F238E27FC236}">
                <a16:creationId xmlns:a16="http://schemas.microsoft.com/office/drawing/2014/main" id="{AA1E1386-9EF1-D74D-935D-4F3035087CD7}"/>
              </a:ext>
            </a:extLst>
          </p:cNvPr>
          <p:cNvSpPr>
            <a:spLocks noGrp="1" noChangeAspect="1"/>
          </p:cNvSpPr>
          <p:nvPr>
            <p:ph type="body" sz="quarter" idx="37" hasCustomPrompt="1"/>
          </p:nvPr>
        </p:nvSpPr>
        <p:spPr>
          <a:xfrm rot="5400000">
            <a:off x="1025833" y="2365847"/>
            <a:ext cx="888187" cy="755454"/>
          </a:xfrm>
          <a:prstGeom prst="hexagon">
            <a:avLst/>
          </a:prstGeom>
          <a:solidFill>
            <a:schemeClr val="accent6">
              <a:lumMod val="60000"/>
              <a:lumOff val="40000"/>
            </a:schemeClr>
          </a:solidFill>
        </p:spPr>
        <p:txBody>
          <a:bodyPr vert="vert270" anchor="ctr"/>
          <a:lstStyle>
            <a:lvl1pPr marL="0" algn="ctr" defTabSz="914377" rtl="0" eaLnBrk="1" latinLnBrk="0" hangingPunct="1">
              <a:lnSpc>
                <a:spcPts val="5760"/>
              </a:lnSpc>
              <a:spcAft>
                <a:spcPts val="0"/>
              </a:spcAft>
              <a:defRPr lang="en-US" sz="3600" b="1" i="0" kern="1200" dirty="0">
                <a:solidFill>
                  <a:schemeClr val="tx1"/>
                </a:solidFill>
                <a:latin typeface="Effra" panose="020B0603020203020204" pitchFamily="34" charset="0"/>
                <a:ea typeface="Effra" panose="020B0603020203020204" pitchFamily="34" charset="0"/>
                <a:cs typeface="Effra" panose="020B0603020203020204" pitchFamily="34" charset="0"/>
              </a:defRPr>
            </a:lvl1pPr>
          </a:lstStyle>
          <a:p>
            <a:pPr lvl="0"/>
            <a:r>
              <a:rPr lang="en-GB"/>
              <a:t>01</a:t>
            </a:r>
            <a:endParaRPr lang="en-US"/>
          </a:p>
        </p:txBody>
      </p:sp>
      <p:sp>
        <p:nvSpPr>
          <p:cNvPr id="71" name="Text Placeholder 2">
            <a:extLst>
              <a:ext uri="{FF2B5EF4-FFF2-40B4-BE49-F238E27FC236}">
                <a16:creationId xmlns:a16="http://schemas.microsoft.com/office/drawing/2014/main" id="{B9AEFF56-ED57-1249-A487-CE358E8DC005}"/>
              </a:ext>
            </a:extLst>
          </p:cNvPr>
          <p:cNvSpPr>
            <a:spLocks noGrp="1" noChangeAspect="1"/>
          </p:cNvSpPr>
          <p:nvPr>
            <p:ph type="body" sz="quarter" idx="38" hasCustomPrompt="1"/>
          </p:nvPr>
        </p:nvSpPr>
        <p:spPr>
          <a:xfrm rot="5400000">
            <a:off x="1025833" y="3431839"/>
            <a:ext cx="888187" cy="755454"/>
          </a:xfrm>
          <a:prstGeom prst="hexagon">
            <a:avLst/>
          </a:prstGeom>
          <a:solidFill>
            <a:schemeClr val="accent6">
              <a:lumMod val="60000"/>
              <a:lumOff val="40000"/>
            </a:schemeClr>
          </a:solidFill>
        </p:spPr>
        <p:txBody>
          <a:bodyPr vert="vert270" anchor="ctr"/>
          <a:lstStyle>
            <a:lvl1pPr marL="0" algn="ctr" defTabSz="914377" rtl="0" eaLnBrk="1" latinLnBrk="0" hangingPunct="1">
              <a:lnSpc>
                <a:spcPts val="5760"/>
              </a:lnSpc>
              <a:spcAft>
                <a:spcPts val="0"/>
              </a:spcAft>
              <a:defRPr lang="en-US" sz="3600" b="1" i="0" kern="1200" dirty="0">
                <a:solidFill>
                  <a:schemeClr val="tx1"/>
                </a:solidFill>
                <a:latin typeface="Effra" panose="020B0603020203020204" pitchFamily="34" charset="0"/>
                <a:ea typeface="Effra" panose="020B0603020203020204" pitchFamily="34" charset="0"/>
                <a:cs typeface="Effra" panose="020B0603020203020204" pitchFamily="34" charset="0"/>
              </a:defRPr>
            </a:lvl1pPr>
          </a:lstStyle>
          <a:p>
            <a:pPr lvl="0"/>
            <a:r>
              <a:rPr lang="en-GB"/>
              <a:t>01</a:t>
            </a:r>
            <a:endParaRPr lang="en-US"/>
          </a:p>
        </p:txBody>
      </p:sp>
      <p:sp>
        <p:nvSpPr>
          <p:cNvPr id="72" name="Text Placeholder 2">
            <a:extLst>
              <a:ext uri="{FF2B5EF4-FFF2-40B4-BE49-F238E27FC236}">
                <a16:creationId xmlns:a16="http://schemas.microsoft.com/office/drawing/2014/main" id="{D34972F0-4D44-0545-A603-8C7FD47FA911}"/>
              </a:ext>
            </a:extLst>
          </p:cNvPr>
          <p:cNvSpPr>
            <a:spLocks noGrp="1" noChangeAspect="1"/>
          </p:cNvSpPr>
          <p:nvPr>
            <p:ph type="body" sz="quarter" idx="39" hasCustomPrompt="1"/>
          </p:nvPr>
        </p:nvSpPr>
        <p:spPr>
          <a:xfrm rot="5400000">
            <a:off x="1025833" y="4497831"/>
            <a:ext cx="888187" cy="755454"/>
          </a:xfrm>
          <a:prstGeom prst="hexagon">
            <a:avLst/>
          </a:prstGeom>
          <a:solidFill>
            <a:schemeClr val="accent6">
              <a:lumMod val="60000"/>
              <a:lumOff val="40000"/>
            </a:schemeClr>
          </a:solidFill>
        </p:spPr>
        <p:txBody>
          <a:bodyPr vert="vert270" anchor="ctr"/>
          <a:lstStyle>
            <a:lvl1pPr marL="0" algn="ctr" defTabSz="914377" rtl="0" eaLnBrk="1" latinLnBrk="0" hangingPunct="1">
              <a:lnSpc>
                <a:spcPts val="5760"/>
              </a:lnSpc>
              <a:spcAft>
                <a:spcPts val="0"/>
              </a:spcAft>
              <a:defRPr lang="en-US" sz="3600" b="1" i="0" kern="1200" dirty="0">
                <a:solidFill>
                  <a:schemeClr val="tx1"/>
                </a:solidFill>
                <a:latin typeface="Effra" panose="020B0603020203020204" pitchFamily="34" charset="0"/>
                <a:ea typeface="Effra" panose="020B0603020203020204" pitchFamily="34" charset="0"/>
                <a:cs typeface="Effra" panose="020B0603020203020204" pitchFamily="34" charset="0"/>
              </a:defRPr>
            </a:lvl1pPr>
          </a:lstStyle>
          <a:p>
            <a:pPr lvl="0"/>
            <a:r>
              <a:rPr lang="en-GB"/>
              <a:t>01</a:t>
            </a:r>
            <a:endParaRPr lang="en-US"/>
          </a:p>
        </p:txBody>
      </p:sp>
      <p:sp>
        <p:nvSpPr>
          <p:cNvPr id="73" name="Text Placeholder 2">
            <a:extLst>
              <a:ext uri="{FF2B5EF4-FFF2-40B4-BE49-F238E27FC236}">
                <a16:creationId xmlns:a16="http://schemas.microsoft.com/office/drawing/2014/main" id="{DABB6CCB-75C9-6B43-91F2-C0297E2E8A17}"/>
              </a:ext>
            </a:extLst>
          </p:cNvPr>
          <p:cNvSpPr>
            <a:spLocks noGrp="1" noChangeAspect="1"/>
          </p:cNvSpPr>
          <p:nvPr>
            <p:ph type="body" sz="quarter" idx="40" hasCustomPrompt="1"/>
          </p:nvPr>
        </p:nvSpPr>
        <p:spPr>
          <a:xfrm rot="5400000">
            <a:off x="1025833" y="5563822"/>
            <a:ext cx="888187" cy="755454"/>
          </a:xfrm>
          <a:prstGeom prst="hexagon">
            <a:avLst/>
          </a:prstGeom>
          <a:solidFill>
            <a:schemeClr val="accent6">
              <a:lumMod val="60000"/>
              <a:lumOff val="40000"/>
            </a:schemeClr>
          </a:solidFill>
        </p:spPr>
        <p:txBody>
          <a:bodyPr vert="vert270" anchor="ctr"/>
          <a:lstStyle>
            <a:lvl1pPr marL="0" algn="ctr" defTabSz="914377" rtl="0" eaLnBrk="1" latinLnBrk="0" hangingPunct="1">
              <a:lnSpc>
                <a:spcPts val="5760"/>
              </a:lnSpc>
              <a:spcAft>
                <a:spcPts val="0"/>
              </a:spcAft>
              <a:defRPr lang="en-US" sz="3600" b="1" i="0" kern="1200" dirty="0">
                <a:solidFill>
                  <a:schemeClr val="tx1"/>
                </a:solidFill>
                <a:latin typeface="Effra" panose="020B0603020203020204" pitchFamily="34" charset="0"/>
                <a:ea typeface="Effra" panose="020B0603020203020204" pitchFamily="34" charset="0"/>
                <a:cs typeface="Effra" panose="020B0603020203020204" pitchFamily="34" charset="0"/>
              </a:defRPr>
            </a:lvl1pPr>
          </a:lstStyle>
          <a:p>
            <a:pPr lvl="0"/>
            <a:r>
              <a:rPr lang="en-GB"/>
              <a:t>01</a:t>
            </a:r>
            <a:endParaRPr lang="en-US"/>
          </a:p>
        </p:txBody>
      </p:sp>
      <p:sp>
        <p:nvSpPr>
          <p:cNvPr id="4" name="Text Placeholder 3">
            <a:extLst>
              <a:ext uri="{FF2B5EF4-FFF2-40B4-BE49-F238E27FC236}">
                <a16:creationId xmlns:a16="http://schemas.microsoft.com/office/drawing/2014/main" id="{C0E6BE87-486A-634B-B0B2-CCBBF913B124}"/>
              </a:ext>
            </a:extLst>
          </p:cNvPr>
          <p:cNvSpPr>
            <a:spLocks noGrp="1"/>
          </p:cNvSpPr>
          <p:nvPr>
            <p:ph type="body" sz="quarter" idx="41"/>
          </p:nvPr>
        </p:nvSpPr>
        <p:spPr>
          <a:xfrm>
            <a:off x="2025445" y="1398026"/>
            <a:ext cx="7286625" cy="561975"/>
          </a:xfrm>
          <a:noFill/>
        </p:spPr>
        <p:txBody>
          <a:bodyPr vert="horz" wrap="square" lIns="0" tIns="72000" rIns="0" bIns="0" numCol="1" spcCol="274320" rtlCol="0" anchor="ctr">
            <a:noAutofit/>
          </a:bodyPr>
          <a:lstStyle>
            <a:lvl1pPr>
              <a:lnSpc>
                <a:spcPts val="3000"/>
              </a:lnSpc>
              <a:defRPr lang="en-GB" sz="2800" b="1" smtClean="0">
                <a:solidFill>
                  <a:schemeClr val="tx1"/>
                </a:solidFill>
                <a:latin typeface="Effra" panose="020B0603020203020204" pitchFamily="34" charset="0"/>
                <a:ea typeface="+mn-ea"/>
                <a:cs typeface="Effra" panose="020B0603020203020204" pitchFamily="34" charset="0"/>
              </a:defRPr>
            </a:lvl1pPr>
            <a:lvl2pPr>
              <a:defRPr lang="en-GB" sz="2800" b="1" smtClean="0">
                <a:solidFill>
                  <a:schemeClr val="bg1"/>
                </a:solidFill>
                <a:latin typeface="Arial" panose="020B0604020202020204" pitchFamily="34" charset="0"/>
                <a:ea typeface="+mn-ea"/>
                <a:cs typeface="Arial" panose="020B0604020202020204" pitchFamily="34" charset="0"/>
              </a:defRPr>
            </a:lvl2pPr>
            <a:lvl3pPr>
              <a:defRPr lang="en-GB" sz="1600" baseline="0" smtClean="0">
                <a:solidFill>
                  <a:schemeClr val="bg1"/>
                </a:solidFill>
                <a:latin typeface="+mn-lt"/>
              </a:defRPr>
            </a:lvl3pPr>
            <a:lvl4pPr>
              <a:defRPr lang="en-GB" smtClean="0">
                <a:solidFill>
                  <a:schemeClr val="bg1"/>
                </a:solidFill>
              </a:defRPr>
            </a:lvl4pPr>
            <a:lvl5pPr>
              <a:defRPr lang="en-US" baseline="0">
                <a:solidFill>
                  <a:schemeClr val="bg1"/>
                </a:solidFill>
              </a:defRPr>
            </a:lvl5pPr>
          </a:lstStyle>
          <a:p>
            <a:pPr lvl="0">
              <a:lnSpc>
                <a:spcPct val="100000"/>
              </a:lnSpc>
              <a:buClr>
                <a:schemeClr val="accent1"/>
              </a:buClr>
              <a:buSzPct val="100000"/>
              <a:buFont typeface="+mj-lt"/>
            </a:pPr>
            <a:r>
              <a:rPr lang="en-GB"/>
              <a:t>Click to edit Master text styles</a:t>
            </a:r>
          </a:p>
        </p:txBody>
      </p:sp>
      <p:sp>
        <p:nvSpPr>
          <p:cNvPr id="22" name="Text Placeholder 3">
            <a:extLst>
              <a:ext uri="{FF2B5EF4-FFF2-40B4-BE49-F238E27FC236}">
                <a16:creationId xmlns:a16="http://schemas.microsoft.com/office/drawing/2014/main" id="{05DC7107-BDB3-D249-ACFC-0D0D7570ABA5}"/>
              </a:ext>
            </a:extLst>
          </p:cNvPr>
          <p:cNvSpPr>
            <a:spLocks noGrp="1"/>
          </p:cNvSpPr>
          <p:nvPr>
            <p:ph type="body" sz="quarter" idx="42"/>
          </p:nvPr>
        </p:nvSpPr>
        <p:spPr>
          <a:xfrm>
            <a:off x="2025445" y="3529294"/>
            <a:ext cx="7286625" cy="561975"/>
          </a:xfrm>
          <a:noFill/>
        </p:spPr>
        <p:txBody>
          <a:bodyPr vert="horz" wrap="square" lIns="0" tIns="72000" rIns="0" bIns="0" numCol="1" spcCol="274320" rtlCol="0" anchor="ctr">
            <a:noAutofit/>
          </a:bodyPr>
          <a:lstStyle>
            <a:lvl1pPr>
              <a:lnSpc>
                <a:spcPts val="3000"/>
              </a:lnSpc>
              <a:defRPr lang="en-GB" sz="2800" b="1" smtClean="0">
                <a:solidFill>
                  <a:schemeClr val="tx1"/>
                </a:solidFill>
                <a:latin typeface="Effra" panose="020B0603020203020204" pitchFamily="34" charset="0"/>
                <a:ea typeface="+mn-ea"/>
                <a:cs typeface="Effra" panose="020B0603020203020204" pitchFamily="34" charset="0"/>
              </a:defRPr>
            </a:lvl1pPr>
            <a:lvl2pPr>
              <a:defRPr lang="en-GB" sz="2800" b="1" smtClean="0">
                <a:solidFill>
                  <a:schemeClr val="bg1"/>
                </a:solidFill>
                <a:latin typeface="Arial" panose="020B0604020202020204" pitchFamily="34" charset="0"/>
                <a:ea typeface="+mn-ea"/>
                <a:cs typeface="Arial" panose="020B0604020202020204" pitchFamily="34" charset="0"/>
              </a:defRPr>
            </a:lvl2pPr>
            <a:lvl3pPr>
              <a:defRPr lang="en-GB" sz="1600" baseline="0" smtClean="0">
                <a:solidFill>
                  <a:schemeClr val="bg1"/>
                </a:solidFill>
                <a:latin typeface="+mn-lt"/>
              </a:defRPr>
            </a:lvl3pPr>
            <a:lvl4pPr>
              <a:defRPr lang="en-GB" smtClean="0">
                <a:solidFill>
                  <a:schemeClr val="bg1"/>
                </a:solidFill>
              </a:defRPr>
            </a:lvl4pPr>
            <a:lvl5pPr>
              <a:defRPr lang="en-US" baseline="0">
                <a:solidFill>
                  <a:schemeClr val="bg1"/>
                </a:solidFill>
              </a:defRPr>
            </a:lvl5pPr>
          </a:lstStyle>
          <a:p>
            <a:pPr lvl="0">
              <a:lnSpc>
                <a:spcPct val="100000"/>
              </a:lnSpc>
              <a:buClr>
                <a:schemeClr val="accent1"/>
              </a:buClr>
              <a:buSzPct val="100000"/>
              <a:buFont typeface="+mj-lt"/>
            </a:pPr>
            <a:r>
              <a:rPr lang="en-GB"/>
              <a:t>Click to edit Master text styles</a:t>
            </a:r>
          </a:p>
        </p:txBody>
      </p:sp>
      <p:sp>
        <p:nvSpPr>
          <p:cNvPr id="23" name="Text Placeholder 3">
            <a:extLst>
              <a:ext uri="{FF2B5EF4-FFF2-40B4-BE49-F238E27FC236}">
                <a16:creationId xmlns:a16="http://schemas.microsoft.com/office/drawing/2014/main" id="{5BAA2762-7CD5-504A-8F88-11BBCB599CB1}"/>
              </a:ext>
            </a:extLst>
          </p:cNvPr>
          <p:cNvSpPr>
            <a:spLocks noGrp="1"/>
          </p:cNvSpPr>
          <p:nvPr>
            <p:ph type="body" sz="quarter" idx="43"/>
          </p:nvPr>
        </p:nvSpPr>
        <p:spPr>
          <a:xfrm>
            <a:off x="2025445" y="2463660"/>
            <a:ext cx="7286625" cy="561975"/>
          </a:xfrm>
          <a:noFill/>
        </p:spPr>
        <p:txBody>
          <a:bodyPr vert="horz" wrap="square" lIns="0" tIns="72000" rIns="0" bIns="0" numCol="1" spcCol="274320" rtlCol="0" anchor="ctr">
            <a:noAutofit/>
          </a:bodyPr>
          <a:lstStyle>
            <a:lvl1pPr>
              <a:lnSpc>
                <a:spcPts val="3000"/>
              </a:lnSpc>
              <a:defRPr lang="en-GB" sz="2800" b="1" smtClean="0">
                <a:solidFill>
                  <a:schemeClr val="tx1"/>
                </a:solidFill>
                <a:latin typeface="Effra" panose="020B0603020203020204" pitchFamily="34" charset="0"/>
                <a:ea typeface="+mn-ea"/>
                <a:cs typeface="Effra" panose="020B0603020203020204" pitchFamily="34" charset="0"/>
              </a:defRPr>
            </a:lvl1pPr>
            <a:lvl2pPr>
              <a:defRPr lang="en-GB" sz="2800" b="1" smtClean="0">
                <a:solidFill>
                  <a:schemeClr val="bg1"/>
                </a:solidFill>
                <a:latin typeface="Arial" panose="020B0604020202020204" pitchFamily="34" charset="0"/>
                <a:ea typeface="+mn-ea"/>
                <a:cs typeface="Arial" panose="020B0604020202020204" pitchFamily="34" charset="0"/>
              </a:defRPr>
            </a:lvl2pPr>
            <a:lvl3pPr>
              <a:defRPr lang="en-GB" sz="1600" baseline="0" smtClean="0">
                <a:solidFill>
                  <a:schemeClr val="bg1"/>
                </a:solidFill>
                <a:latin typeface="+mn-lt"/>
              </a:defRPr>
            </a:lvl3pPr>
            <a:lvl4pPr>
              <a:defRPr lang="en-GB" smtClean="0">
                <a:solidFill>
                  <a:schemeClr val="bg1"/>
                </a:solidFill>
              </a:defRPr>
            </a:lvl4pPr>
            <a:lvl5pPr>
              <a:defRPr lang="en-US" baseline="0">
                <a:solidFill>
                  <a:schemeClr val="bg1"/>
                </a:solidFill>
              </a:defRPr>
            </a:lvl5pPr>
          </a:lstStyle>
          <a:p>
            <a:pPr lvl="0">
              <a:lnSpc>
                <a:spcPct val="100000"/>
              </a:lnSpc>
              <a:buClr>
                <a:schemeClr val="accent1"/>
              </a:buClr>
              <a:buSzPct val="100000"/>
              <a:buFont typeface="+mj-lt"/>
            </a:pPr>
            <a:r>
              <a:rPr lang="en-GB"/>
              <a:t>Click to edit Master text styles</a:t>
            </a:r>
          </a:p>
        </p:txBody>
      </p:sp>
      <p:sp>
        <p:nvSpPr>
          <p:cNvPr id="25" name="Text Placeholder 3">
            <a:extLst>
              <a:ext uri="{FF2B5EF4-FFF2-40B4-BE49-F238E27FC236}">
                <a16:creationId xmlns:a16="http://schemas.microsoft.com/office/drawing/2014/main" id="{7A6B2A4C-3434-8846-AABA-FB1A185484C6}"/>
              </a:ext>
            </a:extLst>
          </p:cNvPr>
          <p:cNvSpPr>
            <a:spLocks noGrp="1"/>
          </p:cNvSpPr>
          <p:nvPr>
            <p:ph type="body" sz="quarter" idx="44"/>
          </p:nvPr>
        </p:nvSpPr>
        <p:spPr>
          <a:xfrm>
            <a:off x="2025445" y="5660561"/>
            <a:ext cx="7286625" cy="561975"/>
          </a:xfrm>
          <a:noFill/>
        </p:spPr>
        <p:txBody>
          <a:bodyPr vert="horz" wrap="square" lIns="0" tIns="72000" rIns="0" bIns="0" numCol="1" spcCol="274320" rtlCol="0" anchor="ctr">
            <a:noAutofit/>
          </a:bodyPr>
          <a:lstStyle>
            <a:lvl1pPr>
              <a:lnSpc>
                <a:spcPts val="3000"/>
              </a:lnSpc>
              <a:defRPr lang="en-GB" sz="2800" b="1" smtClean="0">
                <a:solidFill>
                  <a:schemeClr val="tx1"/>
                </a:solidFill>
                <a:latin typeface="Effra" panose="020B0603020203020204" pitchFamily="34" charset="0"/>
                <a:ea typeface="+mn-ea"/>
                <a:cs typeface="Effra" panose="020B0603020203020204" pitchFamily="34" charset="0"/>
              </a:defRPr>
            </a:lvl1pPr>
            <a:lvl2pPr>
              <a:defRPr lang="en-GB" sz="2800" b="1" smtClean="0">
                <a:solidFill>
                  <a:schemeClr val="bg1"/>
                </a:solidFill>
                <a:latin typeface="Arial" panose="020B0604020202020204" pitchFamily="34" charset="0"/>
                <a:ea typeface="+mn-ea"/>
                <a:cs typeface="Arial" panose="020B0604020202020204" pitchFamily="34" charset="0"/>
              </a:defRPr>
            </a:lvl2pPr>
            <a:lvl3pPr>
              <a:defRPr lang="en-GB" sz="1600" baseline="0" smtClean="0">
                <a:solidFill>
                  <a:schemeClr val="bg1"/>
                </a:solidFill>
                <a:latin typeface="+mn-lt"/>
              </a:defRPr>
            </a:lvl3pPr>
            <a:lvl4pPr>
              <a:defRPr lang="en-GB" smtClean="0">
                <a:solidFill>
                  <a:schemeClr val="bg1"/>
                </a:solidFill>
              </a:defRPr>
            </a:lvl4pPr>
            <a:lvl5pPr>
              <a:defRPr lang="en-US" baseline="0">
                <a:solidFill>
                  <a:schemeClr val="bg1"/>
                </a:solidFill>
              </a:defRPr>
            </a:lvl5pPr>
          </a:lstStyle>
          <a:p>
            <a:pPr lvl="0">
              <a:lnSpc>
                <a:spcPct val="100000"/>
              </a:lnSpc>
              <a:buClr>
                <a:schemeClr val="accent1"/>
              </a:buClr>
              <a:buSzPct val="100000"/>
              <a:buFont typeface="+mj-lt"/>
            </a:pPr>
            <a:r>
              <a:rPr lang="en-GB"/>
              <a:t>Click to edit Master text styles</a:t>
            </a:r>
          </a:p>
        </p:txBody>
      </p:sp>
      <p:sp>
        <p:nvSpPr>
          <p:cNvPr id="26" name="Text Placeholder 3">
            <a:extLst>
              <a:ext uri="{FF2B5EF4-FFF2-40B4-BE49-F238E27FC236}">
                <a16:creationId xmlns:a16="http://schemas.microsoft.com/office/drawing/2014/main" id="{FCD0D2CE-3E69-1448-A86D-E715A9C3D49E}"/>
              </a:ext>
            </a:extLst>
          </p:cNvPr>
          <p:cNvSpPr>
            <a:spLocks noGrp="1"/>
          </p:cNvSpPr>
          <p:nvPr>
            <p:ph type="body" sz="quarter" idx="45"/>
          </p:nvPr>
        </p:nvSpPr>
        <p:spPr>
          <a:xfrm>
            <a:off x="2025445" y="4594928"/>
            <a:ext cx="7286625" cy="561975"/>
          </a:xfrm>
          <a:noFill/>
        </p:spPr>
        <p:txBody>
          <a:bodyPr vert="horz" wrap="square" lIns="0" tIns="72000" rIns="0" bIns="0" numCol="1" spcCol="274320" rtlCol="0" anchor="ctr">
            <a:noAutofit/>
          </a:bodyPr>
          <a:lstStyle>
            <a:lvl1pPr>
              <a:lnSpc>
                <a:spcPts val="3000"/>
              </a:lnSpc>
              <a:defRPr lang="en-GB" sz="2800" b="1" smtClean="0">
                <a:solidFill>
                  <a:schemeClr val="tx1"/>
                </a:solidFill>
                <a:latin typeface="Effra" panose="020B0603020203020204" pitchFamily="34" charset="0"/>
                <a:ea typeface="+mn-ea"/>
                <a:cs typeface="Effra" panose="020B0603020203020204" pitchFamily="34" charset="0"/>
              </a:defRPr>
            </a:lvl1pPr>
            <a:lvl2pPr>
              <a:defRPr lang="en-GB" sz="2800" b="1" smtClean="0">
                <a:solidFill>
                  <a:schemeClr val="bg1"/>
                </a:solidFill>
                <a:latin typeface="Arial" panose="020B0604020202020204" pitchFamily="34" charset="0"/>
                <a:ea typeface="+mn-ea"/>
                <a:cs typeface="Arial" panose="020B0604020202020204" pitchFamily="34" charset="0"/>
              </a:defRPr>
            </a:lvl2pPr>
            <a:lvl3pPr>
              <a:defRPr lang="en-GB" sz="1600" baseline="0" smtClean="0">
                <a:solidFill>
                  <a:schemeClr val="bg1"/>
                </a:solidFill>
                <a:latin typeface="+mn-lt"/>
              </a:defRPr>
            </a:lvl3pPr>
            <a:lvl4pPr>
              <a:defRPr lang="en-GB" smtClean="0">
                <a:solidFill>
                  <a:schemeClr val="bg1"/>
                </a:solidFill>
              </a:defRPr>
            </a:lvl4pPr>
            <a:lvl5pPr>
              <a:defRPr lang="en-US" baseline="0">
                <a:solidFill>
                  <a:schemeClr val="bg1"/>
                </a:solidFill>
              </a:defRPr>
            </a:lvl5pPr>
          </a:lstStyle>
          <a:p>
            <a:pPr lvl="0">
              <a:lnSpc>
                <a:spcPct val="100000"/>
              </a:lnSpc>
              <a:buClr>
                <a:schemeClr val="accent1"/>
              </a:buClr>
              <a:buSzPct val="100000"/>
              <a:buFont typeface="+mj-lt"/>
            </a:pPr>
            <a:r>
              <a:rPr lang="en-GB"/>
              <a:t>Click to edit Master text styles</a:t>
            </a:r>
          </a:p>
        </p:txBody>
      </p:sp>
      <p:sp>
        <p:nvSpPr>
          <p:cNvPr id="52" name="Rectangle 51">
            <a:extLst>
              <a:ext uri="{FF2B5EF4-FFF2-40B4-BE49-F238E27FC236}">
                <a16:creationId xmlns:a16="http://schemas.microsoft.com/office/drawing/2014/main" id="{BCB4904B-52AB-DF48-9A92-4E43FE686183}"/>
              </a:ext>
            </a:extLst>
          </p:cNvPr>
          <p:cNvSpPr/>
          <p:nvPr userDrawn="1"/>
        </p:nvSpPr>
        <p:spPr>
          <a:xfrm>
            <a:off x="0" y="0"/>
            <a:ext cx="669446" cy="6857992"/>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4" name="Graphic 53">
            <a:extLst>
              <a:ext uri="{FF2B5EF4-FFF2-40B4-BE49-F238E27FC236}">
                <a16:creationId xmlns:a16="http://schemas.microsoft.com/office/drawing/2014/main" id="{53E58A92-100D-BA4C-95BD-6ED1BA14A96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20782" y="324948"/>
            <a:ext cx="427883" cy="522968"/>
          </a:xfrm>
          <a:prstGeom prst="rect">
            <a:avLst/>
          </a:prstGeom>
        </p:spPr>
      </p:pic>
      <p:sp>
        <p:nvSpPr>
          <p:cNvPr id="3" name="Title 2">
            <a:extLst>
              <a:ext uri="{FF2B5EF4-FFF2-40B4-BE49-F238E27FC236}">
                <a16:creationId xmlns:a16="http://schemas.microsoft.com/office/drawing/2014/main" id="{036FEB47-F822-CC4F-A34B-229549108980}"/>
              </a:ext>
            </a:extLst>
          </p:cNvPr>
          <p:cNvSpPr>
            <a:spLocks noGrp="1"/>
          </p:cNvSpPr>
          <p:nvPr>
            <p:ph type="title" hasCustomPrompt="1"/>
          </p:nvPr>
        </p:nvSpPr>
        <p:spPr/>
        <p:txBody>
          <a:bodyPr/>
          <a:lstStyle/>
          <a:p>
            <a:r>
              <a:rPr lang="en-GB"/>
              <a:t>CLICK TO EDIT MASTER TITLE STYLE</a:t>
            </a:r>
            <a:endParaRPr lang="en-US"/>
          </a:p>
        </p:txBody>
      </p:sp>
      <p:cxnSp>
        <p:nvCxnSpPr>
          <p:cNvPr id="45" name="Straight Connector 44">
            <a:extLst>
              <a:ext uri="{FF2B5EF4-FFF2-40B4-BE49-F238E27FC236}">
                <a16:creationId xmlns:a16="http://schemas.microsoft.com/office/drawing/2014/main" id="{965302B7-9406-3548-A7F6-EEDC824E50C7}"/>
              </a:ext>
            </a:extLst>
          </p:cNvPr>
          <p:cNvCxnSpPr>
            <a:cxnSpLocks/>
          </p:cNvCxnSpPr>
          <p:nvPr userDrawn="1"/>
        </p:nvCxnSpPr>
        <p:spPr>
          <a:xfrm>
            <a:off x="1092200" y="1021339"/>
            <a:ext cx="707486"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9" name="Slide Number Placeholder 5">
            <a:extLst>
              <a:ext uri="{FF2B5EF4-FFF2-40B4-BE49-F238E27FC236}">
                <a16:creationId xmlns:a16="http://schemas.microsoft.com/office/drawing/2014/main" id="{6E203AFC-F21C-AF4C-9861-B3389BC9AC76}"/>
              </a:ext>
            </a:extLst>
          </p:cNvPr>
          <p:cNvSpPr txBox="1">
            <a:spLocks/>
          </p:cNvSpPr>
          <p:nvPr userDrawn="1"/>
        </p:nvSpPr>
        <p:spPr>
          <a:xfrm>
            <a:off x="11513340" y="6520112"/>
            <a:ext cx="338935" cy="211714"/>
          </a:xfrm>
          <a:prstGeom prst="rect">
            <a:avLst/>
          </a:prstGeom>
          <a:noFill/>
        </p:spPr>
        <p:txBody>
          <a:bodyPr vert="horz" lIns="36000" tIns="32400" rIns="36000" bIns="18000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600" b="0">
                <a:solidFill>
                  <a:schemeClr val="tx1"/>
                </a:solidFill>
                <a:latin typeface="Effra" panose="020B0603020203020204" pitchFamily="34" charset="0"/>
                <a:cs typeface="Effra" panose="020B0603020203020204" pitchFamily="34" charset="0"/>
              </a:rPr>
              <a:t>P.  </a:t>
            </a:r>
            <a:fld id="{8D848597-3BD1-3F4D-AB2D-36A6D598B345}" type="slidenum">
              <a:rPr lang="en-US" sz="600" b="0" smtClean="0">
                <a:solidFill>
                  <a:schemeClr val="tx1"/>
                </a:solidFill>
                <a:latin typeface="Effra" panose="020B0603020203020204" pitchFamily="34" charset="0"/>
                <a:cs typeface="Effra" panose="020B0603020203020204" pitchFamily="34" charset="0"/>
              </a:rPr>
              <a:pPr algn="ctr"/>
              <a:t>‹#›</a:t>
            </a:fld>
            <a:endParaRPr lang="en-US" sz="600" b="0">
              <a:solidFill>
                <a:schemeClr val="tx1"/>
              </a:solidFill>
              <a:latin typeface="Effra" panose="020B0603020203020204" pitchFamily="34" charset="0"/>
              <a:cs typeface="Effra" panose="020B0603020203020204" pitchFamily="34" charset="0"/>
            </a:endParaRPr>
          </a:p>
        </p:txBody>
      </p:sp>
      <p:cxnSp>
        <p:nvCxnSpPr>
          <p:cNvPr id="50" name="Straight Connector 49">
            <a:extLst>
              <a:ext uri="{FF2B5EF4-FFF2-40B4-BE49-F238E27FC236}">
                <a16:creationId xmlns:a16="http://schemas.microsoft.com/office/drawing/2014/main" id="{D1873A06-87A5-1543-A730-468580BFE20C}"/>
              </a:ext>
            </a:extLst>
          </p:cNvPr>
          <p:cNvCxnSpPr>
            <a:cxnSpLocks/>
          </p:cNvCxnSpPr>
          <p:nvPr userDrawn="1"/>
        </p:nvCxnSpPr>
        <p:spPr>
          <a:xfrm>
            <a:off x="11513339" y="6342916"/>
            <a:ext cx="338936"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53" name="Footer Placeholder 20">
            <a:extLst>
              <a:ext uri="{FF2B5EF4-FFF2-40B4-BE49-F238E27FC236}">
                <a16:creationId xmlns:a16="http://schemas.microsoft.com/office/drawing/2014/main" id="{BF876CA5-42E9-BD4C-B958-3875BFD9BA5C}"/>
              </a:ext>
            </a:extLst>
          </p:cNvPr>
          <p:cNvSpPr>
            <a:spLocks noGrp="1"/>
          </p:cNvSpPr>
          <p:nvPr>
            <p:ph type="ftr" sz="quarter" idx="3"/>
          </p:nvPr>
        </p:nvSpPr>
        <p:spPr>
          <a:xfrm rot="5400000">
            <a:off x="-1413084" y="4369668"/>
            <a:ext cx="3495601" cy="134182"/>
          </a:xfrm>
          <a:prstGeom prst="rect">
            <a:avLst/>
          </a:prstGeom>
        </p:spPr>
        <p:txBody>
          <a:bodyPr vert="horz" lIns="0" tIns="0" rIns="0" bIns="0" rtlCol="0" anchor="ctr"/>
          <a:lstStyle>
            <a:lvl1pPr algn="r">
              <a:defRPr lang="en-US" sz="600" b="0" i="0" kern="1200" spc="200" baseline="0">
                <a:solidFill>
                  <a:schemeClr val="bg1">
                    <a:lumMod val="50000"/>
                  </a:schemeClr>
                </a:solidFill>
                <a:latin typeface="Effra Light" panose="020B0403020203020204" pitchFamily="34" charset="0"/>
                <a:ea typeface="Effra Light" panose="020B0403020203020204" pitchFamily="34" charset="0"/>
                <a:cs typeface="Effra Light" panose="020B0403020203020204" pitchFamily="34" charset="0"/>
              </a:defRPr>
            </a:lvl1pPr>
          </a:lstStyle>
          <a:p>
            <a:r>
              <a:rPr lang="en-GB"/>
              <a:t>Flutter International — Confidential </a:t>
            </a:r>
          </a:p>
        </p:txBody>
      </p:sp>
      <p:cxnSp>
        <p:nvCxnSpPr>
          <p:cNvPr id="55" name="Straight Connector 54">
            <a:extLst>
              <a:ext uri="{FF2B5EF4-FFF2-40B4-BE49-F238E27FC236}">
                <a16:creationId xmlns:a16="http://schemas.microsoft.com/office/drawing/2014/main" id="{2E7E1ABB-F1F9-3F44-875B-51BCA3B9815C}"/>
              </a:ext>
            </a:extLst>
          </p:cNvPr>
          <p:cNvCxnSpPr>
            <a:cxnSpLocks/>
          </p:cNvCxnSpPr>
          <p:nvPr userDrawn="1"/>
        </p:nvCxnSpPr>
        <p:spPr>
          <a:xfrm>
            <a:off x="213613" y="6342916"/>
            <a:ext cx="242221"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6" name="Text Placeholder 3">
            <a:extLst>
              <a:ext uri="{FF2B5EF4-FFF2-40B4-BE49-F238E27FC236}">
                <a16:creationId xmlns:a16="http://schemas.microsoft.com/office/drawing/2014/main" id="{9793CB62-93B9-8946-862C-3097978BC914}"/>
              </a:ext>
            </a:extLst>
          </p:cNvPr>
          <p:cNvSpPr txBox="1">
            <a:spLocks/>
          </p:cNvSpPr>
          <p:nvPr userDrawn="1"/>
        </p:nvSpPr>
        <p:spPr>
          <a:xfrm>
            <a:off x="0" y="6501274"/>
            <a:ext cx="669925" cy="210676"/>
          </a:xfrm>
          <a:prstGeom prst="rect">
            <a:avLst/>
          </a:prstGeom>
        </p:spPr>
        <p:txBody>
          <a:bodyPr lIns="0" tIns="0" rIns="0" bIns="0"/>
          <a:lstStyle>
            <a:lvl1pPr marL="0" indent="0" algn="l" defTabSz="914377" rtl="0" eaLnBrk="1" latinLnBrk="0" hangingPunct="1">
              <a:lnSpc>
                <a:spcPct val="100000"/>
              </a:lnSpc>
              <a:spcBef>
                <a:spcPts val="0"/>
              </a:spcBef>
              <a:spcAft>
                <a:spcPts val="1200"/>
              </a:spcAft>
              <a:buFont typeface="Arial"/>
              <a:buNone/>
              <a:defRPr sz="800" kern="1200">
                <a:solidFill>
                  <a:schemeClr val="tx2"/>
                </a:solidFill>
                <a:latin typeface="Arial" charset="0"/>
                <a:ea typeface="Arial" charset="0"/>
                <a:cs typeface="Arial" charset="0"/>
              </a:defRPr>
            </a:lvl1pPr>
            <a:lvl2pPr marL="0" indent="0" algn="l" defTabSz="914377" rtl="0" eaLnBrk="1" latinLnBrk="0" hangingPunct="1">
              <a:lnSpc>
                <a:spcPts val="2160"/>
              </a:lnSpc>
              <a:spcBef>
                <a:spcPts val="0"/>
              </a:spcBef>
              <a:spcAft>
                <a:spcPts val="600"/>
              </a:spcAft>
              <a:buFont typeface="Arial"/>
              <a:buNone/>
              <a:defRPr sz="900" kern="1200">
                <a:solidFill>
                  <a:schemeClr val="bg1"/>
                </a:solidFill>
                <a:latin typeface="Arial" charset="0"/>
                <a:ea typeface="Arial" charset="0"/>
                <a:cs typeface="Arial" charset="0"/>
              </a:defRPr>
            </a:lvl2pPr>
            <a:lvl3pPr marL="0" indent="0" algn="l" defTabSz="914377" rtl="0" eaLnBrk="1" latinLnBrk="0" hangingPunct="1">
              <a:lnSpc>
                <a:spcPts val="2160"/>
              </a:lnSpc>
              <a:spcBef>
                <a:spcPts val="0"/>
              </a:spcBef>
              <a:spcAft>
                <a:spcPts val="600"/>
              </a:spcAft>
              <a:buFont typeface="Arial"/>
              <a:buNone/>
              <a:defRPr sz="900" kern="1200">
                <a:solidFill>
                  <a:schemeClr val="bg1"/>
                </a:solidFill>
                <a:latin typeface="Arial" charset="0"/>
                <a:ea typeface="Arial" charset="0"/>
                <a:cs typeface="Arial" charset="0"/>
              </a:defRPr>
            </a:lvl3pPr>
            <a:lvl4pPr marL="0" indent="0" algn="l" defTabSz="914377" rtl="0" eaLnBrk="1" latinLnBrk="0" hangingPunct="1">
              <a:lnSpc>
                <a:spcPts val="2160"/>
              </a:lnSpc>
              <a:spcBef>
                <a:spcPts val="0"/>
              </a:spcBef>
              <a:spcAft>
                <a:spcPts val="600"/>
              </a:spcAft>
              <a:buFont typeface="Arial"/>
              <a:buNone/>
              <a:defRPr sz="900" kern="1200">
                <a:solidFill>
                  <a:schemeClr val="bg1"/>
                </a:solidFill>
                <a:latin typeface="Arial" charset="0"/>
                <a:ea typeface="Arial" charset="0"/>
                <a:cs typeface="Arial" charset="0"/>
              </a:defRPr>
            </a:lvl4pPr>
            <a:lvl5pPr marL="0" indent="0" algn="l" defTabSz="914377" rtl="0" eaLnBrk="1" latinLnBrk="0" hangingPunct="1">
              <a:lnSpc>
                <a:spcPts val="2160"/>
              </a:lnSpc>
              <a:spcBef>
                <a:spcPts val="0"/>
              </a:spcBef>
              <a:spcAft>
                <a:spcPts val="600"/>
              </a:spcAft>
              <a:buFont typeface="Arial"/>
              <a:buNone/>
              <a:defRPr sz="900" kern="1200">
                <a:solidFill>
                  <a:schemeClr val="bg1"/>
                </a:solidFill>
                <a:latin typeface="Arial" charset="0"/>
                <a:ea typeface="Arial" charset="0"/>
                <a:cs typeface="Arial" charset="0"/>
              </a:defRPr>
            </a:lvl5pPr>
            <a:lvl6pPr marL="2514537"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ctr"/>
            <a:r>
              <a:rPr lang="en-GB" sz="600" b="0" i="0">
                <a:solidFill>
                  <a:schemeClr val="tx1"/>
                </a:solidFill>
                <a:latin typeface="Effra Light" panose="020B0403020203020204" pitchFamily="34" charset="0"/>
                <a:cs typeface="Effra Light" panose="020B0403020203020204" pitchFamily="34" charset="0"/>
              </a:rPr>
              <a:t>1 September 2021</a:t>
            </a:r>
            <a:endParaRPr lang="en-US" sz="700" b="0" i="0">
              <a:solidFill>
                <a:schemeClr val="tx1"/>
              </a:solidFill>
              <a:latin typeface="Effra Light" panose="020B0403020203020204" pitchFamily="34" charset="0"/>
              <a:cs typeface="Effra Light" panose="020B0403020203020204" pitchFamily="34" charset="0"/>
            </a:endParaRPr>
          </a:p>
        </p:txBody>
      </p:sp>
    </p:spTree>
    <p:extLst>
      <p:ext uri="{BB962C8B-B14F-4D97-AF65-F5344CB8AC3E}">
        <p14:creationId xmlns:p14="http://schemas.microsoft.com/office/powerpoint/2010/main" val="204522480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7_Custom Layout">
    <p:bg>
      <p:bgPr>
        <a:solidFill>
          <a:schemeClr val="tx1"/>
        </a:solidFill>
        <a:effectLst/>
      </p:bgPr>
    </p:bg>
    <p:spTree>
      <p:nvGrpSpPr>
        <p:cNvPr id="1" name=""/>
        <p:cNvGrpSpPr/>
        <p:nvPr/>
      </p:nvGrpSpPr>
      <p:grpSpPr>
        <a:xfrm>
          <a:off x="0" y="0"/>
          <a:ext cx="0" cy="0"/>
          <a:chOff x="0" y="0"/>
          <a:chExt cx="0" cy="0"/>
        </a:xfrm>
      </p:grpSpPr>
      <p:sp>
        <p:nvSpPr>
          <p:cNvPr id="4" name="Content Placeholder 4">
            <a:extLst>
              <a:ext uri="{FF2B5EF4-FFF2-40B4-BE49-F238E27FC236}">
                <a16:creationId xmlns:a16="http://schemas.microsoft.com/office/drawing/2014/main" id="{AC846958-B2D8-5B46-8A84-1A3B8E2543A2}"/>
              </a:ext>
            </a:extLst>
          </p:cNvPr>
          <p:cNvSpPr>
            <a:spLocks noGrp="1"/>
          </p:cNvSpPr>
          <p:nvPr>
            <p:ph sz="quarter" idx="12"/>
          </p:nvPr>
        </p:nvSpPr>
        <p:spPr>
          <a:xfrm>
            <a:off x="3590925" y="1531119"/>
            <a:ext cx="3633240" cy="1258637"/>
          </a:xfrm>
        </p:spPr>
        <p:txBody>
          <a:bodyPr wrap="square" numCol="1" spcCol="274320"/>
          <a:lstStyle>
            <a:lvl1pPr marL="349242" indent="-349242">
              <a:lnSpc>
                <a:spcPct val="100000"/>
              </a:lnSpc>
              <a:spcBef>
                <a:spcPts val="0"/>
              </a:spcBef>
              <a:buClr>
                <a:srgbClr val="CBCBCB"/>
              </a:buClr>
              <a:buSzPct val="100000"/>
              <a:buFont typeface="+mj-lt"/>
              <a:buAutoNum type="arabicPeriod"/>
              <a:defRPr sz="2000" b="1" cap="all" spc="51" baseline="0">
                <a:solidFill>
                  <a:schemeClr val="bg1"/>
                </a:solidFill>
                <a:latin typeface="Effra" panose="020B0603020203020204" pitchFamily="34" charset="0"/>
                <a:cs typeface="Effra" panose="020B0603020203020204" pitchFamily="34" charset="0"/>
              </a:defRPr>
            </a:lvl1pPr>
            <a:lvl2pPr marL="347654" indent="0">
              <a:lnSpc>
                <a:spcPct val="100000"/>
              </a:lnSpc>
              <a:spcBef>
                <a:spcPts val="0"/>
              </a:spcBef>
              <a:buClr>
                <a:srgbClr val="CBCBCB"/>
              </a:buClr>
              <a:buFont typeface="+mj-lt"/>
              <a:buNone/>
              <a:tabLst/>
              <a:defRPr sz="1400">
                <a:solidFill>
                  <a:schemeClr val="bg1">
                    <a:lumMod val="50000"/>
                  </a:schemeClr>
                </a:solidFill>
                <a:latin typeface="Effra" panose="020B0603020203020204" pitchFamily="34" charset="0"/>
                <a:cs typeface="Effra" panose="020B0603020203020204" pitchFamily="34" charset="0"/>
              </a:defRPr>
            </a:lvl2pPr>
            <a:lvl3pPr marL="566724" indent="-219069">
              <a:buClr>
                <a:schemeClr val="bg1"/>
              </a:buClr>
              <a:buFont typeface="Arial" panose="020B0604020202020204" pitchFamily="34" charset="0"/>
              <a:buChar char="•"/>
              <a:defRPr sz="1600" baseline="0">
                <a:solidFill>
                  <a:schemeClr val="bg1"/>
                </a:solidFill>
                <a:latin typeface="+mn-lt"/>
              </a:defRPr>
            </a:lvl3pPr>
            <a:lvl4pPr>
              <a:defRPr>
                <a:solidFill>
                  <a:schemeClr val="bg1"/>
                </a:solidFill>
              </a:defRPr>
            </a:lvl4pPr>
            <a:lvl5pPr>
              <a:defRPr baseline="0">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a:t>Click to edit Master text styles</a:t>
            </a:r>
          </a:p>
          <a:p>
            <a:pPr lvl="1"/>
            <a:r>
              <a:rPr lang="en-US"/>
              <a:t>Second level</a:t>
            </a:r>
          </a:p>
        </p:txBody>
      </p:sp>
      <p:sp>
        <p:nvSpPr>
          <p:cNvPr id="5" name="Content Placeholder 4">
            <a:extLst>
              <a:ext uri="{FF2B5EF4-FFF2-40B4-BE49-F238E27FC236}">
                <a16:creationId xmlns:a16="http://schemas.microsoft.com/office/drawing/2014/main" id="{84E2C493-C881-2E40-9A0C-3F9692FE44E5}"/>
              </a:ext>
            </a:extLst>
          </p:cNvPr>
          <p:cNvSpPr>
            <a:spLocks noGrp="1"/>
          </p:cNvSpPr>
          <p:nvPr>
            <p:ph sz="quarter" idx="13"/>
          </p:nvPr>
        </p:nvSpPr>
        <p:spPr>
          <a:xfrm>
            <a:off x="3590925" y="3214197"/>
            <a:ext cx="3633240" cy="1258637"/>
          </a:xfrm>
        </p:spPr>
        <p:txBody>
          <a:bodyPr wrap="square" numCol="1" spcCol="274320"/>
          <a:lstStyle>
            <a:lvl1pPr marL="349242" indent="-349242">
              <a:lnSpc>
                <a:spcPct val="100000"/>
              </a:lnSpc>
              <a:spcBef>
                <a:spcPts val="0"/>
              </a:spcBef>
              <a:buClr>
                <a:srgbClr val="CBCBCB"/>
              </a:buClr>
              <a:buSzPct val="100000"/>
              <a:buFont typeface="+mj-lt"/>
              <a:buAutoNum type="arabicPeriod" startAt="2"/>
              <a:defRPr sz="2000" b="1" cap="all" spc="51" baseline="0">
                <a:solidFill>
                  <a:schemeClr val="bg1"/>
                </a:solidFill>
                <a:latin typeface="Effra" panose="020B0603020203020204" pitchFamily="34" charset="0"/>
                <a:cs typeface="Effra" panose="020B0603020203020204" pitchFamily="34" charset="0"/>
              </a:defRPr>
            </a:lvl1pPr>
            <a:lvl2pPr marL="347654" indent="0">
              <a:lnSpc>
                <a:spcPct val="100000"/>
              </a:lnSpc>
              <a:spcBef>
                <a:spcPts val="0"/>
              </a:spcBef>
              <a:buClr>
                <a:srgbClr val="CBCBCB"/>
              </a:buClr>
              <a:buFont typeface="+mj-lt"/>
              <a:buNone/>
              <a:tabLst/>
              <a:defRPr sz="1400">
                <a:solidFill>
                  <a:schemeClr val="bg1">
                    <a:lumMod val="50000"/>
                  </a:schemeClr>
                </a:solidFill>
                <a:latin typeface="Effra" panose="020B0603020203020204" pitchFamily="34" charset="0"/>
                <a:cs typeface="Effra" panose="020B0603020203020204" pitchFamily="34" charset="0"/>
              </a:defRPr>
            </a:lvl2pPr>
            <a:lvl3pPr marL="566724" indent="-219069">
              <a:buClr>
                <a:schemeClr val="bg1"/>
              </a:buClr>
              <a:buFont typeface="Arial" panose="020B0604020202020204" pitchFamily="34" charset="0"/>
              <a:buChar char="•"/>
              <a:defRPr sz="1600" baseline="0">
                <a:solidFill>
                  <a:schemeClr val="bg1"/>
                </a:solidFill>
                <a:latin typeface="+mn-lt"/>
              </a:defRPr>
            </a:lvl3pPr>
            <a:lvl4pPr>
              <a:defRPr>
                <a:solidFill>
                  <a:schemeClr val="bg1"/>
                </a:solidFill>
              </a:defRPr>
            </a:lvl4pPr>
            <a:lvl5pPr>
              <a:defRPr baseline="0">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a:t>Click to edit Master text styles</a:t>
            </a:r>
          </a:p>
          <a:p>
            <a:pPr lvl="1"/>
            <a:r>
              <a:rPr lang="en-US"/>
              <a:t>Second level</a:t>
            </a:r>
          </a:p>
        </p:txBody>
      </p:sp>
      <p:sp>
        <p:nvSpPr>
          <p:cNvPr id="6" name="Content Placeholder 4">
            <a:extLst>
              <a:ext uri="{FF2B5EF4-FFF2-40B4-BE49-F238E27FC236}">
                <a16:creationId xmlns:a16="http://schemas.microsoft.com/office/drawing/2014/main" id="{79747BA8-699A-5A40-84FC-F547F53B43B8}"/>
              </a:ext>
            </a:extLst>
          </p:cNvPr>
          <p:cNvSpPr>
            <a:spLocks noGrp="1"/>
          </p:cNvSpPr>
          <p:nvPr>
            <p:ph sz="quarter" idx="14"/>
          </p:nvPr>
        </p:nvSpPr>
        <p:spPr>
          <a:xfrm>
            <a:off x="3599889" y="4897275"/>
            <a:ext cx="3633240" cy="1258637"/>
          </a:xfrm>
        </p:spPr>
        <p:txBody>
          <a:bodyPr wrap="square" numCol="1" spcCol="274320"/>
          <a:lstStyle>
            <a:lvl1pPr marL="349242" indent="-349242">
              <a:lnSpc>
                <a:spcPct val="100000"/>
              </a:lnSpc>
              <a:spcBef>
                <a:spcPts val="0"/>
              </a:spcBef>
              <a:buClr>
                <a:srgbClr val="CBCBCB"/>
              </a:buClr>
              <a:buSzPct val="100000"/>
              <a:buFont typeface="+mj-lt"/>
              <a:buAutoNum type="arabicPeriod" startAt="3"/>
              <a:defRPr sz="2000" b="1" cap="all" spc="51" baseline="0">
                <a:solidFill>
                  <a:schemeClr val="bg1"/>
                </a:solidFill>
                <a:latin typeface="Effra" panose="020B0603020203020204" pitchFamily="34" charset="0"/>
                <a:cs typeface="Effra" panose="020B0603020203020204" pitchFamily="34" charset="0"/>
              </a:defRPr>
            </a:lvl1pPr>
            <a:lvl2pPr marL="347654" indent="0">
              <a:lnSpc>
                <a:spcPct val="100000"/>
              </a:lnSpc>
              <a:spcBef>
                <a:spcPts val="0"/>
              </a:spcBef>
              <a:buClr>
                <a:srgbClr val="CBCBCB"/>
              </a:buClr>
              <a:buFont typeface="+mj-lt"/>
              <a:buNone/>
              <a:tabLst/>
              <a:defRPr sz="1400">
                <a:solidFill>
                  <a:schemeClr val="bg1">
                    <a:lumMod val="50000"/>
                  </a:schemeClr>
                </a:solidFill>
                <a:latin typeface="Effra" panose="020B0603020203020204" pitchFamily="34" charset="0"/>
                <a:cs typeface="Effra" panose="020B0603020203020204" pitchFamily="34" charset="0"/>
              </a:defRPr>
            </a:lvl2pPr>
            <a:lvl3pPr marL="566724" indent="-219069">
              <a:buClr>
                <a:schemeClr val="bg1"/>
              </a:buClr>
              <a:buFont typeface="Arial" panose="020B0604020202020204" pitchFamily="34" charset="0"/>
              <a:buChar char="•"/>
              <a:defRPr sz="1600">
                <a:solidFill>
                  <a:schemeClr val="bg1"/>
                </a:solidFill>
                <a:latin typeface="+mn-lt"/>
              </a:defRPr>
            </a:lvl3pPr>
            <a:lvl4pPr>
              <a:defRPr>
                <a:solidFill>
                  <a:schemeClr val="bg1"/>
                </a:solidFill>
              </a:defRPr>
            </a:lvl4pPr>
            <a:lvl5pPr>
              <a:defRPr baseline="0">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a:t>Click to edit Master text styles</a:t>
            </a:r>
          </a:p>
          <a:p>
            <a:pPr lvl="1"/>
            <a:r>
              <a:rPr lang="en-US"/>
              <a:t>Second level</a:t>
            </a:r>
          </a:p>
        </p:txBody>
      </p:sp>
      <p:sp>
        <p:nvSpPr>
          <p:cNvPr id="7" name="Content Placeholder 4">
            <a:extLst>
              <a:ext uri="{FF2B5EF4-FFF2-40B4-BE49-F238E27FC236}">
                <a16:creationId xmlns:a16="http://schemas.microsoft.com/office/drawing/2014/main" id="{65EB2B82-D3DB-B84B-B1F0-9040C1D51CCE}"/>
              </a:ext>
            </a:extLst>
          </p:cNvPr>
          <p:cNvSpPr>
            <a:spLocks noGrp="1"/>
          </p:cNvSpPr>
          <p:nvPr>
            <p:ph sz="quarter" idx="15"/>
          </p:nvPr>
        </p:nvSpPr>
        <p:spPr>
          <a:xfrm>
            <a:off x="7755486" y="1531119"/>
            <a:ext cx="3633239" cy="1258637"/>
          </a:xfrm>
        </p:spPr>
        <p:txBody>
          <a:bodyPr wrap="square" numCol="1" spcCol="274320"/>
          <a:lstStyle>
            <a:lvl1pPr marL="349242" indent="-349242">
              <a:lnSpc>
                <a:spcPct val="100000"/>
              </a:lnSpc>
              <a:spcBef>
                <a:spcPts val="0"/>
              </a:spcBef>
              <a:buClr>
                <a:srgbClr val="CBCBCB"/>
              </a:buClr>
              <a:buSzPct val="100000"/>
              <a:buFont typeface="+mj-lt"/>
              <a:buAutoNum type="arabicPeriod" startAt="4"/>
              <a:defRPr sz="2000" b="1" cap="all" spc="51" baseline="0">
                <a:solidFill>
                  <a:schemeClr val="bg1"/>
                </a:solidFill>
                <a:latin typeface="+mn-lt"/>
              </a:defRPr>
            </a:lvl1pPr>
            <a:lvl2pPr marL="347654" indent="0">
              <a:lnSpc>
                <a:spcPct val="100000"/>
              </a:lnSpc>
              <a:spcBef>
                <a:spcPts val="0"/>
              </a:spcBef>
              <a:buClr>
                <a:srgbClr val="CBCBCB"/>
              </a:buClr>
              <a:buFont typeface="+mj-lt"/>
              <a:buNone/>
              <a:tabLst/>
              <a:defRPr sz="1400">
                <a:solidFill>
                  <a:schemeClr val="bg1">
                    <a:lumMod val="50000"/>
                  </a:schemeClr>
                </a:solidFill>
                <a:latin typeface="+mn-lt"/>
              </a:defRPr>
            </a:lvl2pPr>
            <a:lvl3pPr marL="566724" indent="-219069">
              <a:buClr>
                <a:schemeClr val="bg1"/>
              </a:buClr>
              <a:buFont typeface="Arial" panose="020B0604020202020204" pitchFamily="34" charset="0"/>
              <a:buChar char="•"/>
              <a:defRPr sz="1600">
                <a:solidFill>
                  <a:schemeClr val="bg1"/>
                </a:solidFill>
                <a:latin typeface="+mn-lt"/>
              </a:defRPr>
            </a:lvl3pPr>
            <a:lvl4pPr>
              <a:defRPr>
                <a:solidFill>
                  <a:schemeClr val="bg1"/>
                </a:solidFill>
              </a:defRPr>
            </a:lvl4pPr>
            <a:lvl5pPr>
              <a:defRPr baseline="0">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a:t>Click to edit Master text styles</a:t>
            </a:r>
          </a:p>
          <a:p>
            <a:pPr lvl="1"/>
            <a:r>
              <a:rPr lang="en-US"/>
              <a:t>Second level</a:t>
            </a:r>
          </a:p>
        </p:txBody>
      </p:sp>
      <p:sp>
        <p:nvSpPr>
          <p:cNvPr id="8" name="Content Placeholder 4">
            <a:extLst>
              <a:ext uri="{FF2B5EF4-FFF2-40B4-BE49-F238E27FC236}">
                <a16:creationId xmlns:a16="http://schemas.microsoft.com/office/drawing/2014/main" id="{A3443A17-5F24-5D40-9126-00C535051548}"/>
              </a:ext>
            </a:extLst>
          </p:cNvPr>
          <p:cNvSpPr>
            <a:spLocks noGrp="1"/>
          </p:cNvSpPr>
          <p:nvPr>
            <p:ph sz="quarter" idx="16"/>
          </p:nvPr>
        </p:nvSpPr>
        <p:spPr>
          <a:xfrm>
            <a:off x="7755486" y="3214197"/>
            <a:ext cx="3633239" cy="1258637"/>
          </a:xfrm>
        </p:spPr>
        <p:txBody>
          <a:bodyPr wrap="square" numCol="1" spcCol="274320"/>
          <a:lstStyle>
            <a:lvl1pPr marL="349242" indent="-349242">
              <a:lnSpc>
                <a:spcPct val="100000"/>
              </a:lnSpc>
              <a:spcBef>
                <a:spcPts val="0"/>
              </a:spcBef>
              <a:buClr>
                <a:srgbClr val="CBCBCB"/>
              </a:buClr>
              <a:buSzPct val="100000"/>
              <a:buFont typeface="+mj-lt"/>
              <a:buAutoNum type="arabicPeriod" startAt="5"/>
              <a:defRPr sz="2000" b="1" cap="all" spc="51" baseline="0">
                <a:solidFill>
                  <a:schemeClr val="bg1"/>
                </a:solidFill>
                <a:latin typeface="Effra" panose="020B0603020203020204" pitchFamily="34" charset="0"/>
                <a:cs typeface="Effra" panose="020B0603020203020204" pitchFamily="34" charset="0"/>
              </a:defRPr>
            </a:lvl1pPr>
            <a:lvl2pPr marL="347654" indent="0">
              <a:lnSpc>
                <a:spcPct val="100000"/>
              </a:lnSpc>
              <a:spcBef>
                <a:spcPts val="0"/>
              </a:spcBef>
              <a:buClr>
                <a:srgbClr val="CBCBCB"/>
              </a:buClr>
              <a:buFont typeface="+mj-lt"/>
              <a:buNone/>
              <a:tabLst/>
              <a:defRPr sz="1400">
                <a:solidFill>
                  <a:schemeClr val="bg1">
                    <a:lumMod val="50000"/>
                  </a:schemeClr>
                </a:solidFill>
                <a:latin typeface="Effra" panose="020B0603020203020204" pitchFamily="34" charset="0"/>
                <a:cs typeface="Effra" panose="020B0603020203020204" pitchFamily="34" charset="0"/>
              </a:defRPr>
            </a:lvl2pPr>
            <a:lvl3pPr marL="566724" indent="-219069">
              <a:buClr>
                <a:schemeClr val="bg1"/>
              </a:buClr>
              <a:buFont typeface="Arial" panose="020B0604020202020204" pitchFamily="34" charset="0"/>
              <a:buChar char="•"/>
              <a:defRPr sz="1600">
                <a:solidFill>
                  <a:schemeClr val="bg1"/>
                </a:solidFill>
                <a:latin typeface="+mn-lt"/>
              </a:defRPr>
            </a:lvl3pPr>
            <a:lvl4pPr>
              <a:defRPr>
                <a:solidFill>
                  <a:schemeClr val="bg1"/>
                </a:solidFill>
              </a:defRPr>
            </a:lvl4pPr>
            <a:lvl5pPr>
              <a:defRPr baseline="0">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a:t>Click to edit Master text styles</a:t>
            </a:r>
          </a:p>
          <a:p>
            <a:pPr lvl="1"/>
            <a:r>
              <a:rPr lang="en-US"/>
              <a:t>Second level</a:t>
            </a:r>
          </a:p>
        </p:txBody>
      </p:sp>
      <p:sp>
        <p:nvSpPr>
          <p:cNvPr id="9" name="Content Placeholder 4">
            <a:extLst>
              <a:ext uri="{FF2B5EF4-FFF2-40B4-BE49-F238E27FC236}">
                <a16:creationId xmlns:a16="http://schemas.microsoft.com/office/drawing/2014/main" id="{C6E7D4A4-0D9D-C942-AA47-76D068C98F82}"/>
              </a:ext>
            </a:extLst>
          </p:cNvPr>
          <p:cNvSpPr>
            <a:spLocks noGrp="1"/>
          </p:cNvSpPr>
          <p:nvPr>
            <p:ph sz="quarter" idx="17"/>
          </p:nvPr>
        </p:nvSpPr>
        <p:spPr>
          <a:xfrm>
            <a:off x="7755486" y="4897275"/>
            <a:ext cx="3633239" cy="1258637"/>
          </a:xfrm>
        </p:spPr>
        <p:txBody>
          <a:bodyPr wrap="square" numCol="1" spcCol="274320"/>
          <a:lstStyle>
            <a:lvl1pPr marL="349242" indent="-349242">
              <a:lnSpc>
                <a:spcPct val="100000"/>
              </a:lnSpc>
              <a:spcBef>
                <a:spcPts val="0"/>
              </a:spcBef>
              <a:buClr>
                <a:srgbClr val="CBCBCB"/>
              </a:buClr>
              <a:buSzPct val="100000"/>
              <a:buFont typeface="+mj-lt"/>
              <a:buAutoNum type="arabicPeriod" startAt="6"/>
              <a:defRPr sz="2000" b="1" cap="all" spc="51" baseline="0">
                <a:solidFill>
                  <a:schemeClr val="bg1"/>
                </a:solidFill>
                <a:latin typeface="Effra" panose="020B0603020203020204" pitchFamily="34" charset="0"/>
                <a:cs typeface="Effra" panose="020B0603020203020204" pitchFamily="34" charset="0"/>
              </a:defRPr>
            </a:lvl1pPr>
            <a:lvl2pPr marL="347654" indent="0">
              <a:lnSpc>
                <a:spcPct val="100000"/>
              </a:lnSpc>
              <a:spcBef>
                <a:spcPts val="0"/>
              </a:spcBef>
              <a:buClr>
                <a:srgbClr val="CBCBCB"/>
              </a:buClr>
              <a:buFont typeface="+mj-lt"/>
              <a:buNone/>
              <a:tabLst/>
              <a:defRPr sz="1400">
                <a:solidFill>
                  <a:schemeClr val="bg1">
                    <a:lumMod val="50000"/>
                  </a:schemeClr>
                </a:solidFill>
                <a:latin typeface="Effra" panose="020B0603020203020204" pitchFamily="34" charset="0"/>
                <a:cs typeface="Effra" panose="020B0603020203020204" pitchFamily="34" charset="0"/>
              </a:defRPr>
            </a:lvl2pPr>
            <a:lvl3pPr marL="566724" indent="-219069">
              <a:buClr>
                <a:schemeClr val="bg1"/>
              </a:buClr>
              <a:buFont typeface="Arial" panose="020B0604020202020204" pitchFamily="34" charset="0"/>
              <a:buChar char="•"/>
              <a:defRPr sz="1600">
                <a:solidFill>
                  <a:schemeClr val="bg1"/>
                </a:solidFill>
                <a:latin typeface="+mn-lt"/>
              </a:defRPr>
            </a:lvl3pPr>
            <a:lvl4pPr>
              <a:defRPr>
                <a:solidFill>
                  <a:schemeClr val="bg1"/>
                </a:solidFill>
              </a:defRPr>
            </a:lvl4pPr>
            <a:lvl5pPr>
              <a:defRPr baseline="0">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a:t>Click to edit Master text styles</a:t>
            </a:r>
          </a:p>
          <a:p>
            <a:pPr lvl="1"/>
            <a:r>
              <a:rPr lang="en-US"/>
              <a:t>Second level</a:t>
            </a:r>
          </a:p>
        </p:txBody>
      </p:sp>
      <p:sp>
        <p:nvSpPr>
          <p:cNvPr id="17" name="Picture Placeholder 16">
            <a:extLst>
              <a:ext uri="{FF2B5EF4-FFF2-40B4-BE49-F238E27FC236}">
                <a16:creationId xmlns:a16="http://schemas.microsoft.com/office/drawing/2014/main" id="{C4105392-480A-074B-B9AA-BDE039A26A1B}"/>
              </a:ext>
            </a:extLst>
          </p:cNvPr>
          <p:cNvSpPr>
            <a:spLocks noGrp="1"/>
          </p:cNvSpPr>
          <p:nvPr>
            <p:ph type="pic" sz="quarter" idx="19"/>
          </p:nvPr>
        </p:nvSpPr>
        <p:spPr>
          <a:xfrm>
            <a:off x="658814" y="-2"/>
            <a:ext cx="2535084" cy="6858000"/>
          </a:xfrm>
          <a:prstGeom prst="rect">
            <a:avLst/>
          </a:prstGeom>
          <a:pattFill prst="pct70">
            <a:fgClr>
              <a:schemeClr val="accent2"/>
            </a:fgClr>
            <a:bgClr>
              <a:schemeClr val="accent2">
                <a:lumMod val="40000"/>
                <a:lumOff val="60000"/>
              </a:schemeClr>
            </a:bgClr>
          </a:pattFill>
        </p:spPr>
        <p:txBody>
          <a:bodyPr vert="horz" wrap="square" lIns="0" tIns="0" rIns="0" bIns="0" rtlCol="0">
            <a:noAutofit/>
          </a:bodyPr>
          <a:lstStyle>
            <a:lvl1pPr>
              <a:defRPr lang="en-US" dirty="0"/>
            </a:lvl1pPr>
          </a:lstStyle>
          <a:p>
            <a:pPr lvl="0"/>
            <a:endParaRPr lang="en-US"/>
          </a:p>
        </p:txBody>
      </p:sp>
      <p:sp>
        <p:nvSpPr>
          <p:cNvPr id="2" name="Title 1">
            <a:extLst>
              <a:ext uri="{FF2B5EF4-FFF2-40B4-BE49-F238E27FC236}">
                <a16:creationId xmlns:a16="http://schemas.microsoft.com/office/drawing/2014/main" id="{E5C7E8D8-17D0-1F4F-8E93-D151A5CE3993}"/>
              </a:ext>
            </a:extLst>
          </p:cNvPr>
          <p:cNvSpPr>
            <a:spLocks noGrp="1"/>
          </p:cNvSpPr>
          <p:nvPr>
            <p:ph type="title"/>
          </p:nvPr>
        </p:nvSpPr>
        <p:spPr>
          <a:xfrm>
            <a:off x="3599889" y="155738"/>
            <a:ext cx="8252386" cy="676463"/>
          </a:xfrm>
        </p:spPr>
        <p:txBody>
          <a:bodyPr/>
          <a:lstStyle>
            <a:lvl1pPr>
              <a:defRPr>
                <a:solidFill>
                  <a:schemeClr val="bg1"/>
                </a:solidFill>
              </a:defRPr>
            </a:lvl1pPr>
          </a:lstStyle>
          <a:p>
            <a:r>
              <a:rPr lang="en-GB"/>
              <a:t>Click to edit Master title style</a:t>
            </a:r>
            <a:endParaRPr lang="en-US"/>
          </a:p>
        </p:txBody>
      </p:sp>
      <p:cxnSp>
        <p:nvCxnSpPr>
          <p:cNvPr id="15" name="Straight Connector 14">
            <a:extLst>
              <a:ext uri="{FF2B5EF4-FFF2-40B4-BE49-F238E27FC236}">
                <a16:creationId xmlns:a16="http://schemas.microsoft.com/office/drawing/2014/main" id="{97E07C34-88FA-C740-BC1F-D19E5550F003}"/>
              </a:ext>
            </a:extLst>
          </p:cNvPr>
          <p:cNvCxnSpPr>
            <a:cxnSpLocks/>
          </p:cNvCxnSpPr>
          <p:nvPr userDrawn="1"/>
        </p:nvCxnSpPr>
        <p:spPr>
          <a:xfrm>
            <a:off x="11513339" y="6385764"/>
            <a:ext cx="338936"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6" name="Slide Number Placeholder 5">
            <a:extLst>
              <a:ext uri="{FF2B5EF4-FFF2-40B4-BE49-F238E27FC236}">
                <a16:creationId xmlns:a16="http://schemas.microsoft.com/office/drawing/2014/main" id="{4718F2C6-9E90-164A-B769-C19151899593}"/>
              </a:ext>
            </a:extLst>
          </p:cNvPr>
          <p:cNvSpPr txBox="1">
            <a:spLocks/>
          </p:cNvSpPr>
          <p:nvPr userDrawn="1"/>
        </p:nvSpPr>
        <p:spPr>
          <a:xfrm>
            <a:off x="11513340" y="6500755"/>
            <a:ext cx="338935" cy="211714"/>
          </a:xfrm>
          <a:prstGeom prst="rect">
            <a:avLst/>
          </a:prstGeom>
          <a:noFill/>
        </p:spPr>
        <p:txBody>
          <a:bodyPr vert="horz" lIns="36000" tIns="32400" rIns="36000" bIns="18000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600" b="0">
                <a:solidFill>
                  <a:schemeClr val="bg1">
                    <a:lumMod val="50000"/>
                  </a:schemeClr>
                </a:solidFill>
                <a:latin typeface="Effra" panose="020B0603020203020204" pitchFamily="34" charset="0"/>
                <a:cs typeface="Effra" panose="020B0603020203020204" pitchFamily="34" charset="0"/>
              </a:rPr>
              <a:t>P.  </a:t>
            </a:r>
            <a:fld id="{8D848597-3BD1-3F4D-AB2D-36A6D598B345}" type="slidenum">
              <a:rPr lang="en-US" sz="900" b="0" smtClean="0">
                <a:solidFill>
                  <a:schemeClr val="bg1">
                    <a:lumMod val="50000"/>
                  </a:schemeClr>
                </a:solidFill>
                <a:latin typeface="Effra" panose="020B0603020203020204" pitchFamily="34" charset="0"/>
                <a:cs typeface="Effra" panose="020B0603020203020204" pitchFamily="34" charset="0"/>
              </a:rPr>
              <a:pPr algn="ctr"/>
              <a:t>‹#›</a:t>
            </a:fld>
            <a:endParaRPr lang="en-US" sz="1050" b="0">
              <a:solidFill>
                <a:schemeClr val="bg1">
                  <a:lumMod val="50000"/>
                </a:schemeClr>
              </a:solidFill>
              <a:latin typeface="Effra" panose="020B0603020203020204" pitchFamily="34" charset="0"/>
              <a:cs typeface="Effra" panose="020B0603020203020204" pitchFamily="34" charset="0"/>
            </a:endParaRPr>
          </a:p>
        </p:txBody>
      </p:sp>
      <p:cxnSp>
        <p:nvCxnSpPr>
          <p:cNvPr id="18" name="Straight Connector 17">
            <a:extLst>
              <a:ext uri="{FF2B5EF4-FFF2-40B4-BE49-F238E27FC236}">
                <a16:creationId xmlns:a16="http://schemas.microsoft.com/office/drawing/2014/main" id="{20FB481F-2F50-C841-B629-98CA7B509C38}"/>
              </a:ext>
            </a:extLst>
          </p:cNvPr>
          <p:cNvCxnSpPr>
            <a:cxnSpLocks/>
          </p:cNvCxnSpPr>
          <p:nvPr userDrawn="1"/>
        </p:nvCxnSpPr>
        <p:spPr>
          <a:xfrm>
            <a:off x="11513339" y="6381750"/>
            <a:ext cx="338936"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8774D85D-A3D6-B145-BD47-BA260EC35B61}"/>
              </a:ext>
            </a:extLst>
          </p:cNvPr>
          <p:cNvSpPr/>
          <p:nvPr userDrawn="1"/>
        </p:nvSpPr>
        <p:spPr>
          <a:xfrm>
            <a:off x="0" y="3266"/>
            <a:ext cx="669446" cy="6857992"/>
          </a:xfrm>
          <a:prstGeom prst="rect">
            <a:avLst/>
          </a:prstGeom>
          <a:solidFill>
            <a:schemeClr val="tx1">
              <a:lumMod val="75000"/>
              <a:lumOff val="2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Graphic 29">
            <a:extLst>
              <a:ext uri="{FF2B5EF4-FFF2-40B4-BE49-F238E27FC236}">
                <a16:creationId xmlns:a16="http://schemas.microsoft.com/office/drawing/2014/main" id="{FD96DF53-0702-024B-8967-F56C236D132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20782" y="324948"/>
            <a:ext cx="427883" cy="522968"/>
          </a:xfrm>
          <a:prstGeom prst="rect">
            <a:avLst/>
          </a:prstGeom>
        </p:spPr>
      </p:pic>
      <p:sp>
        <p:nvSpPr>
          <p:cNvPr id="31" name="Text Placeholder 3">
            <a:extLst>
              <a:ext uri="{FF2B5EF4-FFF2-40B4-BE49-F238E27FC236}">
                <a16:creationId xmlns:a16="http://schemas.microsoft.com/office/drawing/2014/main" id="{A29DB133-5DC5-D24E-A2CF-519732A5FF42}"/>
              </a:ext>
            </a:extLst>
          </p:cNvPr>
          <p:cNvSpPr txBox="1">
            <a:spLocks/>
          </p:cNvSpPr>
          <p:nvPr userDrawn="1"/>
        </p:nvSpPr>
        <p:spPr>
          <a:xfrm>
            <a:off x="161828" y="6501274"/>
            <a:ext cx="345787" cy="210676"/>
          </a:xfrm>
          <a:prstGeom prst="rect">
            <a:avLst/>
          </a:prstGeom>
        </p:spPr>
        <p:txBody>
          <a:bodyPr lIns="0" tIns="0" rIns="0" bIns="0"/>
          <a:lstStyle>
            <a:lvl1pPr marL="0" indent="0" algn="l" defTabSz="914377" rtl="0" eaLnBrk="1" latinLnBrk="0" hangingPunct="1">
              <a:lnSpc>
                <a:spcPct val="100000"/>
              </a:lnSpc>
              <a:spcBef>
                <a:spcPts val="0"/>
              </a:spcBef>
              <a:spcAft>
                <a:spcPts val="1200"/>
              </a:spcAft>
              <a:buFont typeface="Arial"/>
              <a:buNone/>
              <a:defRPr sz="800" kern="1200">
                <a:solidFill>
                  <a:schemeClr val="tx2"/>
                </a:solidFill>
                <a:latin typeface="Arial" charset="0"/>
                <a:ea typeface="Arial" charset="0"/>
                <a:cs typeface="Arial" charset="0"/>
              </a:defRPr>
            </a:lvl1pPr>
            <a:lvl2pPr marL="0" indent="0" algn="l" defTabSz="914377" rtl="0" eaLnBrk="1" latinLnBrk="0" hangingPunct="1">
              <a:lnSpc>
                <a:spcPts val="2160"/>
              </a:lnSpc>
              <a:spcBef>
                <a:spcPts val="0"/>
              </a:spcBef>
              <a:spcAft>
                <a:spcPts val="600"/>
              </a:spcAft>
              <a:buFont typeface="Arial"/>
              <a:buNone/>
              <a:defRPr sz="900" kern="1200">
                <a:solidFill>
                  <a:schemeClr val="bg1"/>
                </a:solidFill>
                <a:latin typeface="Arial" charset="0"/>
                <a:ea typeface="Arial" charset="0"/>
                <a:cs typeface="Arial" charset="0"/>
              </a:defRPr>
            </a:lvl2pPr>
            <a:lvl3pPr marL="0" indent="0" algn="l" defTabSz="914377" rtl="0" eaLnBrk="1" latinLnBrk="0" hangingPunct="1">
              <a:lnSpc>
                <a:spcPts val="2160"/>
              </a:lnSpc>
              <a:spcBef>
                <a:spcPts val="0"/>
              </a:spcBef>
              <a:spcAft>
                <a:spcPts val="600"/>
              </a:spcAft>
              <a:buFont typeface="Arial"/>
              <a:buNone/>
              <a:defRPr sz="900" kern="1200">
                <a:solidFill>
                  <a:schemeClr val="bg1"/>
                </a:solidFill>
                <a:latin typeface="Arial" charset="0"/>
                <a:ea typeface="Arial" charset="0"/>
                <a:cs typeface="Arial" charset="0"/>
              </a:defRPr>
            </a:lvl3pPr>
            <a:lvl4pPr marL="0" indent="0" algn="l" defTabSz="914377" rtl="0" eaLnBrk="1" latinLnBrk="0" hangingPunct="1">
              <a:lnSpc>
                <a:spcPts val="2160"/>
              </a:lnSpc>
              <a:spcBef>
                <a:spcPts val="0"/>
              </a:spcBef>
              <a:spcAft>
                <a:spcPts val="600"/>
              </a:spcAft>
              <a:buFont typeface="Arial"/>
              <a:buNone/>
              <a:defRPr sz="900" kern="1200">
                <a:solidFill>
                  <a:schemeClr val="bg1"/>
                </a:solidFill>
                <a:latin typeface="Arial" charset="0"/>
                <a:ea typeface="Arial" charset="0"/>
                <a:cs typeface="Arial" charset="0"/>
              </a:defRPr>
            </a:lvl4pPr>
            <a:lvl5pPr marL="0" indent="0" algn="l" defTabSz="914377" rtl="0" eaLnBrk="1" latinLnBrk="0" hangingPunct="1">
              <a:lnSpc>
                <a:spcPts val="2160"/>
              </a:lnSpc>
              <a:spcBef>
                <a:spcPts val="0"/>
              </a:spcBef>
              <a:spcAft>
                <a:spcPts val="600"/>
              </a:spcAft>
              <a:buFont typeface="Arial"/>
              <a:buNone/>
              <a:defRPr sz="900" kern="1200">
                <a:solidFill>
                  <a:schemeClr val="bg1"/>
                </a:solidFill>
                <a:latin typeface="Arial" charset="0"/>
                <a:ea typeface="Arial" charset="0"/>
                <a:cs typeface="Arial" charset="0"/>
              </a:defRPr>
            </a:lvl5pPr>
            <a:lvl6pPr marL="2514537"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ctr"/>
            <a:r>
              <a:rPr lang="en-GB" sz="600" b="0" i="0">
                <a:solidFill>
                  <a:schemeClr val="bg1">
                    <a:lumMod val="65000"/>
                  </a:schemeClr>
                </a:solidFill>
                <a:latin typeface="Effra Light" panose="020B0403020203020204" pitchFamily="34" charset="0"/>
                <a:cs typeface="Effra Light" panose="020B0403020203020204" pitchFamily="34" charset="0"/>
              </a:rPr>
              <a:t>1 September 2021</a:t>
            </a:r>
            <a:endParaRPr lang="en-US" sz="700" b="0" i="0">
              <a:solidFill>
                <a:schemeClr val="bg1">
                  <a:lumMod val="65000"/>
                </a:schemeClr>
              </a:solidFill>
              <a:latin typeface="Effra Light" panose="020B0403020203020204" pitchFamily="34" charset="0"/>
              <a:cs typeface="Effra Light" panose="020B0403020203020204" pitchFamily="34" charset="0"/>
            </a:endParaRPr>
          </a:p>
        </p:txBody>
      </p:sp>
      <p:sp>
        <p:nvSpPr>
          <p:cNvPr id="32" name="Footer Placeholder 20">
            <a:extLst>
              <a:ext uri="{FF2B5EF4-FFF2-40B4-BE49-F238E27FC236}">
                <a16:creationId xmlns:a16="http://schemas.microsoft.com/office/drawing/2014/main" id="{AB89F671-B59C-AB47-B532-804896261369}"/>
              </a:ext>
            </a:extLst>
          </p:cNvPr>
          <p:cNvSpPr>
            <a:spLocks noGrp="1"/>
          </p:cNvSpPr>
          <p:nvPr>
            <p:ph type="ftr" sz="quarter" idx="3"/>
          </p:nvPr>
        </p:nvSpPr>
        <p:spPr>
          <a:xfrm rot="5400000">
            <a:off x="-1413084" y="4369668"/>
            <a:ext cx="3495601" cy="134182"/>
          </a:xfrm>
          <a:prstGeom prst="rect">
            <a:avLst/>
          </a:prstGeom>
        </p:spPr>
        <p:txBody>
          <a:bodyPr vert="horz" lIns="0" tIns="0" rIns="0" bIns="0" rtlCol="0" anchor="ctr"/>
          <a:lstStyle>
            <a:lvl1pPr algn="r">
              <a:defRPr lang="en-US" sz="600" b="0" i="0" kern="1200" spc="200" baseline="0">
                <a:solidFill>
                  <a:schemeClr val="bg1">
                    <a:lumMod val="65000"/>
                  </a:schemeClr>
                </a:solidFill>
                <a:latin typeface="Effra Light" panose="020B0403020203020204" pitchFamily="34" charset="0"/>
                <a:ea typeface="Effra Light" panose="020B0403020203020204" pitchFamily="34" charset="0"/>
                <a:cs typeface="Effra Light" panose="020B0403020203020204" pitchFamily="34" charset="0"/>
              </a:defRPr>
            </a:lvl1pPr>
          </a:lstStyle>
          <a:p>
            <a:r>
              <a:rPr lang="en-GB"/>
              <a:t>Flutter International — Confidential </a:t>
            </a:r>
          </a:p>
        </p:txBody>
      </p:sp>
      <p:cxnSp>
        <p:nvCxnSpPr>
          <p:cNvPr id="33" name="Straight Connector 32">
            <a:extLst>
              <a:ext uri="{FF2B5EF4-FFF2-40B4-BE49-F238E27FC236}">
                <a16:creationId xmlns:a16="http://schemas.microsoft.com/office/drawing/2014/main" id="{C52BFA36-7483-524C-80FE-9DBA469CE693}"/>
              </a:ext>
            </a:extLst>
          </p:cNvPr>
          <p:cNvCxnSpPr>
            <a:cxnSpLocks/>
          </p:cNvCxnSpPr>
          <p:nvPr userDrawn="1"/>
        </p:nvCxnSpPr>
        <p:spPr>
          <a:xfrm>
            <a:off x="213613" y="6342916"/>
            <a:ext cx="242221"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8069920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25_Section Break Slide_1">
    <p:bg>
      <p:bgPr>
        <a:solidFill>
          <a:schemeClr val="tx1"/>
        </a:solidFill>
        <a:effectLst/>
      </p:bgPr>
    </p:bg>
    <p:spTree>
      <p:nvGrpSpPr>
        <p:cNvPr id="1" name=""/>
        <p:cNvGrpSpPr/>
        <p:nvPr/>
      </p:nvGrpSpPr>
      <p:grpSpPr>
        <a:xfrm>
          <a:off x="0" y="0"/>
          <a:ext cx="0" cy="0"/>
          <a:chOff x="0" y="0"/>
          <a:chExt cx="0" cy="0"/>
        </a:xfrm>
      </p:grpSpPr>
      <p:sp>
        <p:nvSpPr>
          <p:cNvPr id="13" name="Content Placeholder 4">
            <a:extLst>
              <a:ext uri="{FF2B5EF4-FFF2-40B4-BE49-F238E27FC236}">
                <a16:creationId xmlns:a16="http://schemas.microsoft.com/office/drawing/2014/main" id="{2BD3FCBA-D45A-F34C-AE83-8ABC8EA6D9B2}"/>
              </a:ext>
            </a:extLst>
          </p:cNvPr>
          <p:cNvSpPr>
            <a:spLocks noGrp="1"/>
          </p:cNvSpPr>
          <p:nvPr>
            <p:ph sz="quarter" idx="13" hasCustomPrompt="1"/>
          </p:nvPr>
        </p:nvSpPr>
        <p:spPr>
          <a:xfrm>
            <a:off x="1092200" y="3213743"/>
            <a:ext cx="10296526" cy="2983374"/>
          </a:xfrm>
          <a:noFill/>
        </p:spPr>
        <p:txBody>
          <a:bodyPr wrap="square" lIns="0" numCol="1" spcCol="274320" anchor="t"/>
          <a:lstStyle>
            <a:lvl1pPr marL="0" indent="0" algn="l" defTabSz="914377" rtl="0" eaLnBrk="1" latinLnBrk="0" hangingPunct="1">
              <a:lnSpc>
                <a:spcPts val="6200"/>
              </a:lnSpc>
              <a:spcBef>
                <a:spcPts val="0"/>
              </a:spcBef>
              <a:spcAft>
                <a:spcPts val="600"/>
              </a:spcAft>
              <a:buClr>
                <a:schemeClr val="accent1"/>
              </a:buClr>
              <a:buSzPct val="100000"/>
              <a:buFont typeface="+mj-lt"/>
              <a:buNone/>
              <a:defRPr lang="en-US" sz="6000" b="0" i="0" kern="1200" dirty="0" smtClean="0">
                <a:solidFill>
                  <a:schemeClr val="bg1"/>
                </a:solidFill>
                <a:latin typeface="Effra Medium" panose="020B0603020203020204" pitchFamily="34" charset="0"/>
                <a:ea typeface="+mn-ea"/>
                <a:cs typeface="Effra Medium" panose="020B0603020203020204" pitchFamily="34" charset="0"/>
              </a:defRPr>
            </a:lvl1pPr>
            <a:lvl2pPr marL="0" indent="0" algn="l" defTabSz="914377" rtl="0" eaLnBrk="1" latinLnBrk="0" hangingPunct="1">
              <a:lnSpc>
                <a:spcPct val="100000"/>
              </a:lnSpc>
              <a:spcBef>
                <a:spcPts val="0"/>
              </a:spcBef>
              <a:spcAft>
                <a:spcPts val="600"/>
              </a:spcAft>
              <a:buClr>
                <a:schemeClr val="accent1"/>
              </a:buClr>
              <a:buFont typeface="+mj-lt"/>
              <a:buNone/>
              <a:tabLst/>
              <a:defRPr lang="en-US" sz="2800" b="1" kern="1200" dirty="0" smtClean="0">
                <a:solidFill>
                  <a:schemeClr val="bg1"/>
                </a:solidFill>
                <a:latin typeface="Arial" panose="020B0604020202020204" pitchFamily="34" charset="0"/>
                <a:ea typeface="+mn-ea"/>
                <a:cs typeface="Arial" panose="020B0604020202020204" pitchFamily="34" charset="0"/>
              </a:defRPr>
            </a:lvl2pPr>
            <a:lvl3pPr marL="566724" indent="-219069">
              <a:buClr>
                <a:schemeClr val="bg1"/>
              </a:buClr>
              <a:buFont typeface="Arial" panose="020B0604020202020204" pitchFamily="34" charset="0"/>
              <a:buChar char="•"/>
              <a:defRPr sz="1600" baseline="0">
                <a:solidFill>
                  <a:schemeClr val="bg1"/>
                </a:solidFill>
                <a:latin typeface="+mn-lt"/>
              </a:defRPr>
            </a:lvl3pPr>
            <a:lvl4pPr>
              <a:defRPr>
                <a:solidFill>
                  <a:schemeClr val="bg1"/>
                </a:solidFill>
              </a:defRPr>
            </a:lvl4pPr>
            <a:lvl5pPr>
              <a:defRPr baseline="0">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a:t>Section</a:t>
            </a:r>
          </a:p>
        </p:txBody>
      </p:sp>
      <p:sp>
        <p:nvSpPr>
          <p:cNvPr id="14" name="Hexagon 13">
            <a:extLst>
              <a:ext uri="{FF2B5EF4-FFF2-40B4-BE49-F238E27FC236}">
                <a16:creationId xmlns:a16="http://schemas.microsoft.com/office/drawing/2014/main" id="{9F720E61-D278-E842-8AB7-E388AE3E83A0}"/>
              </a:ext>
            </a:extLst>
          </p:cNvPr>
          <p:cNvSpPr/>
          <p:nvPr userDrawn="1"/>
        </p:nvSpPr>
        <p:spPr>
          <a:xfrm rot="5400000">
            <a:off x="976764" y="1007427"/>
            <a:ext cx="1984348" cy="1730429"/>
          </a:xfrm>
          <a:prstGeom prst="hexagon">
            <a:avLst>
              <a:gd name="adj" fmla="val 28644"/>
              <a:gd name="vf" fmla="val 11547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itle 1">
            <a:extLst>
              <a:ext uri="{FF2B5EF4-FFF2-40B4-BE49-F238E27FC236}">
                <a16:creationId xmlns:a16="http://schemas.microsoft.com/office/drawing/2014/main" id="{1144D153-35EE-E743-8D2B-E0769562E46E}"/>
              </a:ext>
            </a:extLst>
          </p:cNvPr>
          <p:cNvSpPr>
            <a:spLocks noGrp="1"/>
          </p:cNvSpPr>
          <p:nvPr>
            <p:ph type="title" hasCustomPrompt="1"/>
          </p:nvPr>
        </p:nvSpPr>
        <p:spPr>
          <a:xfrm>
            <a:off x="1417706" y="977649"/>
            <a:ext cx="1102464" cy="1882579"/>
          </a:xfrm>
        </p:spPr>
        <p:txBody>
          <a:bodyPr lIns="0" tIns="216000" rIns="0" anchor="ctr">
            <a:noAutofit/>
          </a:bodyPr>
          <a:lstStyle>
            <a:lvl1pPr marL="0" algn="ctr" defTabSz="914377" rtl="0" eaLnBrk="1" latinLnBrk="0" hangingPunct="1">
              <a:lnSpc>
                <a:spcPts val="7400"/>
              </a:lnSpc>
              <a:defRPr lang="en-US" sz="7200" b="1" kern="1200" dirty="0">
                <a:solidFill>
                  <a:schemeClr val="tx1"/>
                </a:solidFill>
                <a:latin typeface="Effra" panose="020B0603020203020204" pitchFamily="34" charset="0"/>
                <a:ea typeface="Effra" panose="020B0603020203020204" pitchFamily="34" charset="0"/>
                <a:cs typeface="Effra" panose="020B0603020203020204" pitchFamily="34" charset="0"/>
              </a:defRPr>
            </a:lvl1pPr>
          </a:lstStyle>
          <a:p>
            <a:r>
              <a:rPr lang="en-US"/>
              <a:t>01</a:t>
            </a:r>
          </a:p>
        </p:txBody>
      </p:sp>
      <p:cxnSp>
        <p:nvCxnSpPr>
          <p:cNvPr id="81" name="Straight Connector 80">
            <a:extLst>
              <a:ext uri="{FF2B5EF4-FFF2-40B4-BE49-F238E27FC236}">
                <a16:creationId xmlns:a16="http://schemas.microsoft.com/office/drawing/2014/main" id="{84FD2EEC-F367-5941-BE2B-8D8DCE659B84}"/>
              </a:ext>
            </a:extLst>
          </p:cNvPr>
          <p:cNvCxnSpPr>
            <a:cxnSpLocks/>
          </p:cNvCxnSpPr>
          <p:nvPr userDrawn="1"/>
        </p:nvCxnSpPr>
        <p:spPr>
          <a:xfrm>
            <a:off x="11513339" y="6385764"/>
            <a:ext cx="338936"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4" name="Slide Number Placeholder 5">
            <a:extLst>
              <a:ext uri="{FF2B5EF4-FFF2-40B4-BE49-F238E27FC236}">
                <a16:creationId xmlns:a16="http://schemas.microsoft.com/office/drawing/2014/main" id="{86441521-3D5D-3B42-8B6A-1636C6B302BF}"/>
              </a:ext>
            </a:extLst>
          </p:cNvPr>
          <p:cNvSpPr txBox="1">
            <a:spLocks/>
          </p:cNvSpPr>
          <p:nvPr userDrawn="1"/>
        </p:nvSpPr>
        <p:spPr>
          <a:xfrm>
            <a:off x="11513340" y="6500755"/>
            <a:ext cx="338935" cy="211714"/>
          </a:xfrm>
          <a:prstGeom prst="rect">
            <a:avLst/>
          </a:prstGeom>
          <a:noFill/>
        </p:spPr>
        <p:txBody>
          <a:bodyPr vert="horz" lIns="36000" tIns="32400" rIns="36000" bIns="18000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600" b="0">
                <a:solidFill>
                  <a:schemeClr val="bg1">
                    <a:lumMod val="50000"/>
                  </a:schemeClr>
                </a:solidFill>
                <a:latin typeface="Effra" panose="020B0603020203020204" pitchFamily="34" charset="0"/>
                <a:cs typeface="Effra" panose="020B0603020203020204" pitchFamily="34" charset="0"/>
              </a:rPr>
              <a:t>P.  </a:t>
            </a:r>
            <a:fld id="{8D848597-3BD1-3F4D-AB2D-36A6D598B345}" type="slidenum">
              <a:rPr lang="en-US" sz="900" b="0" smtClean="0">
                <a:solidFill>
                  <a:schemeClr val="bg1">
                    <a:lumMod val="50000"/>
                  </a:schemeClr>
                </a:solidFill>
                <a:latin typeface="Effra" panose="020B0603020203020204" pitchFamily="34" charset="0"/>
                <a:cs typeface="Effra" panose="020B0603020203020204" pitchFamily="34" charset="0"/>
              </a:rPr>
              <a:pPr algn="ctr"/>
              <a:t>‹#›</a:t>
            </a:fld>
            <a:endParaRPr lang="en-US" sz="1050" b="0">
              <a:solidFill>
                <a:schemeClr val="bg1">
                  <a:lumMod val="50000"/>
                </a:schemeClr>
              </a:solidFill>
              <a:latin typeface="Effra" panose="020B0603020203020204" pitchFamily="34" charset="0"/>
              <a:cs typeface="Effra" panose="020B0603020203020204" pitchFamily="34" charset="0"/>
            </a:endParaRPr>
          </a:p>
        </p:txBody>
      </p:sp>
      <p:cxnSp>
        <p:nvCxnSpPr>
          <p:cNvPr id="35" name="Straight Connector 34">
            <a:extLst>
              <a:ext uri="{FF2B5EF4-FFF2-40B4-BE49-F238E27FC236}">
                <a16:creationId xmlns:a16="http://schemas.microsoft.com/office/drawing/2014/main" id="{73DA3B6D-9517-814D-B615-8014AD75D52B}"/>
              </a:ext>
            </a:extLst>
          </p:cNvPr>
          <p:cNvCxnSpPr>
            <a:cxnSpLocks/>
          </p:cNvCxnSpPr>
          <p:nvPr userDrawn="1"/>
        </p:nvCxnSpPr>
        <p:spPr>
          <a:xfrm>
            <a:off x="11513339" y="6381750"/>
            <a:ext cx="338936"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nvGrpSpPr>
          <p:cNvPr id="36" name="Group 35">
            <a:extLst>
              <a:ext uri="{FF2B5EF4-FFF2-40B4-BE49-F238E27FC236}">
                <a16:creationId xmlns:a16="http://schemas.microsoft.com/office/drawing/2014/main" id="{8BAF3187-2284-BD4F-BA65-6BACDFF572B4}"/>
              </a:ext>
            </a:extLst>
          </p:cNvPr>
          <p:cNvGrpSpPr/>
          <p:nvPr userDrawn="1"/>
        </p:nvGrpSpPr>
        <p:grpSpPr>
          <a:xfrm flipV="1">
            <a:off x="6096000" y="144870"/>
            <a:ext cx="5942178" cy="2177236"/>
            <a:chOff x="4788551" y="89220"/>
            <a:chExt cx="7394090" cy="2709222"/>
          </a:xfrm>
        </p:grpSpPr>
        <p:sp>
          <p:nvSpPr>
            <p:cNvPr id="37" name="Freeform 36">
              <a:extLst>
                <a:ext uri="{FF2B5EF4-FFF2-40B4-BE49-F238E27FC236}">
                  <a16:creationId xmlns:a16="http://schemas.microsoft.com/office/drawing/2014/main" id="{F4002FD5-0DDD-BC43-98A0-25F0F2284D96}"/>
                </a:ext>
              </a:extLst>
            </p:cNvPr>
            <p:cNvSpPr/>
            <p:nvPr/>
          </p:nvSpPr>
          <p:spPr>
            <a:xfrm>
              <a:off x="7098502" y="497095"/>
              <a:ext cx="298419" cy="341458"/>
            </a:xfrm>
            <a:custGeom>
              <a:avLst/>
              <a:gdLst>
                <a:gd name="connsiteX0" fmla="*/ 0 w 298419"/>
                <a:gd name="connsiteY0" fmla="*/ 85514 h 341458"/>
                <a:gd name="connsiteX1" fmla="*/ 0 w 298419"/>
                <a:gd name="connsiteY1" fmla="*/ 255945 h 341458"/>
                <a:gd name="connsiteX2" fmla="*/ 149210 w 298419"/>
                <a:gd name="connsiteY2" fmla="*/ 341458 h 341458"/>
                <a:gd name="connsiteX3" fmla="*/ 298419 w 298419"/>
                <a:gd name="connsiteY3" fmla="*/ 255945 h 341458"/>
                <a:gd name="connsiteX4" fmla="*/ 298419 w 298419"/>
                <a:gd name="connsiteY4" fmla="*/ 85514 h 341458"/>
                <a:gd name="connsiteX5" fmla="*/ 149210 w 298419"/>
                <a:gd name="connsiteY5" fmla="*/ 0 h 341458"/>
                <a:gd name="connsiteX6" fmla="*/ 284692 w 298419"/>
                <a:gd name="connsiteY6" fmla="*/ 249390 h 341458"/>
                <a:gd name="connsiteX7" fmla="*/ 148016 w 298419"/>
                <a:gd name="connsiteY7" fmla="*/ 328348 h 341458"/>
                <a:gd name="connsiteX8" fmla="*/ 11340 w 298419"/>
                <a:gd name="connsiteY8" fmla="*/ 249390 h 341458"/>
                <a:gd name="connsiteX9" fmla="*/ 11340 w 298419"/>
                <a:gd name="connsiteY9" fmla="*/ 92069 h 341458"/>
                <a:gd name="connsiteX10" fmla="*/ 148016 w 298419"/>
                <a:gd name="connsiteY10" fmla="*/ 13110 h 341458"/>
                <a:gd name="connsiteX11" fmla="*/ 284692 w 298419"/>
                <a:gd name="connsiteY11" fmla="*/ 92069 h 341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8419" h="341458">
                  <a:moveTo>
                    <a:pt x="0" y="85514"/>
                  </a:moveTo>
                  <a:lnTo>
                    <a:pt x="0" y="255945"/>
                  </a:lnTo>
                  <a:lnTo>
                    <a:pt x="149210" y="341458"/>
                  </a:lnTo>
                  <a:lnTo>
                    <a:pt x="298419" y="255945"/>
                  </a:lnTo>
                  <a:lnTo>
                    <a:pt x="298419" y="85514"/>
                  </a:lnTo>
                  <a:lnTo>
                    <a:pt x="149210" y="0"/>
                  </a:lnTo>
                  <a:close/>
                  <a:moveTo>
                    <a:pt x="284692" y="249390"/>
                  </a:moveTo>
                  <a:lnTo>
                    <a:pt x="148016" y="328348"/>
                  </a:lnTo>
                  <a:lnTo>
                    <a:pt x="11340" y="249390"/>
                  </a:lnTo>
                  <a:lnTo>
                    <a:pt x="11340" y="92069"/>
                  </a:lnTo>
                  <a:lnTo>
                    <a:pt x="148016" y="13110"/>
                  </a:lnTo>
                  <a:lnTo>
                    <a:pt x="284692" y="92069"/>
                  </a:lnTo>
                  <a:close/>
                </a:path>
              </a:pathLst>
            </a:custGeom>
            <a:solidFill>
              <a:schemeClr val="accent6">
                <a:lumMod val="90000"/>
              </a:schemeClr>
            </a:solidFill>
            <a:ln w="29774" cap="flat">
              <a:noFill/>
              <a:prstDash val="solid"/>
              <a:miter/>
            </a:ln>
          </p:spPr>
          <p:txBody>
            <a:bodyPr rtlCol="0" anchor="ctr"/>
            <a:lstStyle/>
            <a:p>
              <a:endParaRPr lang="en-US"/>
            </a:p>
          </p:txBody>
        </p:sp>
        <p:sp>
          <p:nvSpPr>
            <p:cNvPr id="38" name="Freeform 37">
              <a:extLst>
                <a:ext uri="{FF2B5EF4-FFF2-40B4-BE49-F238E27FC236}">
                  <a16:creationId xmlns:a16="http://schemas.microsoft.com/office/drawing/2014/main" id="{D5A07609-4187-3549-829E-7DA52A836F78}"/>
                </a:ext>
              </a:extLst>
            </p:cNvPr>
            <p:cNvSpPr/>
            <p:nvPr/>
          </p:nvSpPr>
          <p:spPr>
            <a:xfrm>
              <a:off x="7635694" y="1067715"/>
              <a:ext cx="507680" cy="586170"/>
            </a:xfrm>
            <a:custGeom>
              <a:avLst/>
              <a:gdLst>
                <a:gd name="connsiteX0" fmla="*/ 566698 w 566698"/>
                <a:gd name="connsiteY0" fmla="*/ 163280 h 654312"/>
                <a:gd name="connsiteX1" fmla="*/ 283498 w 566698"/>
                <a:gd name="connsiteY1" fmla="*/ 0 h 654312"/>
                <a:gd name="connsiteX2" fmla="*/ 0 w 566698"/>
                <a:gd name="connsiteY2" fmla="*/ 163280 h 654312"/>
                <a:gd name="connsiteX3" fmla="*/ 0 w 566698"/>
                <a:gd name="connsiteY3" fmla="*/ 491033 h 654312"/>
                <a:gd name="connsiteX4" fmla="*/ 283498 w 566698"/>
                <a:gd name="connsiteY4" fmla="*/ 654313 h 654312"/>
                <a:gd name="connsiteX5" fmla="*/ 566698 w 566698"/>
                <a:gd name="connsiteY5" fmla="*/ 491033 h 654312"/>
                <a:gd name="connsiteX6" fmla="*/ 555358 w 566698"/>
                <a:gd name="connsiteY6" fmla="*/ 483286 h 654312"/>
                <a:gd name="connsiteX7" fmla="*/ 283498 w 566698"/>
                <a:gd name="connsiteY7" fmla="*/ 640011 h 654312"/>
                <a:gd name="connsiteX8" fmla="*/ 11937 w 566698"/>
                <a:gd name="connsiteY8" fmla="*/ 483286 h 654312"/>
                <a:gd name="connsiteX9" fmla="*/ 11937 w 566698"/>
                <a:gd name="connsiteY9" fmla="*/ 169835 h 654312"/>
                <a:gd name="connsiteX10" fmla="*/ 284095 w 566698"/>
                <a:gd name="connsiteY10" fmla="*/ 13110 h 654312"/>
                <a:gd name="connsiteX11" fmla="*/ 555955 w 566698"/>
                <a:gd name="connsiteY11" fmla="*/ 169835 h 654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66698" h="654312">
                  <a:moveTo>
                    <a:pt x="566698" y="163280"/>
                  </a:moveTo>
                  <a:lnTo>
                    <a:pt x="283498" y="0"/>
                  </a:lnTo>
                  <a:lnTo>
                    <a:pt x="0" y="163280"/>
                  </a:lnTo>
                  <a:lnTo>
                    <a:pt x="0" y="491033"/>
                  </a:lnTo>
                  <a:lnTo>
                    <a:pt x="283498" y="654313"/>
                  </a:lnTo>
                  <a:lnTo>
                    <a:pt x="566698" y="491033"/>
                  </a:lnTo>
                  <a:close/>
                  <a:moveTo>
                    <a:pt x="555358" y="483286"/>
                  </a:moveTo>
                  <a:lnTo>
                    <a:pt x="283498" y="640011"/>
                  </a:lnTo>
                  <a:lnTo>
                    <a:pt x="11937" y="483286"/>
                  </a:lnTo>
                  <a:lnTo>
                    <a:pt x="11937" y="169835"/>
                  </a:lnTo>
                  <a:lnTo>
                    <a:pt x="284095" y="13110"/>
                  </a:lnTo>
                  <a:lnTo>
                    <a:pt x="555955" y="169835"/>
                  </a:lnTo>
                  <a:close/>
                </a:path>
              </a:pathLst>
            </a:custGeom>
            <a:solidFill>
              <a:schemeClr val="accent6">
                <a:lumMod val="90000"/>
              </a:schemeClr>
            </a:solidFill>
            <a:ln w="29774" cap="flat">
              <a:noFill/>
              <a:prstDash val="solid"/>
              <a:miter/>
            </a:ln>
          </p:spPr>
          <p:txBody>
            <a:bodyPr rtlCol="0" anchor="ctr"/>
            <a:lstStyle/>
            <a:p>
              <a:endParaRPr lang="en-US"/>
            </a:p>
          </p:txBody>
        </p:sp>
        <p:sp>
          <p:nvSpPr>
            <p:cNvPr id="42" name="Freeform 41">
              <a:extLst>
                <a:ext uri="{FF2B5EF4-FFF2-40B4-BE49-F238E27FC236}">
                  <a16:creationId xmlns:a16="http://schemas.microsoft.com/office/drawing/2014/main" id="{89062931-C4FD-1F42-9915-D7E7505D2EF1}"/>
                </a:ext>
              </a:extLst>
            </p:cNvPr>
            <p:cNvSpPr/>
            <p:nvPr/>
          </p:nvSpPr>
          <p:spPr>
            <a:xfrm>
              <a:off x="8555506" y="907763"/>
              <a:ext cx="238735" cy="272927"/>
            </a:xfrm>
            <a:custGeom>
              <a:avLst/>
              <a:gdLst>
                <a:gd name="connsiteX0" fmla="*/ 119368 w 238735"/>
                <a:gd name="connsiteY0" fmla="*/ 0 h 272927"/>
                <a:gd name="connsiteX1" fmla="*/ 0 w 238735"/>
                <a:gd name="connsiteY1" fmla="*/ 68232 h 272927"/>
                <a:gd name="connsiteX2" fmla="*/ 0 w 238735"/>
                <a:gd name="connsiteY2" fmla="*/ 204696 h 272927"/>
                <a:gd name="connsiteX3" fmla="*/ 119368 w 238735"/>
                <a:gd name="connsiteY3" fmla="*/ 272928 h 272927"/>
                <a:gd name="connsiteX4" fmla="*/ 238735 w 238735"/>
                <a:gd name="connsiteY4" fmla="*/ 204696 h 272927"/>
                <a:gd name="connsiteX5" fmla="*/ 238735 w 238735"/>
                <a:gd name="connsiteY5" fmla="*/ 68232 h 272927"/>
                <a:gd name="connsiteX6" fmla="*/ 226500 w 238735"/>
                <a:gd name="connsiteY6" fmla="*/ 198141 h 272927"/>
                <a:gd name="connsiteX7" fmla="*/ 119368 w 238735"/>
                <a:gd name="connsiteY7" fmla="*/ 259818 h 272927"/>
                <a:gd name="connsiteX8" fmla="*/ 12235 w 238735"/>
                <a:gd name="connsiteY8" fmla="*/ 197247 h 272927"/>
                <a:gd name="connsiteX9" fmla="*/ 12235 w 238735"/>
                <a:gd name="connsiteY9" fmla="*/ 73893 h 272927"/>
                <a:gd name="connsiteX10" fmla="*/ 119368 w 238735"/>
                <a:gd name="connsiteY10" fmla="*/ 12216 h 272927"/>
                <a:gd name="connsiteX11" fmla="*/ 226500 w 238735"/>
                <a:gd name="connsiteY11" fmla="*/ 73893 h 272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735" h="272927">
                  <a:moveTo>
                    <a:pt x="119368" y="0"/>
                  </a:moveTo>
                  <a:lnTo>
                    <a:pt x="0" y="68232"/>
                  </a:lnTo>
                  <a:lnTo>
                    <a:pt x="0" y="204696"/>
                  </a:lnTo>
                  <a:lnTo>
                    <a:pt x="119368" y="272928"/>
                  </a:lnTo>
                  <a:lnTo>
                    <a:pt x="238735" y="204696"/>
                  </a:lnTo>
                  <a:lnTo>
                    <a:pt x="238735" y="68232"/>
                  </a:lnTo>
                  <a:close/>
                  <a:moveTo>
                    <a:pt x="226500" y="198141"/>
                  </a:moveTo>
                  <a:lnTo>
                    <a:pt x="119368" y="259818"/>
                  </a:lnTo>
                  <a:lnTo>
                    <a:pt x="12235" y="197247"/>
                  </a:lnTo>
                  <a:lnTo>
                    <a:pt x="12235" y="73893"/>
                  </a:lnTo>
                  <a:lnTo>
                    <a:pt x="119368" y="12216"/>
                  </a:lnTo>
                  <a:lnTo>
                    <a:pt x="226500" y="73893"/>
                  </a:lnTo>
                  <a:close/>
                </a:path>
              </a:pathLst>
            </a:custGeom>
            <a:solidFill>
              <a:schemeClr val="accent6">
                <a:lumMod val="90000"/>
              </a:schemeClr>
            </a:solidFill>
            <a:ln w="29774" cap="flat">
              <a:noFill/>
              <a:prstDash val="solid"/>
              <a:miter/>
            </a:ln>
          </p:spPr>
          <p:txBody>
            <a:bodyPr rtlCol="0" anchor="ctr"/>
            <a:lstStyle/>
            <a:p>
              <a:endParaRPr lang="en-US"/>
            </a:p>
          </p:txBody>
        </p:sp>
        <p:sp>
          <p:nvSpPr>
            <p:cNvPr id="43" name="Freeform 42">
              <a:extLst>
                <a:ext uri="{FF2B5EF4-FFF2-40B4-BE49-F238E27FC236}">
                  <a16:creationId xmlns:a16="http://schemas.microsoft.com/office/drawing/2014/main" id="{DD401A4C-607C-E64E-97E9-2CBAB66D3B21}"/>
                </a:ext>
              </a:extLst>
            </p:cNvPr>
            <p:cNvSpPr/>
            <p:nvPr/>
          </p:nvSpPr>
          <p:spPr>
            <a:xfrm>
              <a:off x="9352424" y="2059067"/>
              <a:ext cx="194271" cy="224957"/>
            </a:xfrm>
            <a:custGeom>
              <a:avLst/>
              <a:gdLst>
                <a:gd name="connsiteX0" fmla="*/ 0 w 194271"/>
                <a:gd name="connsiteY0" fmla="*/ 56016 h 224957"/>
                <a:gd name="connsiteX1" fmla="*/ 0 w 194271"/>
                <a:gd name="connsiteY1" fmla="*/ 168643 h 224957"/>
                <a:gd name="connsiteX2" fmla="*/ 97285 w 194271"/>
                <a:gd name="connsiteY2" fmla="*/ 224957 h 224957"/>
                <a:gd name="connsiteX3" fmla="*/ 194271 w 194271"/>
                <a:gd name="connsiteY3" fmla="*/ 168643 h 224957"/>
                <a:gd name="connsiteX4" fmla="*/ 194271 w 194271"/>
                <a:gd name="connsiteY4" fmla="*/ 56016 h 224957"/>
                <a:gd name="connsiteX5" fmla="*/ 97285 w 194271"/>
                <a:gd name="connsiteY5" fmla="*/ 0 h 224957"/>
                <a:gd name="connsiteX6" fmla="*/ 182334 w 194271"/>
                <a:gd name="connsiteY6" fmla="*/ 161492 h 224957"/>
                <a:gd name="connsiteX7" fmla="*/ 96688 w 194271"/>
                <a:gd name="connsiteY7" fmla="*/ 211251 h 224957"/>
                <a:gd name="connsiteX8" fmla="*/ 10743 w 194271"/>
                <a:gd name="connsiteY8" fmla="*/ 161492 h 224957"/>
                <a:gd name="connsiteX9" fmla="*/ 10743 w 194271"/>
                <a:gd name="connsiteY9" fmla="*/ 62571 h 224957"/>
                <a:gd name="connsiteX10" fmla="*/ 96688 w 194271"/>
                <a:gd name="connsiteY10" fmla="*/ 13110 h 224957"/>
                <a:gd name="connsiteX11" fmla="*/ 182334 w 194271"/>
                <a:gd name="connsiteY11" fmla="*/ 62571 h 224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4271" h="224957">
                  <a:moveTo>
                    <a:pt x="0" y="56016"/>
                  </a:moveTo>
                  <a:lnTo>
                    <a:pt x="0" y="168643"/>
                  </a:lnTo>
                  <a:lnTo>
                    <a:pt x="97285" y="224957"/>
                  </a:lnTo>
                  <a:lnTo>
                    <a:pt x="194271" y="168643"/>
                  </a:lnTo>
                  <a:lnTo>
                    <a:pt x="194271" y="56016"/>
                  </a:lnTo>
                  <a:lnTo>
                    <a:pt x="97285" y="0"/>
                  </a:lnTo>
                  <a:close/>
                  <a:moveTo>
                    <a:pt x="182334" y="161492"/>
                  </a:moveTo>
                  <a:lnTo>
                    <a:pt x="96688" y="211251"/>
                  </a:lnTo>
                  <a:lnTo>
                    <a:pt x="10743" y="161492"/>
                  </a:lnTo>
                  <a:lnTo>
                    <a:pt x="10743" y="62571"/>
                  </a:lnTo>
                  <a:lnTo>
                    <a:pt x="96688" y="13110"/>
                  </a:lnTo>
                  <a:lnTo>
                    <a:pt x="182334" y="62571"/>
                  </a:lnTo>
                  <a:close/>
                </a:path>
              </a:pathLst>
            </a:custGeom>
            <a:solidFill>
              <a:schemeClr val="accent6">
                <a:lumMod val="90000"/>
              </a:schemeClr>
            </a:solidFill>
            <a:ln w="29774" cap="flat">
              <a:noFill/>
              <a:prstDash val="solid"/>
              <a:miter/>
            </a:ln>
          </p:spPr>
          <p:txBody>
            <a:bodyPr rtlCol="0" anchor="ctr"/>
            <a:lstStyle/>
            <a:p>
              <a:endParaRPr lang="en-US"/>
            </a:p>
          </p:txBody>
        </p:sp>
        <p:sp>
          <p:nvSpPr>
            <p:cNvPr id="44" name="Freeform 43">
              <a:extLst>
                <a:ext uri="{FF2B5EF4-FFF2-40B4-BE49-F238E27FC236}">
                  <a16:creationId xmlns:a16="http://schemas.microsoft.com/office/drawing/2014/main" id="{7CF75C80-4F0B-B648-B117-D3CCB13C459A}"/>
                </a:ext>
              </a:extLst>
            </p:cNvPr>
            <p:cNvSpPr/>
            <p:nvPr/>
          </p:nvSpPr>
          <p:spPr>
            <a:xfrm>
              <a:off x="10072259" y="1640747"/>
              <a:ext cx="329753" cy="380301"/>
            </a:xfrm>
            <a:custGeom>
              <a:avLst/>
              <a:gdLst>
                <a:gd name="connsiteX0" fmla="*/ 0 w 558044"/>
                <a:gd name="connsiteY0" fmla="*/ 160897 h 643586"/>
                <a:gd name="connsiteX1" fmla="*/ 0 w 558044"/>
                <a:gd name="connsiteY1" fmla="*/ 482690 h 643586"/>
                <a:gd name="connsiteX2" fmla="*/ 279022 w 558044"/>
                <a:gd name="connsiteY2" fmla="*/ 643586 h 643586"/>
                <a:gd name="connsiteX3" fmla="*/ 558044 w 558044"/>
                <a:gd name="connsiteY3" fmla="*/ 482690 h 643586"/>
                <a:gd name="connsiteX4" fmla="*/ 558044 w 558044"/>
                <a:gd name="connsiteY4" fmla="*/ 160897 h 643586"/>
                <a:gd name="connsiteX5" fmla="*/ 279022 w 558044"/>
                <a:gd name="connsiteY5" fmla="*/ 0 h 643586"/>
                <a:gd name="connsiteX6" fmla="*/ 546704 w 558044"/>
                <a:gd name="connsiteY6" fmla="*/ 476731 h 643586"/>
                <a:gd name="connsiteX7" fmla="*/ 278127 w 558044"/>
                <a:gd name="connsiteY7" fmla="*/ 631370 h 643586"/>
                <a:gd name="connsiteX8" fmla="*/ 9549 w 558044"/>
                <a:gd name="connsiteY8" fmla="*/ 476731 h 643586"/>
                <a:gd name="connsiteX9" fmla="*/ 9549 w 558044"/>
                <a:gd name="connsiteY9" fmla="*/ 167452 h 643586"/>
                <a:gd name="connsiteX10" fmla="*/ 278127 w 558044"/>
                <a:gd name="connsiteY10" fmla="*/ 13110 h 643586"/>
                <a:gd name="connsiteX11" fmla="*/ 546704 w 558044"/>
                <a:gd name="connsiteY11" fmla="*/ 167452 h 643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8044" h="643586">
                  <a:moveTo>
                    <a:pt x="0" y="160897"/>
                  </a:moveTo>
                  <a:lnTo>
                    <a:pt x="0" y="482690"/>
                  </a:lnTo>
                  <a:lnTo>
                    <a:pt x="279022" y="643586"/>
                  </a:lnTo>
                  <a:lnTo>
                    <a:pt x="558044" y="482690"/>
                  </a:lnTo>
                  <a:lnTo>
                    <a:pt x="558044" y="160897"/>
                  </a:lnTo>
                  <a:lnTo>
                    <a:pt x="279022" y="0"/>
                  </a:lnTo>
                  <a:close/>
                  <a:moveTo>
                    <a:pt x="546704" y="476731"/>
                  </a:moveTo>
                  <a:lnTo>
                    <a:pt x="278127" y="631370"/>
                  </a:lnTo>
                  <a:lnTo>
                    <a:pt x="9549" y="476731"/>
                  </a:lnTo>
                  <a:lnTo>
                    <a:pt x="9549" y="167452"/>
                  </a:lnTo>
                  <a:lnTo>
                    <a:pt x="278127" y="13110"/>
                  </a:lnTo>
                  <a:lnTo>
                    <a:pt x="546704" y="167452"/>
                  </a:lnTo>
                  <a:close/>
                </a:path>
              </a:pathLst>
            </a:custGeom>
            <a:solidFill>
              <a:schemeClr val="accent6">
                <a:lumMod val="90000"/>
              </a:schemeClr>
            </a:solidFill>
            <a:ln w="29774" cap="flat">
              <a:noFill/>
              <a:prstDash val="solid"/>
              <a:miter/>
            </a:ln>
          </p:spPr>
          <p:txBody>
            <a:bodyPr rtlCol="0" anchor="ctr"/>
            <a:lstStyle/>
            <a:p>
              <a:endParaRPr lang="en-US"/>
            </a:p>
          </p:txBody>
        </p:sp>
        <p:sp>
          <p:nvSpPr>
            <p:cNvPr id="45" name="Freeform 44">
              <a:extLst>
                <a:ext uri="{FF2B5EF4-FFF2-40B4-BE49-F238E27FC236}">
                  <a16:creationId xmlns:a16="http://schemas.microsoft.com/office/drawing/2014/main" id="{0F694119-E410-B340-B91D-2C71A5C7014A}"/>
                </a:ext>
              </a:extLst>
            </p:cNvPr>
            <p:cNvSpPr/>
            <p:nvPr/>
          </p:nvSpPr>
          <p:spPr>
            <a:xfrm>
              <a:off x="4788551" y="220990"/>
              <a:ext cx="600718" cy="692451"/>
            </a:xfrm>
            <a:custGeom>
              <a:avLst/>
              <a:gdLst>
                <a:gd name="connsiteX0" fmla="*/ 0 w 600718"/>
                <a:gd name="connsiteY0" fmla="*/ 173113 h 692451"/>
                <a:gd name="connsiteX1" fmla="*/ 0 w 600718"/>
                <a:gd name="connsiteY1" fmla="*/ 519339 h 692451"/>
                <a:gd name="connsiteX2" fmla="*/ 300210 w 600718"/>
                <a:gd name="connsiteY2" fmla="*/ 692451 h 692451"/>
                <a:gd name="connsiteX3" fmla="*/ 600718 w 600718"/>
                <a:gd name="connsiteY3" fmla="*/ 519339 h 692451"/>
                <a:gd name="connsiteX4" fmla="*/ 600718 w 600718"/>
                <a:gd name="connsiteY4" fmla="*/ 173113 h 692451"/>
                <a:gd name="connsiteX5" fmla="*/ 300210 w 600718"/>
                <a:gd name="connsiteY5" fmla="*/ 0 h 692451"/>
                <a:gd name="connsiteX6" fmla="*/ 592661 w 600718"/>
                <a:gd name="connsiteY6" fmla="*/ 514869 h 692451"/>
                <a:gd name="connsiteX7" fmla="*/ 300210 w 600718"/>
                <a:gd name="connsiteY7" fmla="*/ 683215 h 692451"/>
                <a:gd name="connsiteX8" fmla="*/ 8057 w 600718"/>
                <a:gd name="connsiteY8" fmla="*/ 514869 h 692451"/>
                <a:gd name="connsiteX9" fmla="*/ 8057 w 600718"/>
                <a:gd name="connsiteY9" fmla="*/ 177582 h 692451"/>
                <a:gd name="connsiteX10" fmla="*/ 300210 w 600718"/>
                <a:gd name="connsiteY10" fmla="*/ 9237 h 692451"/>
                <a:gd name="connsiteX11" fmla="*/ 592661 w 600718"/>
                <a:gd name="connsiteY11" fmla="*/ 177582 h 692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0718" h="692451">
                  <a:moveTo>
                    <a:pt x="0" y="173113"/>
                  </a:moveTo>
                  <a:lnTo>
                    <a:pt x="0" y="519339"/>
                  </a:lnTo>
                  <a:lnTo>
                    <a:pt x="300210" y="692451"/>
                  </a:lnTo>
                  <a:lnTo>
                    <a:pt x="600718" y="519339"/>
                  </a:lnTo>
                  <a:lnTo>
                    <a:pt x="600718" y="173113"/>
                  </a:lnTo>
                  <a:lnTo>
                    <a:pt x="300210" y="0"/>
                  </a:lnTo>
                  <a:close/>
                  <a:moveTo>
                    <a:pt x="592661" y="514869"/>
                  </a:moveTo>
                  <a:lnTo>
                    <a:pt x="300210" y="683215"/>
                  </a:lnTo>
                  <a:lnTo>
                    <a:pt x="8057" y="514869"/>
                  </a:lnTo>
                  <a:lnTo>
                    <a:pt x="8057" y="177582"/>
                  </a:lnTo>
                  <a:lnTo>
                    <a:pt x="300210" y="9237"/>
                  </a:lnTo>
                  <a:lnTo>
                    <a:pt x="592661" y="177582"/>
                  </a:lnTo>
                  <a:close/>
                </a:path>
              </a:pathLst>
            </a:custGeom>
            <a:solidFill>
              <a:schemeClr val="accent6">
                <a:lumMod val="90000"/>
              </a:schemeClr>
            </a:solidFill>
            <a:ln w="29774" cap="flat">
              <a:noFill/>
              <a:prstDash val="solid"/>
              <a:miter/>
            </a:ln>
          </p:spPr>
          <p:txBody>
            <a:bodyPr rtlCol="0" anchor="ctr"/>
            <a:lstStyle/>
            <a:p>
              <a:endParaRPr lang="en-US"/>
            </a:p>
          </p:txBody>
        </p:sp>
        <p:sp>
          <p:nvSpPr>
            <p:cNvPr id="46" name="Freeform 45">
              <a:extLst>
                <a:ext uri="{FF2B5EF4-FFF2-40B4-BE49-F238E27FC236}">
                  <a16:creationId xmlns:a16="http://schemas.microsoft.com/office/drawing/2014/main" id="{23D89B06-A479-A040-B34F-490B9410DE4C}"/>
                </a:ext>
              </a:extLst>
            </p:cNvPr>
            <p:cNvSpPr/>
            <p:nvPr/>
          </p:nvSpPr>
          <p:spPr>
            <a:xfrm>
              <a:off x="9978516" y="89220"/>
              <a:ext cx="634439" cy="731483"/>
            </a:xfrm>
            <a:custGeom>
              <a:avLst/>
              <a:gdLst>
                <a:gd name="connsiteX0" fmla="*/ 634440 w 634439"/>
                <a:gd name="connsiteY0" fmla="*/ 548538 h 731483"/>
                <a:gd name="connsiteX1" fmla="*/ 634440 w 634439"/>
                <a:gd name="connsiteY1" fmla="*/ 182945 h 731483"/>
                <a:gd name="connsiteX2" fmla="*/ 317220 w 634439"/>
                <a:gd name="connsiteY2" fmla="*/ 0 h 731483"/>
                <a:gd name="connsiteX3" fmla="*/ 0 w 634439"/>
                <a:gd name="connsiteY3" fmla="*/ 182945 h 731483"/>
                <a:gd name="connsiteX4" fmla="*/ 0 w 634439"/>
                <a:gd name="connsiteY4" fmla="*/ 548538 h 731483"/>
                <a:gd name="connsiteX5" fmla="*/ 317220 w 634439"/>
                <a:gd name="connsiteY5" fmla="*/ 731483 h 731483"/>
                <a:gd name="connsiteX6" fmla="*/ 7759 w 634439"/>
                <a:gd name="connsiteY6" fmla="*/ 187415 h 731483"/>
                <a:gd name="connsiteX7" fmla="*/ 316921 w 634439"/>
                <a:gd name="connsiteY7" fmla="*/ 8641 h 731483"/>
                <a:gd name="connsiteX8" fmla="*/ 626382 w 634439"/>
                <a:gd name="connsiteY8" fmla="*/ 187415 h 731483"/>
                <a:gd name="connsiteX9" fmla="*/ 626382 w 634439"/>
                <a:gd name="connsiteY9" fmla="*/ 544963 h 731483"/>
                <a:gd name="connsiteX10" fmla="*/ 316921 w 634439"/>
                <a:gd name="connsiteY10" fmla="*/ 723737 h 731483"/>
                <a:gd name="connsiteX11" fmla="*/ 7759 w 634439"/>
                <a:gd name="connsiteY11" fmla="*/ 544963 h 731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34439" h="731483">
                  <a:moveTo>
                    <a:pt x="634440" y="548538"/>
                  </a:moveTo>
                  <a:lnTo>
                    <a:pt x="634440" y="182945"/>
                  </a:lnTo>
                  <a:lnTo>
                    <a:pt x="317220" y="0"/>
                  </a:lnTo>
                  <a:lnTo>
                    <a:pt x="0" y="182945"/>
                  </a:lnTo>
                  <a:lnTo>
                    <a:pt x="0" y="548538"/>
                  </a:lnTo>
                  <a:lnTo>
                    <a:pt x="317220" y="731483"/>
                  </a:lnTo>
                  <a:close/>
                  <a:moveTo>
                    <a:pt x="7759" y="187415"/>
                  </a:moveTo>
                  <a:lnTo>
                    <a:pt x="316921" y="8641"/>
                  </a:lnTo>
                  <a:lnTo>
                    <a:pt x="626382" y="187415"/>
                  </a:lnTo>
                  <a:lnTo>
                    <a:pt x="626382" y="544963"/>
                  </a:lnTo>
                  <a:lnTo>
                    <a:pt x="316921" y="723737"/>
                  </a:lnTo>
                  <a:lnTo>
                    <a:pt x="7759" y="544963"/>
                  </a:lnTo>
                  <a:close/>
                </a:path>
              </a:pathLst>
            </a:custGeom>
            <a:solidFill>
              <a:schemeClr val="accent6">
                <a:lumMod val="90000"/>
              </a:schemeClr>
            </a:solidFill>
            <a:ln w="29774" cap="flat">
              <a:noFill/>
              <a:prstDash val="solid"/>
              <a:miter/>
            </a:ln>
          </p:spPr>
          <p:txBody>
            <a:bodyPr rtlCol="0" anchor="ctr"/>
            <a:lstStyle/>
            <a:p>
              <a:endParaRPr lang="en-US"/>
            </a:p>
          </p:txBody>
        </p:sp>
        <p:sp>
          <p:nvSpPr>
            <p:cNvPr id="47" name="Freeform 46">
              <a:extLst>
                <a:ext uri="{FF2B5EF4-FFF2-40B4-BE49-F238E27FC236}">
                  <a16:creationId xmlns:a16="http://schemas.microsoft.com/office/drawing/2014/main" id="{0D883BCA-8E8F-DD4E-9B16-D496F7BDFCEF}"/>
                </a:ext>
              </a:extLst>
            </p:cNvPr>
            <p:cNvSpPr/>
            <p:nvPr/>
          </p:nvSpPr>
          <p:spPr>
            <a:xfrm>
              <a:off x="7935034" y="1966846"/>
              <a:ext cx="717698" cy="831596"/>
            </a:xfrm>
            <a:custGeom>
              <a:avLst/>
              <a:gdLst>
                <a:gd name="connsiteX0" fmla="*/ 0 w 717698"/>
                <a:gd name="connsiteY0" fmla="*/ 208570 h 831596"/>
                <a:gd name="connsiteX1" fmla="*/ 0 w 717698"/>
                <a:gd name="connsiteY1" fmla="*/ 623027 h 831596"/>
                <a:gd name="connsiteX2" fmla="*/ 358103 w 717698"/>
                <a:gd name="connsiteY2" fmla="*/ 831596 h 831596"/>
                <a:gd name="connsiteX3" fmla="*/ 717699 w 717698"/>
                <a:gd name="connsiteY3" fmla="*/ 623027 h 831596"/>
                <a:gd name="connsiteX4" fmla="*/ 717699 w 717698"/>
                <a:gd name="connsiteY4" fmla="*/ 208570 h 831596"/>
                <a:gd name="connsiteX5" fmla="*/ 358103 w 717698"/>
                <a:gd name="connsiteY5" fmla="*/ 0 h 831596"/>
                <a:gd name="connsiteX6" fmla="*/ 710835 w 717698"/>
                <a:gd name="connsiteY6" fmla="*/ 619452 h 831596"/>
                <a:gd name="connsiteX7" fmla="*/ 359297 w 717698"/>
                <a:gd name="connsiteY7" fmla="*/ 822062 h 831596"/>
                <a:gd name="connsiteX8" fmla="*/ 7759 w 717698"/>
                <a:gd name="connsiteY8" fmla="*/ 619452 h 831596"/>
                <a:gd name="connsiteX9" fmla="*/ 7759 w 717698"/>
                <a:gd name="connsiteY9" fmla="*/ 213039 h 831596"/>
                <a:gd name="connsiteX10" fmla="*/ 359297 w 717698"/>
                <a:gd name="connsiteY10" fmla="*/ 10428 h 831596"/>
                <a:gd name="connsiteX11" fmla="*/ 710835 w 717698"/>
                <a:gd name="connsiteY11" fmla="*/ 213039 h 831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17698" h="831596">
                  <a:moveTo>
                    <a:pt x="0" y="208570"/>
                  </a:moveTo>
                  <a:lnTo>
                    <a:pt x="0" y="623027"/>
                  </a:lnTo>
                  <a:lnTo>
                    <a:pt x="358103" y="831596"/>
                  </a:lnTo>
                  <a:lnTo>
                    <a:pt x="717699" y="623027"/>
                  </a:lnTo>
                  <a:lnTo>
                    <a:pt x="717699" y="208570"/>
                  </a:lnTo>
                  <a:lnTo>
                    <a:pt x="358103" y="0"/>
                  </a:lnTo>
                  <a:close/>
                  <a:moveTo>
                    <a:pt x="710835" y="619452"/>
                  </a:moveTo>
                  <a:lnTo>
                    <a:pt x="359297" y="822062"/>
                  </a:lnTo>
                  <a:lnTo>
                    <a:pt x="7759" y="619452"/>
                  </a:lnTo>
                  <a:lnTo>
                    <a:pt x="7759" y="213039"/>
                  </a:lnTo>
                  <a:lnTo>
                    <a:pt x="359297" y="10428"/>
                  </a:lnTo>
                  <a:lnTo>
                    <a:pt x="710835" y="213039"/>
                  </a:lnTo>
                  <a:close/>
                </a:path>
              </a:pathLst>
            </a:custGeom>
            <a:solidFill>
              <a:schemeClr val="accent6">
                <a:lumMod val="90000"/>
              </a:schemeClr>
            </a:solidFill>
            <a:ln w="29774" cap="flat">
              <a:noFill/>
              <a:prstDash val="solid"/>
              <a:miter/>
            </a:ln>
          </p:spPr>
          <p:txBody>
            <a:bodyPr rtlCol="0" anchor="ctr"/>
            <a:lstStyle/>
            <a:p>
              <a:endParaRPr lang="en-US"/>
            </a:p>
          </p:txBody>
        </p:sp>
        <p:sp>
          <p:nvSpPr>
            <p:cNvPr id="48" name="Freeform 47">
              <a:extLst>
                <a:ext uri="{FF2B5EF4-FFF2-40B4-BE49-F238E27FC236}">
                  <a16:creationId xmlns:a16="http://schemas.microsoft.com/office/drawing/2014/main" id="{B1AD032A-3F71-3847-A5BE-512A993C165E}"/>
                </a:ext>
              </a:extLst>
            </p:cNvPr>
            <p:cNvSpPr/>
            <p:nvPr/>
          </p:nvSpPr>
          <p:spPr>
            <a:xfrm>
              <a:off x="11548202" y="1132067"/>
              <a:ext cx="634439" cy="729993"/>
            </a:xfrm>
            <a:custGeom>
              <a:avLst/>
              <a:gdLst>
                <a:gd name="connsiteX0" fmla="*/ 634440 w 634439"/>
                <a:gd name="connsiteY0" fmla="*/ 547346 h 729993"/>
                <a:gd name="connsiteX1" fmla="*/ 634440 w 634439"/>
                <a:gd name="connsiteY1" fmla="*/ 181456 h 729993"/>
                <a:gd name="connsiteX2" fmla="*/ 317220 w 634439"/>
                <a:gd name="connsiteY2" fmla="*/ 0 h 729993"/>
                <a:gd name="connsiteX3" fmla="*/ 0 w 634439"/>
                <a:gd name="connsiteY3" fmla="*/ 182647 h 729993"/>
                <a:gd name="connsiteX4" fmla="*/ 0 w 634439"/>
                <a:gd name="connsiteY4" fmla="*/ 547346 h 729993"/>
                <a:gd name="connsiteX5" fmla="*/ 317220 w 634439"/>
                <a:gd name="connsiteY5" fmla="*/ 729994 h 729993"/>
                <a:gd name="connsiteX6" fmla="*/ 7759 w 634439"/>
                <a:gd name="connsiteY6" fmla="*/ 186223 h 729993"/>
                <a:gd name="connsiteX7" fmla="*/ 316921 w 634439"/>
                <a:gd name="connsiteY7" fmla="*/ 7449 h 729993"/>
                <a:gd name="connsiteX8" fmla="*/ 626382 w 634439"/>
                <a:gd name="connsiteY8" fmla="*/ 186223 h 729993"/>
                <a:gd name="connsiteX9" fmla="*/ 626382 w 634439"/>
                <a:gd name="connsiteY9" fmla="*/ 543771 h 729993"/>
                <a:gd name="connsiteX10" fmla="*/ 316921 w 634439"/>
                <a:gd name="connsiteY10" fmla="*/ 722545 h 729993"/>
                <a:gd name="connsiteX11" fmla="*/ 7759 w 634439"/>
                <a:gd name="connsiteY11" fmla="*/ 543771 h 729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34439" h="729993">
                  <a:moveTo>
                    <a:pt x="634440" y="547346"/>
                  </a:moveTo>
                  <a:lnTo>
                    <a:pt x="634440" y="181456"/>
                  </a:lnTo>
                  <a:lnTo>
                    <a:pt x="317220" y="0"/>
                  </a:lnTo>
                  <a:lnTo>
                    <a:pt x="0" y="182647"/>
                  </a:lnTo>
                  <a:lnTo>
                    <a:pt x="0" y="547346"/>
                  </a:lnTo>
                  <a:lnTo>
                    <a:pt x="317220" y="729994"/>
                  </a:lnTo>
                  <a:close/>
                  <a:moveTo>
                    <a:pt x="7759" y="186223"/>
                  </a:moveTo>
                  <a:lnTo>
                    <a:pt x="316921" y="7449"/>
                  </a:lnTo>
                  <a:lnTo>
                    <a:pt x="626382" y="186223"/>
                  </a:lnTo>
                  <a:lnTo>
                    <a:pt x="626382" y="543771"/>
                  </a:lnTo>
                  <a:lnTo>
                    <a:pt x="316921" y="722545"/>
                  </a:lnTo>
                  <a:lnTo>
                    <a:pt x="7759" y="543771"/>
                  </a:lnTo>
                  <a:close/>
                </a:path>
              </a:pathLst>
            </a:custGeom>
            <a:solidFill>
              <a:schemeClr val="accent6">
                <a:lumMod val="90000"/>
              </a:schemeClr>
            </a:solidFill>
            <a:ln w="29774" cap="flat">
              <a:noFill/>
              <a:prstDash val="solid"/>
              <a:miter/>
            </a:ln>
          </p:spPr>
          <p:txBody>
            <a:bodyPr rtlCol="0" anchor="ctr"/>
            <a:lstStyle/>
            <a:p>
              <a:endParaRPr lang="en-US"/>
            </a:p>
          </p:txBody>
        </p:sp>
        <p:sp>
          <p:nvSpPr>
            <p:cNvPr id="71" name="Freeform 70">
              <a:extLst>
                <a:ext uri="{FF2B5EF4-FFF2-40B4-BE49-F238E27FC236}">
                  <a16:creationId xmlns:a16="http://schemas.microsoft.com/office/drawing/2014/main" id="{42B32569-7AB9-FA45-9AA5-756D57A9265F}"/>
                </a:ext>
              </a:extLst>
            </p:cNvPr>
            <p:cNvSpPr/>
            <p:nvPr/>
          </p:nvSpPr>
          <p:spPr>
            <a:xfrm>
              <a:off x="8610610" y="1520825"/>
              <a:ext cx="329753" cy="380192"/>
            </a:xfrm>
            <a:custGeom>
              <a:avLst/>
              <a:gdLst>
                <a:gd name="connsiteX0" fmla="*/ 329753 w 329753"/>
                <a:gd name="connsiteY0" fmla="*/ 285144 h 380192"/>
                <a:gd name="connsiteX1" fmla="*/ 329753 w 329753"/>
                <a:gd name="connsiteY1" fmla="*/ 95048 h 380192"/>
                <a:gd name="connsiteX2" fmla="*/ 165026 w 329753"/>
                <a:gd name="connsiteY2" fmla="*/ 0 h 380192"/>
                <a:gd name="connsiteX3" fmla="*/ 0 w 329753"/>
                <a:gd name="connsiteY3" fmla="*/ 95048 h 380192"/>
                <a:gd name="connsiteX4" fmla="*/ 0 w 329753"/>
                <a:gd name="connsiteY4" fmla="*/ 285144 h 380192"/>
                <a:gd name="connsiteX5" fmla="*/ 165026 w 329753"/>
                <a:gd name="connsiteY5" fmla="*/ 380193 h 380192"/>
                <a:gd name="connsiteX6" fmla="*/ 1492 w 329753"/>
                <a:gd name="connsiteY6" fmla="*/ 95644 h 380192"/>
                <a:gd name="connsiteX7" fmla="*/ 165324 w 329753"/>
                <a:gd name="connsiteY7" fmla="*/ 1192 h 380192"/>
                <a:gd name="connsiteX8" fmla="*/ 329157 w 329753"/>
                <a:gd name="connsiteY8" fmla="*/ 95644 h 380192"/>
                <a:gd name="connsiteX9" fmla="*/ 329157 w 329753"/>
                <a:gd name="connsiteY9" fmla="*/ 284549 h 380192"/>
                <a:gd name="connsiteX10" fmla="*/ 165324 w 329753"/>
                <a:gd name="connsiteY10" fmla="*/ 379001 h 380192"/>
                <a:gd name="connsiteX11" fmla="*/ 1492 w 329753"/>
                <a:gd name="connsiteY11" fmla="*/ 284549 h 380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9753" h="380192">
                  <a:moveTo>
                    <a:pt x="329753" y="285144"/>
                  </a:moveTo>
                  <a:lnTo>
                    <a:pt x="329753" y="95048"/>
                  </a:lnTo>
                  <a:lnTo>
                    <a:pt x="165026" y="0"/>
                  </a:lnTo>
                  <a:lnTo>
                    <a:pt x="0" y="95048"/>
                  </a:lnTo>
                  <a:lnTo>
                    <a:pt x="0" y="285144"/>
                  </a:lnTo>
                  <a:lnTo>
                    <a:pt x="165026" y="380193"/>
                  </a:lnTo>
                  <a:close/>
                  <a:moveTo>
                    <a:pt x="1492" y="95644"/>
                  </a:moveTo>
                  <a:lnTo>
                    <a:pt x="165324" y="1192"/>
                  </a:lnTo>
                  <a:lnTo>
                    <a:pt x="329157" y="95644"/>
                  </a:lnTo>
                  <a:lnTo>
                    <a:pt x="329157" y="284549"/>
                  </a:lnTo>
                  <a:lnTo>
                    <a:pt x="165324" y="379001"/>
                  </a:lnTo>
                  <a:lnTo>
                    <a:pt x="1492" y="284549"/>
                  </a:lnTo>
                  <a:close/>
                </a:path>
              </a:pathLst>
            </a:custGeom>
            <a:solidFill>
              <a:schemeClr val="accent6">
                <a:lumMod val="90000"/>
              </a:schemeClr>
            </a:solidFill>
            <a:ln w="29774" cap="flat">
              <a:noFill/>
              <a:prstDash val="solid"/>
              <a:miter/>
            </a:ln>
          </p:spPr>
          <p:txBody>
            <a:bodyPr rtlCol="0" anchor="ctr"/>
            <a:lstStyle/>
            <a:p>
              <a:endParaRPr lang="en-US"/>
            </a:p>
          </p:txBody>
        </p:sp>
        <p:sp>
          <p:nvSpPr>
            <p:cNvPr id="72" name="Freeform 71">
              <a:extLst>
                <a:ext uri="{FF2B5EF4-FFF2-40B4-BE49-F238E27FC236}">
                  <a16:creationId xmlns:a16="http://schemas.microsoft.com/office/drawing/2014/main" id="{5E441617-4755-C34B-ABFF-AE4E67E0984D}"/>
                </a:ext>
              </a:extLst>
            </p:cNvPr>
            <p:cNvSpPr/>
            <p:nvPr/>
          </p:nvSpPr>
          <p:spPr>
            <a:xfrm>
              <a:off x="8909685" y="291842"/>
              <a:ext cx="507680" cy="584877"/>
            </a:xfrm>
            <a:custGeom>
              <a:avLst/>
              <a:gdLst>
                <a:gd name="connsiteX0" fmla="*/ 325575 w 651747"/>
                <a:gd name="connsiteY0" fmla="*/ 0 h 750850"/>
                <a:gd name="connsiteX1" fmla="*/ 0 w 651747"/>
                <a:gd name="connsiteY1" fmla="*/ 187713 h 750850"/>
                <a:gd name="connsiteX2" fmla="*/ 0 w 651747"/>
                <a:gd name="connsiteY2" fmla="*/ 563138 h 750850"/>
                <a:gd name="connsiteX3" fmla="*/ 325575 w 651747"/>
                <a:gd name="connsiteY3" fmla="*/ 750850 h 750850"/>
                <a:gd name="connsiteX4" fmla="*/ 651748 w 651747"/>
                <a:gd name="connsiteY4" fmla="*/ 563138 h 750850"/>
                <a:gd name="connsiteX5" fmla="*/ 651748 w 651747"/>
                <a:gd name="connsiteY5" fmla="*/ 187713 h 750850"/>
                <a:gd name="connsiteX6" fmla="*/ 651748 w 651747"/>
                <a:gd name="connsiteY6" fmla="*/ 561350 h 750850"/>
                <a:gd name="connsiteX7" fmla="*/ 327068 w 651747"/>
                <a:gd name="connsiteY7" fmla="*/ 748467 h 750850"/>
                <a:gd name="connsiteX8" fmla="*/ 1193 w 651747"/>
                <a:gd name="connsiteY8" fmla="*/ 561350 h 750850"/>
                <a:gd name="connsiteX9" fmla="*/ 1193 w 651747"/>
                <a:gd name="connsiteY9" fmla="*/ 188309 h 750850"/>
                <a:gd name="connsiteX10" fmla="*/ 325575 w 651747"/>
                <a:gd name="connsiteY10" fmla="*/ 1192 h 750850"/>
                <a:gd name="connsiteX11" fmla="*/ 651748 w 651747"/>
                <a:gd name="connsiteY11" fmla="*/ 188309 h 750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51747" h="750850">
                  <a:moveTo>
                    <a:pt x="325575" y="0"/>
                  </a:moveTo>
                  <a:lnTo>
                    <a:pt x="0" y="187713"/>
                  </a:lnTo>
                  <a:lnTo>
                    <a:pt x="0" y="563138"/>
                  </a:lnTo>
                  <a:lnTo>
                    <a:pt x="325575" y="750850"/>
                  </a:lnTo>
                  <a:lnTo>
                    <a:pt x="651748" y="563138"/>
                  </a:lnTo>
                  <a:lnTo>
                    <a:pt x="651748" y="187713"/>
                  </a:lnTo>
                  <a:close/>
                  <a:moveTo>
                    <a:pt x="651748" y="561350"/>
                  </a:moveTo>
                  <a:lnTo>
                    <a:pt x="327068" y="748467"/>
                  </a:lnTo>
                  <a:lnTo>
                    <a:pt x="1193" y="561350"/>
                  </a:lnTo>
                  <a:lnTo>
                    <a:pt x="1193" y="188309"/>
                  </a:lnTo>
                  <a:lnTo>
                    <a:pt x="325575" y="1192"/>
                  </a:lnTo>
                  <a:lnTo>
                    <a:pt x="651748" y="188309"/>
                  </a:lnTo>
                  <a:close/>
                </a:path>
              </a:pathLst>
            </a:custGeom>
            <a:solidFill>
              <a:schemeClr val="accent6">
                <a:lumMod val="90000"/>
              </a:schemeClr>
            </a:solidFill>
            <a:ln w="29774" cap="flat">
              <a:noFill/>
              <a:prstDash val="solid"/>
              <a:miter/>
            </a:ln>
          </p:spPr>
          <p:txBody>
            <a:bodyPr rtlCol="0" anchor="ctr"/>
            <a:lstStyle/>
            <a:p>
              <a:endParaRPr lang="en-US"/>
            </a:p>
          </p:txBody>
        </p:sp>
        <p:sp>
          <p:nvSpPr>
            <p:cNvPr id="73" name="Freeform 72">
              <a:extLst>
                <a:ext uri="{FF2B5EF4-FFF2-40B4-BE49-F238E27FC236}">
                  <a16:creationId xmlns:a16="http://schemas.microsoft.com/office/drawing/2014/main" id="{1EA371B4-31CE-894D-A49E-2232001B49DD}"/>
                </a:ext>
              </a:extLst>
            </p:cNvPr>
            <p:cNvSpPr/>
            <p:nvPr/>
          </p:nvSpPr>
          <p:spPr>
            <a:xfrm>
              <a:off x="9138584" y="913192"/>
              <a:ext cx="787553" cy="907277"/>
            </a:xfrm>
            <a:custGeom>
              <a:avLst/>
              <a:gdLst>
                <a:gd name="connsiteX0" fmla="*/ 0 w 634439"/>
                <a:gd name="connsiteY0" fmla="*/ 182051 h 730887"/>
                <a:gd name="connsiteX1" fmla="*/ 0 w 634439"/>
                <a:gd name="connsiteY1" fmla="*/ 547942 h 730887"/>
                <a:gd name="connsiteX2" fmla="*/ 317220 w 634439"/>
                <a:gd name="connsiteY2" fmla="*/ 730888 h 730887"/>
                <a:gd name="connsiteX3" fmla="*/ 634440 w 634439"/>
                <a:gd name="connsiteY3" fmla="*/ 547942 h 730887"/>
                <a:gd name="connsiteX4" fmla="*/ 634440 w 634439"/>
                <a:gd name="connsiteY4" fmla="*/ 182051 h 730887"/>
                <a:gd name="connsiteX5" fmla="*/ 317220 w 634439"/>
                <a:gd name="connsiteY5" fmla="*/ 0 h 730887"/>
                <a:gd name="connsiteX6" fmla="*/ 623100 w 634439"/>
                <a:gd name="connsiteY6" fmla="*/ 541387 h 730887"/>
                <a:gd name="connsiteX7" fmla="*/ 317220 w 634439"/>
                <a:gd name="connsiteY7" fmla="*/ 717777 h 730887"/>
                <a:gd name="connsiteX8" fmla="*/ 11340 w 634439"/>
                <a:gd name="connsiteY8" fmla="*/ 541387 h 730887"/>
                <a:gd name="connsiteX9" fmla="*/ 11340 w 634439"/>
                <a:gd name="connsiteY9" fmla="*/ 188607 h 730887"/>
                <a:gd name="connsiteX10" fmla="*/ 317220 w 634439"/>
                <a:gd name="connsiteY10" fmla="*/ 12514 h 730887"/>
                <a:gd name="connsiteX11" fmla="*/ 623100 w 634439"/>
                <a:gd name="connsiteY11" fmla="*/ 188607 h 730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34439" h="730887">
                  <a:moveTo>
                    <a:pt x="0" y="182051"/>
                  </a:moveTo>
                  <a:lnTo>
                    <a:pt x="0" y="547942"/>
                  </a:lnTo>
                  <a:lnTo>
                    <a:pt x="317220" y="730888"/>
                  </a:lnTo>
                  <a:lnTo>
                    <a:pt x="634440" y="547942"/>
                  </a:lnTo>
                  <a:lnTo>
                    <a:pt x="634440" y="182051"/>
                  </a:lnTo>
                  <a:lnTo>
                    <a:pt x="317220" y="0"/>
                  </a:lnTo>
                  <a:close/>
                  <a:moveTo>
                    <a:pt x="623100" y="541387"/>
                  </a:moveTo>
                  <a:lnTo>
                    <a:pt x="317220" y="717777"/>
                  </a:lnTo>
                  <a:lnTo>
                    <a:pt x="11340" y="541387"/>
                  </a:lnTo>
                  <a:lnTo>
                    <a:pt x="11340" y="188607"/>
                  </a:lnTo>
                  <a:lnTo>
                    <a:pt x="317220" y="12514"/>
                  </a:lnTo>
                  <a:lnTo>
                    <a:pt x="623100" y="188607"/>
                  </a:lnTo>
                  <a:close/>
                </a:path>
              </a:pathLst>
            </a:custGeom>
            <a:solidFill>
              <a:schemeClr val="accent6">
                <a:lumMod val="90000"/>
              </a:schemeClr>
            </a:solidFill>
            <a:ln w="29774" cap="flat">
              <a:noFill/>
              <a:prstDash val="solid"/>
              <a:miter/>
            </a:ln>
          </p:spPr>
          <p:txBody>
            <a:bodyPr rtlCol="0" anchor="ctr"/>
            <a:lstStyle/>
            <a:p>
              <a:endParaRPr lang="en-US"/>
            </a:p>
          </p:txBody>
        </p:sp>
        <p:sp>
          <p:nvSpPr>
            <p:cNvPr id="74" name="Freeform 73">
              <a:extLst>
                <a:ext uri="{FF2B5EF4-FFF2-40B4-BE49-F238E27FC236}">
                  <a16:creationId xmlns:a16="http://schemas.microsoft.com/office/drawing/2014/main" id="{1C58C75A-5145-E840-87D8-5B406FF441ED}"/>
                </a:ext>
              </a:extLst>
            </p:cNvPr>
            <p:cNvSpPr/>
            <p:nvPr/>
          </p:nvSpPr>
          <p:spPr>
            <a:xfrm>
              <a:off x="10990754" y="552542"/>
              <a:ext cx="389138" cy="448722"/>
            </a:xfrm>
            <a:custGeom>
              <a:avLst/>
              <a:gdLst>
                <a:gd name="connsiteX0" fmla="*/ 389139 w 389138"/>
                <a:gd name="connsiteY0" fmla="*/ 336691 h 448722"/>
                <a:gd name="connsiteX1" fmla="*/ 389139 w 389138"/>
                <a:gd name="connsiteY1" fmla="*/ 112330 h 448722"/>
                <a:gd name="connsiteX2" fmla="*/ 194570 w 389138"/>
                <a:gd name="connsiteY2" fmla="*/ 0 h 448722"/>
                <a:gd name="connsiteX3" fmla="*/ 0 w 389138"/>
                <a:gd name="connsiteY3" fmla="*/ 112330 h 448722"/>
                <a:gd name="connsiteX4" fmla="*/ 0 w 389138"/>
                <a:gd name="connsiteY4" fmla="*/ 336691 h 448722"/>
                <a:gd name="connsiteX5" fmla="*/ 194570 w 389138"/>
                <a:gd name="connsiteY5" fmla="*/ 448723 h 448722"/>
                <a:gd name="connsiteX6" fmla="*/ 8057 w 389138"/>
                <a:gd name="connsiteY6" fmla="*/ 116799 h 448722"/>
                <a:gd name="connsiteX7" fmla="*/ 194570 w 389138"/>
                <a:gd name="connsiteY7" fmla="*/ 9237 h 448722"/>
                <a:gd name="connsiteX8" fmla="*/ 381380 w 389138"/>
                <a:gd name="connsiteY8" fmla="*/ 116799 h 448722"/>
                <a:gd name="connsiteX9" fmla="*/ 381380 w 389138"/>
                <a:gd name="connsiteY9" fmla="*/ 331924 h 448722"/>
                <a:gd name="connsiteX10" fmla="*/ 194570 w 389138"/>
                <a:gd name="connsiteY10" fmla="*/ 439486 h 448722"/>
                <a:gd name="connsiteX11" fmla="*/ 8057 w 389138"/>
                <a:gd name="connsiteY11" fmla="*/ 331924 h 448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9138" h="448722">
                  <a:moveTo>
                    <a:pt x="389139" y="336691"/>
                  </a:moveTo>
                  <a:lnTo>
                    <a:pt x="389139" y="112330"/>
                  </a:lnTo>
                  <a:lnTo>
                    <a:pt x="194570" y="0"/>
                  </a:lnTo>
                  <a:lnTo>
                    <a:pt x="0" y="112330"/>
                  </a:lnTo>
                  <a:lnTo>
                    <a:pt x="0" y="336691"/>
                  </a:lnTo>
                  <a:lnTo>
                    <a:pt x="194570" y="448723"/>
                  </a:lnTo>
                  <a:close/>
                  <a:moveTo>
                    <a:pt x="8057" y="116799"/>
                  </a:moveTo>
                  <a:lnTo>
                    <a:pt x="194570" y="9237"/>
                  </a:lnTo>
                  <a:lnTo>
                    <a:pt x="381380" y="116799"/>
                  </a:lnTo>
                  <a:lnTo>
                    <a:pt x="381380" y="331924"/>
                  </a:lnTo>
                  <a:lnTo>
                    <a:pt x="194570" y="439486"/>
                  </a:lnTo>
                  <a:lnTo>
                    <a:pt x="8057" y="331924"/>
                  </a:lnTo>
                  <a:close/>
                </a:path>
              </a:pathLst>
            </a:custGeom>
            <a:solidFill>
              <a:schemeClr val="accent6">
                <a:lumMod val="90000"/>
              </a:schemeClr>
            </a:solidFill>
            <a:ln w="29774" cap="flat">
              <a:noFill/>
              <a:prstDash val="solid"/>
              <a:miter/>
            </a:ln>
          </p:spPr>
          <p:txBody>
            <a:bodyPr rtlCol="0" anchor="ctr"/>
            <a:lstStyle/>
            <a:p>
              <a:endParaRPr lang="en-US"/>
            </a:p>
          </p:txBody>
        </p:sp>
        <p:sp>
          <p:nvSpPr>
            <p:cNvPr id="76" name="Freeform 75">
              <a:extLst>
                <a:ext uri="{FF2B5EF4-FFF2-40B4-BE49-F238E27FC236}">
                  <a16:creationId xmlns:a16="http://schemas.microsoft.com/office/drawing/2014/main" id="{E766B515-6C16-C84E-AF0F-84485ABE621B}"/>
                </a:ext>
              </a:extLst>
            </p:cNvPr>
            <p:cNvSpPr/>
            <p:nvPr/>
          </p:nvSpPr>
          <p:spPr>
            <a:xfrm>
              <a:off x="10400165" y="1008747"/>
              <a:ext cx="444758" cy="512078"/>
            </a:xfrm>
            <a:custGeom>
              <a:avLst/>
              <a:gdLst>
                <a:gd name="connsiteX0" fmla="*/ 559238 w 559237"/>
                <a:gd name="connsiteY0" fmla="*/ 482988 h 643884"/>
                <a:gd name="connsiteX1" fmla="*/ 559238 w 559237"/>
                <a:gd name="connsiteY1" fmla="*/ 160897 h 643884"/>
                <a:gd name="connsiteX2" fmla="*/ 279022 w 559237"/>
                <a:gd name="connsiteY2" fmla="*/ 0 h 643884"/>
                <a:gd name="connsiteX3" fmla="*/ 0 w 559237"/>
                <a:gd name="connsiteY3" fmla="*/ 160897 h 643884"/>
                <a:gd name="connsiteX4" fmla="*/ 0 w 559237"/>
                <a:gd name="connsiteY4" fmla="*/ 482988 h 643884"/>
                <a:gd name="connsiteX5" fmla="*/ 279022 w 559237"/>
                <a:gd name="connsiteY5" fmla="*/ 643884 h 643884"/>
                <a:gd name="connsiteX6" fmla="*/ 12235 w 559237"/>
                <a:gd name="connsiteY6" fmla="*/ 167452 h 643884"/>
                <a:gd name="connsiteX7" fmla="*/ 280812 w 559237"/>
                <a:gd name="connsiteY7" fmla="*/ 13110 h 643884"/>
                <a:gd name="connsiteX8" fmla="*/ 549390 w 559237"/>
                <a:gd name="connsiteY8" fmla="*/ 167452 h 643884"/>
                <a:gd name="connsiteX9" fmla="*/ 549390 w 559237"/>
                <a:gd name="connsiteY9" fmla="*/ 476433 h 643884"/>
                <a:gd name="connsiteX10" fmla="*/ 280812 w 559237"/>
                <a:gd name="connsiteY10" fmla="*/ 630774 h 643884"/>
                <a:gd name="connsiteX11" fmla="*/ 12235 w 559237"/>
                <a:gd name="connsiteY11" fmla="*/ 476433 h 643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9237" h="643884">
                  <a:moveTo>
                    <a:pt x="559238" y="482988"/>
                  </a:moveTo>
                  <a:lnTo>
                    <a:pt x="559238" y="160897"/>
                  </a:lnTo>
                  <a:lnTo>
                    <a:pt x="279022" y="0"/>
                  </a:lnTo>
                  <a:lnTo>
                    <a:pt x="0" y="160897"/>
                  </a:lnTo>
                  <a:lnTo>
                    <a:pt x="0" y="482988"/>
                  </a:lnTo>
                  <a:lnTo>
                    <a:pt x="279022" y="643884"/>
                  </a:lnTo>
                  <a:close/>
                  <a:moveTo>
                    <a:pt x="12235" y="167452"/>
                  </a:moveTo>
                  <a:lnTo>
                    <a:pt x="280812" y="13110"/>
                  </a:lnTo>
                  <a:lnTo>
                    <a:pt x="549390" y="167452"/>
                  </a:lnTo>
                  <a:lnTo>
                    <a:pt x="549390" y="476433"/>
                  </a:lnTo>
                  <a:lnTo>
                    <a:pt x="280812" y="630774"/>
                  </a:lnTo>
                  <a:lnTo>
                    <a:pt x="12235" y="476433"/>
                  </a:lnTo>
                  <a:close/>
                </a:path>
              </a:pathLst>
            </a:custGeom>
            <a:solidFill>
              <a:schemeClr val="accent6">
                <a:lumMod val="90000"/>
              </a:schemeClr>
            </a:solidFill>
            <a:ln w="29774" cap="flat">
              <a:noFill/>
              <a:prstDash val="solid"/>
              <a:miter/>
            </a:ln>
          </p:spPr>
          <p:txBody>
            <a:bodyPr rtlCol="0" anchor="ctr"/>
            <a:lstStyle/>
            <a:p>
              <a:endParaRPr lang="en-US"/>
            </a:p>
          </p:txBody>
        </p:sp>
        <p:sp>
          <p:nvSpPr>
            <p:cNvPr id="77" name="Freeform 76">
              <a:extLst>
                <a:ext uri="{FF2B5EF4-FFF2-40B4-BE49-F238E27FC236}">
                  <a16:creationId xmlns:a16="http://schemas.microsoft.com/office/drawing/2014/main" id="{7C1B8310-2EE1-C34C-95FF-95A2EB8C6830}"/>
                </a:ext>
              </a:extLst>
            </p:cNvPr>
            <p:cNvSpPr/>
            <p:nvPr/>
          </p:nvSpPr>
          <p:spPr>
            <a:xfrm>
              <a:off x="6626180" y="1155552"/>
              <a:ext cx="678833" cy="782944"/>
            </a:xfrm>
            <a:custGeom>
              <a:avLst/>
              <a:gdLst>
                <a:gd name="connsiteX0" fmla="*/ 0 w 786633"/>
                <a:gd name="connsiteY0" fmla="*/ 227043 h 907277"/>
                <a:gd name="connsiteX1" fmla="*/ 0 w 786633"/>
                <a:gd name="connsiteY1" fmla="*/ 680533 h 907277"/>
                <a:gd name="connsiteX2" fmla="*/ 393317 w 786633"/>
                <a:gd name="connsiteY2" fmla="*/ 907278 h 907277"/>
                <a:gd name="connsiteX3" fmla="*/ 786633 w 786633"/>
                <a:gd name="connsiteY3" fmla="*/ 680533 h 907277"/>
                <a:gd name="connsiteX4" fmla="*/ 786633 w 786633"/>
                <a:gd name="connsiteY4" fmla="*/ 227043 h 907277"/>
                <a:gd name="connsiteX5" fmla="*/ 393615 w 786633"/>
                <a:gd name="connsiteY5" fmla="*/ 0 h 907277"/>
                <a:gd name="connsiteX6" fmla="*/ 775890 w 786633"/>
                <a:gd name="connsiteY6" fmla="*/ 673978 h 907277"/>
                <a:gd name="connsiteX7" fmla="*/ 393914 w 786633"/>
                <a:gd name="connsiteY7" fmla="*/ 894168 h 907277"/>
                <a:gd name="connsiteX8" fmla="*/ 11638 w 786633"/>
                <a:gd name="connsiteY8" fmla="*/ 673978 h 907277"/>
                <a:gd name="connsiteX9" fmla="*/ 11638 w 786633"/>
                <a:gd name="connsiteY9" fmla="*/ 233300 h 907277"/>
                <a:gd name="connsiteX10" fmla="*/ 393615 w 786633"/>
                <a:gd name="connsiteY10" fmla="*/ 13110 h 907277"/>
                <a:gd name="connsiteX11" fmla="*/ 775890 w 786633"/>
                <a:gd name="connsiteY11" fmla="*/ 233300 h 907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6633" h="907277">
                  <a:moveTo>
                    <a:pt x="0" y="227043"/>
                  </a:moveTo>
                  <a:lnTo>
                    <a:pt x="0" y="680533"/>
                  </a:lnTo>
                  <a:lnTo>
                    <a:pt x="393317" y="907278"/>
                  </a:lnTo>
                  <a:lnTo>
                    <a:pt x="786633" y="680533"/>
                  </a:lnTo>
                  <a:lnTo>
                    <a:pt x="786633" y="227043"/>
                  </a:lnTo>
                  <a:lnTo>
                    <a:pt x="393615" y="0"/>
                  </a:lnTo>
                  <a:close/>
                  <a:moveTo>
                    <a:pt x="775890" y="673978"/>
                  </a:moveTo>
                  <a:lnTo>
                    <a:pt x="393914" y="894168"/>
                  </a:lnTo>
                  <a:lnTo>
                    <a:pt x="11638" y="673978"/>
                  </a:lnTo>
                  <a:lnTo>
                    <a:pt x="11638" y="233300"/>
                  </a:lnTo>
                  <a:lnTo>
                    <a:pt x="393615" y="13110"/>
                  </a:lnTo>
                  <a:lnTo>
                    <a:pt x="775890" y="233300"/>
                  </a:lnTo>
                  <a:close/>
                </a:path>
              </a:pathLst>
            </a:custGeom>
            <a:solidFill>
              <a:schemeClr val="accent6">
                <a:lumMod val="90000"/>
              </a:schemeClr>
            </a:solidFill>
            <a:ln w="29774" cap="flat">
              <a:noFill/>
              <a:prstDash val="solid"/>
              <a:miter/>
            </a:ln>
          </p:spPr>
          <p:txBody>
            <a:bodyPr rtlCol="0" anchor="ctr"/>
            <a:lstStyle/>
            <a:p>
              <a:endParaRPr lang="en-US"/>
            </a:p>
          </p:txBody>
        </p:sp>
        <p:sp>
          <p:nvSpPr>
            <p:cNvPr id="79" name="Freeform 78">
              <a:extLst>
                <a:ext uri="{FF2B5EF4-FFF2-40B4-BE49-F238E27FC236}">
                  <a16:creationId xmlns:a16="http://schemas.microsoft.com/office/drawing/2014/main" id="{D5FB9204-3D81-0348-9E59-2E10C8048850}"/>
                </a:ext>
              </a:extLst>
            </p:cNvPr>
            <p:cNvSpPr/>
            <p:nvPr userDrawn="1"/>
          </p:nvSpPr>
          <p:spPr>
            <a:xfrm>
              <a:off x="11020746" y="1184031"/>
              <a:ext cx="196775" cy="224957"/>
            </a:xfrm>
            <a:custGeom>
              <a:avLst/>
              <a:gdLst>
                <a:gd name="connsiteX0" fmla="*/ 119368 w 238735"/>
                <a:gd name="connsiteY0" fmla="*/ 0 h 272927"/>
                <a:gd name="connsiteX1" fmla="*/ 0 w 238735"/>
                <a:gd name="connsiteY1" fmla="*/ 68232 h 272927"/>
                <a:gd name="connsiteX2" fmla="*/ 0 w 238735"/>
                <a:gd name="connsiteY2" fmla="*/ 204696 h 272927"/>
                <a:gd name="connsiteX3" fmla="*/ 119368 w 238735"/>
                <a:gd name="connsiteY3" fmla="*/ 272928 h 272927"/>
                <a:gd name="connsiteX4" fmla="*/ 238735 w 238735"/>
                <a:gd name="connsiteY4" fmla="*/ 204696 h 272927"/>
                <a:gd name="connsiteX5" fmla="*/ 238735 w 238735"/>
                <a:gd name="connsiteY5" fmla="*/ 68232 h 272927"/>
                <a:gd name="connsiteX6" fmla="*/ 226500 w 238735"/>
                <a:gd name="connsiteY6" fmla="*/ 198141 h 272927"/>
                <a:gd name="connsiteX7" fmla="*/ 119368 w 238735"/>
                <a:gd name="connsiteY7" fmla="*/ 259818 h 272927"/>
                <a:gd name="connsiteX8" fmla="*/ 12235 w 238735"/>
                <a:gd name="connsiteY8" fmla="*/ 197247 h 272927"/>
                <a:gd name="connsiteX9" fmla="*/ 12235 w 238735"/>
                <a:gd name="connsiteY9" fmla="*/ 73893 h 272927"/>
                <a:gd name="connsiteX10" fmla="*/ 119368 w 238735"/>
                <a:gd name="connsiteY10" fmla="*/ 12216 h 272927"/>
                <a:gd name="connsiteX11" fmla="*/ 226500 w 238735"/>
                <a:gd name="connsiteY11" fmla="*/ 73893 h 272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735" h="272927">
                  <a:moveTo>
                    <a:pt x="119368" y="0"/>
                  </a:moveTo>
                  <a:lnTo>
                    <a:pt x="0" y="68232"/>
                  </a:lnTo>
                  <a:lnTo>
                    <a:pt x="0" y="204696"/>
                  </a:lnTo>
                  <a:lnTo>
                    <a:pt x="119368" y="272928"/>
                  </a:lnTo>
                  <a:lnTo>
                    <a:pt x="238735" y="204696"/>
                  </a:lnTo>
                  <a:lnTo>
                    <a:pt x="238735" y="68232"/>
                  </a:lnTo>
                  <a:close/>
                  <a:moveTo>
                    <a:pt x="226500" y="198141"/>
                  </a:moveTo>
                  <a:lnTo>
                    <a:pt x="119368" y="259818"/>
                  </a:lnTo>
                  <a:lnTo>
                    <a:pt x="12235" y="197247"/>
                  </a:lnTo>
                  <a:lnTo>
                    <a:pt x="12235" y="73893"/>
                  </a:lnTo>
                  <a:lnTo>
                    <a:pt x="119368" y="12216"/>
                  </a:lnTo>
                  <a:lnTo>
                    <a:pt x="226500" y="73893"/>
                  </a:lnTo>
                  <a:close/>
                </a:path>
              </a:pathLst>
            </a:custGeom>
            <a:solidFill>
              <a:schemeClr val="accent6">
                <a:lumMod val="90000"/>
              </a:schemeClr>
            </a:solidFill>
            <a:ln w="29774" cap="flat">
              <a:noFill/>
              <a:prstDash val="solid"/>
              <a:miter/>
            </a:ln>
          </p:spPr>
          <p:txBody>
            <a:bodyPr rtlCol="0" anchor="ctr"/>
            <a:lstStyle/>
            <a:p>
              <a:endParaRPr lang="en-US"/>
            </a:p>
          </p:txBody>
        </p:sp>
        <p:sp>
          <p:nvSpPr>
            <p:cNvPr id="80" name="Freeform 79">
              <a:extLst>
                <a:ext uri="{FF2B5EF4-FFF2-40B4-BE49-F238E27FC236}">
                  <a16:creationId xmlns:a16="http://schemas.microsoft.com/office/drawing/2014/main" id="{993FF5FC-7A48-7348-9416-F38E5D4E8BD1}"/>
                </a:ext>
              </a:extLst>
            </p:cNvPr>
            <p:cNvSpPr/>
            <p:nvPr userDrawn="1"/>
          </p:nvSpPr>
          <p:spPr>
            <a:xfrm>
              <a:off x="7769173" y="120021"/>
              <a:ext cx="507680" cy="588248"/>
            </a:xfrm>
            <a:custGeom>
              <a:avLst/>
              <a:gdLst>
                <a:gd name="connsiteX0" fmla="*/ 0 w 717698"/>
                <a:gd name="connsiteY0" fmla="*/ 208570 h 831596"/>
                <a:gd name="connsiteX1" fmla="*/ 0 w 717698"/>
                <a:gd name="connsiteY1" fmla="*/ 623027 h 831596"/>
                <a:gd name="connsiteX2" fmla="*/ 358103 w 717698"/>
                <a:gd name="connsiteY2" fmla="*/ 831596 h 831596"/>
                <a:gd name="connsiteX3" fmla="*/ 717699 w 717698"/>
                <a:gd name="connsiteY3" fmla="*/ 623027 h 831596"/>
                <a:gd name="connsiteX4" fmla="*/ 717699 w 717698"/>
                <a:gd name="connsiteY4" fmla="*/ 208570 h 831596"/>
                <a:gd name="connsiteX5" fmla="*/ 358103 w 717698"/>
                <a:gd name="connsiteY5" fmla="*/ 0 h 831596"/>
                <a:gd name="connsiteX6" fmla="*/ 710835 w 717698"/>
                <a:gd name="connsiteY6" fmla="*/ 619452 h 831596"/>
                <a:gd name="connsiteX7" fmla="*/ 359297 w 717698"/>
                <a:gd name="connsiteY7" fmla="*/ 822062 h 831596"/>
                <a:gd name="connsiteX8" fmla="*/ 7759 w 717698"/>
                <a:gd name="connsiteY8" fmla="*/ 619452 h 831596"/>
                <a:gd name="connsiteX9" fmla="*/ 7759 w 717698"/>
                <a:gd name="connsiteY9" fmla="*/ 213039 h 831596"/>
                <a:gd name="connsiteX10" fmla="*/ 359297 w 717698"/>
                <a:gd name="connsiteY10" fmla="*/ 10428 h 831596"/>
                <a:gd name="connsiteX11" fmla="*/ 710835 w 717698"/>
                <a:gd name="connsiteY11" fmla="*/ 213039 h 831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17698" h="831596">
                  <a:moveTo>
                    <a:pt x="0" y="208570"/>
                  </a:moveTo>
                  <a:lnTo>
                    <a:pt x="0" y="623027"/>
                  </a:lnTo>
                  <a:lnTo>
                    <a:pt x="358103" y="831596"/>
                  </a:lnTo>
                  <a:lnTo>
                    <a:pt x="717699" y="623027"/>
                  </a:lnTo>
                  <a:lnTo>
                    <a:pt x="717699" y="208570"/>
                  </a:lnTo>
                  <a:lnTo>
                    <a:pt x="358103" y="0"/>
                  </a:lnTo>
                  <a:close/>
                  <a:moveTo>
                    <a:pt x="710835" y="619452"/>
                  </a:moveTo>
                  <a:lnTo>
                    <a:pt x="359297" y="822062"/>
                  </a:lnTo>
                  <a:lnTo>
                    <a:pt x="7759" y="619452"/>
                  </a:lnTo>
                  <a:lnTo>
                    <a:pt x="7759" y="213039"/>
                  </a:lnTo>
                  <a:lnTo>
                    <a:pt x="359297" y="10428"/>
                  </a:lnTo>
                  <a:lnTo>
                    <a:pt x="710835" y="213039"/>
                  </a:lnTo>
                  <a:close/>
                </a:path>
              </a:pathLst>
            </a:custGeom>
            <a:solidFill>
              <a:schemeClr val="accent6">
                <a:lumMod val="90000"/>
              </a:schemeClr>
            </a:solidFill>
            <a:ln w="29774" cap="flat">
              <a:noFill/>
              <a:prstDash val="solid"/>
              <a:miter/>
            </a:ln>
          </p:spPr>
          <p:txBody>
            <a:bodyPr rtlCol="0" anchor="ctr"/>
            <a:lstStyle/>
            <a:p>
              <a:endParaRPr lang="en-US"/>
            </a:p>
          </p:txBody>
        </p:sp>
        <p:sp>
          <p:nvSpPr>
            <p:cNvPr id="82" name="Freeform 81">
              <a:extLst>
                <a:ext uri="{FF2B5EF4-FFF2-40B4-BE49-F238E27FC236}">
                  <a16:creationId xmlns:a16="http://schemas.microsoft.com/office/drawing/2014/main" id="{9F2709B6-B53A-024B-B92B-C030CA190AEB}"/>
                </a:ext>
              </a:extLst>
            </p:cNvPr>
            <p:cNvSpPr/>
            <p:nvPr userDrawn="1"/>
          </p:nvSpPr>
          <p:spPr>
            <a:xfrm>
              <a:off x="5655016" y="215204"/>
              <a:ext cx="305378" cy="352011"/>
            </a:xfrm>
            <a:custGeom>
              <a:avLst/>
              <a:gdLst>
                <a:gd name="connsiteX0" fmla="*/ 0 w 600718"/>
                <a:gd name="connsiteY0" fmla="*/ 173113 h 692451"/>
                <a:gd name="connsiteX1" fmla="*/ 0 w 600718"/>
                <a:gd name="connsiteY1" fmla="*/ 519339 h 692451"/>
                <a:gd name="connsiteX2" fmla="*/ 300210 w 600718"/>
                <a:gd name="connsiteY2" fmla="*/ 692451 h 692451"/>
                <a:gd name="connsiteX3" fmla="*/ 600718 w 600718"/>
                <a:gd name="connsiteY3" fmla="*/ 519339 h 692451"/>
                <a:gd name="connsiteX4" fmla="*/ 600718 w 600718"/>
                <a:gd name="connsiteY4" fmla="*/ 173113 h 692451"/>
                <a:gd name="connsiteX5" fmla="*/ 300210 w 600718"/>
                <a:gd name="connsiteY5" fmla="*/ 0 h 692451"/>
                <a:gd name="connsiteX6" fmla="*/ 592661 w 600718"/>
                <a:gd name="connsiteY6" fmla="*/ 514869 h 692451"/>
                <a:gd name="connsiteX7" fmla="*/ 300210 w 600718"/>
                <a:gd name="connsiteY7" fmla="*/ 683215 h 692451"/>
                <a:gd name="connsiteX8" fmla="*/ 8057 w 600718"/>
                <a:gd name="connsiteY8" fmla="*/ 514869 h 692451"/>
                <a:gd name="connsiteX9" fmla="*/ 8057 w 600718"/>
                <a:gd name="connsiteY9" fmla="*/ 177582 h 692451"/>
                <a:gd name="connsiteX10" fmla="*/ 300210 w 600718"/>
                <a:gd name="connsiteY10" fmla="*/ 9237 h 692451"/>
                <a:gd name="connsiteX11" fmla="*/ 592661 w 600718"/>
                <a:gd name="connsiteY11" fmla="*/ 177582 h 692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0718" h="692451">
                  <a:moveTo>
                    <a:pt x="0" y="173113"/>
                  </a:moveTo>
                  <a:lnTo>
                    <a:pt x="0" y="519339"/>
                  </a:lnTo>
                  <a:lnTo>
                    <a:pt x="300210" y="692451"/>
                  </a:lnTo>
                  <a:lnTo>
                    <a:pt x="600718" y="519339"/>
                  </a:lnTo>
                  <a:lnTo>
                    <a:pt x="600718" y="173113"/>
                  </a:lnTo>
                  <a:lnTo>
                    <a:pt x="300210" y="0"/>
                  </a:lnTo>
                  <a:close/>
                  <a:moveTo>
                    <a:pt x="592661" y="514869"/>
                  </a:moveTo>
                  <a:lnTo>
                    <a:pt x="300210" y="683215"/>
                  </a:lnTo>
                  <a:lnTo>
                    <a:pt x="8057" y="514869"/>
                  </a:lnTo>
                  <a:lnTo>
                    <a:pt x="8057" y="177582"/>
                  </a:lnTo>
                  <a:lnTo>
                    <a:pt x="300210" y="9237"/>
                  </a:lnTo>
                  <a:lnTo>
                    <a:pt x="592661" y="177582"/>
                  </a:lnTo>
                  <a:close/>
                </a:path>
              </a:pathLst>
            </a:custGeom>
            <a:solidFill>
              <a:schemeClr val="accent6">
                <a:lumMod val="90000"/>
              </a:schemeClr>
            </a:solidFill>
            <a:ln w="29774" cap="flat">
              <a:noFill/>
              <a:prstDash val="solid"/>
              <a:miter/>
            </a:ln>
          </p:spPr>
          <p:txBody>
            <a:bodyPr rtlCol="0" anchor="ctr"/>
            <a:lstStyle/>
            <a:p>
              <a:endParaRPr lang="en-US"/>
            </a:p>
          </p:txBody>
        </p:sp>
        <p:sp>
          <p:nvSpPr>
            <p:cNvPr id="83" name="Freeform 82">
              <a:extLst>
                <a:ext uri="{FF2B5EF4-FFF2-40B4-BE49-F238E27FC236}">
                  <a16:creationId xmlns:a16="http://schemas.microsoft.com/office/drawing/2014/main" id="{EE486C00-039A-C149-96D3-A14E58AD469C}"/>
                </a:ext>
              </a:extLst>
            </p:cNvPr>
            <p:cNvSpPr/>
            <p:nvPr userDrawn="1"/>
          </p:nvSpPr>
          <p:spPr>
            <a:xfrm>
              <a:off x="6193765" y="606829"/>
              <a:ext cx="444133" cy="512249"/>
            </a:xfrm>
            <a:custGeom>
              <a:avLst/>
              <a:gdLst>
                <a:gd name="connsiteX0" fmla="*/ 0 w 786633"/>
                <a:gd name="connsiteY0" fmla="*/ 227043 h 907277"/>
                <a:gd name="connsiteX1" fmla="*/ 0 w 786633"/>
                <a:gd name="connsiteY1" fmla="*/ 680533 h 907277"/>
                <a:gd name="connsiteX2" fmla="*/ 393317 w 786633"/>
                <a:gd name="connsiteY2" fmla="*/ 907278 h 907277"/>
                <a:gd name="connsiteX3" fmla="*/ 786633 w 786633"/>
                <a:gd name="connsiteY3" fmla="*/ 680533 h 907277"/>
                <a:gd name="connsiteX4" fmla="*/ 786633 w 786633"/>
                <a:gd name="connsiteY4" fmla="*/ 227043 h 907277"/>
                <a:gd name="connsiteX5" fmla="*/ 393615 w 786633"/>
                <a:gd name="connsiteY5" fmla="*/ 0 h 907277"/>
                <a:gd name="connsiteX6" fmla="*/ 775890 w 786633"/>
                <a:gd name="connsiteY6" fmla="*/ 673978 h 907277"/>
                <a:gd name="connsiteX7" fmla="*/ 393914 w 786633"/>
                <a:gd name="connsiteY7" fmla="*/ 894168 h 907277"/>
                <a:gd name="connsiteX8" fmla="*/ 11638 w 786633"/>
                <a:gd name="connsiteY8" fmla="*/ 673978 h 907277"/>
                <a:gd name="connsiteX9" fmla="*/ 11638 w 786633"/>
                <a:gd name="connsiteY9" fmla="*/ 233300 h 907277"/>
                <a:gd name="connsiteX10" fmla="*/ 393615 w 786633"/>
                <a:gd name="connsiteY10" fmla="*/ 13110 h 907277"/>
                <a:gd name="connsiteX11" fmla="*/ 775890 w 786633"/>
                <a:gd name="connsiteY11" fmla="*/ 233300 h 907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6633" h="907277">
                  <a:moveTo>
                    <a:pt x="0" y="227043"/>
                  </a:moveTo>
                  <a:lnTo>
                    <a:pt x="0" y="680533"/>
                  </a:lnTo>
                  <a:lnTo>
                    <a:pt x="393317" y="907278"/>
                  </a:lnTo>
                  <a:lnTo>
                    <a:pt x="786633" y="680533"/>
                  </a:lnTo>
                  <a:lnTo>
                    <a:pt x="786633" y="227043"/>
                  </a:lnTo>
                  <a:lnTo>
                    <a:pt x="393615" y="0"/>
                  </a:lnTo>
                  <a:close/>
                  <a:moveTo>
                    <a:pt x="775890" y="673978"/>
                  </a:moveTo>
                  <a:lnTo>
                    <a:pt x="393914" y="894168"/>
                  </a:lnTo>
                  <a:lnTo>
                    <a:pt x="11638" y="673978"/>
                  </a:lnTo>
                  <a:lnTo>
                    <a:pt x="11638" y="233300"/>
                  </a:lnTo>
                  <a:lnTo>
                    <a:pt x="393615" y="13110"/>
                  </a:lnTo>
                  <a:lnTo>
                    <a:pt x="775890" y="233300"/>
                  </a:lnTo>
                  <a:close/>
                </a:path>
              </a:pathLst>
            </a:custGeom>
            <a:solidFill>
              <a:schemeClr val="accent6">
                <a:lumMod val="90000"/>
              </a:schemeClr>
            </a:solidFill>
            <a:ln w="29774" cap="flat">
              <a:noFill/>
              <a:prstDash val="solid"/>
              <a:miter/>
            </a:ln>
          </p:spPr>
          <p:txBody>
            <a:bodyPr rtlCol="0" anchor="ctr"/>
            <a:lstStyle/>
            <a:p>
              <a:endParaRPr lang="en-US"/>
            </a:p>
          </p:txBody>
        </p:sp>
      </p:grpSp>
      <p:sp>
        <p:nvSpPr>
          <p:cNvPr id="89" name="Rectangle 88">
            <a:extLst>
              <a:ext uri="{FF2B5EF4-FFF2-40B4-BE49-F238E27FC236}">
                <a16:creationId xmlns:a16="http://schemas.microsoft.com/office/drawing/2014/main" id="{373AABE4-0457-E047-8778-13667B6863AE}"/>
              </a:ext>
            </a:extLst>
          </p:cNvPr>
          <p:cNvSpPr/>
          <p:nvPr userDrawn="1"/>
        </p:nvSpPr>
        <p:spPr>
          <a:xfrm>
            <a:off x="0" y="3266"/>
            <a:ext cx="669446" cy="6857992"/>
          </a:xfrm>
          <a:prstGeom prst="rect">
            <a:avLst/>
          </a:prstGeom>
          <a:solidFill>
            <a:schemeClr val="tx1">
              <a:lumMod val="75000"/>
              <a:lumOff val="2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0" name="Graphic 89">
            <a:extLst>
              <a:ext uri="{FF2B5EF4-FFF2-40B4-BE49-F238E27FC236}">
                <a16:creationId xmlns:a16="http://schemas.microsoft.com/office/drawing/2014/main" id="{8FB56EAD-B88B-134E-A4DA-1D18AFA746F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20782" y="324948"/>
            <a:ext cx="427883" cy="522968"/>
          </a:xfrm>
          <a:prstGeom prst="rect">
            <a:avLst/>
          </a:prstGeom>
        </p:spPr>
      </p:pic>
      <p:sp>
        <p:nvSpPr>
          <p:cNvPr id="92" name="Footer Placeholder 20">
            <a:extLst>
              <a:ext uri="{FF2B5EF4-FFF2-40B4-BE49-F238E27FC236}">
                <a16:creationId xmlns:a16="http://schemas.microsoft.com/office/drawing/2014/main" id="{D6AC8F22-5835-6C41-ACF1-7B221D7BB17C}"/>
              </a:ext>
            </a:extLst>
          </p:cNvPr>
          <p:cNvSpPr>
            <a:spLocks noGrp="1"/>
          </p:cNvSpPr>
          <p:nvPr>
            <p:ph type="ftr" sz="quarter" idx="3"/>
          </p:nvPr>
        </p:nvSpPr>
        <p:spPr>
          <a:xfrm rot="5400000">
            <a:off x="-1413084" y="4369668"/>
            <a:ext cx="3495601" cy="134182"/>
          </a:xfrm>
          <a:prstGeom prst="rect">
            <a:avLst/>
          </a:prstGeom>
        </p:spPr>
        <p:txBody>
          <a:bodyPr vert="horz" lIns="0" tIns="0" rIns="0" bIns="0" rtlCol="0" anchor="ctr"/>
          <a:lstStyle>
            <a:lvl1pPr algn="r">
              <a:defRPr lang="en-US" sz="600" b="0" i="0" kern="1200" spc="200" baseline="0">
                <a:solidFill>
                  <a:schemeClr val="bg1">
                    <a:lumMod val="65000"/>
                  </a:schemeClr>
                </a:solidFill>
                <a:latin typeface="Effra Light" panose="020B0403020203020204" pitchFamily="34" charset="0"/>
                <a:ea typeface="Effra Light" panose="020B0403020203020204" pitchFamily="34" charset="0"/>
                <a:cs typeface="Effra Light" panose="020B0403020203020204" pitchFamily="34" charset="0"/>
              </a:defRPr>
            </a:lvl1pPr>
          </a:lstStyle>
          <a:p>
            <a:r>
              <a:rPr lang="en-GB"/>
              <a:t>Flutter International — Confidential </a:t>
            </a:r>
          </a:p>
        </p:txBody>
      </p:sp>
      <p:cxnSp>
        <p:nvCxnSpPr>
          <p:cNvPr id="93" name="Straight Connector 92">
            <a:extLst>
              <a:ext uri="{FF2B5EF4-FFF2-40B4-BE49-F238E27FC236}">
                <a16:creationId xmlns:a16="http://schemas.microsoft.com/office/drawing/2014/main" id="{D799C2AA-D9FF-4249-B859-3C76450B39ED}"/>
              </a:ext>
            </a:extLst>
          </p:cNvPr>
          <p:cNvCxnSpPr>
            <a:cxnSpLocks/>
          </p:cNvCxnSpPr>
          <p:nvPr userDrawn="1"/>
        </p:nvCxnSpPr>
        <p:spPr>
          <a:xfrm>
            <a:off x="213613" y="6342916"/>
            <a:ext cx="242221"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9" name="Text Placeholder 3">
            <a:extLst>
              <a:ext uri="{FF2B5EF4-FFF2-40B4-BE49-F238E27FC236}">
                <a16:creationId xmlns:a16="http://schemas.microsoft.com/office/drawing/2014/main" id="{57F3571F-1CFC-A347-A63E-B0E022022C02}"/>
              </a:ext>
            </a:extLst>
          </p:cNvPr>
          <p:cNvSpPr txBox="1">
            <a:spLocks/>
          </p:cNvSpPr>
          <p:nvPr userDrawn="1"/>
        </p:nvSpPr>
        <p:spPr>
          <a:xfrm>
            <a:off x="0" y="6501274"/>
            <a:ext cx="669925" cy="210676"/>
          </a:xfrm>
          <a:prstGeom prst="rect">
            <a:avLst/>
          </a:prstGeom>
        </p:spPr>
        <p:txBody>
          <a:bodyPr lIns="0" tIns="0" rIns="0" bIns="0"/>
          <a:lstStyle>
            <a:lvl1pPr marL="0" indent="0" algn="l" defTabSz="914377" rtl="0" eaLnBrk="1" latinLnBrk="0" hangingPunct="1">
              <a:lnSpc>
                <a:spcPct val="100000"/>
              </a:lnSpc>
              <a:spcBef>
                <a:spcPts val="0"/>
              </a:spcBef>
              <a:spcAft>
                <a:spcPts val="1200"/>
              </a:spcAft>
              <a:buFont typeface="Arial"/>
              <a:buNone/>
              <a:defRPr sz="800" kern="1200">
                <a:solidFill>
                  <a:schemeClr val="tx2"/>
                </a:solidFill>
                <a:latin typeface="Arial" charset="0"/>
                <a:ea typeface="Arial" charset="0"/>
                <a:cs typeface="Arial" charset="0"/>
              </a:defRPr>
            </a:lvl1pPr>
            <a:lvl2pPr marL="0" indent="0" algn="l" defTabSz="914377" rtl="0" eaLnBrk="1" latinLnBrk="0" hangingPunct="1">
              <a:lnSpc>
                <a:spcPts val="2160"/>
              </a:lnSpc>
              <a:spcBef>
                <a:spcPts val="0"/>
              </a:spcBef>
              <a:spcAft>
                <a:spcPts val="600"/>
              </a:spcAft>
              <a:buFont typeface="Arial"/>
              <a:buNone/>
              <a:defRPr sz="900" kern="1200">
                <a:solidFill>
                  <a:schemeClr val="bg1"/>
                </a:solidFill>
                <a:latin typeface="Arial" charset="0"/>
                <a:ea typeface="Arial" charset="0"/>
                <a:cs typeface="Arial" charset="0"/>
              </a:defRPr>
            </a:lvl2pPr>
            <a:lvl3pPr marL="0" indent="0" algn="l" defTabSz="914377" rtl="0" eaLnBrk="1" latinLnBrk="0" hangingPunct="1">
              <a:lnSpc>
                <a:spcPts val="2160"/>
              </a:lnSpc>
              <a:spcBef>
                <a:spcPts val="0"/>
              </a:spcBef>
              <a:spcAft>
                <a:spcPts val="600"/>
              </a:spcAft>
              <a:buFont typeface="Arial"/>
              <a:buNone/>
              <a:defRPr sz="900" kern="1200">
                <a:solidFill>
                  <a:schemeClr val="bg1"/>
                </a:solidFill>
                <a:latin typeface="Arial" charset="0"/>
                <a:ea typeface="Arial" charset="0"/>
                <a:cs typeface="Arial" charset="0"/>
              </a:defRPr>
            </a:lvl3pPr>
            <a:lvl4pPr marL="0" indent="0" algn="l" defTabSz="914377" rtl="0" eaLnBrk="1" latinLnBrk="0" hangingPunct="1">
              <a:lnSpc>
                <a:spcPts val="2160"/>
              </a:lnSpc>
              <a:spcBef>
                <a:spcPts val="0"/>
              </a:spcBef>
              <a:spcAft>
                <a:spcPts val="600"/>
              </a:spcAft>
              <a:buFont typeface="Arial"/>
              <a:buNone/>
              <a:defRPr sz="900" kern="1200">
                <a:solidFill>
                  <a:schemeClr val="bg1"/>
                </a:solidFill>
                <a:latin typeface="Arial" charset="0"/>
                <a:ea typeface="Arial" charset="0"/>
                <a:cs typeface="Arial" charset="0"/>
              </a:defRPr>
            </a:lvl4pPr>
            <a:lvl5pPr marL="0" indent="0" algn="l" defTabSz="914377" rtl="0" eaLnBrk="1" latinLnBrk="0" hangingPunct="1">
              <a:lnSpc>
                <a:spcPts val="2160"/>
              </a:lnSpc>
              <a:spcBef>
                <a:spcPts val="0"/>
              </a:spcBef>
              <a:spcAft>
                <a:spcPts val="600"/>
              </a:spcAft>
              <a:buFont typeface="Arial"/>
              <a:buNone/>
              <a:defRPr sz="900" kern="1200">
                <a:solidFill>
                  <a:schemeClr val="bg1"/>
                </a:solidFill>
                <a:latin typeface="Arial" charset="0"/>
                <a:ea typeface="Arial" charset="0"/>
                <a:cs typeface="Arial" charset="0"/>
              </a:defRPr>
            </a:lvl5pPr>
            <a:lvl6pPr marL="2514537"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ctr"/>
            <a:r>
              <a:rPr lang="en-GB" sz="600" b="0" i="0">
                <a:solidFill>
                  <a:schemeClr val="tx1">
                    <a:lumMod val="50000"/>
                    <a:lumOff val="50000"/>
                  </a:schemeClr>
                </a:solidFill>
                <a:latin typeface="Effra Light" panose="020B0403020203020204" pitchFamily="34" charset="0"/>
                <a:cs typeface="Effra Light" panose="020B0403020203020204" pitchFamily="34" charset="0"/>
              </a:rPr>
              <a:t>1 September 2021</a:t>
            </a:r>
            <a:endParaRPr lang="en-US" sz="700" b="0" i="0">
              <a:solidFill>
                <a:schemeClr val="tx1">
                  <a:lumMod val="50000"/>
                  <a:lumOff val="50000"/>
                </a:schemeClr>
              </a:solidFill>
              <a:latin typeface="Effra Light" panose="020B0403020203020204" pitchFamily="34" charset="0"/>
              <a:cs typeface="Effra Light" panose="020B0403020203020204" pitchFamily="34" charset="0"/>
            </a:endParaRPr>
          </a:p>
        </p:txBody>
      </p:sp>
    </p:spTree>
    <p:extLst>
      <p:ext uri="{BB962C8B-B14F-4D97-AF65-F5344CB8AC3E}">
        <p14:creationId xmlns:p14="http://schemas.microsoft.com/office/powerpoint/2010/main" val="58843202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8_Section Break Slide_1">
    <p:bg>
      <p:bgPr>
        <a:solidFill>
          <a:schemeClr val="tx1"/>
        </a:solidFill>
        <a:effectLst/>
      </p:bgPr>
    </p:bg>
    <p:spTree>
      <p:nvGrpSpPr>
        <p:cNvPr id="1" name=""/>
        <p:cNvGrpSpPr/>
        <p:nvPr/>
      </p:nvGrpSpPr>
      <p:grpSpPr>
        <a:xfrm>
          <a:off x="0" y="0"/>
          <a:ext cx="0" cy="0"/>
          <a:chOff x="0" y="0"/>
          <a:chExt cx="0" cy="0"/>
        </a:xfrm>
      </p:grpSpPr>
      <p:sp>
        <p:nvSpPr>
          <p:cNvPr id="7" name="Content Placeholder 4">
            <a:extLst>
              <a:ext uri="{FF2B5EF4-FFF2-40B4-BE49-F238E27FC236}">
                <a16:creationId xmlns:a16="http://schemas.microsoft.com/office/drawing/2014/main" id="{A695CB42-8940-8641-9846-ED3C94CF3390}"/>
              </a:ext>
            </a:extLst>
          </p:cNvPr>
          <p:cNvSpPr>
            <a:spLocks noGrp="1"/>
          </p:cNvSpPr>
          <p:nvPr>
            <p:ph sz="quarter" idx="13" hasCustomPrompt="1"/>
          </p:nvPr>
        </p:nvSpPr>
        <p:spPr>
          <a:xfrm>
            <a:off x="1092200" y="3213743"/>
            <a:ext cx="10296526" cy="2983374"/>
          </a:xfrm>
          <a:noFill/>
        </p:spPr>
        <p:txBody>
          <a:bodyPr wrap="square" lIns="0" numCol="1" spcCol="274320" anchor="t"/>
          <a:lstStyle>
            <a:lvl1pPr marL="0" indent="0" algn="l" defTabSz="914377" rtl="0" eaLnBrk="1" latinLnBrk="0" hangingPunct="1">
              <a:lnSpc>
                <a:spcPts val="6200"/>
              </a:lnSpc>
              <a:spcBef>
                <a:spcPts val="0"/>
              </a:spcBef>
              <a:spcAft>
                <a:spcPts val="600"/>
              </a:spcAft>
              <a:buClr>
                <a:schemeClr val="accent1"/>
              </a:buClr>
              <a:buSzPct val="100000"/>
              <a:buFont typeface="+mj-lt"/>
              <a:buNone/>
              <a:defRPr lang="en-US" sz="6000" b="0" i="0" kern="1200" dirty="0" smtClean="0">
                <a:solidFill>
                  <a:schemeClr val="bg1"/>
                </a:solidFill>
                <a:latin typeface="Effra Medium" panose="020B0603020203020204" pitchFamily="34" charset="0"/>
                <a:ea typeface="+mn-ea"/>
                <a:cs typeface="Effra Medium" panose="020B0603020203020204" pitchFamily="34" charset="0"/>
              </a:defRPr>
            </a:lvl1pPr>
            <a:lvl2pPr marL="0" indent="0" algn="l" defTabSz="914377" rtl="0" eaLnBrk="1" latinLnBrk="0" hangingPunct="1">
              <a:lnSpc>
                <a:spcPct val="100000"/>
              </a:lnSpc>
              <a:spcBef>
                <a:spcPts val="0"/>
              </a:spcBef>
              <a:spcAft>
                <a:spcPts val="600"/>
              </a:spcAft>
              <a:buClr>
                <a:schemeClr val="accent1"/>
              </a:buClr>
              <a:buFont typeface="+mj-lt"/>
              <a:buNone/>
              <a:tabLst/>
              <a:defRPr lang="en-US" sz="2800" b="1" kern="1200" dirty="0" smtClean="0">
                <a:solidFill>
                  <a:schemeClr val="bg1"/>
                </a:solidFill>
                <a:latin typeface="Arial" panose="020B0604020202020204" pitchFamily="34" charset="0"/>
                <a:ea typeface="+mn-ea"/>
                <a:cs typeface="Arial" panose="020B0604020202020204" pitchFamily="34" charset="0"/>
              </a:defRPr>
            </a:lvl2pPr>
            <a:lvl3pPr marL="566724" indent="-219069">
              <a:buClr>
                <a:schemeClr val="bg1"/>
              </a:buClr>
              <a:buFont typeface="Arial" panose="020B0604020202020204" pitchFamily="34" charset="0"/>
              <a:buChar char="•"/>
              <a:defRPr sz="1600" baseline="0">
                <a:solidFill>
                  <a:schemeClr val="bg1"/>
                </a:solidFill>
                <a:latin typeface="+mn-lt"/>
              </a:defRPr>
            </a:lvl3pPr>
            <a:lvl4pPr>
              <a:defRPr>
                <a:solidFill>
                  <a:schemeClr val="bg1"/>
                </a:solidFill>
              </a:defRPr>
            </a:lvl4pPr>
            <a:lvl5pPr>
              <a:defRPr baseline="0">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a:t>Section</a:t>
            </a:r>
          </a:p>
        </p:txBody>
      </p:sp>
      <p:sp>
        <p:nvSpPr>
          <p:cNvPr id="12" name="Hexagon 11">
            <a:extLst>
              <a:ext uri="{FF2B5EF4-FFF2-40B4-BE49-F238E27FC236}">
                <a16:creationId xmlns:a16="http://schemas.microsoft.com/office/drawing/2014/main" id="{E1F813FC-D0E6-D147-B4A6-15E39594806B}"/>
              </a:ext>
            </a:extLst>
          </p:cNvPr>
          <p:cNvSpPr/>
          <p:nvPr userDrawn="1"/>
        </p:nvSpPr>
        <p:spPr>
          <a:xfrm rot="5400000">
            <a:off x="976764" y="1007427"/>
            <a:ext cx="1984348" cy="1730429"/>
          </a:xfrm>
          <a:prstGeom prst="hexagon">
            <a:avLst>
              <a:gd name="adj" fmla="val 28644"/>
              <a:gd name="vf" fmla="val 11547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1">
            <a:extLst>
              <a:ext uri="{FF2B5EF4-FFF2-40B4-BE49-F238E27FC236}">
                <a16:creationId xmlns:a16="http://schemas.microsoft.com/office/drawing/2014/main" id="{2B7C365B-7128-2146-8A88-AED78EB34920}"/>
              </a:ext>
            </a:extLst>
          </p:cNvPr>
          <p:cNvSpPr>
            <a:spLocks noGrp="1"/>
          </p:cNvSpPr>
          <p:nvPr>
            <p:ph type="title" hasCustomPrompt="1"/>
          </p:nvPr>
        </p:nvSpPr>
        <p:spPr>
          <a:xfrm>
            <a:off x="1417706" y="977649"/>
            <a:ext cx="1102464" cy="1882579"/>
          </a:xfrm>
        </p:spPr>
        <p:txBody>
          <a:bodyPr lIns="0" tIns="216000" rIns="0" anchor="ctr">
            <a:noAutofit/>
          </a:bodyPr>
          <a:lstStyle>
            <a:lvl1pPr marL="0" algn="ctr" defTabSz="914377" rtl="0" eaLnBrk="1" latinLnBrk="0" hangingPunct="1">
              <a:lnSpc>
                <a:spcPts val="7400"/>
              </a:lnSpc>
              <a:defRPr lang="en-US" sz="7200" b="1" kern="1200" dirty="0">
                <a:solidFill>
                  <a:schemeClr val="bg1"/>
                </a:solidFill>
                <a:latin typeface="Effra" panose="020B0603020203020204" pitchFamily="34" charset="0"/>
                <a:ea typeface="Effra" panose="020B0603020203020204" pitchFamily="34" charset="0"/>
                <a:cs typeface="Effra" panose="020B0603020203020204" pitchFamily="34" charset="0"/>
              </a:defRPr>
            </a:lvl1pPr>
          </a:lstStyle>
          <a:p>
            <a:r>
              <a:rPr lang="en-US"/>
              <a:t>01</a:t>
            </a:r>
          </a:p>
        </p:txBody>
      </p:sp>
      <p:grpSp>
        <p:nvGrpSpPr>
          <p:cNvPr id="62" name="Group 61">
            <a:extLst>
              <a:ext uri="{FF2B5EF4-FFF2-40B4-BE49-F238E27FC236}">
                <a16:creationId xmlns:a16="http://schemas.microsoft.com/office/drawing/2014/main" id="{B3E9BBB3-A933-584C-8F88-9C16B949D832}"/>
              </a:ext>
            </a:extLst>
          </p:cNvPr>
          <p:cNvGrpSpPr/>
          <p:nvPr userDrawn="1"/>
        </p:nvGrpSpPr>
        <p:grpSpPr>
          <a:xfrm flipV="1">
            <a:off x="6096000" y="144870"/>
            <a:ext cx="5942178" cy="2177236"/>
            <a:chOff x="4788551" y="89220"/>
            <a:chExt cx="7394090" cy="2709222"/>
          </a:xfrm>
        </p:grpSpPr>
        <p:sp>
          <p:nvSpPr>
            <p:cNvPr id="63" name="Freeform 62">
              <a:extLst>
                <a:ext uri="{FF2B5EF4-FFF2-40B4-BE49-F238E27FC236}">
                  <a16:creationId xmlns:a16="http://schemas.microsoft.com/office/drawing/2014/main" id="{4AD51D78-DDF6-9647-B432-12E9EE375602}"/>
                </a:ext>
              </a:extLst>
            </p:cNvPr>
            <p:cNvSpPr/>
            <p:nvPr/>
          </p:nvSpPr>
          <p:spPr>
            <a:xfrm>
              <a:off x="7098502" y="497095"/>
              <a:ext cx="298419" cy="341458"/>
            </a:xfrm>
            <a:custGeom>
              <a:avLst/>
              <a:gdLst>
                <a:gd name="connsiteX0" fmla="*/ 0 w 298419"/>
                <a:gd name="connsiteY0" fmla="*/ 85514 h 341458"/>
                <a:gd name="connsiteX1" fmla="*/ 0 w 298419"/>
                <a:gd name="connsiteY1" fmla="*/ 255945 h 341458"/>
                <a:gd name="connsiteX2" fmla="*/ 149210 w 298419"/>
                <a:gd name="connsiteY2" fmla="*/ 341458 h 341458"/>
                <a:gd name="connsiteX3" fmla="*/ 298419 w 298419"/>
                <a:gd name="connsiteY3" fmla="*/ 255945 h 341458"/>
                <a:gd name="connsiteX4" fmla="*/ 298419 w 298419"/>
                <a:gd name="connsiteY4" fmla="*/ 85514 h 341458"/>
                <a:gd name="connsiteX5" fmla="*/ 149210 w 298419"/>
                <a:gd name="connsiteY5" fmla="*/ 0 h 341458"/>
                <a:gd name="connsiteX6" fmla="*/ 284692 w 298419"/>
                <a:gd name="connsiteY6" fmla="*/ 249390 h 341458"/>
                <a:gd name="connsiteX7" fmla="*/ 148016 w 298419"/>
                <a:gd name="connsiteY7" fmla="*/ 328348 h 341458"/>
                <a:gd name="connsiteX8" fmla="*/ 11340 w 298419"/>
                <a:gd name="connsiteY8" fmla="*/ 249390 h 341458"/>
                <a:gd name="connsiteX9" fmla="*/ 11340 w 298419"/>
                <a:gd name="connsiteY9" fmla="*/ 92069 h 341458"/>
                <a:gd name="connsiteX10" fmla="*/ 148016 w 298419"/>
                <a:gd name="connsiteY10" fmla="*/ 13110 h 341458"/>
                <a:gd name="connsiteX11" fmla="*/ 284692 w 298419"/>
                <a:gd name="connsiteY11" fmla="*/ 92069 h 341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8419" h="341458">
                  <a:moveTo>
                    <a:pt x="0" y="85514"/>
                  </a:moveTo>
                  <a:lnTo>
                    <a:pt x="0" y="255945"/>
                  </a:lnTo>
                  <a:lnTo>
                    <a:pt x="149210" y="341458"/>
                  </a:lnTo>
                  <a:lnTo>
                    <a:pt x="298419" y="255945"/>
                  </a:lnTo>
                  <a:lnTo>
                    <a:pt x="298419" y="85514"/>
                  </a:lnTo>
                  <a:lnTo>
                    <a:pt x="149210" y="0"/>
                  </a:lnTo>
                  <a:close/>
                  <a:moveTo>
                    <a:pt x="284692" y="249390"/>
                  </a:moveTo>
                  <a:lnTo>
                    <a:pt x="148016" y="328348"/>
                  </a:lnTo>
                  <a:lnTo>
                    <a:pt x="11340" y="249390"/>
                  </a:lnTo>
                  <a:lnTo>
                    <a:pt x="11340" y="92069"/>
                  </a:lnTo>
                  <a:lnTo>
                    <a:pt x="148016" y="13110"/>
                  </a:lnTo>
                  <a:lnTo>
                    <a:pt x="284692" y="92069"/>
                  </a:lnTo>
                  <a:close/>
                </a:path>
              </a:pathLst>
            </a:custGeom>
            <a:solidFill>
              <a:schemeClr val="accent6">
                <a:lumMod val="90000"/>
              </a:schemeClr>
            </a:solidFill>
            <a:ln w="29774" cap="flat">
              <a:noFill/>
              <a:prstDash val="solid"/>
              <a:miter/>
            </a:ln>
          </p:spPr>
          <p:txBody>
            <a:bodyPr rtlCol="0" anchor="ctr"/>
            <a:lstStyle/>
            <a:p>
              <a:endParaRPr lang="en-US"/>
            </a:p>
          </p:txBody>
        </p:sp>
        <p:sp>
          <p:nvSpPr>
            <p:cNvPr id="64" name="Freeform 63">
              <a:extLst>
                <a:ext uri="{FF2B5EF4-FFF2-40B4-BE49-F238E27FC236}">
                  <a16:creationId xmlns:a16="http://schemas.microsoft.com/office/drawing/2014/main" id="{3A16BDA6-87E0-0A45-900E-DB766BDE7789}"/>
                </a:ext>
              </a:extLst>
            </p:cNvPr>
            <p:cNvSpPr/>
            <p:nvPr/>
          </p:nvSpPr>
          <p:spPr>
            <a:xfrm>
              <a:off x="7635694" y="1067715"/>
              <a:ext cx="507680" cy="586170"/>
            </a:xfrm>
            <a:custGeom>
              <a:avLst/>
              <a:gdLst>
                <a:gd name="connsiteX0" fmla="*/ 566698 w 566698"/>
                <a:gd name="connsiteY0" fmla="*/ 163280 h 654312"/>
                <a:gd name="connsiteX1" fmla="*/ 283498 w 566698"/>
                <a:gd name="connsiteY1" fmla="*/ 0 h 654312"/>
                <a:gd name="connsiteX2" fmla="*/ 0 w 566698"/>
                <a:gd name="connsiteY2" fmla="*/ 163280 h 654312"/>
                <a:gd name="connsiteX3" fmla="*/ 0 w 566698"/>
                <a:gd name="connsiteY3" fmla="*/ 491033 h 654312"/>
                <a:gd name="connsiteX4" fmla="*/ 283498 w 566698"/>
                <a:gd name="connsiteY4" fmla="*/ 654313 h 654312"/>
                <a:gd name="connsiteX5" fmla="*/ 566698 w 566698"/>
                <a:gd name="connsiteY5" fmla="*/ 491033 h 654312"/>
                <a:gd name="connsiteX6" fmla="*/ 555358 w 566698"/>
                <a:gd name="connsiteY6" fmla="*/ 483286 h 654312"/>
                <a:gd name="connsiteX7" fmla="*/ 283498 w 566698"/>
                <a:gd name="connsiteY7" fmla="*/ 640011 h 654312"/>
                <a:gd name="connsiteX8" fmla="*/ 11937 w 566698"/>
                <a:gd name="connsiteY8" fmla="*/ 483286 h 654312"/>
                <a:gd name="connsiteX9" fmla="*/ 11937 w 566698"/>
                <a:gd name="connsiteY9" fmla="*/ 169835 h 654312"/>
                <a:gd name="connsiteX10" fmla="*/ 284095 w 566698"/>
                <a:gd name="connsiteY10" fmla="*/ 13110 h 654312"/>
                <a:gd name="connsiteX11" fmla="*/ 555955 w 566698"/>
                <a:gd name="connsiteY11" fmla="*/ 169835 h 654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66698" h="654312">
                  <a:moveTo>
                    <a:pt x="566698" y="163280"/>
                  </a:moveTo>
                  <a:lnTo>
                    <a:pt x="283498" y="0"/>
                  </a:lnTo>
                  <a:lnTo>
                    <a:pt x="0" y="163280"/>
                  </a:lnTo>
                  <a:lnTo>
                    <a:pt x="0" y="491033"/>
                  </a:lnTo>
                  <a:lnTo>
                    <a:pt x="283498" y="654313"/>
                  </a:lnTo>
                  <a:lnTo>
                    <a:pt x="566698" y="491033"/>
                  </a:lnTo>
                  <a:close/>
                  <a:moveTo>
                    <a:pt x="555358" y="483286"/>
                  </a:moveTo>
                  <a:lnTo>
                    <a:pt x="283498" y="640011"/>
                  </a:lnTo>
                  <a:lnTo>
                    <a:pt x="11937" y="483286"/>
                  </a:lnTo>
                  <a:lnTo>
                    <a:pt x="11937" y="169835"/>
                  </a:lnTo>
                  <a:lnTo>
                    <a:pt x="284095" y="13110"/>
                  </a:lnTo>
                  <a:lnTo>
                    <a:pt x="555955" y="169835"/>
                  </a:lnTo>
                  <a:close/>
                </a:path>
              </a:pathLst>
            </a:custGeom>
            <a:solidFill>
              <a:schemeClr val="accent6">
                <a:lumMod val="90000"/>
              </a:schemeClr>
            </a:solidFill>
            <a:ln w="29774" cap="flat">
              <a:noFill/>
              <a:prstDash val="solid"/>
              <a:miter/>
            </a:ln>
          </p:spPr>
          <p:txBody>
            <a:bodyPr rtlCol="0" anchor="ctr"/>
            <a:lstStyle/>
            <a:p>
              <a:endParaRPr lang="en-US"/>
            </a:p>
          </p:txBody>
        </p:sp>
        <p:sp>
          <p:nvSpPr>
            <p:cNvPr id="65" name="Freeform 64">
              <a:extLst>
                <a:ext uri="{FF2B5EF4-FFF2-40B4-BE49-F238E27FC236}">
                  <a16:creationId xmlns:a16="http://schemas.microsoft.com/office/drawing/2014/main" id="{45882FCF-1BCB-514B-90C3-14F55A4D2007}"/>
                </a:ext>
              </a:extLst>
            </p:cNvPr>
            <p:cNvSpPr/>
            <p:nvPr/>
          </p:nvSpPr>
          <p:spPr>
            <a:xfrm>
              <a:off x="8555506" y="907763"/>
              <a:ext cx="238735" cy="272927"/>
            </a:xfrm>
            <a:custGeom>
              <a:avLst/>
              <a:gdLst>
                <a:gd name="connsiteX0" fmla="*/ 119368 w 238735"/>
                <a:gd name="connsiteY0" fmla="*/ 0 h 272927"/>
                <a:gd name="connsiteX1" fmla="*/ 0 w 238735"/>
                <a:gd name="connsiteY1" fmla="*/ 68232 h 272927"/>
                <a:gd name="connsiteX2" fmla="*/ 0 w 238735"/>
                <a:gd name="connsiteY2" fmla="*/ 204696 h 272927"/>
                <a:gd name="connsiteX3" fmla="*/ 119368 w 238735"/>
                <a:gd name="connsiteY3" fmla="*/ 272928 h 272927"/>
                <a:gd name="connsiteX4" fmla="*/ 238735 w 238735"/>
                <a:gd name="connsiteY4" fmla="*/ 204696 h 272927"/>
                <a:gd name="connsiteX5" fmla="*/ 238735 w 238735"/>
                <a:gd name="connsiteY5" fmla="*/ 68232 h 272927"/>
                <a:gd name="connsiteX6" fmla="*/ 226500 w 238735"/>
                <a:gd name="connsiteY6" fmla="*/ 198141 h 272927"/>
                <a:gd name="connsiteX7" fmla="*/ 119368 w 238735"/>
                <a:gd name="connsiteY7" fmla="*/ 259818 h 272927"/>
                <a:gd name="connsiteX8" fmla="*/ 12235 w 238735"/>
                <a:gd name="connsiteY8" fmla="*/ 197247 h 272927"/>
                <a:gd name="connsiteX9" fmla="*/ 12235 w 238735"/>
                <a:gd name="connsiteY9" fmla="*/ 73893 h 272927"/>
                <a:gd name="connsiteX10" fmla="*/ 119368 w 238735"/>
                <a:gd name="connsiteY10" fmla="*/ 12216 h 272927"/>
                <a:gd name="connsiteX11" fmla="*/ 226500 w 238735"/>
                <a:gd name="connsiteY11" fmla="*/ 73893 h 272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735" h="272927">
                  <a:moveTo>
                    <a:pt x="119368" y="0"/>
                  </a:moveTo>
                  <a:lnTo>
                    <a:pt x="0" y="68232"/>
                  </a:lnTo>
                  <a:lnTo>
                    <a:pt x="0" y="204696"/>
                  </a:lnTo>
                  <a:lnTo>
                    <a:pt x="119368" y="272928"/>
                  </a:lnTo>
                  <a:lnTo>
                    <a:pt x="238735" y="204696"/>
                  </a:lnTo>
                  <a:lnTo>
                    <a:pt x="238735" y="68232"/>
                  </a:lnTo>
                  <a:close/>
                  <a:moveTo>
                    <a:pt x="226500" y="198141"/>
                  </a:moveTo>
                  <a:lnTo>
                    <a:pt x="119368" y="259818"/>
                  </a:lnTo>
                  <a:lnTo>
                    <a:pt x="12235" y="197247"/>
                  </a:lnTo>
                  <a:lnTo>
                    <a:pt x="12235" y="73893"/>
                  </a:lnTo>
                  <a:lnTo>
                    <a:pt x="119368" y="12216"/>
                  </a:lnTo>
                  <a:lnTo>
                    <a:pt x="226500" y="73893"/>
                  </a:lnTo>
                  <a:close/>
                </a:path>
              </a:pathLst>
            </a:custGeom>
            <a:solidFill>
              <a:schemeClr val="accent6">
                <a:lumMod val="90000"/>
              </a:schemeClr>
            </a:solidFill>
            <a:ln w="29774" cap="flat">
              <a:noFill/>
              <a:prstDash val="solid"/>
              <a:miter/>
            </a:ln>
          </p:spPr>
          <p:txBody>
            <a:bodyPr rtlCol="0" anchor="ctr"/>
            <a:lstStyle/>
            <a:p>
              <a:endParaRPr lang="en-US"/>
            </a:p>
          </p:txBody>
        </p:sp>
        <p:sp>
          <p:nvSpPr>
            <p:cNvPr id="66" name="Freeform 65">
              <a:extLst>
                <a:ext uri="{FF2B5EF4-FFF2-40B4-BE49-F238E27FC236}">
                  <a16:creationId xmlns:a16="http://schemas.microsoft.com/office/drawing/2014/main" id="{EAC67A8B-D496-8A40-819E-A49D4A29B6A0}"/>
                </a:ext>
              </a:extLst>
            </p:cNvPr>
            <p:cNvSpPr/>
            <p:nvPr/>
          </p:nvSpPr>
          <p:spPr>
            <a:xfrm>
              <a:off x="9352424" y="2059067"/>
              <a:ext cx="194271" cy="224957"/>
            </a:xfrm>
            <a:custGeom>
              <a:avLst/>
              <a:gdLst>
                <a:gd name="connsiteX0" fmla="*/ 0 w 194271"/>
                <a:gd name="connsiteY0" fmla="*/ 56016 h 224957"/>
                <a:gd name="connsiteX1" fmla="*/ 0 w 194271"/>
                <a:gd name="connsiteY1" fmla="*/ 168643 h 224957"/>
                <a:gd name="connsiteX2" fmla="*/ 97285 w 194271"/>
                <a:gd name="connsiteY2" fmla="*/ 224957 h 224957"/>
                <a:gd name="connsiteX3" fmla="*/ 194271 w 194271"/>
                <a:gd name="connsiteY3" fmla="*/ 168643 h 224957"/>
                <a:gd name="connsiteX4" fmla="*/ 194271 w 194271"/>
                <a:gd name="connsiteY4" fmla="*/ 56016 h 224957"/>
                <a:gd name="connsiteX5" fmla="*/ 97285 w 194271"/>
                <a:gd name="connsiteY5" fmla="*/ 0 h 224957"/>
                <a:gd name="connsiteX6" fmla="*/ 182334 w 194271"/>
                <a:gd name="connsiteY6" fmla="*/ 161492 h 224957"/>
                <a:gd name="connsiteX7" fmla="*/ 96688 w 194271"/>
                <a:gd name="connsiteY7" fmla="*/ 211251 h 224957"/>
                <a:gd name="connsiteX8" fmla="*/ 10743 w 194271"/>
                <a:gd name="connsiteY8" fmla="*/ 161492 h 224957"/>
                <a:gd name="connsiteX9" fmla="*/ 10743 w 194271"/>
                <a:gd name="connsiteY9" fmla="*/ 62571 h 224957"/>
                <a:gd name="connsiteX10" fmla="*/ 96688 w 194271"/>
                <a:gd name="connsiteY10" fmla="*/ 13110 h 224957"/>
                <a:gd name="connsiteX11" fmla="*/ 182334 w 194271"/>
                <a:gd name="connsiteY11" fmla="*/ 62571 h 224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4271" h="224957">
                  <a:moveTo>
                    <a:pt x="0" y="56016"/>
                  </a:moveTo>
                  <a:lnTo>
                    <a:pt x="0" y="168643"/>
                  </a:lnTo>
                  <a:lnTo>
                    <a:pt x="97285" y="224957"/>
                  </a:lnTo>
                  <a:lnTo>
                    <a:pt x="194271" y="168643"/>
                  </a:lnTo>
                  <a:lnTo>
                    <a:pt x="194271" y="56016"/>
                  </a:lnTo>
                  <a:lnTo>
                    <a:pt x="97285" y="0"/>
                  </a:lnTo>
                  <a:close/>
                  <a:moveTo>
                    <a:pt x="182334" y="161492"/>
                  </a:moveTo>
                  <a:lnTo>
                    <a:pt x="96688" y="211251"/>
                  </a:lnTo>
                  <a:lnTo>
                    <a:pt x="10743" y="161492"/>
                  </a:lnTo>
                  <a:lnTo>
                    <a:pt x="10743" y="62571"/>
                  </a:lnTo>
                  <a:lnTo>
                    <a:pt x="96688" y="13110"/>
                  </a:lnTo>
                  <a:lnTo>
                    <a:pt x="182334" y="62571"/>
                  </a:lnTo>
                  <a:close/>
                </a:path>
              </a:pathLst>
            </a:custGeom>
            <a:solidFill>
              <a:schemeClr val="accent6">
                <a:lumMod val="90000"/>
              </a:schemeClr>
            </a:solidFill>
            <a:ln w="29774" cap="flat">
              <a:noFill/>
              <a:prstDash val="solid"/>
              <a:miter/>
            </a:ln>
          </p:spPr>
          <p:txBody>
            <a:bodyPr rtlCol="0" anchor="ctr"/>
            <a:lstStyle/>
            <a:p>
              <a:endParaRPr lang="en-US"/>
            </a:p>
          </p:txBody>
        </p:sp>
        <p:sp>
          <p:nvSpPr>
            <p:cNvPr id="67" name="Freeform 66">
              <a:extLst>
                <a:ext uri="{FF2B5EF4-FFF2-40B4-BE49-F238E27FC236}">
                  <a16:creationId xmlns:a16="http://schemas.microsoft.com/office/drawing/2014/main" id="{42F9E09A-5F57-F947-B58D-0BAC34102E37}"/>
                </a:ext>
              </a:extLst>
            </p:cNvPr>
            <p:cNvSpPr/>
            <p:nvPr/>
          </p:nvSpPr>
          <p:spPr>
            <a:xfrm>
              <a:off x="10072259" y="1640747"/>
              <a:ext cx="329753" cy="380301"/>
            </a:xfrm>
            <a:custGeom>
              <a:avLst/>
              <a:gdLst>
                <a:gd name="connsiteX0" fmla="*/ 0 w 558044"/>
                <a:gd name="connsiteY0" fmla="*/ 160897 h 643586"/>
                <a:gd name="connsiteX1" fmla="*/ 0 w 558044"/>
                <a:gd name="connsiteY1" fmla="*/ 482690 h 643586"/>
                <a:gd name="connsiteX2" fmla="*/ 279022 w 558044"/>
                <a:gd name="connsiteY2" fmla="*/ 643586 h 643586"/>
                <a:gd name="connsiteX3" fmla="*/ 558044 w 558044"/>
                <a:gd name="connsiteY3" fmla="*/ 482690 h 643586"/>
                <a:gd name="connsiteX4" fmla="*/ 558044 w 558044"/>
                <a:gd name="connsiteY4" fmla="*/ 160897 h 643586"/>
                <a:gd name="connsiteX5" fmla="*/ 279022 w 558044"/>
                <a:gd name="connsiteY5" fmla="*/ 0 h 643586"/>
                <a:gd name="connsiteX6" fmla="*/ 546704 w 558044"/>
                <a:gd name="connsiteY6" fmla="*/ 476731 h 643586"/>
                <a:gd name="connsiteX7" fmla="*/ 278127 w 558044"/>
                <a:gd name="connsiteY7" fmla="*/ 631370 h 643586"/>
                <a:gd name="connsiteX8" fmla="*/ 9549 w 558044"/>
                <a:gd name="connsiteY8" fmla="*/ 476731 h 643586"/>
                <a:gd name="connsiteX9" fmla="*/ 9549 w 558044"/>
                <a:gd name="connsiteY9" fmla="*/ 167452 h 643586"/>
                <a:gd name="connsiteX10" fmla="*/ 278127 w 558044"/>
                <a:gd name="connsiteY10" fmla="*/ 13110 h 643586"/>
                <a:gd name="connsiteX11" fmla="*/ 546704 w 558044"/>
                <a:gd name="connsiteY11" fmla="*/ 167452 h 643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8044" h="643586">
                  <a:moveTo>
                    <a:pt x="0" y="160897"/>
                  </a:moveTo>
                  <a:lnTo>
                    <a:pt x="0" y="482690"/>
                  </a:lnTo>
                  <a:lnTo>
                    <a:pt x="279022" y="643586"/>
                  </a:lnTo>
                  <a:lnTo>
                    <a:pt x="558044" y="482690"/>
                  </a:lnTo>
                  <a:lnTo>
                    <a:pt x="558044" y="160897"/>
                  </a:lnTo>
                  <a:lnTo>
                    <a:pt x="279022" y="0"/>
                  </a:lnTo>
                  <a:close/>
                  <a:moveTo>
                    <a:pt x="546704" y="476731"/>
                  </a:moveTo>
                  <a:lnTo>
                    <a:pt x="278127" y="631370"/>
                  </a:lnTo>
                  <a:lnTo>
                    <a:pt x="9549" y="476731"/>
                  </a:lnTo>
                  <a:lnTo>
                    <a:pt x="9549" y="167452"/>
                  </a:lnTo>
                  <a:lnTo>
                    <a:pt x="278127" y="13110"/>
                  </a:lnTo>
                  <a:lnTo>
                    <a:pt x="546704" y="167452"/>
                  </a:lnTo>
                  <a:close/>
                </a:path>
              </a:pathLst>
            </a:custGeom>
            <a:solidFill>
              <a:schemeClr val="accent6">
                <a:lumMod val="90000"/>
              </a:schemeClr>
            </a:solidFill>
            <a:ln w="29774" cap="flat">
              <a:noFill/>
              <a:prstDash val="solid"/>
              <a:miter/>
            </a:ln>
          </p:spPr>
          <p:txBody>
            <a:bodyPr rtlCol="0" anchor="ctr"/>
            <a:lstStyle/>
            <a:p>
              <a:endParaRPr lang="en-US"/>
            </a:p>
          </p:txBody>
        </p:sp>
        <p:sp>
          <p:nvSpPr>
            <p:cNvPr id="68" name="Freeform 67">
              <a:extLst>
                <a:ext uri="{FF2B5EF4-FFF2-40B4-BE49-F238E27FC236}">
                  <a16:creationId xmlns:a16="http://schemas.microsoft.com/office/drawing/2014/main" id="{DA4EBC93-B8C7-0A48-B9C5-64204CD310CC}"/>
                </a:ext>
              </a:extLst>
            </p:cNvPr>
            <p:cNvSpPr/>
            <p:nvPr/>
          </p:nvSpPr>
          <p:spPr>
            <a:xfrm>
              <a:off x="4788551" y="220990"/>
              <a:ext cx="600718" cy="692451"/>
            </a:xfrm>
            <a:custGeom>
              <a:avLst/>
              <a:gdLst>
                <a:gd name="connsiteX0" fmla="*/ 0 w 600718"/>
                <a:gd name="connsiteY0" fmla="*/ 173113 h 692451"/>
                <a:gd name="connsiteX1" fmla="*/ 0 w 600718"/>
                <a:gd name="connsiteY1" fmla="*/ 519339 h 692451"/>
                <a:gd name="connsiteX2" fmla="*/ 300210 w 600718"/>
                <a:gd name="connsiteY2" fmla="*/ 692451 h 692451"/>
                <a:gd name="connsiteX3" fmla="*/ 600718 w 600718"/>
                <a:gd name="connsiteY3" fmla="*/ 519339 h 692451"/>
                <a:gd name="connsiteX4" fmla="*/ 600718 w 600718"/>
                <a:gd name="connsiteY4" fmla="*/ 173113 h 692451"/>
                <a:gd name="connsiteX5" fmla="*/ 300210 w 600718"/>
                <a:gd name="connsiteY5" fmla="*/ 0 h 692451"/>
                <a:gd name="connsiteX6" fmla="*/ 592661 w 600718"/>
                <a:gd name="connsiteY6" fmla="*/ 514869 h 692451"/>
                <a:gd name="connsiteX7" fmla="*/ 300210 w 600718"/>
                <a:gd name="connsiteY7" fmla="*/ 683215 h 692451"/>
                <a:gd name="connsiteX8" fmla="*/ 8057 w 600718"/>
                <a:gd name="connsiteY8" fmla="*/ 514869 h 692451"/>
                <a:gd name="connsiteX9" fmla="*/ 8057 w 600718"/>
                <a:gd name="connsiteY9" fmla="*/ 177582 h 692451"/>
                <a:gd name="connsiteX10" fmla="*/ 300210 w 600718"/>
                <a:gd name="connsiteY10" fmla="*/ 9237 h 692451"/>
                <a:gd name="connsiteX11" fmla="*/ 592661 w 600718"/>
                <a:gd name="connsiteY11" fmla="*/ 177582 h 692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0718" h="692451">
                  <a:moveTo>
                    <a:pt x="0" y="173113"/>
                  </a:moveTo>
                  <a:lnTo>
                    <a:pt x="0" y="519339"/>
                  </a:lnTo>
                  <a:lnTo>
                    <a:pt x="300210" y="692451"/>
                  </a:lnTo>
                  <a:lnTo>
                    <a:pt x="600718" y="519339"/>
                  </a:lnTo>
                  <a:lnTo>
                    <a:pt x="600718" y="173113"/>
                  </a:lnTo>
                  <a:lnTo>
                    <a:pt x="300210" y="0"/>
                  </a:lnTo>
                  <a:close/>
                  <a:moveTo>
                    <a:pt x="592661" y="514869"/>
                  </a:moveTo>
                  <a:lnTo>
                    <a:pt x="300210" y="683215"/>
                  </a:lnTo>
                  <a:lnTo>
                    <a:pt x="8057" y="514869"/>
                  </a:lnTo>
                  <a:lnTo>
                    <a:pt x="8057" y="177582"/>
                  </a:lnTo>
                  <a:lnTo>
                    <a:pt x="300210" y="9237"/>
                  </a:lnTo>
                  <a:lnTo>
                    <a:pt x="592661" y="177582"/>
                  </a:lnTo>
                  <a:close/>
                </a:path>
              </a:pathLst>
            </a:custGeom>
            <a:solidFill>
              <a:schemeClr val="accent6">
                <a:lumMod val="90000"/>
              </a:schemeClr>
            </a:solidFill>
            <a:ln w="29774" cap="flat">
              <a:noFill/>
              <a:prstDash val="solid"/>
              <a:miter/>
            </a:ln>
          </p:spPr>
          <p:txBody>
            <a:bodyPr rtlCol="0" anchor="ctr"/>
            <a:lstStyle/>
            <a:p>
              <a:endParaRPr lang="en-US"/>
            </a:p>
          </p:txBody>
        </p:sp>
        <p:sp>
          <p:nvSpPr>
            <p:cNvPr id="69" name="Freeform 68">
              <a:extLst>
                <a:ext uri="{FF2B5EF4-FFF2-40B4-BE49-F238E27FC236}">
                  <a16:creationId xmlns:a16="http://schemas.microsoft.com/office/drawing/2014/main" id="{4BA1235D-6E64-0949-B360-531A4632166A}"/>
                </a:ext>
              </a:extLst>
            </p:cNvPr>
            <p:cNvSpPr/>
            <p:nvPr/>
          </p:nvSpPr>
          <p:spPr>
            <a:xfrm>
              <a:off x="9978516" y="89220"/>
              <a:ext cx="634439" cy="731483"/>
            </a:xfrm>
            <a:custGeom>
              <a:avLst/>
              <a:gdLst>
                <a:gd name="connsiteX0" fmla="*/ 634440 w 634439"/>
                <a:gd name="connsiteY0" fmla="*/ 548538 h 731483"/>
                <a:gd name="connsiteX1" fmla="*/ 634440 w 634439"/>
                <a:gd name="connsiteY1" fmla="*/ 182945 h 731483"/>
                <a:gd name="connsiteX2" fmla="*/ 317220 w 634439"/>
                <a:gd name="connsiteY2" fmla="*/ 0 h 731483"/>
                <a:gd name="connsiteX3" fmla="*/ 0 w 634439"/>
                <a:gd name="connsiteY3" fmla="*/ 182945 h 731483"/>
                <a:gd name="connsiteX4" fmla="*/ 0 w 634439"/>
                <a:gd name="connsiteY4" fmla="*/ 548538 h 731483"/>
                <a:gd name="connsiteX5" fmla="*/ 317220 w 634439"/>
                <a:gd name="connsiteY5" fmla="*/ 731483 h 731483"/>
                <a:gd name="connsiteX6" fmla="*/ 7759 w 634439"/>
                <a:gd name="connsiteY6" fmla="*/ 187415 h 731483"/>
                <a:gd name="connsiteX7" fmla="*/ 316921 w 634439"/>
                <a:gd name="connsiteY7" fmla="*/ 8641 h 731483"/>
                <a:gd name="connsiteX8" fmla="*/ 626382 w 634439"/>
                <a:gd name="connsiteY8" fmla="*/ 187415 h 731483"/>
                <a:gd name="connsiteX9" fmla="*/ 626382 w 634439"/>
                <a:gd name="connsiteY9" fmla="*/ 544963 h 731483"/>
                <a:gd name="connsiteX10" fmla="*/ 316921 w 634439"/>
                <a:gd name="connsiteY10" fmla="*/ 723737 h 731483"/>
                <a:gd name="connsiteX11" fmla="*/ 7759 w 634439"/>
                <a:gd name="connsiteY11" fmla="*/ 544963 h 731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34439" h="731483">
                  <a:moveTo>
                    <a:pt x="634440" y="548538"/>
                  </a:moveTo>
                  <a:lnTo>
                    <a:pt x="634440" y="182945"/>
                  </a:lnTo>
                  <a:lnTo>
                    <a:pt x="317220" y="0"/>
                  </a:lnTo>
                  <a:lnTo>
                    <a:pt x="0" y="182945"/>
                  </a:lnTo>
                  <a:lnTo>
                    <a:pt x="0" y="548538"/>
                  </a:lnTo>
                  <a:lnTo>
                    <a:pt x="317220" y="731483"/>
                  </a:lnTo>
                  <a:close/>
                  <a:moveTo>
                    <a:pt x="7759" y="187415"/>
                  </a:moveTo>
                  <a:lnTo>
                    <a:pt x="316921" y="8641"/>
                  </a:lnTo>
                  <a:lnTo>
                    <a:pt x="626382" y="187415"/>
                  </a:lnTo>
                  <a:lnTo>
                    <a:pt x="626382" y="544963"/>
                  </a:lnTo>
                  <a:lnTo>
                    <a:pt x="316921" y="723737"/>
                  </a:lnTo>
                  <a:lnTo>
                    <a:pt x="7759" y="544963"/>
                  </a:lnTo>
                  <a:close/>
                </a:path>
              </a:pathLst>
            </a:custGeom>
            <a:solidFill>
              <a:schemeClr val="accent6">
                <a:lumMod val="90000"/>
              </a:schemeClr>
            </a:solidFill>
            <a:ln w="29774" cap="flat">
              <a:noFill/>
              <a:prstDash val="solid"/>
              <a:miter/>
            </a:ln>
          </p:spPr>
          <p:txBody>
            <a:bodyPr rtlCol="0" anchor="ctr"/>
            <a:lstStyle/>
            <a:p>
              <a:endParaRPr lang="en-US"/>
            </a:p>
          </p:txBody>
        </p:sp>
        <p:sp>
          <p:nvSpPr>
            <p:cNvPr id="70" name="Freeform 69">
              <a:extLst>
                <a:ext uri="{FF2B5EF4-FFF2-40B4-BE49-F238E27FC236}">
                  <a16:creationId xmlns:a16="http://schemas.microsoft.com/office/drawing/2014/main" id="{486B84C5-75C7-7C41-A477-7EBEC9A9C694}"/>
                </a:ext>
              </a:extLst>
            </p:cNvPr>
            <p:cNvSpPr/>
            <p:nvPr/>
          </p:nvSpPr>
          <p:spPr>
            <a:xfrm>
              <a:off x="7935034" y="1966846"/>
              <a:ext cx="717698" cy="831596"/>
            </a:xfrm>
            <a:custGeom>
              <a:avLst/>
              <a:gdLst>
                <a:gd name="connsiteX0" fmla="*/ 0 w 717698"/>
                <a:gd name="connsiteY0" fmla="*/ 208570 h 831596"/>
                <a:gd name="connsiteX1" fmla="*/ 0 w 717698"/>
                <a:gd name="connsiteY1" fmla="*/ 623027 h 831596"/>
                <a:gd name="connsiteX2" fmla="*/ 358103 w 717698"/>
                <a:gd name="connsiteY2" fmla="*/ 831596 h 831596"/>
                <a:gd name="connsiteX3" fmla="*/ 717699 w 717698"/>
                <a:gd name="connsiteY3" fmla="*/ 623027 h 831596"/>
                <a:gd name="connsiteX4" fmla="*/ 717699 w 717698"/>
                <a:gd name="connsiteY4" fmla="*/ 208570 h 831596"/>
                <a:gd name="connsiteX5" fmla="*/ 358103 w 717698"/>
                <a:gd name="connsiteY5" fmla="*/ 0 h 831596"/>
                <a:gd name="connsiteX6" fmla="*/ 710835 w 717698"/>
                <a:gd name="connsiteY6" fmla="*/ 619452 h 831596"/>
                <a:gd name="connsiteX7" fmla="*/ 359297 w 717698"/>
                <a:gd name="connsiteY7" fmla="*/ 822062 h 831596"/>
                <a:gd name="connsiteX8" fmla="*/ 7759 w 717698"/>
                <a:gd name="connsiteY8" fmla="*/ 619452 h 831596"/>
                <a:gd name="connsiteX9" fmla="*/ 7759 w 717698"/>
                <a:gd name="connsiteY9" fmla="*/ 213039 h 831596"/>
                <a:gd name="connsiteX10" fmla="*/ 359297 w 717698"/>
                <a:gd name="connsiteY10" fmla="*/ 10428 h 831596"/>
                <a:gd name="connsiteX11" fmla="*/ 710835 w 717698"/>
                <a:gd name="connsiteY11" fmla="*/ 213039 h 831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17698" h="831596">
                  <a:moveTo>
                    <a:pt x="0" y="208570"/>
                  </a:moveTo>
                  <a:lnTo>
                    <a:pt x="0" y="623027"/>
                  </a:lnTo>
                  <a:lnTo>
                    <a:pt x="358103" y="831596"/>
                  </a:lnTo>
                  <a:lnTo>
                    <a:pt x="717699" y="623027"/>
                  </a:lnTo>
                  <a:lnTo>
                    <a:pt x="717699" y="208570"/>
                  </a:lnTo>
                  <a:lnTo>
                    <a:pt x="358103" y="0"/>
                  </a:lnTo>
                  <a:close/>
                  <a:moveTo>
                    <a:pt x="710835" y="619452"/>
                  </a:moveTo>
                  <a:lnTo>
                    <a:pt x="359297" y="822062"/>
                  </a:lnTo>
                  <a:lnTo>
                    <a:pt x="7759" y="619452"/>
                  </a:lnTo>
                  <a:lnTo>
                    <a:pt x="7759" y="213039"/>
                  </a:lnTo>
                  <a:lnTo>
                    <a:pt x="359297" y="10428"/>
                  </a:lnTo>
                  <a:lnTo>
                    <a:pt x="710835" y="213039"/>
                  </a:lnTo>
                  <a:close/>
                </a:path>
              </a:pathLst>
            </a:custGeom>
            <a:solidFill>
              <a:schemeClr val="accent6">
                <a:lumMod val="90000"/>
              </a:schemeClr>
            </a:solidFill>
            <a:ln w="29774" cap="flat">
              <a:noFill/>
              <a:prstDash val="solid"/>
              <a:miter/>
            </a:ln>
          </p:spPr>
          <p:txBody>
            <a:bodyPr rtlCol="0" anchor="ctr"/>
            <a:lstStyle/>
            <a:p>
              <a:endParaRPr lang="en-US"/>
            </a:p>
          </p:txBody>
        </p:sp>
        <p:sp>
          <p:nvSpPr>
            <p:cNvPr id="71" name="Freeform 70">
              <a:extLst>
                <a:ext uri="{FF2B5EF4-FFF2-40B4-BE49-F238E27FC236}">
                  <a16:creationId xmlns:a16="http://schemas.microsoft.com/office/drawing/2014/main" id="{D745D6A5-66D6-2342-A4D4-63E75197E2C4}"/>
                </a:ext>
              </a:extLst>
            </p:cNvPr>
            <p:cNvSpPr/>
            <p:nvPr/>
          </p:nvSpPr>
          <p:spPr>
            <a:xfrm>
              <a:off x="11548202" y="1132067"/>
              <a:ext cx="634439" cy="729993"/>
            </a:xfrm>
            <a:custGeom>
              <a:avLst/>
              <a:gdLst>
                <a:gd name="connsiteX0" fmla="*/ 634440 w 634439"/>
                <a:gd name="connsiteY0" fmla="*/ 547346 h 729993"/>
                <a:gd name="connsiteX1" fmla="*/ 634440 w 634439"/>
                <a:gd name="connsiteY1" fmla="*/ 181456 h 729993"/>
                <a:gd name="connsiteX2" fmla="*/ 317220 w 634439"/>
                <a:gd name="connsiteY2" fmla="*/ 0 h 729993"/>
                <a:gd name="connsiteX3" fmla="*/ 0 w 634439"/>
                <a:gd name="connsiteY3" fmla="*/ 182647 h 729993"/>
                <a:gd name="connsiteX4" fmla="*/ 0 w 634439"/>
                <a:gd name="connsiteY4" fmla="*/ 547346 h 729993"/>
                <a:gd name="connsiteX5" fmla="*/ 317220 w 634439"/>
                <a:gd name="connsiteY5" fmla="*/ 729994 h 729993"/>
                <a:gd name="connsiteX6" fmla="*/ 7759 w 634439"/>
                <a:gd name="connsiteY6" fmla="*/ 186223 h 729993"/>
                <a:gd name="connsiteX7" fmla="*/ 316921 w 634439"/>
                <a:gd name="connsiteY7" fmla="*/ 7449 h 729993"/>
                <a:gd name="connsiteX8" fmla="*/ 626382 w 634439"/>
                <a:gd name="connsiteY8" fmla="*/ 186223 h 729993"/>
                <a:gd name="connsiteX9" fmla="*/ 626382 w 634439"/>
                <a:gd name="connsiteY9" fmla="*/ 543771 h 729993"/>
                <a:gd name="connsiteX10" fmla="*/ 316921 w 634439"/>
                <a:gd name="connsiteY10" fmla="*/ 722545 h 729993"/>
                <a:gd name="connsiteX11" fmla="*/ 7759 w 634439"/>
                <a:gd name="connsiteY11" fmla="*/ 543771 h 729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34439" h="729993">
                  <a:moveTo>
                    <a:pt x="634440" y="547346"/>
                  </a:moveTo>
                  <a:lnTo>
                    <a:pt x="634440" y="181456"/>
                  </a:lnTo>
                  <a:lnTo>
                    <a:pt x="317220" y="0"/>
                  </a:lnTo>
                  <a:lnTo>
                    <a:pt x="0" y="182647"/>
                  </a:lnTo>
                  <a:lnTo>
                    <a:pt x="0" y="547346"/>
                  </a:lnTo>
                  <a:lnTo>
                    <a:pt x="317220" y="729994"/>
                  </a:lnTo>
                  <a:close/>
                  <a:moveTo>
                    <a:pt x="7759" y="186223"/>
                  </a:moveTo>
                  <a:lnTo>
                    <a:pt x="316921" y="7449"/>
                  </a:lnTo>
                  <a:lnTo>
                    <a:pt x="626382" y="186223"/>
                  </a:lnTo>
                  <a:lnTo>
                    <a:pt x="626382" y="543771"/>
                  </a:lnTo>
                  <a:lnTo>
                    <a:pt x="316921" y="722545"/>
                  </a:lnTo>
                  <a:lnTo>
                    <a:pt x="7759" y="543771"/>
                  </a:lnTo>
                  <a:close/>
                </a:path>
              </a:pathLst>
            </a:custGeom>
            <a:solidFill>
              <a:schemeClr val="accent6">
                <a:lumMod val="90000"/>
              </a:schemeClr>
            </a:solidFill>
            <a:ln w="29774" cap="flat">
              <a:noFill/>
              <a:prstDash val="solid"/>
              <a:miter/>
            </a:ln>
          </p:spPr>
          <p:txBody>
            <a:bodyPr rtlCol="0" anchor="ctr"/>
            <a:lstStyle/>
            <a:p>
              <a:endParaRPr lang="en-US"/>
            </a:p>
          </p:txBody>
        </p:sp>
        <p:sp>
          <p:nvSpPr>
            <p:cNvPr id="72" name="Freeform 71">
              <a:extLst>
                <a:ext uri="{FF2B5EF4-FFF2-40B4-BE49-F238E27FC236}">
                  <a16:creationId xmlns:a16="http://schemas.microsoft.com/office/drawing/2014/main" id="{27DEE75F-BEAB-F947-B94D-EB07D681C9BD}"/>
                </a:ext>
              </a:extLst>
            </p:cNvPr>
            <p:cNvSpPr/>
            <p:nvPr/>
          </p:nvSpPr>
          <p:spPr>
            <a:xfrm>
              <a:off x="8610610" y="1520825"/>
              <a:ext cx="329753" cy="380192"/>
            </a:xfrm>
            <a:custGeom>
              <a:avLst/>
              <a:gdLst>
                <a:gd name="connsiteX0" fmla="*/ 329753 w 329753"/>
                <a:gd name="connsiteY0" fmla="*/ 285144 h 380192"/>
                <a:gd name="connsiteX1" fmla="*/ 329753 w 329753"/>
                <a:gd name="connsiteY1" fmla="*/ 95048 h 380192"/>
                <a:gd name="connsiteX2" fmla="*/ 165026 w 329753"/>
                <a:gd name="connsiteY2" fmla="*/ 0 h 380192"/>
                <a:gd name="connsiteX3" fmla="*/ 0 w 329753"/>
                <a:gd name="connsiteY3" fmla="*/ 95048 h 380192"/>
                <a:gd name="connsiteX4" fmla="*/ 0 w 329753"/>
                <a:gd name="connsiteY4" fmla="*/ 285144 h 380192"/>
                <a:gd name="connsiteX5" fmla="*/ 165026 w 329753"/>
                <a:gd name="connsiteY5" fmla="*/ 380193 h 380192"/>
                <a:gd name="connsiteX6" fmla="*/ 1492 w 329753"/>
                <a:gd name="connsiteY6" fmla="*/ 95644 h 380192"/>
                <a:gd name="connsiteX7" fmla="*/ 165324 w 329753"/>
                <a:gd name="connsiteY7" fmla="*/ 1192 h 380192"/>
                <a:gd name="connsiteX8" fmla="*/ 329157 w 329753"/>
                <a:gd name="connsiteY8" fmla="*/ 95644 h 380192"/>
                <a:gd name="connsiteX9" fmla="*/ 329157 w 329753"/>
                <a:gd name="connsiteY9" fmla="*/ 284549 h 380192"/>
                <a:gd name="connsiteX10" fmla="*/ 165324 w 329753"/>
                <a:gd name="connsiteY10" fmla="*/ 379001 h 380192"/>
                <a:gd name="connsiteX11" fmla="*/ 1492 w 329753"/>
                <a:gd name="connsiteY11" fmla="*/ 284549 h 380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9753" h="380192">
                  <a:moveTo>
                    <a:pt x="329753" y="285144"/>
                  </a:moveTo>
                  <a:lnTo>
                    <a:pt x="329753" y="95048"/>
                  </a:lnTo>
                  <a:lnTo>
                    <a:pt x="165026" y="0"/>
                  </a:lnTo>
                  <a:lnTo>
                    <a:pt x="0" y="95048"/>
                  </a:lnTo>
                  <a:lnTo>
                    <a:pt x="0" y="285144"/>
                  </a:lnTo>
                  <a:lnTo>
                    <a:pt x="165026" y="380193"/>
                  </a:lnTo>
                  <a:close/>
                  <a:moveTo>
                    <a:pt x="1492" y="95644"/>
                  </a:moveTo>
                  <a:lnTo>
                    <a:pt x="165324" y="1192"/>
                  </a:lnTo>
                  <a:lnTo>
                    <a:pt x="329157" y="95644"/>
                  </a:lnTo>
                  <a:lnTo>
                    <a:pt x="329157" y="284549"/>
                  </a:lnTo>
                  <a:lnTo>
                    <a:pt x="165324" y="379001"/>
                  </a:lnTo>
                  <a:lnTo>
                    <a:pt x="1492" y="284549"/>
                  </a:lnTo>
                  <a:close/>
                </a:path>
              </a:pathLst>
            </a:custGeom>
            <a:solidFill>
              <a:schemeClr val="accent6">
                <a:lumMod val="90000"/>
              </a:schemeClr>
            </a:solidFill>
            <a:ln w="29774" cap="flat">
              <a:noFill/>
              <a:prstDash val="solid"/>
              <a:miter/>
            </a:ln>
          </p:spPr>
          <p:txBody>
            <a:bodyPr rtlCol="0" anchor="ctr"/>
            <a:lstStyle/>
            <a:p>
              <a:endParaRPr lang="en-US"/>
            </a:p>
          </p:txBody>
        </p:sp>
        <p:sp>
          <p:nvSpPr>
            <p:cNvPr id="73" name="Freeform 72">
              <a:extLst>
                <a:ext uri="{FF2B5EF4-FFF2-40B4-BE49-F238E27FC236}">
                  <a16:creationId xmlns:a16="http://schemas.microsoft.com/office/drawing/2014/main" id="{04ADA09D-85D9-124F-B2B5-30DD2E15AEDE}"/>
                </a:ext>
              </a:extLst>
            </p:cNvPr>
            <p:cNvSpPr/>
            <p:nvPr/>
          </p:nvSpPr>
          <p:spPr>
            <a:xfrm>
              <a:off x="8909685" y="291842"/>
              <a:ext cx="507680" cy="584877"/>
            </a:xfrm>
            <a:custGeom>
              <a:avLst/>
              <a:gdLst>
                <a:gd name="connsiteX0" fmla="*/ 325575 w 651747"/>
                <a:gd name="connsiteY0" fmla="*/ 0 h 750850"/>
                <a:gd name="connsiteX1" fmla="*/ 0 w 651747"/>
                <a:gd name="connsiteY1" fmla="*/ 187713 h 750850"/>
                <a:gd name="connsiteX2" fmla="*/ 0 w 651747"/>
                <a:gd name="connsiteY2" fmla="*/ 563138 h 750850"/>
                <a:gd name="connsiteX3" fmla="*/ 325575 w 651747"/>
                <a:gd name="connsiteY3" fmla="*/ 750850 h 750850"/>
                <a:gd name="connsiteX4" fmla="*/ 651748 w 651747"/>
                <a:gd name="connsiteY4" fmla="*/ 563138 h 750850"/>
                <a:gd name="connsiteX5" fmla="*/ 651748 w 651747"/>
                <a:gd name="connsiteY5" fmla="*/ 187713 h 750850"/>
                <a:gd name="connsiteX6" fmla="*/ 651748 w 651747"/>
                <a:gd name="connsiteY6" fmla="*/ 561350 h 750850"/>
                <a:gd name="connsiteX7" fmla="*/ 327068 w 651747"/>
                <a:gd name="connsiteY7" fmla="*/ 748467 h 750850"/>
                <a:gd name="connsiteX8" fmla="*/ 1193 w 651747"/>
                <a:gd name="connsiteY8" fmla="*/ 561350 h 750850"/>
                <a:gd name="connsiteX9" fmla="*/ 1193 w 651747"/>
                <a:gd name="connsiteY9" fmla="*/ 188309 h 750850"/>
                <a:gd name="connsiteX10" fmla="*/ 325575 w 651747"/>
                <a:gd name="connsiteY10" fmla="*/ 1192 h 750850"/>
                <a:gd name="connsiteX11" fmla="*/ 651748 w 651747"/>
                <a:gd name="connsiteY11" fmla="*/ 188309 h 750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51747" h="750850">
                  <a:moveTo>
                    <a:pt x="325575" y="0"/>
                  </a:moveTo>
                  <a:lnTo>
                    <a:pt x="0" y="187713"/>
                  </a:lnTo>
                  <a:lnTo>
                    <a:pt x="0" y="563138"/>
                  </a:lnTo>
                  <a:lnTo>
                    <a:pt x="325575" y="750850"/>
                  </a:lnTo>
                  <a:lnTo>
                    <a:pt x="651748" y="563138"/>
                  </a:lnTo>
                  <a:lnTo>
                    <a:pt x="651748" y="187713"/>
                  </a:lnTo>
                  <a:close/>
                  <a:moveTo>
                    <a:pt x="651748" y="561350"/>
                  </a:moveTo>
                  <a:lnTo>
                    <a:pt x="327068" y="748467"/>
                  </a:lnTo>
                  <a:lnTo>
                    <a:pt x="1193" y="561350"/>
                  </a:lnTo>
                  <a:lnTo>
                    <a:pt x="1193" y="188309"/>
                  </a:lnTo>
                  <a:lnTo>
                    <a:pt x="325575" y="1192"/>
                  </a:lnTo>
                  <a:lnTo>
                    <a:pt x="651748" y="188309"/>
                  </a:lnTo>
                  <a:close/>
                </a:path>
              </a:pathLst>
            </a:custGeom>
            <a:solidFill>
              <a:schemeClr val="accent6">
                <a:lumMod val="90000"/>
              </a:schemeClr>
            </a:solidFill>
            <a:ln w="29774" cap="flat">
              <a:noFill/>
              <a:prstDash val="solid"/>
              <a:miter/>
            </a:ln>
          </p:spPr>
          <p:txBody>
            <a:bodyPr rtlCol="0" anchor="ctr"/>
            <a:lstStyle/>
            <a:p>
              <a:endParaRPr lang="en-US"/>
            </a:p>
          </p:txBody>
        </p:sp>
        <p:sp>
          <p:nvSpPr>
            <p:cNvPr id="74" name="Freeform 73">
              <a:extLst>
                <a:ext uri="{FF2B5EF4-FFF2-40B4-BE49-F238E27FC236}">
                  <a16:creationId xmlns:a16="http://schemas.microsoft.com/office/drawing/2014/main" id="{0B6C20F6-368F-8D4D-A3E1-0AB7F7BF096D}"/>
                </a:ext>
              </a:extLst>
            </p:cNvPr>
            <p:cNvSpPr/>
            <p:nvPr/>
          </p:nvSpPr>
          <p:spPr>
            <a:xfrm>
              <a:off x="9138584" y="913192"/>
              <a:ext cx="787553" cy="907277"/>
            </a:xfrm>
            <a:custGeom>
              <a:avLst/>
              <a:gdLst>
                <a:gd name="connsiteX0" fmla="*/ 0 w 634439"/>
                <a:gd name="connsiteY0" fmla="*/ 182051 h 730887"/>
                <a:gd name="connsiteX1" fmla="*/ 0 w 634439"/>
                <a:gd name="connsiteY1" fmla="*/ 547942 h 730887"/>
                <a:gd name="connsiteX2" fmla="*/ 317220 w 634439"/>
                <a:gd name="connsiteY2" fmla="*/ 730888 h 730887"/>
                <a:gd name="connsiteX3" fmla="*/ 634440 w 634439"/>
                <a:gd name="connsiteY3" fmla="*/ 547942 h 730887"/>
                <a:gd name="connsiteX4" fmla="*/ 634440 w 634439"/>
                <a:gd name="connsiteY4" fmla="*/ 182051 h 730887"/>
                <a:gd name="connsiteX5" fmla="*/ 317220 w 634439"/>
                <a:gd name="connsiteY5" fmla="*/ 0 h 730887"/>
                <a:gd name="connsiteX6" fmla="*/ 623100 w 634439"/>
                <a:gd name="connsiteY6" fmla="*/ 541387 h 730887"/>
                <a:gd name="connsiteX7" fmla="*/ 317220 w 634439"/>
                <a:gd name="connsiteY7" fmla="*/ 717777 h 730887"/>
                <a:gd name="connsiteX8" fmla="*/ 11340 w 634439"/>
                <a:gd name="connsiteY8" fmla="*/ 541387 h 730887"/>
                <a:gd name="connsiteX9" fmla="*/ 11340 w 634439"/>
                <a:gd name="connsiteY9" fmla="*/ 188607 h 730887"/>
                <a:gd name="connsiteX10" fmla="*/ 317220 w 634439"/>
                <a:gd name="connsiteY10" fmla="*/ 12514 h 730887"/>
                <a:gd name="connsiteX11" fmla="*/ 623100 w 634439"/>
                <a:gd name="connsiteY11" fmla="*/ 188607 h 730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34439" h="730887">
                  <a:moveTo>
                    <a:pt x="0" y="182051"/>
                  </a:moveTo>
                  <a:lnTo>
                    <a:pt x="0" y="547942"/>
                  </a:lnTo>
                  <a:lnTo>
                    <a:pt x="317220" y="730888"/>
                  </a:lnTo>
                  <a:lnTo>
                    <a:pt x="634440" y="547942"/>
                  </a:lnTo>
                  <a:lnTo>
                    <a:pt x="634440" y="182051"/>
                  </a:lnTo>
                  <a:lnTo>
                    <a:pt x="317220" y="0"/>
                  </a:lnTo>
                  <a:close/>
                  <a:moveTo>
                    <a:pt x="623100" y="541387"/>
                  </a:moveTo>
                  <a:lnTo>
                    <a:pt x="317220" y="717777"/>
                  </a:lnTo>
                  <a:lnTo>
                    <a:pt x="11340" y="541387"/>
                  </a:lnTo>
                  <a:lnTo>
                    <a:pt x="11340" y="188607"/>
                  </a:lnTo>
                  <a:lnTo>
                    <a:pt x="317220" y="12514"/>
                  </a:lnTo>
                  <a:lnTo>
                    <a:pt x="623100" y="188607"/>
                  </a:lnTo>
                  <a:close/>
                </a:path>
              </a:pathLst>
            </a:custGeom>
            <a:solidFill>
              <a:schemeClr val="accent6">
                <a:lumMod val="90000"/>
              </a:schemeClr>
            </a:solidFill>
            <a:ln w="29774" cap="flat">
              <a:noFill/>
              <a:prstDash val="solid"/>
              <a:miter/>
            </a:ln>
          </p:spPr>
          <p:txBody>
            <a:bodyPr rtlCol="0" anchor="ctr"/>
            <a:lstStyle/>
            <a:p>
              <a:endParaRPr lang="en-US"/>
            </a:p>
          </p:txBody>
        </p:sp>
        <p:sp>
          <p:nvSpPr>
            <p:cNvPr id="75" name="Freeform 74">
              <a:extLst>
                <a:ext uri="{FF2B5EF4-FFF2-40B4-BE49-F238E27FC236}">
                  <a16:creationId xmlns:a16="http://schemas.microsoft.com/office/drawing/2014/main" id="{8D52D90E-F69B-B449-8CA4-2FCDC28F4C67}"/>
                </a:ext>
              </a:extLst>
            </p:cNvPr>
            <p:cNvSpPr/>
            <p:nvPr/>
          </p:nvSpPr>
          <p:spPr>
            <a:xfrm>
              <a:off x="10990754" y="552542"/>
              <a:ext cx="389138" cy="448722"/>
            </a:xfrm>
            <a:custGeom>
              <a:avLst/>
              <a:gdLst>
                <a:gd name="connsiteX0" fmla="*/ 389139 w 389138"/>
                <a:gd name="connsiteY0" fmla="*/ 336691 h 448722"/>
                <a:gd name="connsiteX1" fmla="*/ 389139 w 389138"/>
                <a:gd name="connsiteY1" fmla="*/ 112330 h 448722"/>
                <a:gd name="connsiteX2" fmla="*/ 194570 w 389138"/>
                <a:gd name="connsiteY2" fmla="*/ 0 h 448722"/>
                <a:gd name="connsiteX3" fmla="*/ 0 w 389138"/>
                <a:gd name="connsiteY3" fmla="*/ 112330 h 448722"/>
                <a:gd name="connsiteX4" fmla="*/ 0 w 389138"/>
                <a:gd name="connsiteY4" fmla="*/ 336691 h 448722"/>
                <a:gd name="connsiteX5" fmla="*/ 194570 w 389138"/>
                <a:gd name="connsiteY5" fmla="*/ 448723 h 448722"/>
                <a:gd name="connsiteX6" fmla="*/ 8057 w 389138"/>
                <a:gd name="connsiteY6" fmla="*/ 116799 h 448722"/>
                <a:gd name="connsiteX7" fmla="*/ 194570 w 389138"/>
                <a:gd name="connsiteY7" fmla="*/ 9237 h 448722"/>
                <a:gd name="connsiteX8" fmla="*/ 381380 w 389138"/>
                <a:gd name="connsiteY8" fmla="*/ 116799 h 448722"/>
                <a:gd name="connsiteX9" fmla="*/ 381380 w 389138"/>
                <a:gd name="connsiteY9" fmla="*/ 331924 h 448722"/>
                <a:gd name="connsiteX10" fmla="*/ 194570 w 389138"/>
                <a:gd name="connsiteY10" fmla="*/ 439486 h 448722"/>
                <a:gd name="connsiteX11" fmla="*/ 8057 w 389138"/>
                <a:gd name="connsiteY11" fmla="*/ 331924 h 448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9138" h="448722">
                  <a:moveTo>
                    <a:pt x="389139" y="336691"/>
                  </a:moveTo>
                  <a:lnTo>
                    <a:pt x="389139" y="112330"/>
                  </a:lnTo>
                  <a:lnTo>
                    <a:pt x="194570" y="0"/>
                  </a:lnTo>
                  <a:lnTo>
                    <a:pt x="0" y="112330"/>
                  </a:lnTo>
                  <a:lnTo>
                    <a:pt x="0" y="336691"/>
                  </a:lnTo>
                  <a:lnTo>
                    <a:pt x="194570" y="448723"/>
                  </a:lnTo>
                  <a:close/>
                  <a:moveTo>
                    <a:pt x="8057" y="116799"/>
                  </a:moveTo>
                  <a:lnTo>
                    <a:pt x="194570" y="9237"/>
                  </a:lnTo>
                  <a:lnTo>
                    <a:pt x="381380" y="116799"/>
                  </a:lnTo>
                  <a:lnTo>
                    <a:pt x="381380" y="331924"/>
                  </a:lnTo>
                  <a:lnTo>
                    <a:pt x="194570" y="439486"/>
                  </a:lnTo>
                  <a:lnTo>
                    <a:pt x="8057" y="331924"/>
                  </a:lnTo>
                  <a:close/>
                </a:path>
              </a:pathLst>
            </a:custGeom>
            <a:solidFill>
              <a:schemeClr val="accent6">
                <a:lumMod val="90000"/>
              </a:schemeClr>
            </a:solidFill>
            <a:ln w="29774" cap="flat">
              <a:noFill/>
              <a:prstDash val="solid"/>
              <a:miter/>
            </a:ln>
          </p:spPr>
          <p:txBody>
            <a:bodyPr rtlCol="0" anchor="ctr"/>
            <a:lstStyle/>
            <a:p>
              <a:endParaRPr lang="en-US"/>
            </a:p>
          </p:txBody>
        </p:sp>
        <p:sp>
          <p:nvSpPr>
            <p:cNvPr id="76" name="Freeform 75">
              <a:extLst>
                <a:ext uri="{FF2B5EF4-FFF2-40B4-BE49-F238E27FC236}">
                  <a16:creationId xmlns:a16="http://schemas.microsoft.com/office/drawing/2014/main" id="{4A6833C7-680E-2845-9CCB-94141D13D7A3}"/>
                </a:ext>
              </a:extLst>
            </p:cNvPr>
            <p:cNvSpPr/>
            <p:nvPr/>
          </p:nvSpPr>
          <p:spPr>
            <a:xfrm>
              <a:off x="10400165" y="1008747"/>
              <a:ext cx="444758" cy="512078"/>
            </a:xfrm>
            <a:custGeom>
              <a:avLst/>
              <a:gdLst>
                <a:gd name="connsiteX0" fmla="*/ 559238 w 559237"/>
                <a:gd name="connsiteY0" fmla="*/ 482988 h 643884"/>
                <a:gd name="connsiteX1" fmla="*/ 559238 w 559237"/>
                <a:gd name="connsiteY1" fmla="*/ 160897 h 643884"/>
                <a:gd name="connsiteX2" fmla="*/ 279022 w 559237"/>
                <a:gd name="connsiteY2" fmla="*/ 0 h 643884"/>
                <a:gd name="connsiteX3" fmla="*/ 0 w 559237"/>
                <a:gd name="connsiteY3" fmla="*/ 160897 h 643884"/>
                <a:gd name="connsiteX4" fmla="*/ 0 w 559237"/>
                <a:gd name="connsiteY4" fmla="*/ 482988 h 643884"/>
                <a:gd name="connsiteX5" fmla="*/ 279022 w 559237"/>
                <a:gd name="connsiteY5" fmla="*/ 643884 h 643884"/>
                <a:gd name="connsiteX6" fmla="*/ 12235 w 559237"/>
                <a:gd name="connsiteY6" fmla="*/ 167452 h 643884"/>
                <a:gd name="connsiteX7" fmla="*/ 280812 w 559237"/>
                <a:gd name="connsiteY7" fmla="*/ 13110 h 643884"/>
                <a:gd name="connsiteX8" fmla="*/ 549390 w 559237"/>
                <a:gd name="connsiteY8" fmla="*/ 167452 h 643884"/>
                <a:gd name="connsiteX9" fmla="*/ 549390 w 559237"/>
                <a:gd name="connsiteY9" fmla="*/ 476433 h 643884"/>
                <a:gd name="connsiteX10" fmla="*/ 280812 w 559237"/>
                <a:gd name="connsiteY10" fmla="*/ 630774 h 643884"/>
                <a:gd name="connsiteX11" fmla="*/ 12235 w 559237"/>
                <a:gd name="connsiteY11" fmla="*/ 476433 h 643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9237" h="643884">
                  <a:moveTo>
                    <a:pt x="559238" y="482988"/>
                  </a:moveTo>
                  <a:lnTo>
                    <a:pt x="559238" y="160897"/>
                  </a:lnTo>
                  <a:lnTo>
                    <a:pt x="279022" y="0"/>
                  </a:lnTo>
                  <a:lnTo>
                    <a:pt x="0" y="160897"/>
                  </a:lnTo>
                  <a:lnTo>
                    <a:pt x="0" y="482988"/>
                  </a:lnTo>
                  <a:lnTo>
                    <a:pt x="279022" y="643884"/>
                  </a:lnTo>
                  <a:close/>
                  <a:moveTo>
                    <a:pt x="12235" y="167452"/>
                  </a:moveTo>
                  <a:lnTo>
                    <a:pt x="280812" y="13110"/>
                  </a:lnTo>
                  <a:lnTo>
                    <a:pt x="549390" y="167452"/>
                  </a:lnTo>
                  <a:lnTo>
                    <a:pt x="549390" y="476433"/>
                  </a:lnTo>
                  <a:lnTo>
                    <a:pt x="280812" y="630774"/>
                  </a:lnTo>
                  <a:lnTo>
                    <a:pt x="12235" y="476433"/>
                  </a:lnTo>
                  <a:close/>
                </a:path>
              </a:pathLst>
            </a:custGeom>
            <a:solidFill>
              <a:schemeClr val="accent6">
                <a:lumMod val="90000"/>
              </a:schemeClr>
            </a:solidFill>
            <a:ln w="29774" cap="flat">
              <a:noFill/>
              <a:prstDash val="solid"/>
              <a:miter/>
            </a:ln>
          </p:spPr>
          <p:txBody>
            <a:bodyPr rtlCol="0" anchor="ctr"/>
            <a:lstStyle/>
            <a:p>
              <a:endParaRPr lang="en-US"/>
            </a:p>
          </p:txBody>
        </p:sp>
        <p:sp>
          <p:nvSpPr>
            <p:cNvPr id="77" name="Freeform 76">
              <a:extLst>
                <a:ext uri="{FF2B5EF4-FFF2-40B4-BE49-F238E27FC236}">
                  <a16:creationId xmlns:a16="http://schemas.microsoft.com/office/drawing/2014/main" id="{C7209EF0-A3B8-A547-B663-6D572F3CB062}"/>
                </a:ext>
              </a:extLst>
            </p:cNvPr>
            <p:cNvSpPr/>
            <p:nvPr/>
          </p:nvSpPr>
          <p:spPr>
            <a:xfrm>
              <a:off x="6626180" y="1155552"/>
              <a:ext cx="678833" cy="782944"/>
            </a:xfrm>
            <a:custGeom>
              <a:avLst/>
              <a:gdLst>
                <a:gd name="connsiteX0" fmla="*/ 0 w 786633"/>
                <a:gd name="connsiteY0" fmla="*/ 227043 h 907277"/>
                <a:gd name="connsiteX1" fmla="*/ 0 w 786633"/>
                <a:gd name="connsiteY1" fmla="*/ 680533 h 907277"/>
                <a:gd name="connsiteX2" fmla="*/ 393317 w 786633"/>
                <a:gd name="connsiteY2" fmla="*/ 907278 h 907277"/>
                <a:gd name="connsiteX3" fmla="*/ 786633 w 786633"/>
                <a:gd name="connsiteY3" fmla="*/ 680533 h 907277"/>
                <a:gd name="connsiteX4" fmla="*/ 786633 w 786633"/>
                <a:gd name="connsiteY4" fmla="*/ 227043 h 907277"/>
                <a:gd name="connsiteX5" fmla="*/ 393615 w 786633"/>
                <a:gd name="connsiteY5" fmla="*/ 0 h 907277"/>
                <a:gd name="connsiteX6" fmla="*/ 775890 w 786633"/>
                <a:gd name="connsiteY6" fmla="*/ 673978 h 907277"/>
                <a:gd name="connsiteX7" fmla="*/ 393914 w 786633"/>
                <a:gd name="connsiteY7" fmla="*/ 894168 h 907277"/>
                <a:gd name="connsiteX8" fmla="*/ 11638 w 786633"/>
                <a:gd name="connsiteY8" fmla="*/ 673978 h 907277"/>
                <a:gd name="connsiteX9" fmla="*/ 11638 w 786633"/>
                <a:gd name="connsiteY9" fmla="*/ 233300 h 907277"/>
                <a:gd name="connsiteX10" fmla="*/ 393615 w 786633"/>
                <a:gd name="connsiteY10" fmla="*/ 13110 h 907277"/>
                <a:gd name="connsiteX11" fmla="*/ 775890 w 786633"/>
                <a:gd name="connsiteY11" fmla="*/ 233300 h 907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6633" h="907277">
                  <a:moveTo>
                    <a:pt x="0" y="227043"/>
                  </a:moveTo>
                  <a:lnTo>
                    <a:pt x="0" y="680533"/>
                  </a:lnTo>
                  <a:lnTo>
                    <a:pt x="393317" y="907278"/>
                  </a:lnTo>
                  <a:lnTo>
                    <a:pt x="786633" y="680533"/>
                  </a:lnTo>
                  <a:lnTo>
                    <a:pt x="786633" y="227043"/>
                  </a:lnTo>
                  <a:lnTo>
                    <a:pt x="393615" y="0"/>
                  </a:lnTo>
                  <a:close/>
                  <a:moveTo>
                    <a:pt x="775890" y="673978"/>
                  </a:moveTo>
                  <a:lnTo>
                    <a:pt x="393914" y="894168"/>
                  </a:lnTo>
                  <a:lnTo>
                    <a:pt x="11638" y="673978"/>
                  </a:lnTo>
                  <a:lnTo>
                    <a:pt x="11638" y="233300"/>
                  </a:lnTo>
                  <a:lnTo>
                    <a:pt x="393615" y="13110"/>
                  </a:lnTo>
                  <a:lnTo>
                    <a:pt x="775890" y="233300"/>
                  </a:lnTo>
                  <a:close/>
                </a:path>
              </a:pathLst>
            </a:custGeom>
            <a:solidFill>
              <a:schemeClr val="accent6">
                <a:lumMod val="90000"/>
              </a:schemeClr>
            </a:solidFill>
            <a:ln w="29774" cap="flat">
              <a:noFill/>
              <a:prstDash val="solid"/>
              <a:miter/>
            </a:ln>
          </p:spPr>
          <p:txBody>
            <a:bodyPr rtlCol="0" anchor="ctr"/>
            <a:lstStyle/>
            <a:p>
              <a:endParaRPr lang="en-US"/>
            </a:p>
          </p:txBody>
        </p:sp>
        <p:sp>
          <p:nvSpPr>
            <p:cNvPr id="78" name="Freeform 77">
              <a:extLst>
                <a:ext uri="{FF2B5EF4-FFF2-40B4-BE49-F238E27FC236}">
                  <a16:creationId xmlns:a16="http://schemas.microsoft.com/office/drawing/2014/main" id="{FF5B931B-7894-9C4C-8FE4-4B5CF13714B6}"/>
                </a:ext>
              </a:extLst>
            </p:cNvPr>
            <p:cNvSpPr/>
            <p:nvPr userDrawn="1"/>
          </p:nvSpPr>
          <p:spPr>
            <a:xfrm>
              <a:off x="11020746" y="1184031"/>
              <a:ext cx="196775" cy="224957"/>
            </a:xfrm>
            <a:custGeom>
              <a:avLst/>
              <a:gdLst>
                <a:gd name="connsiteX0" fmla="*/ 119368 w 238735"/>
                <a:gd name="connsiteY0" fmla="*/ 0 h 272927"/>
                <a:gd name="connsiteX1" fmla="*/ 0 w 238735"/>
                <a:gd name="connsiteY1" fmla="*/ 68232 h 272927"/>
                <a:gd name="connsiteX2" fmla="*/ 0 w 238735"/>
                <a:gd name="connsiteY2" fmla="*/ 204696 h 272927"/>
                <a:gd name="connsiteX3" fmla="*/ 119368 w 238735"/>
                <a:gd name="connsiteY3" fmla="*/ 272928 h 272927"/>
                <a:gd name="connsiteX4" fmla="*/ 238735 w 238735"/>
                <a:gd name="connsiteY4" fmla="*/ 204696 h 272927"/>
                <a:gd name="connsiteX5" fmla="*/ 238735 w 238735"/>
                <a:gd name="connsiteY5" fmla="*/ 68232 h 272927"/>
                <a:gd name="connsiteX6" fmla="*/ 226500 w 238735"/>
                <a:gd name="connsiteY6" fmla="*/ 198141 h 272927"/>
                <a:gd name="connsiteX7" fmla="*/ 119368 w 238735"/>
                <a:gd name="connsiteY7" fmla="*/ 259818 h 272927"/>
                <a:gd name="connsiteX8" fmla="*/ 12235 w 238735"/>
                <a:gd name="connsiteY8" fmla="*/ 197247 h 272927"/>
                <a:gd name="connsiteX9" fmla="*/ 12235 w 238735"/>
                <a:gd name="connsiteY9" fmla="*/ 73893 h 272927"/>
                <a:gd name="connsiteX10" fmla="*/ 119368 w 238735"/>
                <a:gd name="connsiteY10" fmla="*/ 12216 h 272927"/>
                <a:gd name="connsiteX11" fmla="*/ 226500 w 238735"/>
                <a:gd name="connsiteY11" fmla="*/ 73893 h 272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735" h="272927">
                  <a:moveTo>
                    <a:pt x="119368" y="0"/>
                  </a:moveTo>
                  <a:lnTo>
                    <a:pt x="0" y="68232"/>
                  </a:lnTo>
                  <a:lnTo>
                    <a:pt x="0" y="204696"/>
                  </a:lnTo>
                  <a:lnTo>
                    <a:pt x="119368" y="272928"/>
                  </a:lnTo>
                  <a:lnTo>
                    <a:pt x="238735" y="204696"/>
                  </a:lnTo>
                  <a:lnTo>
                    <a:pt x="238735" y="68232"/>
                  </a:lnTo>
                  <a:close/>
                  <a:moveTo>
                    <a:pt x="226500" y="198141"/>
                  </a:moveTo>
                  <a:lnTo>
                    <a:pt x="119368" y="259818"/>
                  </a:lnTo>
                  <a:lnTo>
                    <a:pt x="12235" y="197247"/>
                  </a:lnTo>
                  <a:lnTo>
                    <a:pt x="12235" y="73893"/>
                  </a:lnTo>
                  <a:lnTo>
                    <a:pt x="119368" y="12216"/>
                  </a:lnTo>
                  <a:lnTo>
                    <a:pt x="226500" y="73893"/>
                  </a:lnTo>
                  <a:close/>
                </a:path>
              </a:pathLst>
            </a:custGeom>
            <a:solidFill>
              <a:schemeClr val="accent6">
                <a:lumMod val="90000"/>
              </a:schemeClr>
            </a:solidFill>
            <a:ln w="29774" cap="flat">
              <a:noFill/>
              <a:prstDash val="solid"/>
              <a:miter/>
            </a:ln>
          </p:spPr>
          <p:txBody>
            <a:bodyPr rtlCol="0" anchor="ctr"/>
            <a:lstStyle/>
            <a:p>
              <a:endParaRPr lang="en-US"/>
            </a:p>
          </p:txBody>
        </p:sp>
        <p:sp>
          <p:nvSpPr>
            <p:cNvPr id="79" name="Freeform 78">
              <a:extLst>
                <a:ext uri="{FF2B5EF4-FFF2-40B4-BE49-F238E27FC236}">
                  <a16:creationId xmlns:a16="http://schemas.microsoft.com/office/drawing/2014/main" id="{7BDF227E-7945-EA43-A898-045672C41614}"/>
                </a:ext>
              </a:extLst>
            </p:cNvPr>
            <p:cNvSpPr/>
            <p:nvPr userDrawn="1"/>
          </p:nvSpPr>
          <p:spPr>
            <a:xfrm>
              <a:off x="7769173" y="120021"/>
              <a:ext cx="507680" cy="588248"/>
            </a:xfrm>
            <a:custGeom>
              <a:avLst/>
              <a:gdLst>
                <a:gd name="connsiteX0" fmla="*/ 0 w 717698"/>
                <a:gd name="connsiteY0" fmla="*/ 208570 h 831596"/>
                <a:gd name="connsiteX1" fmla="*/ 0 w 717698"/>
                <a:gd name="connsiteY1" fmla="*/ 623027 h 831596"/>
                <a:gd name="connsiteX2" fmla="*/ 358103 w 717698"/>
                <a:gd name="connsiteY2" fmla="*/ 831596 h 831596"/>
                <a:gd name="connsiteX3" fmla="*/ 717699 w 717698"/>
                <a:gd name="connsiteY3" fmla="*/ 623027 h 831596"/>
                <a:gd name="connsiteX4" fmla="*/ 717699 w 717698"/>
                <a:gd name="connsiteY4" fmla="*/ 208570 h 831596"/>
                <a:gd name="connsiteX5" fmla="*/ 358103 w 717698"/>
                <a:gd name="connsiteY5" fmla="*/ 0 h 831596"/>
                <a:gd name="connsiteX6" fmla="*/ 710835 w 717698"/>
                <a:gd name="connsiteY6" fmla="*/ 619452 h 831596"/>
                <a:gd name="connsiteX7" fmla="*/ 359297 w 717698"/>
                <a:gd name="connsiteY7" fmla="*/ 822062 h 831596"/>
                <a:gd name="connsiteX8" fmla="*/ 7759 w 717698"/>
                <a:gd name="connsiteY8" fmla="*/ 619452 h 831596"/>
                <a:gd name="connsiteX9" fmla="*/ 7759 w 717698"/>
                <a:gd name="connsiteY9" fmla="*/ 213039 h 831596"/>
                <a:gd name="connsiteX10" fmla="*/ 359297 w 717698"/>
                <a:gd name="connsiteY10" fmla="*/ 10428 h 831596"/>
                <a:gd name="connsiteX11" fmla="*/ 710835 w 717698"/>
                <a:gd name="connsiteY11" fmla="*/ 213039 h 831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17698" h="831596">
                  <a:moveTo>
                    <a:pt x="0" y="208570"/>
                  </a:moveTo>
                  <a:lnTo>
                    <a:pt x="0" y="623027"/>
                  </a:lnTo>
                  <a:lnTo>
                    <a:pt x="358103" y="831596"/>
                  </a:lnTo>
                  <a:lnTo>
                    <a:pt x="717699" y="623027"/>
                  </a:lnTo>
                  <a:lnTo>
                    <a:pt x="717699" y="208570"/>
                  </a:lnTo>
                  <a:lnTo>
                    <a:pt x="358103" y="0"/>
                  </a:lnTo>
                  <a:close/>
                  <a:moveTo>
                    <a:pt x="710835" y="619452"/>
                  </a:moveTo>
                  <a:lnTo>
                    <a:pt x="359297" y="822062"/>
                  </a:lnTo>
                  <a:lnTo>
                    <a:pt x="7759" y="619452"/>
                  </a:lnTo>
                  <a:lnTo>
                    <a:pt x="7759" y="213039"/>
                  </a:lnTo>
                  <a:lnTo>
                    <a:pt x="359297" y="10428"/>
                  </a:lnTo>
                  <a:lnTo>
                    <a:pt x="710835" y="213039"/>
                  </a:lnTo>
                  <a:close/>
                </a:path>
              </a:pathLst>
            </a:custGeom>
            <a:solidFill>
              <a:schemeClr val="accent6">
                <a:lumMod val="90000"/>
              </a:schemeClr>
            </a:solidFill>
            <a:ln w="29774" cap="flat">
              <a:noFill/>
              <a:prstDash val="solid"/>
              <a:miter/>
            </a:ln>
          </p:spPr>
          <p:txBody>
            <a:bodyPr rtlCol="0" anchor="ctr"/>
            <a:lstStyle/>
            <a:p>
              <a:endParaRPr lang="en-US"/>
            </a:p>
          </p:txBody>
        </p:sp>
        <p:sp>
          <p:nvSpPr>
            <p:cNvPr id="80" name="Freeform 79">
              <a:extLst>
                <a:ext uri="{FF2B5EF4-FFF2-40B4-BE49-F238E27FC236}">
                  <a16:creationId xmlns:a16="http://schemas.microsoft.com/office/drawing/2014/main" id="{A6CDDB8A-2B44-7548-8017-FBF58698B072}"/>
                </a:ext>
              </a:extLst>
            </p:cNvPr>
            <p:cNvSpPr/>
            <p:nvPr userDrawn="1"/>
          </p:nvSpPr>
          <p:spPr>
            <a:xfrm>
              <a:off x="5655016" y="215204"/>
              <a:ext cx="305378" cy="352011"/>
            </a:xfrm>
            <a:custGeom>
              <a:avLst/>
              <a:gdLst>
                <a:gd name="connsiteX0" fmla="*/ 0 w 600718"/>
                <a:gd name="connsiteY0" fmla="*/ 173113 h 692451"/>
                <a:gd name="connsiteX1" fmla="*/ 0 w 600718"/>
                <a:gd name="connsiteY1" fmla="*/ 519339 h 692451"/>
                <a:gd name="connsiteX2" fmla="*/ 300210 w 600718"/>
                <a:gd name="connsiteY2" fmla="*/ 692451 h 692451"/>
                <a:gd name="connsiteX3" fmla="*/ 600718 w 600718"/>
                <a:gd name="connsiteY3" fmla="*/ 519339 h 692451"/>
                <a:gd name="connsiteX4" fmla="*/ 600718 w 600718"/>
                <a:gd name="connsiteY4" fmla="*/ 173113 h 692451"/>
                <a:gd name="connsiteX5" fmla="*/ 300210 w 600718"/>
                <a:gd name="connsiteY5" fmla="*/ 0 h 692451"/>
                <a:gd name="connsiteX6" fmla="*/ 592661 w 600718"/>
                <a:gd name="connsiteY6" fmla="*/ 514869 h 692451"/>
                <a:gd name="connsiteX7" fmla="*/ 300210 w 600718"/>
                <a:gd name="connsiteY7" fmla="*/ 683215 h 692451"/>
                <a:gd name="connsiteX8" fmla="*/ 8057 w 600718"/>
                <a:gd name="connsiteY8" fmla="*/ 514869 h 692451"/>
                <a:gd name="connsiteX9" fmla="*/ 8057 w 600718"/>
                <a:gd name="connsiteY9" fmla="*/ 177582 h 692451"/>
                <a:gd name="connsiteX10" fmla="*/ 300210 w 600718"/>
                <a:gd name="connsiteY10" fmla="*/ 9237 h 692451"/>
                <a:gd name="connsiteX11" fmla="*/ 592661 w 600718"/>
                <a:gd name="connsiteY11" fmla="*/ 177582 h 692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0718" h="692451">
                  <a:moveTo>
                    <a:pt x="0" y="173113"/>
                  </a:moveTo>
                  <a:lnTo>
                    <a:pt x="0" y="519339"/>
                  </a:lnTo>
                  <a:lnTo>
                    <a:pt x="300210" y="692451"/>
                  </a:lnTo>
                  <a:lnTo>
                    <a:pt x="600718" y="519339"/>
                  </a:lnTo>
                  <a:lnTo>
                    <a:pt x="600718" y="173113"/>
                  </a:lnTo>
                  <a:lnTo>
                    <a:pt x="300210" y="0"/>
                  </a:lnTo>
                  <a:close/>
                  <a:moveTo>
                    <a:pt x="592661" y="514869"/>
                  </a:moveTo>
                  <a:lnTo>
                    <a:pt x="300210" y="683215"/>
                  </a:lnTo>
                  <a:lnTo>
                    <a:pt x="8057" y="514869"/>
                  </a:lnTo>
                  <a:lnTo>
                    <a:pt x="8057" y="177582"/>
                  </a:lnTo>
                  <a:lnTo>
                    <a:pt x="300210" y="9237"/>
                  </a:lnTo>
                  <a:lnTo>
                    <a:pt x="592661" y="177582"/>
                  </a:lnTo>
                  <a:close/>
                </a:path>
              </a:pathLst>
            </a:custGeom>
            <a:solidFill>
              <a:schemeClr val="accent6">
                <a:lumMod val="90000"/>
              </a:schemeClr>
            </a:solidFill>
            <a:ln w="29774" cap="flat">
              <a:noFill/>
              <a:prstDash val="solid"/>
              <a:miter/>
            </a:ln>
          </p:spPr>
          <p:txBody>
            <a:bodyPr rtlCol="0" anchor="ctr"/>
            <a:lstStyle/>
            <a:p>
              <a:endParaRPr lang="en-US"/>
            </a:p>
          </p:txBody>
        </p:sp>
        <p:sp>
          <p:nvSpPr>
            <p:cNvPr id="81" name="Freeform 80">
              <a:extLst>
                <a:ext uri="{FF2B5EF4-FFF2-40B4-BE49-F238E27FC236}">
                  <a16:creationId xmlns:a16="http://schemas.microsoft.com/office/drawing/2014/main" id="{6B7C415E-8678-C84C-B564-09B8DDA7DA72}"/>
                </a:ext>
              </a:extLst>
            </p:cNvPr>
            <p:cNvSpPr/>
            <p:nvPr userDrawn="1"/>
          </p:nvSpPr>
          <p:spPr>
            <a:xfrm>
              <a:off x="6193765" y="606829"/>
              <a:ext cx="444133" cy="512249"/>
            </a:xfrm>
            <a:custGeom>
              <a:avLst/>
              <a:gdLst>
                <a:gd name="connsiteX0" fmla="*/ 0 w 786633"/>
                <a:gd name="connsiteY0" fmla="*/ 227043 h 907277"/>
                <a:gd name="connsiteX1" fmla="*/ 0 w 786633"/>
                <a:gd name="connsiteY1" fmla="*/ 680533 h 907277"/>
                <a:gd name="connsiteX2" fmla="*/ 393317 w 786633"/>
                <a:gd name="connsiteY2" fmla="*/ 907278 h 907277"/>
                <a:gd name="connsiteX3" fmla="*/ 786633 w 786633"/>
                <a:gd name="connsiteY3" fmla="*/ 680533 h 907277"/>
                <a:gd name="connsiteX4" fmla="*/ 786633 w 786633"/>
                <a:gd name="connsiteY4" fmla="*/ 227043 h 907277"/>
                <a:gd name="connsiteX5" fmla="*/ 393615 w 786633"/>
                <a:gd name="connsiteY5" fmla="*/ 0 h 907277"/>
                <a:gd name="connsiteX6" fmla="*/ 775890 w 786633"/>
                <a:gd name="connsiteY6" fmla="*/ 673978 h 907277"/>
                <a:gd name="connsiteX7" fmla="*/ 393914 w 786633"/>
                <a:gd name="connsiteY7" fmla="*/ 894168 h 907277"/>
                <a:gd name="connsiteX8" fmla="*/ 11638 w 786633"/>
                <a:gd name="connsiteY8" fmla="*/ 673978 h 907277"/>
                <a:gd name="connsiteX9" fmla="*/ 11638 w 786633"/>
                <a:gd name="connsiteY9" fmla="*/ 233300 h 907277"/>
                <a:gd name="connsiteX10" fmla="*/ 393615 w 786633"/>
                <a:gd name="connsiteY10" fmla="*/ 13110 h 907277"/>
                <a:gd name="connsiteX11" fmla="*/ 775890 w 786633"/>
                <a:gd name="connsiteY11" fmla="*/ 233300 h 907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6633" h="907277">
                  <a:moveTo>
                    <a:pt x="0" y="227043"/>
                  </a:moveTo>
                  <a:lnTo>
                    <a:pt x="0" y="680533"/>
                  </a:lnTo>
                  <a:lnTo>
                    <a:pt x="393317" y="907278"/>
                  </a:lnTo>
                  <a:lnTo>
                    <a:pt x="786633" y="680533"/>
                  </a:lnTo>
                  <a:lnTo>
                    <a:pt x="786633" y="227043"/>
                  </a:lnTo>
                  <a:lnTo>
                    <a:pt x="393615" y="0"/>
                  </a:lnTo>
                  <a:close/>
                  <a:moveTo>
                    <a:pt x="775890" y="673978"/>
                  </a:moveTo>
                  <a:lnTo>
                    <a:pt x="393914" y="894168"/>
                  </a:lnTo>
                  <a:lnTo>
                    <a:pt x="11638" y="673978"/>
                  </a:lnTo>
                  <a:lnTo>
                    <a:pt x="11638" y="233300"/>
                  </a:lnTo>
                  <a:lnTo>
                    <a:pt x="393615" y="13110"/>
                  </a:lnTo>
                  <a:lnTo>
                    <a:pt x="775890" y="233300"/>
                  </a:lnTo>
                  <a:close/>
                </a:path>
              </a:pathLst>
            </a:custGeom>
            <a:solidFill>
              <a:schemeClr val="accent6">
                <a:lumMod val="90000"/>
              </a:schemeClr>
            </a:solidFill>
            <a:ln w="29774" cap="flat">
              <a:noFill/>
              <a:prstDash val="solid"/>
              <a:miter/>
            </a:ln>
          </p:spPr>
          <p:txBody>
            <a:bodyPr rtlCol="0" anchor="ctr"/>
            <a:lstStyle/>
            <a:p>
              <a:endParaRPr lang="en-US"/>
            </a:p>
          </p:txBody>
        </p:sp>
      </p:grpSp>
      <p:sp>
        <p:nvSpPr>
          <p:cNvPr id="87" name="Rectangle 86">
            <a:extLst>
              <a:ext uri="{FF2B5EF4-FFF2-40B4-BE49-F238E27FC236}">
                <a16:creationId xmlns:a16="http://schemas.microsoft.com/office/drawing/2014/main" id="{077D07C1-5464-B04B-AD48-A464E635C09B}"/>
              </a:ext>
            </a:extLst>
          </p:cNvPr>
          <p:cNvSpPr/>
          <p:nvPr userDrawn="1"/>
        </p:nvSpPr>
        <p:spPr>
          <a:xfrm>
            <a:off x="0" y="3266"/>
            <a:ext cx="669446" cy="6857992"/>
          </a:xfrm>
          <a:prstGeom prst="rect">
            <a:avLst/>
          </a:prstGeom>
          <a:solidFill>
            <a:schemeClr val="tx1">
              <a:lumMod val="75000"/>
              <a:lumOff val="2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8" name="Graphic 87">
            <a:extLst>
              <a:ext uri="{FF2B5EF4-FFF2-40B4-BE49-F238E27FC236}">
                <a16:creationId xmlns:a16="http://schemas.microsoft.com/office/drawing/2014/main" id="{AF433E4C-14C9-2644-B0A2-82149E23B7E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20782" y="324948"/>
            <a:ext cx="427883" cy="522968"/>
          </a:xfrm>
          <a:prstGeom prst="rect">
            <a:avLst/>
          </a:prstGeom>
        </p:spPr>
      </p:pic>
      <p:sp>
        <p:nvSpPr>
          <p:cNvPr id="89" name="Text Placeholder 3">
            <a:extLst>
              <a:ext uri="{FF2B5EF4-FFF2-40B4-BE49-F238E27FC236}">
                <a16:creationId xmlns:a16="http://schemas.microsoft.com/office/drawing/2014/main" id="{106B6F37-D59C-7F42-8387-F6125F6073E1}"/>
              </a:ext>
            </a:extLst>
          </p:cNvPr>
          <p:cNvSpPr txBox="1">
            <a:spLocks/>
          </p:cNvSpPr>
          <p:nvPr userDrawn="1"/>
        </p:nvSpPr>
        <p:spPr>
          <a:xfrm>
            <a:off x="161828" y="6501274"/>
            <a:ext cx="345787" cy="210676"/>
          </a:xfrm>
          <a:prstGeom prst="rect">
            <a:avLst/>
          </a:prstGeom>
        </p:spPr>
        <p:txBody>
          <a:bodyPr lIns="0" tIns="0" rIns="0" bIns="0"/>
          <a:lstStyle>
            <a:lvl1pPr marL="0" indent="0" algn="l" defTabSz="914377" rtl="0" eaLnBrk="1" latinLnBrk="0" hangingPunct="1">
              <a:lnSpc>
                <a:spcPct val="100000"/>
              </a:lnSpc>
              <a:spcBef>
                <a:spcPts val="0"/>
              </a:spcBef>
              <a:spcAft>
                <a:spcPts val="1200"/>
              </a:spcAft>
              <a:buFont typeface="Arial"/>
              <a:buNone/>
              <a:defRPr sz="800" kern="1200">
                <a:solidFill>
                  <a:schemeClr val="tx2"/>
                </a:solidFill>
                <a:latin typeface="Arial" charset="0"/>
                <a:ea typeface="Arial" charset="0"/>
                <a:cs typeface="Arial" charset="0"/>
              </a:defRPr>
            </a:lvl1pPr>
            <a:lvl2pPr marL="0" indent="0" algn="l" defTabSz="914377" rtl="0" eaLnBrk="1" latinLnBrk="0" hangingPunct="1">
              <a:lnSpc>
                <a:spcPts val="2160"/>
              </a:lnSpc>
              <a:spcBef>
                <a:spcPts val="0"/>
              </a:spcBef>
              <a:spcAft>
                <a:spcPts val="600"/>
              </a:spcAft>
              <a:buFont typeface="Arial"/>
              <a:buNone/>
              <a:defRPr sz="900" kern="1200">
                <a:solidFill>
                  <a:schemeClr val="bg1"/>
                </a:solidFill>
                <a:latin typeface="Arial" charset="0"/>
                <a:ea typeface="Arial" charset="0"/>
                <a:cs typeface="Arial" charset="0"/>
              </a:defRPr>
            </a:lvl2pPr>
            <a:lvl3pPr marL="0" indent="0" algn="l" defTabSz="914377" rtl="0" eaLnBrk="1" latinLnBrk="0" hangingPunct="1">
              <a:lnSpc>
                <a:spcPts val="2160"/>
              </a:lnSpc>
              <a:spcBef>
                <a:spcPts val="0"/>
              </a:spcBef>
              <a:spcAft>
                <a:spcPts val="600"/>
              </a:spcAft>
              <a:buFont typeface="Arial"/>
              <a:buNone/>
              <a:defRPr sz="900" kern="1200">
                <a:solidFill>
                  <a:schemeClr val="bg1"/>
                </a:solidFill>
                <a:latin typeface="Arial" charset="0"/>
                <a:ea typeface="Arial" charset="0"/>
                <a:cs typeface="Arial" charset="0"/>
              </a:defRPr>
            </a:lvl3pPr>
            <a:lvl4pPr marL="0" indent="0" algn="l" defTabSz="914377" rtl="0" eaLnBrk="1" latinLnBrk="0" hangingPunct="1">
              <a:lnSpc>
                <a:spcPts val="2160"/>
              </a:lnSpc>
              <a:spcBef>
                <a:spcPts val="0"/>
              </a:spcBef>
              <a:spcAft>
                <a:spcPts val="600"/>
              </a:spcAft>
              <a:buFont typeface="Arial"/>
              <a:buNone/>
              <a:defRPr sz="900" kern="1200">
                <a:solidFill>
                  <a:schemeClr val="bg1"/>
                </a:solidFill>
                <a:latin typeface="Arial" charset="0"/>
                <a:ea typeface="Arial" charset="0"/>
                <a:cs typeface="Arial" charset="0"/>
              </a:defRPr>
            </a:lvl4pPr>
            <a:lvl5pPr marL="0" indent="0" algn="l" defTabSz="914377" rtl="0" eaLnBrk="1" latinLnBrk="0" hangingPunct="1">
              <a:lnSpc>
                <a:spcPts val="2160"/>
              </a:lnSpc>
              <a:spcBef>
                <a:spcPts val="0"/>
              </a:spcBef>
              <a:spcAft>
                <a:spcPts val="600"/>
              </a:spcAft>
              <a:buFont typeface="Arial"/>
              <a:buNone/>
              <a:defRPr sz="900" kern="1200">
                <a:solidFill>
                  <a:schemeClr val="bg1"/>
                </a:solidFill>
                <a:latin typeface="Arial" charset="0"/>
                <a:ea typeface="Arial" charset="0"/>
                <a:cs typeface="Arial" charset="0"/>
              </a:defRPr>
            </a:lvl5pPr>
            <a:lvl6pPr marL="2514537"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ctr"/>
            <a:fld id="{F3A90C8E-65F6-7645-B18C-F0D6502BD2C4}" type="datetime4">
              <a:rPr lang="en-GB" sz="600" b="0" i="0" smtClean="0">
                <a:solidFill>
                  <a:schemeClr val="bg1">
                    <a:lumMod val="65000"/>
                  </a:schemeClr>
                </a:solidFill>
                <a:latin typeface="Effra Light" panose="020B0403020203020204" pitchFamily="34" charset="0"/>
                <a:cs typeface="Effra Light" panose="020B0403020203020204" pitchFamily="34" charset="0"/>
              </a:rPr>
              <a:pPr algn="ctr"/>
              <a:t>16 March 2023</a:t>
            </a:fld>
            <a:endParaRPr lang="en-US" sz="700" b="0" i="0">
              <a:solidFill>
                <a:schemeClr val="bg1">
                  <a:lumMod val="65000"/>
                </a:schemeClr>
              </a:solidFill>
              <a:latin typeface="Effra Light" panose="020B0403020203020204" pitchFamily="34" charset="0"/>
              <a:cs typeface="Effra Light" panose="020B0403020203020204" pitchFamily="34" charset="0"/>
            </a:endParaRPr>
          </a:p>
        </p:txBody>
      </p:sp>
      <p:sp>
        <p:nvSpPr>
          <p:cNvPr id="90" name="Footer Placeholder 20">
            <a:extLst>
              <a:ext uri="{FF2B5EF4-FFF2-40B4-BE49-F238E27FC236}">
                <a16:creationId xmlns:a16="http://schemas.microsoft.com/office/drawing/2014/main" id="{E6A1F296-6EE8-274D-AACB-4DEEC89F1A66}"/>
              </a:ext>
            </a:extLst>
          </p:cNvPr>
          <p:cNvSpPr>
            <a:spLocks noGrp="1"/>
          </p:cNvSpPr>
          <p:nvPr>
            <p:ph type="ftr" sz="quarter" idx="3"/>
          </p:nvPr>
        </p:nvSpPr>
        <p:spPr>
          <a:xfrm rot="5400000">
            <a:off x="-1413084" y="4369668"/>
            <a:ext cx="3495601" cy="134182"/>
          </a:xfrm>
          <a:prstGeom prst="rect">
            <a:avLst/>
          </a:prstGeom>
        </p:spPr>
        <p:txBody>
          <a:bodyPr vert="horz" lIns="0" tIns="0" rIns="0" bIns="0" rtlCol="0" anchor="ctr"/>
          <a:lstStyle>
            <a:lvl1pPr algn="r">
              <a:defRPr lang="en-US" sz="600" b="0" i="0" kern="1200" spc="200" baseline="0">
                <a:solidFill>
                  <a:schemeClr val="bg1">
                    <a:lumMod val="65000"/>
                  </a:schemeClr>
                </a:solidFill>
                <a:latin typeface="Effra Light" panose="020B0403020203020204" pitchFamily="34" charset="0"/>
                <a:ea typeface="Effra Light" panose="020B0403020203020204" pitchFamily="34" charset="0"/>
                <a:cs typeface="Effra Light" panose="020B0403020203020204" pitchFamily="34" charset="0"/>
              </a:defRPr>
            </a:lvl1pPr>
          </a:lstStyle>
          <a:p>
            <a:r>
              <a:rPr lang="en-GB"/>
              <a:t>Flutter International — Confidential </a:t>
            </a:r>
          </a:p>
        </p:txBody>
      </p:sp>
      <p:cxnSp>
        <p:nvCxnSpPr>
          <p:cNvPr id="91" name="Straight Connector 90">
            <a:extLst>
              <a:ext uri="{FF2B5EF4-FFF2-40B4-BE49-F238E27FC236}">
                <a16:creationId xmlns:a16="http://schemas.microsoft.com/office/drawing/2014/main" id="{56BBEC0F-5391-1946-8F40-2FEAA2BADD96}"/>
              </a:ext>
            </a:extLst>
          </p:cNvPr>
          <p:cNvCxnSpPr>
            <a:cxnSpLocks/>
          </p:cNvCxnSpPr>
          <p:nvPr userDrawn="1"/>
        </p:nvCxnSpPr>
        <p:spPr>
          <a:xfrm>
            <a:off x="213613" y="6342916"/>
            <a:ext cx="242221"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240825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9_Section Break Slide_1">
    <p:bg>
      <p:bgPr>
        <a:solidFill>
          <a:schemeClr val="tx1"/>
        </a:solidFill>
        <a:effectLst/>
      </p:bgPr>
    </p:bg>
    <p:spTree>
      <p:nvGrpSpPr>
        <p:cNvPr id="1" name=""/>
        <p:cNvGrpSpPr/>
        <p:nvPr/>
      </p:nvGrpSpPr>
      <p:grpSpPr>
        <a:xfrm>
          <a:off x="0" y="0"/>
          <a:ext cx="0" cy="0"/>
          <a:chOff x="0" y="0"/>
          <a:chExt cx="0" cy="0"/>
        </a:xfrm>
      </p:grpSpPr>
      <p:sp>
        <p:nvSpPr>
          <p:cNvPr id="7" name="Content Placeholder 4">
            <a:extLst>
              <a:ext uri="{FF2B5EF4-FFF2-40B4-BE49-F238E27FC236}">
                <a16:creationId xmlns:a16="http://schemas.microsoft.com/office/drawing/2014/main" id="{A695CB42-8940-8641-9846-ED3C94CF3390}"/>
              </a:ext>
            </a:extLst>
          </p:cNvPr>
          <p:cNvSpPr>
            <a:spLocks noGrp="1"/>
          </p:cNvSpPr>
          <p:nvPr>
            <p:ph sz="quarter" idx="13" hasCustomPrompt="1"/>
          </p:nvPr>
        </p:nvSpPr>
        <p:spPr>
          <a:xfrm>
            <a:off x="1092200" y="3213743"/>
            <a:ext cx="10296526" cy="2983374"/>
          </a:xfrm>
          <a:noFill/>
        </p:spPr>
        <p:txBody>
          <a:bodyPr wrap="square" lIns="0" numCol="1" spcCol="274320" anchor="t"/>
          <a:lstStyle>
            <a:lvl1pPr marL="0" indent="0" algn="l" defTabSz="914377" rtl="0" eaLnBrk="1" latinLnBrk="0" hangingPunct="1">
              <a:lnSpc>
                <a:spcPts val="6200"/>
              </a:lnSpc>
              <a:spcBef>
                <a:spcPts val="0"/>
              </a:spcBef>
              <a:spcAft>
                <a:spcPts val="600"/>
              </a:spcAft>
              <a:buClr>
                <a:schemeClr val="accent1"/>
              </a:buClr>
              <a:buSzPct val="100000"/>
              <a:buFont typeface="+mj-lt"/>
              <a:buNone/>
              <a:defRPr lang="en-US" sz="6000" b="0" i="0" kern="1200" dirty="0" smtClean="0">
                <a:solidFill>
                  <a:schemeClr val="bg1"/>
                </a:solidFill>
                <a:latin typeface="Effra Medium" panose="020B0603020203020204" pitchFamily="34" charset="0"/>
                <a:ea typeface="+mn-ea"/>
                <a:cs typeface="Effra Medium" panose="020B0603020203020204" pitchFamily="34" charset="0"/>
              </a:defRPr>
            </a:lvl1pPr>
            <a:lvl2pPr marL="0" indent="0" algn="l" defTabSz="914377" rtl="0" eaLnBrk="1" latinLnBrk="0" hangingPunct="1">
              <a:lnSpc>
                <a:spcPct val="100000"/>
              </a:lnSpc>
              <a:spcBef>
                <a:spcPts val="0"/>
              </a:spcBef>
              <a:spcAft>
                <a:spcPts val="600"/>
              </a:spcAft>
              <a:buClr>
                <a:schemeClr val="accent1"/>
              </a:buClr>
              <a:buFont typeface="+mj-lt"/>
              <a:buNone/>
              <a:tabLst/>
              <a:defRPr lang="en-US" sz="2800" b="1" kern="1200" dirty="0" smtClean="0">
                <a:solidFill>
                  <a:schemeClr val="bg1"/>
                </a:solidFill>
                <a:latin typeface="Arial" panose="020B0604020202020204" pitchFamily="34" charset="0"/>
                <a:ea typeface="+mn-ea"/>
                <a:cs typeface="Arial" panose="020B0604020202020204" pitchFamily="34" charset="0"/>
              </a:defRPr>
            </a:lvl2pPr>
            <a:lvl3pPr marL="566724" indent="-219069">
              <a:buClr>
                <a:schemeClr val="bg1"/>
              </a:buClr>
              <a:buFont typeface="Arial" panose="020B0604020202020204" pitchFamily="34" charset="0"/>
              <a:buChar char="•"/>
              <a:defRPr sz="1600" baseline="0">
                <a:solidFill>
                  <a:schemeClr val="bg1"/>
                </a:solidFill>
                <a:latin typeface="+mn-lt"/>
              </a:defRPr>
            </a:lvl3pPr>
            <a:lvl4pPr>
              <a:defRPr>
                <a:solidFill>
                  <a:schemeClr val="bg1"/>
                </a:solidFill>
              </a:defRPr>
            </a:lvl4pPr>
            <a:lvl5pPr>
              <a:defRPr baseline="0">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a:t>Section</a:t>
            </a:r>
          </a:p>
        </p:txBody>
      </p:sp>
      <p:sp>
        <p:nvSpPr>
          <p:cNvPr id="12" name="Hexagon 11">
            <a:extLst>
              <a:ext uri="{FF2B5EF4-FFF2-40B4-BE49-F238E27FC236}">
                <a16:creationId xmlns:a16="http://schemas.microsoft.com/office/drawing/2014/main" id="{E1F813FC-D0E6-D147-B4A6-15E39594806B}"/>
              </a:ext>
            </a:extLst>
          </p:cNvPr>
          <p:cNvSpPr/>
          <p:nvPr userDrawn="1"/>
        </p:nvSpPr>
        <p:spPr>
          <a:xfrm rot="5400000">
            <a:off x="976764" y="1007427"/>
            <a:ext cx="1984348" cy="1730429"/>
          </a:xfrm>
          <a:prstGeom prst="hexagon">
            <a:avLst>
              <a:gd name="adj" fmla="val 28644"/>
              <a:gd name="vf" fmla="val 11547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1">
            <a:extLst>
              <a:ext uri="{FF2B5EF4-FFF2-40B4-BE49-F238E27FC236}">
                <a16:creationId xmlns:a16="http://schemas.microsoft.com/office/drawing/2014/main" id="{2B7C365B-7128-2146-8A88-AED78EB34920}"/>
              </a:ext>
            </a:extLst>
          </p:cNvPr>
          <p:cNvSpPr>
            <a:spLocks noGrp="1"/>
          </p:cNvSpPr>
          <p:nvPr>
            <p:ph type="title" hasCustomPrompt="1"/>
          </p:nvPr>
        </p:nvSpPr>
        <p:spPr>
          <a:xfrm>
            <a:off x="1417706" y="977649"/>
            <a:ext cx="1102464" cy="1882579"/>
          </a:xfrm>
        </p:spPr>
        <p:txBody>
          <a:bodyPr lIns="0" tIns="216000" rIns="0" anchor="ctr">
            <a:noAutofit/>
          </a:bodyPr>
          <a:lstStyle>
            <a:lvl1pPr marL="0" algn="ctr" defTabSz="914377" rtl="0" eaLnBrk="1" latinLnBrk="0" hangingPunct="1">
              <a:lnSpc>
                <a:spcPts val="7400"/>
              </a:lnSpc>
              <a:defRPr lang="en-US" sz="7200" b="1" kern="1200" dirty="0">
                <a:solidFill>
                  <a:schemeClr val="bg1"/>
                </a:solidFill>
                <a:latin typeface="Effra" panose="020B0603020203020204" pitchFamily="34" charset="0"/>
                <a:ea typeface="Effra" panose="020B0603020203020204" pitchFamily="34" charset="0"/>
                <a:cs typeface="Effra" panose="020B0603020203020204" pitchFamily="34" charset="0"/>
              </a:defRPr>
            </a:lvl1pPr>
          </a:lstStyle>
          <a:p>
            <a:r>
              <a:rPr lang="en-US"/>
              <a:t>01</a:t>
            </a:r>
          </a:p>
        </p:txBody>
      </p:sp>
      <p:grpSp>
        <p:nvGrpSpPr>
          <p:cNvPr id="62" name="Group 61">
            <a:extLst>
              <a:ext uri="{FF2B5EF4-FFF2-40B4-BE49-F238E27FC236}">
                <a16:creationId xmlns:a16="http://schemas.microsoft.com/office/drawing/2014/main" id="{B3E9BBB3-A933-584C-8F88-9C16B949D832}"/>
              </a:ext>
            </a:extLst>
          </p:cNvPr>
          <p:cNvGrpSpPr/>
          <p:nvPr userDrawn="1"/>
        </p:nvGrpSpPr>
        <p:grpSpPr>
          <a:xfrm flipV="1">
            <a:off x="6096000" y="144870"/>
            <a:ext cx="5942178" cy="2177236"/>
            <a:chOff x="4788551" y="89220"/>
            <a:chExt cx="7394090" cy="2709222"/>
          </a:xfrm>
        </p:grpSpPr>
        <p:sp>
          <p:nvSpPr>
            <p:cNvPr id="63" name="Freeform 62">
              <a:extLst>
                <a:ext uri="{FF2B5EF4-FFF2-40B4-BE49-F238E27FC236}">
                  <a16:creationId xmlns:a16="http://schemas.microsoft.com/office/drawing/2014/main" id="{4AD51D78-DDF6-9647-B432-12E9EE375602}"/>
                </a:ext>
              </a:extLst>
            </p:cNvPr>
            <p:cNvSpPr/>
            <p:nvPr/>
          </p:nvSpPr>
          <p:spPr>
            <a:xfrm>
              <a:off x="7098502" y="497095"/>
              <a:ext cx="298419" cy="341458"/>
            </a:xfrm>
            <a:custGeom>
              <a:avLst/>
              <a:gdLst>
                <a:gd name="connsiteX0" fmla="*/ 0 w 298419"/>
                <a:gd name="connsiteY0" fmla="*/ 85514 h 341458"/>
                <a:gd name="connsiteX1" fmla="*/ 0 w 298419"/>
                <a:gd name="connsiteY1" fmla="*/ 255945 h 341458"/>
                <a:gd name="connsiteX2" fmla="*/ 149210 w 298419"/>
                <a:gd name="connsiteY2" fmla="*/ 341458 h 341458"/>
                <a:gd name="connsiteX3" fmla="*/ 298419 w 298419"/>
                <a:gd name="connsiteY3" fmla="*/ 255945 h 341458"/>
                <a:gd name="connsiteX4" fmla="*/ 298419 w 298419"/>
                <a:gd name="connsiteY4" fmla="*/ 85514 h 341458"/>
                <a:gd name="connsiteX5" fmla="*/ 149210 w 298419"/>
                <a:gd name="connsiteY5" fmla="*/ 0 h 341458"/>
                <a:gd name="connsiteX6" fmla="*/ 284692 w 298419"/>
                <a:gd name="connsiteY6" fmla="*/ 249390 h 341458"/>
                <a:gd name="connsiteX7" fmla="*/ 148016 w 298419"/>
                <a:gd name="connsiteY7" fmla="*/ 328348 h 341458"/>
                <a:gd name="connsiteX8" fmla="*/ 11340 w 298419"/>
                <a:gd name="connsiteY8" fmla="*/ 249390 h 341458"/>
                <a:gd name="connsiteX9" fmla="*/ 11340 w 298419"/>
                <a:gd name="connsiteY9" fmla="*/ 92069 h 341458"/>
                <a:gd name="connsiteX10" fmla="*/ 148016 w 298419"/>
                <a:gd name="connsiteY10" fmla="*/ 13110 h 341458"/>
                <a:gd name="connsiteX11" fmla="*/ 284692 w 298419"/>
                <a:gd name="connsiteY11" fmla="*/ 92069 h 341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8419" h="341458">
                  <a:moveTo>
                    <a:pt x="0" y="85514"/>
                  </a:moveTo>
                  <a:lnTo>
                    <a:pt x="0" y="255945"/>
                  </a:lnTo>
                  <a:lnTo>
                    <a:pt x="149210" y="341458"/>
                  </a:lnTo>
                  <a:lnTo>
                    <a:pt x="298419" y="255945"/>
                  </a:lnTo>
                  <a:lnTo>
                    <a:pt x="298419" y="85514"/>
                  </a:lnTo>
                  <a:lnTo>
                    <a:pt x="149210" y="0"/>
                  </a:lnTo>
                  <a:close/>
                  <a:moveTo>
                    <a:pt x="284692" y="249390"/>
                  </a:moveTo>
                  <a:lnTo>
                    <a:pt x="148016" y="328348"/>
                  </a:lnTo>
                  <a:lnTo>
                    <a:pt x="11340" y="249390"/>
                  </a:lnTo>
                  <a:lnTo>
                    <a:pt x="11340" y="92069"/>
                  </a:lnTo>
                  <a:lnTo>
                    <a:pt x="148016" y="13110"/>
                  </a:lnTo>
                  <a:lnTo>
                    <a:pt x="284692" y="92069"/>
                  </a:lnTo>
                  <a:close/>
                </a:path>
              </a:pathLst>
            </a:custGeom>
            <a:solidFill>
              <a:schemeClr val="accent6">
                <a:lumMod val="90000"/>
              </a:schemeClr>
            </a:solidFill>
            <a:ln w="29774" cap="flat">
              <a:noFill/>
              <a:prstDash val="solid"/>
              <a:miter/>
            </a:ln>
          </p:spPr>
          <p:txBody>
            <a:bodyPr rtlCol="0" anchor="ctr"/>
            <a:lstStyle/>
            <a:p>
              <a:endParaRPr lang="en-US"/>
            </a:p>
          </p:txBody>
        </p:sp>
        <p:sp>
          <p:nvSpPr>
            <p:cNvPr id="64" name="Freeform 63">
              <a:extLst>
                <a:ext uri="{FF2B5EF4-FFF2-40B4-BE49-F238E27FC236}">
                  <a16:creationId xmlns:a16="http://schemas.microsoft.com/office/drawing/2014/main" id="{3A16BDA6-87E0-0A45-900E-DB766BDE7789}"/>
                </a:ext>
              </a:extLst>
            </p:cNvPr>
            <p:cNvSpPr/>
            <p:nvPr/>
          </p:nvSpPr>
          <p:spPr>
            <a:xfrm>
              <a:off x="7635694" y="1067715"/>
              <a:ext cx="507680" cy="586170"/>
            </a:xfrm>
            <a:custGeom>
              <a:avLst/>
              <a:gdLst>
                <a:gd name="connsiteX0" fmla="*/ 566698 w 566698"/>
                <a:gd name="connsiteY0" fmla="*/ 163280 h 654312"/>
                <a:gd name="connsiteX1" fmla="*/ 283498 w 566698"/>
                <a:gd name="connsiteY1" fmla="*/ 0 h 654312"/>
                <a:gd name="connsiteX2" fmla="*/ 0 w 566698"/>
                <a:gd name="connsiteY2" fmla="*/ 163280 h 654312"/>
                <a:gd name="connsiteX3" fmla="*/ 0 w 566698"/>
                <a:gd name="connsiteY3" fmla="*/ 491033 h 654312"/>
                <a:gd name="connsiteX4" fmla="*/ 283498 w 566698"/>
                <a:gd name="connsiteY4" fmla="*/ 654313 h 654312"/>
                <a:gd name="connsiteX5" fmla="*/ 566698 w 566698"/>
                <a:gd name="connsiteY5" fmla="*/ 491033 h 654312"/>
                <a:gd name="connsiteX6" fmla="*/ 555358 w 566698"/>
                <a:gd name="connsiteY6" fmla="*/ 483286 h 654312"/>
                <a:gd name="connsiteX7" fmla="*/ 283498 w 566698"/>
                <a:gd name="connsiteY7" fmla="*/ 640011 h 654312"/>
                <a:gd name="connsiteX8" fmla="*/ 11937 w 566698"/>
                <a:gd name="connsiteY8" fmla="*/ 483286 h 654312"/>
                <a:gd name="connsiteX9" fmla="*/ 11937 w 566698"/>
                <a:gd name="connsiteY9" fmla="*/ 169835 h 654312"/>
                <a:gd name="connsiteX10" fmla="*/ 284095 w 566698"/>
                <a:gd name="connsiteY10" fmla="*/ 13110 h 654312"/>
                <a:gd name="connsiteX11" fmla="*/ 555955 w 566698"/>
                <a:gd name="connsiteY11" fmla="*/ 169835 h 654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66698" h="654312">
                  <a:moveTo>
                    <a:pt x="566698" y="163280"/>
                  </a:moveTo>
                  <a:lnTo>
                    <a:pt x="283498" y="0"/>
                  </a:lnTo>
                  <a:lnTo>
                    <a:pt x="0" y="163280"/>
                  </a:lnTo>
                  <a:lnTo>
                    <a:pt x="0" y="491033"/>
                  </a:lnTo>
                  <a:lnTo>
                    <a:pt x="283498" y="654313"/>
                  </a:lnTo>
                  <a:lnTo>
                    <a:pt x="566698" y="491033"/>
                  </a:lnTo>
                  <a:close/>
                  <a:moveTo>
                    <a:pt x="555358" y="483286"/>
                  </a:moveTo>
                  <a:lnTo>
                    <a:pt x="283498" y="640011"/>
                  </a:lnTo>
                  <a:lnTo>
                    <a:pt x="11937" y="483286"/>
                  </a:lnTo>
                  <a:lnTo>
                    <a:pt x="11937" y="169835"/>
                  </a:lnTo>
                  <a:lnTo>
                    <a:pt x="284095" y="13110"/>
                  </a:lnTo>
                  <a:lnTo>
                    <a:pt x="555955" y="169835"/>
                  </a:lnTo>
                  <a:close/>
                </a:path>
              </a:pathLst>
            </a:custGeom>
            <a:solidFill>
              <a:schemeClr val="accent6">
                <a:lumMod val="90000"/>
              </a:schemeClr>
            </a:solidFill>
            <a:ln w="29774" cap="flat">
              <a:noFill/>
              <a:prstDash val="solid"/>
              <a:miter/>
            </a:ln>
          </p:spPr>
          <p:txBody>
            <a:bodyPr rtlCol="0" anchor="ctr"/>
            <a:lstStyle/>
            <a:p>
              <a:endParaRPr lang="en-US"/>
            </a:p>
          </p:txBody>
        </p:sp>
        <p:sp>
          <p:nvSpPr>
            <p:cNvPr id="65" name="Freeform 64">
              <a:extLst>
                <a:ext uri="{FF2B5EF4-FFF2-40B4-BE49-F238E27FC236}">
                  <a16:creationId xmlns:a16="http://schemas.microsoft.com/office/drawing/2014/main" id="{45882FCF-1BCB-514B-90C3-14F55A4D2007}"/>
                </a:ext>
              </a:extLst>
            </p:cNvPr>
            <p:cNvSpPr/>
            <p:nvPr/>
          </p:nvSpPr>
          <p:spPr>
            <a:xfrm>
              <a:off x="8555506" y="907763"/>
              <a:ext cx="238735" cy="272927"/>
            </a:xfrm>
            <a:custGeom>
              <a:avLst/>
              <a:gdLst>
                <a:gd name="connsiteX0" fmla="*/ 119368 w 238735"/>
                <a:gd name="connsiteY0" fmla="*/ 0 h 272927"/>
                <a:gd name="connsiteX1" fmla="*/ 0 w 238735"/>
                <a:gd name="connsiteY1" fmla="*/ 68232 h 272927"/>
                <a:gd name="connsiteX2" fmla="*/ 0 w 238735"/>
                <a:gd name="connsiteY2" fmla="*/ 204696 h 272927"/>
                <a:gd name="connsiteX3" fmla="*/ 119368 w 238735"/>
                <a:gd name="connsiteY3" fmla="*/ 272928 h 272927"/>
                <a:gd name="connsiteX4" fmla="*/ 238735 w 238735"/>
                <a:gd name="connsiteY4" fmla="*/ 204696 h 272927"/>
                <a:gd name="connsiteX5" fmla="*/ 238735 w 238735"/>
                <a:gd name="connsiteY5" fmla="*/ 68232 h 272927"/>
                <a:gd name="connsiteX6" fmla="*/ 226500 w 238735"/>
                <a:gd name="connsiteY6" fmla="*/ 198141 h 272927"/>
                <a:gd name="connsiteX7" fmla="*/ 119368 w 238735"/>
                <a:gd name="connsiteY7" fmla="*/ 259818 h 272927"/>
                <a:gd name="connsiteX8" fmla="*/ 12235 w 238735"/>
                <a:gd name="connsiteY8" fmla="*/ 197247 h 272927"/>
                <a:gd name="connsiteX9" fmla="*/ 12235 w 238735"/>
                <a:gd name="connsiteY9" fmla="*/ 73893 h 272927"/>
                <a:gd name="connsiteX10" fmla="*/ 119368 w 238735"/>
                <a:gd name="connsiteY10" fmla="*/ 12216 h 272927"/>
                <a:gd name="connsiteX11" fmla="*/ 226500 w 238735"/>
                <a:gd name="connsiteY11" fmla="*/ 73893 h 272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735" h="272927">
                  <a:moveTo>
                    <a:pt x="119368" y="0"/>
                  </a:moveTo>
                  <a:lnTo>
                    <a:pt x="0" y="68232"/>
                  </a:lnTo>
                  <a:lnTo>
                    <a:pt x="0" y="204696"/>
                  </a:lnTo>
                  <a:lnTo>
                    <a:pt x="119368" y="272928"/>
                  </a:lnTo>
                  <a:lnTo>
                    <a:pt x="238735" y="204696"/>
                  </a:lnTo>
                  <a:lnTo>
                    <a:pt x="238735" y="68232"/>
                  </a:lnTo>
                  <a:close/>
                  <a:moveTo>
                    <a:pt x="226500" y="198141"/>
                  </a:moveTo>
                  <a:lnTo>
                    <a:pt x="119368" y="259818"/>
                  </a:lnTo>
                  <a:lnTo>
                    <a:pt x="12235" y="197247"/>
                  </a:lnTo>
                  <a:lnTo>
                    <a:pt x="12235" y="73893"/>
                  </a:lnTo>
                  <a:lnTo>
                    <a:pt x="119368" y="12216"/>
                  </a:lnTo>
                  <a:lnTo>
                    <a:pt x="226500" y="73893"/>
                  </a:lnTo>
                  <a:close/>
                </a:path>
              </a:pathLst>
            </a:custGeom>
            <a:solidFill>
              <a:schemeClr val="accent6">
                <a:lumMod val="90000"/>
              </a:schemeClr>
            </a:solidFill>
            <a:ln w="29774" cap="flat">
              <a:noFill/>
              <a:prstDash val="solid"/>
              <a:miter/>
            </a:ln>
          </p:spPr>
          <p:txBody>
            <a:bodyPr rtlCol="0" anchor="ctr"/>
            <a:lstStyle/>
            <a:p>
              <a:endParaRPr lang="en-US"/>
            </a:p>
          </p:txBody>
        </p:sp>
        <p:sp>
          <p:nvSpPr>
            <p:cNvPr id="66" name="Freeform 65">
              <a:extLst>
                <a:ext uri="{FF2B5EF4-FFF2-40B4-BE49-F238E27FC236}">
                  <a16:creationId xmlns:a16="http://schemas.microsoft.com/office/drawing/2014/main" id="{EAC67A8B-D496-8A40-819E-A49D4A29B6A0}"/>
                </a:ext>
              </a:extLst>
            </p:cNvPr>
            <p:cNvSpPr/>
            <p:nvPr/>
          </p:nvSpPr>
          <p:spPr>
            <a:xfrm>
              <a:off x="9352424" y="2059067"/>
              <a:ext cx="194271" cy="224957"/>
            </a:xfrm>
            <a:custGeom>
              <a:avLst/>
              <a:gdLst>
                <a:gd name="connsiteX0" fmla="*/ 0 w 194271"/>
                <a:gd name="connsiteY0" fmla="*/ 56016 h 224957"/>
                <a:gd name="connsiteX1" fmla="*/ 0 w 194271"/>
                <a:gd name="connsiteY1" fmla="*/ 168643 h 224957"/>
                <a:gd name="connsiteX2" fmla="*/ 97285 w 194271"/>
                <a:gd name="connsiteY2" fmla="*/ 224957 h 224957"/>
                <a:gd name="connsiteX3" fmla="*/ 194271 w 194271"/>
                <a:gd name="connsiteY3" fmla="*/ 168643 h 224957"/>
                <a:gd name="connsiteX4" fmla="*/ 194271 w 194271"/>
                <a:gd name="connsiteY4" fmla="*/ 56016 h 224957"/>
                <a:gd name="connsiteX5" fmla="*/ 97285 w 194271"/>
                <a:gd name="connsiteY5" fmla="*/ 0 h 224957"/>
                <a:gd name="connsiteX6" fmla="*/ 182334 w 194271"/>
                <a:gd name="connsiteY6" fmla="*/ 161492 h 224957"/>
                <a:gd name="connsiteX7" fmla="*/ 96688 w 194271"/>
                <a:gd name="connsiteY7" fmla="*/ 211251 h 224957"/>
                <a:gd name="connsiteX8" fmla="*/ 10743 w 194271"/>
                <a:gd name="connsiteY8" fmla="*/ 161492 h 224957"/>
                <a:gd name="connsiteX9" fmla="*/ 10743 w 194271"/>
                <a:gd name="connsiteY9" fmla="*/ 62571 h 224957"/>
                <a:gd name="connsiteX10" fmla="*/ 96688 w 194271"/>
                <a:gd name="connsiteY10" fmla="*/ 13110 h 224957"/>
                <a:gd name="connsiteX11" fmla="*/ 182334 w 194271"/>
                <a:gd name="connsiteY11" fmla="*/ 62571 h 224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4271" h="224957">
                  <a:moveTo>
                    <a:pt x="0" y="56016"/>
                  </a:moveTo>
                  <a:lnTo>
                    <a:pt x="0" y="168643"/>
                  </a:lnTo>
                  <a:lnTo>
                    <a:pt x="97285" y="224957"/>
                  </a:lnTo>
                  <a:lnTo>
                    <a:pt x="194271" y="168643"/>
                  </a:lnTo>
                  <a:lnTo>
                    <a:pt x="194271" y="56016"/>
                  </a:lnTo>
                  <a:lnTo>
                    <a:pt x="97285" y="0"/>
                  </a:lnTo>
                  <a:close/>
                  <a:moveTo>
                    <a:pt x="182334" y="161492"/>
                  </a:moveTo>
                  <a:lnTo>
                    <a:pt x="96688" y="211251"/>
                  </a:lnTo>
                  <a:lnTo>
                    <a:pt x="10743" y="161492"/>
                  </a:lnTo>
                  <a:lnTo>
                    <a:pt x="10743" y="62571"/>
                  </a:lnTo>
                  <a:lnTo>
                    <a:pt x="96688" y="13110"/>
                  </a:lnTo>
                  <a:lnTo>
                    <a:pt x="182334" y="62571"/>
                  </a:lnTo>
                  <a:close/>
                </a:path>
              </a:pathLst>
            </a:custGeom>
            <a:solidFill>
              <a:schemeClr val="accent6">
                <a:lumMod val="90000"/>
              </a:schemeClr>
            </a:solidFill>
            <a:ln w="29774" cap="flat">
              <a:noFill/>
              <a:prstDash val="solid"/>
              <a:miter/>
            </a:ln>
          </p:spPr>
          <p:txBody>
            <a:bodyPr rtlCol="0" anchor="ctr"/>
            <a:lstStyle/>
            <a:p>
              <a:endParaRPr lang="en-US"/>
            </a:p>
          </p:txBody>
        </p:sp>
        <p:sp>
          <p:nvSpPr>
            <p:cNvPr id="67" name="Freeform 66">
              <a:extLst>
                <a:ext uri="{FF2B5EF4-FFF2-40B4-BE49-F238E27FC236}">
                  <a16:creationId xmlns:a16="http://schemas.microsoft.com/office/drawing/2014/main" id="{42F9E09A-5F57-F947-B58D-0BAC34102E37}"/>
                </a:ext>
              </a:extLst>
            </p:cNvPr>
            <p:cNvSpPr/>
            <p:nvPr/>
          </p:nvSpPr>
          <p:spPr>
            <a:xfrm>
              <a:off x="10072259" y="1640747"/>
              <a:ext cx="329753" cy="380301"/>
            </a:xfrm>
            <a:custGeom>
              <a:avLst/>
              <a:gdLst>
                <a:gd name="connsiteX0" fmla="*/ 0 w 558044"/>
                <a:gd name="connsiteY0" fmla="*/ 160897 h 643586"/>
                <a:gd name="connsiteX1" fmla="*/ 0 w 558044"/>
                <a:gd name="connsiteY1" fmla="*/ 482690 h 643586"/>
                <a:gd name="connsiteX2" fmla="*/ 279022 w 558044"/>
                <a:gd name="connsiteY2" fmla="*/ 643586 h 643586"/>
                <a:gd name="connsiteX3" fmla="*/ 558044 w 558044"/>
                <a:gd name="connsiteY3" fmla="*/ 482690 h 643586"/>
                <a:gd name="connsiteX4" fmla="*/ 558044 w 558044"/>
                <a:gd name="connsiteY4" fmla="*/ 160897 h 643586"/>
                <a:gd name="connsiteX5" fmla="*/ 279022 w 558044"/>
                <a:gd name="connsiteY5" fmla="*/ 0 h 643586"/>
                <a:gd name="connsiteX6" fmla="*/ 546704 w 558044"/>
                <a:gd name="connsiteY6" fmla="*/ 476731 h 643586"/>
                <a:gd name="connsiteX7" fmla="*/ 278127 w 558044"/>
                <a:gd name="connsiteY7" fmla="*/ 631370 h 643586"/>
                <a:gd name="connsiteX8" fmla="*/ 9549 w 558044"/>
                <a:gd name="connsiteY8" fmla="*/ 476731 h 643586"/>
                <a:gd name="connsiteX9" fmla="*/ 9549 w 558044"/>
                <a:gd name="connsiteY9" fmla="*/ 167452 h 643586"/>
                <a:gd name="connsiteX10" fmla="*/ 278127 w 558044"/>
                <a:gd name="connsiteY10" fmla="*/ 13110 h 643586"/>
                <a:gd name="connsiteX11" fmla="*/ 546704 w 558044"/>
                <a:gd name="connsiteY11" fmla="*/ 167452 h 643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8044" h="643586">
                  <a:moveTo>
                    <a:pt x="0" y="160897"/>
                  </a:moveTo>
                  <a:lnTo>
                    <a:pt x="0" y="482690"/>
                  </a:lnTo>
                  <a:lnTo>
                    <a:pt x="279022" y="643586"/>
                  </a:lnTo>
                  <a:lnTo>
                    <a:pt x="558044" y="482690"/>
                  </a:lnTo>
                  <a:lnTo>
                    <a:pt x="558044" y="160897"/>
                  </a:lnTo>
                  <a:lnTo>
                    <a:pt x="279022" y="0"/>
                  </a:lnTo>
                  <a:close/>
                  <a:moveTo>
                    <a:pt x="546704" y="476731"/>
                  </a:moveTo>
                  <a:lnTo>
                    <a:pt x="278127" y="631370"/>
                  </a:lnTo>
                  <a:lnTo>
                    <a:pt x="9549" y="476731"/>
                  </a:lnTo>
                  <a:lnTo>
                    <a:pt x="9549" y="167452"/>
                  </a:lnTo>
                  <a:lnTo>
                    <a:pt x="278127" y="13110"/>
                  </a:lnTo>
                  <a:lnTo>
                    <a:pt x="546704" y="167452"/>
                  </a:lnTo>
                  <a:close/>
                </a:path>
              </a:pathLst>
            </a:custGeom>
            <a:solidFill>
              <a:schemeClr val="accent6">
                <a:lumMod val="90000"/>
              </a:schemeClr>
            </a:solidFill>
            <a:ln w="29774" cap="flat">
              <a:noFill/>
              <a:prstDash val="solid"/>
              <a:miter/>
            </a:ln>
          </p:spPr>
          <p:txBody>
            <a:bodyPr rtlCol="0" anchor="ctr"/>
            <a:lstStyle/>
            <a:p>
              <a:endParaRPr lang="en-US"/>
            </a:p>
          </p:txBody>
        </p:sp>
        <p:sp>
          <p:nvSpPr>
            <p:cNvPr id="68" name="Freeform 67">
              <a:extLst>
                <a:ext uri="{FF2B5EF4-FFF2-40B4-BE49-F238E27FC236}">
                  <a16:creationId xmlns:a16="http://schemas.microsoft.com/office/drawing/2014/main" id="{DA4EBC93-B8C7-0A48-B9C5-64204CD310CC}"/>
                </a:ext>
              </a:extLst>
            </p:cNvPr>
            <p:cNvSpPr/>
            <p:nvPr/>
          </p:nvSpPr>
          <p:spPr>
            <a:xfrm>
              <a:off x="4788551" y="220990"/>
              <a:ext cx="600718" cy="692451"/>
            </a:xfrm>
            <a:custGeom>
              <a:avLst/>
              <a:gdLst>
                <a:gd name="connsiteX0" fmla="*/ 0 w 600718"/>
                <a:gd name="connsiteY0" fmla="*/ 173113 h 692451"/>
                <a:gd name="connsiteX1" fmla="*/ 0 w 600718"/>
                <a:gd name="connsiteY1" fmla="*/ 519339 h 692451"/>
                <a:gd name="connsiteX2" fmla="*/ 300210 w 600718"/>
                <a:gd name="connsiteY2" fmla="*/ 692451 h 692451"/>
                <a:gd name="connsiteX3" fmla="*/ 600718 w 600718"/>
                <a:gd name="connsiteY3" fmla="*/ 519339 h 692451"/>
                <a:gd name="connsiteX4" fmla="*/ 600718 w 600718"/>
                <a:gd name="connsiteY4" fmla="*/ 173113 h 692451"/>
                <a:gd name="connsiteX5" fmla="*/ 300210 w 600718"/>
                <a:gd name="connsiteY5" fmla="*/ 0 h 692451"/>
                <a:gd name="connsiteX6" fmla="*/ 592661 w 600718"/>
                <a:gd name="connsiteY6" fmla="*/ 514869 h 692451"/>
                <a:gd name="connsiteX7" fmla="*/ 300210 w 600718"/>
                <a:gd name="connsiteY7" fmla="*/ 683215 h 692451"/>
                <a:gd name="connsiteX8" fmla="*/ 8057 w 600718"/>
                <a:gd name="connsiteY8" fmla="*/ 514869 h 692451"/>
                <a:gd name="connsiteX9" fmla="*/ 8057 w 600718"/>
                <a:gd name="connsiteY9" fmla="*/ 177582 h 692451"/>
                <a:gd name="connsiteX10" fmla="*/ 300210 w 600718"/>
                <a:gd name="connsiteY10" fmla="*/ 9237 h 692451"/>
                <a:gd name="connsiteX11" fmla="*/ 592661 w 600718"/>
                <a:gd name="connsiteY11" fmla="*/ 177582 h 692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0718" h="692451">
                  <a:moveTo>
                    <a:pt x="0" y="173113"/>
                  </a:moveTo>
                  <a:lnTo>
                    <a:pt x="0" y="519339"/>
                  </a:lnTo>
                  <a:lnTo>
                    <a:pt x="300210" y="692451"/>
                  </a:lnTo>
                  <a:lnTo>
                    <a:pt x="600718" y="519339"/>
                  </a:lnTo>
                  <a:lnTo>
                    <a:pt x="600718" y="173113"/>
                  </a:lnTo>
                  <a:lnTo>
                    <a:pt x="300210" y="0"/>
                  </a:lnTo>
                  <a:close/>
                  <a:moveTo>
                    <a:pt x="592661" y="514869"/>
                  </a:moveTo>
                  <a:lnTo>
                    <a:pt x="300210" y="683215"/>
                  </a:lnTo>
                  <a:lnTo>
                    <a:pt x="8057" y="514869"/>
                  </a:lnTo>
                  <a:lnTo>
                    <a:pt x="8057" y="177582"/>
                  </a:lnTo>
                  <a:lnTo>
                    <a:pt x="300210" y="9237"/>
                  </a:lnTo>
                  <a:lnTo>
                    <a:pt x="592661" y="177582"/>
                  </a:lnTo>
                  <a:close/>
                </a:path>
              </a:pathLst>
            </a:custGeom>
            <a:solidFill>
              <a:schemeClr val="accent6">
                <a:lumMod val="90000"/>
              </a:schemeClr>
            </a:solidFill>
            <a:ln w="29774" cap="flat">
              <a:noFill/>
              <a:prstDash val="solid"/>
              <a:miter/>
            </a:ln>
          </p:spPr>
          <p:txBody>
            <a:bodyPr rtlCol="0" anchor="ctr"/>
            <a:lstStyle/>
            <a:p>
              <a:endParaRPr lang="en-US"/>
            </a:p>
          </p:txBody>
        </p:sp>
        <p:sp>
          <p:nvSpPr>
            <p:cNvPr id="69" name="Freeform 68">
              <a:extLst>
                <a:ext uri="{FF2B5EF4-FFF2-40B4-BE49-F238E27FC236}">
                  <a16:creationId xmlns:a16="http://schemas.microsoft.com/office/drawing/2014/main" id="{4BA1235D-6E64-0949-B360-531A4632166A}"/>
                </a:ext>
              </a:extLst>
            </p:cNvPr>
            <p:cNvSpPr/>
            <p:nvPr/>
          </p:nvSpPr>
          <p:spPr>
            <a:xfrm>
              <a:off x="9978516" y="89220"/>
              <a:ext cx="634439" cy="731483"/>
            </a:xfrm>
            <a:custGeom>
              <a:avLst/>
              <a:gdLst>
                <a:gd name="connsiteX0" fmla="*/ 634440 w 634439"/>
                <a:gd name="connsiteY0" fmla="*/ 548538 h 731483"/>
                <a:gd name="connsiteX1" fmla="*/ 634440 w 634439"/>
                <a:gd name="connsiteY1" fmla="*/ 182945 h 731483"/>
                <a:gd name="connsiteX2" fmla="*/ 317220 w 634439"/>
                <a:gd name="connsiteY2" fmla="*/ 0 h 731483"/>
                <a:gd name="connsiteX3" fmla="*/ 0 w 634439"/>
                <a:gd name="connsiteY3" fmla="*/ 182945 h 731483"/>
                <a:gd name="connsiteX4" fmla="*/ 0 w 634439"/>
                <a:gd name="connsiteY4" fmla="*/ 548538 h 731483"/>
                <a:gd name="connsiteX5" fmla="*/ 317220 w 634439"/>
                <a:gd name="connsiteY5" fmla="*/ 731483 h 731483"/>
                <a:gd name="connsiteX6" fmla="*/ 7759 w 634439"/>
                <a:gd name="connsiteY6" fmla="*/ 187415 h 731483"/>
                <a:gd name="connsiteX7" fmla="*/ 316921 w 634439"/>
                <a:gd name="connsiteY7" fmla="*/ 8641 h 731483"/>
                <a:gd name="connsiteX8" fmla="*/ 626382 w 634439"/>
                <a:gd name="connsiteY8" fmla="*/ 187415 h 731483"/>
                <a:gd name="connsiteX9" fmla="*/ 626382 w 634439"/>
                <a:gd name="connsiteY9" fmla="*/ 544963 h 731483"/>
                <a:gd name="connsiteX10" fmla="*/ 316921 w 634439"/>
                <a:gd name="connsiteY10" fmla="*/ 723737 h 731483"/>
                <a:gd name="connsiteX11" fmla="*/ 7759 w 634439"/>
                <a:gd name="connsiteY11" fmla="*/ 544963 h 731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34439" h="731483">
                  <a:moveTo>
                    <a:pt x="634440" y="548538"/>
                  </a:moveTo>
                  <a:lnTo>
                    <a:pt x="634440" y="182945"/>
                  </a:lnTo>
                  <a:lnTo>
                    <a:pt x="317220" y="0"/>
                  </a:lnTo>
                  <a:lnTo>
                    <a:pt x="0" y="182945"/>
                  </a:lnTo>
                  <a:lnTo>
                    <a:pt x="0" y="548538"/>
                  </a:lnTo>
                  <a:lnTo>
                    <a:pt x="317220" y="731483"/>
                  </a:lnTo>
                  <a:close/>
                  <a:moveTo>
                    <a:pt x="7759" y="187415"/>
                  </a:moveTo>
                  <a:lnTo>
                    <a:pt x="316921" y="8641"/>
                  </a:lnTo>
                  <a:lnTo>
                    <a:pt x="626382" y="187415"/>
                  </a:lnTo>
                  <a:lnTo>
                    <a:pt x="626382" y="544963"/>
                  </a:lnTo>
                  <a:lnTo>
                    <a:pt x="316921" y="723737"/>
                  </a:lnTo>
                  <a:lnTo>
                    <a:pt x="7759" y="544963"/>
                  </a:lnTo>
                  <a:close/>
                </a:path>
              </a:pathLst>
            </a:custGeom>
            <a:solidFill>
              <a:schemeClr val="accent6">
                <a:lumMod val="90000"/>
              </a:schemeClr>
            </a:solidFill>
            <a:ln w="29774" cap="flat">
              <a:noFill/>
              <a:prstDash val="solid"/>
              <a:miter/>
            </a:ln>
          </p:spPr>
          <p:txBody>
            <a:bodyPr rtlCol="0" anchor="ctr"/>
            <a:lstStyle/>
            <a:p>
              <a:endParaRPr lang="en-US"/>
            </a:p>
          </p:txBody>
        </p:sp>
        <p:sp>
          <p:nvSpPr>
            <p:cNvPr id="70" name="Freeform 69">
              <a:extLst>
                <a:ext uri="{FF2B5EF4-FFF2-40B4-BE49-F238E27FC236}">
                  <a16:creationId xmlns:a16="http://schemas.microsoft.com/office/drawing/2014/main" id="{486B84C5-75C7-7C41-A477-7EBEC9A9C694}"/>
                </a:ext>
              </a:extLst>
            </p:cNvPr>
            <p:cNvSpPr/>
            <p:nvPr/>
          </p:nvSpPr>
          <p:spPr>
            <a:xfrm>
              <a:off x="7935034" y="1966846"/>
              <a:ext cx="717698" cy="831596"/>
            </a:xfrm>
            <a:custGeom>
              <a:avLst/>
              <a:gdLst>
                <a:gd name="connsiteX0" fmla="*/ 0 w 717698"/>
                <a:gd name="connsiteY0" fmla="*/ 208570 h 831596"/>
                <a:gd name="connsiteX1" fmla="*/ 0 w 717698"/>
                <a:gd name="connsiteY1" fmla="*/ 623027 h 831596"/>
                <a:gd name="connsiteX2" fmla="*/ 358103 w 717698"/>
                <a:gd name="connsiteY2" fmla="*/ 831596 h 831596"/>
                <a:gd name="connsiteX3" fmla="*/ 717699 w 717698"/>
                <a:gd name="connsiteY3" fmla="*/ 623027 h 831596"/>
                <a:gd name="connsiteX4" fmla="*/ 717699 w 717698"/>
                <a:gd name="connsiteY4" fmla="*/ 208570 h 831596"/>
                <a:gd name="connsiteX5" fmla="*/ 358103 w 717698"/>
                <a:gd name="connsiteY5" fmla="*/ 0 h 831596"/>
                <a:gd name="connsiteX6" fmla="*/ 710835 w 717698"/>
                <a:gd name="connsiteY6" fmla="*/ 619452 h 831596"/>
                <a:gd name="connsiteX7" fmla="*/ 359297 w 717698"/>
                <a:gd name="connsiteY7" fmla="*/ 822062 h 831596"/>
                <a:gd name="connsiteX8" fmla="*/ 7759 w 717698"/>
                <a:gd name="connsiteY8" fmla="*/ 619452 h 831596"/>
                <a:gd name="connsiteX9" fmla="*/ 7759 w 717698"/>
                <a:gd name="connsiteY9" fmla="*/ 213039 h 831596"/>
                <a:gd name="connsiteX10" fmla="*/ 359297 w 717698"/>
                <a:gd name="connsiteY10" fmla="*/ 10428 h 831596"/>
                <a:gd name="connsiteX11" fmla="*/ 710835 w 717698"/>
                <a:gd name="connsiteY11" fmla="*/ 213039 h 831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17698" h="831596">
                  <a:moveTo>
                    <a:pt x="0" y="208570"/>
                  </a:moveTo>
                  <a:lnTo>
                    <a:pt x="0" y="623027"/>
                  </a:lnTo>
                  <a:lnTo>
                    <a:pt x="358103" y="831596"/>
                  </a:lnTo>
                  <a:lnTo>
                    <a:pt x="717699" y="623027"/>
                  </a:lnTo>
                  <a:lnTo>
                    <a:pt x="717699" y="208570"/>
                  </a:lnTo>
                  <a:lnTo>
                    <a:pt x="358103" y="0"/>
                  </a:lnTo>
                  <a:close/>
                  <a:moveTo>
                    <a:pt x="710835" y="619452"/>
                  </a:moveTo>
                  <a:lnTo>
                    <a:pt x="359297" y="822062"/>
                  </a:lnTo>
                  <a:lnTo>
                    <a:pt x="7759" y="619452"/>
                  </a:lnTo>
                  <a:lnTo>
                    <a:pt x="7759" y="213039"/>
                  </a:lnTo>
                  <a:lnTo>
                    <a:pt x="359297" y="10428"/>
                  </a:lnTo>
                  <a:lnTo>
                    <a:pt x="710835" y="213039"/>
                  </a:lnTo>
                  <a:close/>
                </a:path>
              </a:pathLst>
            </a:custGeom>
            <a:solidFill>
              <a:schemeClr val="accent6">
                <a:lumMod val="90000"/>
              </a:schemeClr>
            </a:solidFill>
            <a:ln w="29774" cap="flat">
              <a:noFill/>
              <a:prstDash val="solid"/>
              <a:miter/>
            </a:ln>
          </p:spPr>
          <p:txBody>
            <a:bodyPr rtlCol="0" anchor="ctr"/>
            <a:lstStyle/>
            <a:p>
              <a:endParaRPr lang="en-US"/>
            </a:p>
          </p:txBody>
        </p:sp>
        <p:sp>
          <p:nvSpPr>
            <p:cNvPr id="71" name="Freeform 70">
              <a:extLst>
                <a:ext uri="{FF2B5EF4-FFF2-40B4-BE49-F238E27FC236}">
                  <a16:creationId xmlns:a16="http://schemas.microsoft.com/office/drawing/2014/main" id="{D745D6A5-66D6-2342-A4D4-63E75197E2C4}"/>
                </a:ext>
              </a:extLst>
            </p:cNvPr>
            <p:cNvSpPr/>
            <p:nvPr/>
          </p:nvSpPr>
          <p:spPr>
            <a:xfrm>
              <a:off x="11548202" y="1132067"/>
              <a:ext cx="634439" cy="729993"/>
            </a:xfrm>
            <a:custGeom>
              <a:avLst/>
              <a:gdLst>
                <a:gd name="connsiteX0" fmla="*/ 634440 w 634439"/>
                <a:gd name="connsiteY0" fmla="*/ 547346 h 729993"/>
                <a:gd name="connsiteX1" fmla="*/ 634440 w 634439"/>
                <a:gd name="connsiteY1" fmla="*/ 181456 h 729993"/>
                <a:gd name="connsiteX2" fmla="*/ 317220 w 634439"/>
                <a:gd name="connsiteY2" fmla="*/ 0 h 729993"/>
                <a:gd name="connsiteX3" fmla="*/ 0 w 634439"/>
                <a:gd name="connsiteY3" fmla="*/ 182647 h 729993"/>
                <a:gd name="connsiteX4" fmla="*/ 0 w 634439"/>
                <a:gd name="connsiteY4" fmla="*/ 547346 h 729993"/>
                <a:gd name="connsiteX5" fmla="*/ 317220 w 634439"/>
                <a:gd name="connsiteY5" fmla="*/ 729994 h 729993"/>
                <a:gd name="connsiteX6" fmla="*/ 7759 w 634439"/>
                <a:gd name="connsiteY6" fmla="*/ 186223 h 729993"/>
                <a:gd name="connsiteX7" fmla="*/ 316921 w 634439"/>
                <a:gd name="connsiteY7" fmla="*/ 7449 h 729993"/>
                <a:gd name="connsiteX8" fmla="*/ 626382 w 634439"/>
                <a:gd name="connsiteY8" fmla="*/ 186223 h 729993"/>
                <a:gd name="connsiteX9" fmla="*/ 626382 w 634439"/>
                <a:gd name="connsiteY9" fmla="*/ 543771 h 729993"/>
                <a:gd name="connsiteX10" fmla="*/ 316921 w 634439"/>
                <a:gd name="connsiteY10" fmla="*/ 722545 h 729993"/>
                <a:gd name="connsiteX11" fmla="*/ 7759 w 634439"/>
                <a:gd name="connsiteY11" fmla="*/ 543771 h 729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34439" h="729993">
                  <a:moveTo>
                    <a:pt x="634440" y="547346"/>
                  </a:moveTo>
                  <a:lnTo>
                    <a:pt x="634440" y="181456"/>
                  </a:lnTo>
                  <a:lnTo>
                    <a:pt x="317220" y="0"/>
                  </a:lnTo>
                  <a:lnTo>
                    <a:pt x="0" y="182647"/>
                  </a:lnTo>
                  <a:lnTo>
                    <a:pt x="0" y="547346"/>
                  </a:lnTo>
                  <a:lnTo>
                    <a:pt x="317220" y="729994"/>
                  </a:lnTo>
                  <a:close/>
                  <a:moveTo>
                    <a:pt x="7759" y="186223"/>
                  </a:moveTo>
                  <a:lnTo>
                    <a:pt x="316921" y="7449"/>
                  </a:lnTo>
                  <a:lnTo>
                    <a:pt x="626382" y="186223"/>
                  </a:lnTo>
                  <a:lnTo>
                    <a:pt x="626382" y="543771"/>
                  </a:lnTo>
                  <a:lnTo>
                    <a:pt x="316921" y="722545"/>
                  </a:lnTo>
                  <a:lnTo>
                    <a:pt x="7759" y="543771"/>
                  </a:lnTo>
                  <a:close/>
                </a:path>
              </a:pathLst>
            </a:custGeom>
            <a:solidFill>
              <a:schemeClr val="accent6">
                <a:lumMod val="90000"/>
              </a:schemeClr>
            </a:solidFill>
            <a:ln w="29774" cap="flat">
              <a:noFill/>
              <a:prstDash val="solid"/>
              <a:miter/>
            </a:ln>
          </p:spPr>
          <p:txBody>
            <a:bodyPr rtlCol="0" anchor="ctr"/>
            <a:lstStyle/>
            <a:p>
              <a:endParaRPr lang="en-US"/>
            </a:p>
          </p:txBody>
        </p:sp>
        <p:sp>
          <p:nvSpPr>
            <p:cNvPr id="72" name="Freeform 71">
              <a:extLst>
                <a:ext uri="{FF2B5EF4-FFF2-40B4-BE49-F238E27FC236}">
                  <a16:creationId xmlns:a16="http://schemas.microsoft.com/office/drawing/2014/main" id="{27DEE75F-BEAB-F947-B94D-EB07D681C9BD}"/>
                </a:ext>
              </a:extLst>
            </p:cNvPr>
            <p:cNvSpPr/>
            <p:nvPr/>
          </p:nvSpPr>
          <p:spPr>
            <a:xfrm>
              <a:off x="8610610" y="1520825"/>
              <a:ext cx="329753" cy="380192"/>
            </a:xfrm>
            <a:custGeom>
              <a:avLst/>
              <a:gdLst>
                <a:gd name="connsiteX0" fmla="*/ 329753 w 329753"/>
                <a:gd name="connsiteY0" fmla="*/ 285144 h 380192"/>
                <a:gd name="connsiteX1" fmla="*/ 329753 w 329753"/>
                <a:gd name="connsiteY1" fmla="*/ 95048 h 380192"/>
                <a:gd name="connsiteX2" fmla="*/ 165026 w 329753"/>
                <a:gd name="connsiteY2" fmla="*/ 0 h 380192"/>
                <a:gd name="connsiteX3" fmla="*/ 0 w 329753"/>
                <a:gd name="connsiteY3" fmla="*/ 95048 h 380192"/>
                <a:gd name="connsiteX4" fmla="*/ 0 w 329753"/>
                <a:gd name="connsiteY4" fmla="*/ 285144 h 380192"/>
                <a:gd name="connsiteX5" fmla="*/ 165026 w 329753"/>
                <a:gd name="connsiteY5" fmla="*/ 380193 h 380192"/>
                <a:gd name="connsiteX6" fmla="*/ 1492 w 329753"/>
                <a:gd name="connsiteY6" fmla="*/ 95644 h 380192"/>
                <a:gd name="connsiteX7" fmla="*/ 165324 w 329753"/>
                <a:gd name="connsiteY7" fmla="*/ 1192 h 380192"/>
                <a:gd name="connsiteX8" fmla="*/ 329157 w 329753"/>
                <a:gd name="connsiteY8" fmla="*/ 95644 h 380192"/>
                <a:gd name="connsiteX9" fmla="*/ 329157 w 329753"/>
                <a:gd name="connsiteY9" fmla="*/ 284549 h 380192"/>
                <a:gd name="connsiteX10" fmla="*/ 165324 w 329753"/>
                <a:gd name="connsiteY10" fmla="*/ 379001 h 380192"/>
                <a:gd name="connsiteX11" fmla="*/ 1492 w 329753"/>
                <a:gd name="connsiteY11" fmla="*/ 284549 h 380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9753" h="380192">
                  <a:moveTo>
                    <a:pt x="329753" y="285144"/>
                  </a:moveTo>
                  <a:lnTo>
                    <a:pt x="329753" y="95048"/>
                  </a:lnTo>
                  <a:lnTo>
                    <a:pt x="165026" y="0"/>
                  </a:lnTo>
                  <a:lnTo>
                    <a:pt x="0" y="95048"/>
                  </a:lnTo>
                  <a:lnTo>
                    <a:pt x="0" y="285144"/>
                  </a:lnTo>
                  <a:lnTo>
                    <a:pt x="165026" y="380193"/>
                  </a:lnTo>
                  <a:close/>
                  <a:moveTo>
                    <a:pt x="1492" y="95644"/>
                  </a:moveTo>
                  <a:lnTo>
                    <a:pt x="165324" y="1192"/>
                  </a:lnTo>
                  <a:lnTo>
                    <a:pt x="329157" y="95644"/>
                  </a:lnTo>
                  <a:lnTo>
                    <a:pt x="329157" y="284549"/>
                  </a:lnTo>
                  <a:lnTo>
                    <a:pt x="165324" y="379001"/>
                  </a:lnTo>
                  <a:lnTo>
                    <a:pt x="1492" y="284549"/>
                  </a:lnTo>
                  <a:close/>
                </a:path>
              </a:pathLst>
            </a:custGeom>
            <a:solidFill>
              <a:schemeClr val="accent6">
                <a:lumMod val="90000"/>
              </a:schemeClr>
            </a:solidFill>
            <a:ln w="29774" cap="flat">
              <a:noFill/>
              <a:prstDash val="solid"/>
              <a:miter/>
            </a:ln>
          </p:spPr>
          <p:txBody>
            <a:bodyPr rtlCol="0" anchor="ctr"/>
            <a:lstStyle/>
            <a:p>
              <a:endParaRPr lang="en-US"/>
            </a:p>
          </p:txBody>
        </p:sp>
        <p:sp>
          <p:nvSpPr>
            <p:cNvPr id="73" name="Freeform 72">
              <a:extLst>
                <a:ext uri="{FF2B5EF4-FFF2-40B4-BE49-F238E27FC236}">
                  <a16:creationId xmlns:a16="http://schemas.microsoft.com/office/drawing/2014/main" id="{04ADA09D-85D9-124F-B2B5-30DD2E15AEDE}"/>
                </a:ext>
              </a:extLst>
            </p:cNvPr>
            <p:cNvSpPr/>
            <p:nvPr/>
          </p:nvSpPr>
          <p:spPr>
            <a:xfrm>
              <a:off x="8909685" y="291842"/>
              <a:ext cx="507680" cy="584877"/>
            </a:xfrm>
            <a:custGeom>
              <a:avLst/>
              <a:gdLst>
                <a:gd name="connsiteX0" fmla="*/ 325575 w 651747"/>
                <a:gd name="connsiteY0" fmla="*/ 0 h 750850"/>
                <a:gd name="connsiteX1" fmla="*/ 0 w 651747"/>
                <a:gd name="connsiteY1" fmla="*/ 187713 h 750850"/>
                <a:gd name="connsiteX2" fmla="*/ 0 w 651747"/>
                <a:gd name="connsiteY2" fmla="*/ 563138 h 750850"/>
                <a:gd name="connsiteX3" fmla="*/ 325575 w 651747"/>
                <a:gd name="connsiteY3" fmla="*/ 750850 h 750850"/>
                <a:gd name="connsiteX4" fmla="*/ 651748 w 651747"/>
                <a:gd name="connsiteY4" fmla="*/ 563138 h 750850"/>
                <a:gd name="connsiteX5" fmla="*/ 651748 w 651747"/>
                <a:gd name="connsiteY5" fmla="*/ 187713 h 750850"/>
                <a:gd name="connsiteX6" fmla="*/ 651748 w 651747"/>
                <a:gd name="connsiteY6" fmla="*/ 561350 h 750850"/>
                <a:gd name="connsiteX7" fmla="*/ 327068 w 651747"/>
                <a:gd name="connsiteY7" fmla="*/ 748467 h 750850"/>
                <a:gd name="connsiteX8" fmla="*/ 1193 w 651747"/>
                <a:gd name="connsiteY8" fmla="*/ 561350 h 750850"/>
                <a:gd name="connsiteX9" fmla="*/ 1193 w 651747"/>
                <a:gd name="connsiteY9" fmla="*/ 188309 h 750850"/>
                <a:gd name="connsiteX10" fmla="*/ 325575 w 651747"/>
                <a:gd name="connsiteY10" fmla="*/ 1192 h 750850"/>
                <a:gd name="connsiteX11" fmla="*/ 651748 w 651747"/>
                <a:gd name="connsiteY11" fmla="*/ 188309 h 750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51747" h="750850">
                  <a:moveTo>
                    <a:pt x="325575" y="0"/>
                  </a:moveTo>
                  <a:lnTo>
                    <a:pt x="0" y="187713"/>
                  </a:lnTo>
                  <a:lnTo>
                    <a:pt x="0" y="563138"/>
                  </a:lnTo>
                  <a:lnTo>
                    <a:pt x="325575" y="750850"/>
                  </a:lnTo>
                  <a:lnTo>
                    <a:pt x="651748" y="563138"/>
                  </a:lnTo>
                  <a:lnTo>
                    <a:pt x="651748" y="187713"/>
                  </a:lnTo>
                  <a:close/>
                  <a:moveTo>
                    <a:pt x="651748" y="561350"/>
                  </a:moveTo>
                  <a:lnTo>
                    <a:pt x="327068" y="748467"/>
                  </a:lnTo>
                  <a:lnTo>
                    <a:pt x="1193" y="561350"/>
                  </a:lnTo>
                  <a:lnTo>
                    <a:pt x="1193" y="188309"/>
                  </a:lnTo>
                  <a:lnTo>
                    <a:pt x="325575" y="1192"/>
                  </a:lnTo>
                  <a:lnTo>
                    <a:pt x="651748" y="188309"/>
                  </a:lnTo>
                  <a:close/>
                </a:path>
              </a:pathLst>
            </a:custGeom>
            <a:solidFill>
              <a:schemeClr val="accent6">
                <a:lumMod val="90000"/>
              </a:schemeClr>
            </a:solidFill>
            <a:ln w="29774" cap="flat">
              <a:noFill/>
              <a:prstDash val="solid"/>
              <a:miter/>
            </a:ln>
          </p:spPr>
          <p:txBody>
            <a:bodyPr rtlCol="0" anchor="ctr"/>
            <a:lstStyle/>
            <a:p>
              <a:endParaRPr lang="en-US"/>
            </a:p>
          </p:txBody>
        </p:sp>
        <p:sp>
          <p:nvSpPr>
            <p:cNvPr id="74" name="Freeform 73">
              <a:extLst>
                <a:ext uri="{FF2B5EF4-FFF2-40B4-BE49-F238E27FC236}">
                  <a16:creationId xmlns:a16="http://schemas.microsoft.com/office/drawing/2014/main" id="{0B6C20F6-368F-8D4D-A3E1-0AB7F7BF096D}"/>
                </a:ext>
              </a:extLst>
            </p:cNvPr>
            <p:cNvSpPr/>
            <p:nvPr/>
          </p:nvSpPr>
          <p:spPr>
            <a:xfrm>
              <a:off x="9138584" y="913192"/>
              <a:ext cx="787553" cy="907277"/>
            </a:xfrm>
            <a:custGeom>
              <a:avLst/>
              <a:gdLst>
                <a:gd name="connsiteX0" fmla="*/ 0 w 634439"/>
                <a:gd name="connsiteY0" fmla="*/ 182051 h 730887"/>
                <a:gd name="connsiteX1" fmla="*/ 0 w 634439"/>
                <a:gd name="connsiteY1" fmla="*/ 547942 h 730887"/>
                <a:gd name="connsiteX2" fmla="*/ 317220 w 634439"/>
                <a:gd name="connsiteY2" fmla="*/ 730888 h 730887"/>
                <a:gd name="connsiteX3" fmla="*/ 634440 w 634439"/>
                <a:gd name="connsiteY3" fmla="*/ 547942 h 730887"/>
                <a:gd name="connsiteX4" fmla="*/ 634440 w 634439"/>
                <a:gd name="connsiteY4" fmla="*/ 182051 h 730887"/>
                <a:gd name="connsiteX5" fmla="*/ 317220 w 634439"/>
                <a:gd name="connsiteY5" fmla="*/ 0 h 730887"/>
                <a:gd name="connsiteX6" fmla="*/ 623100 w 634439"/>
                <a:gd name="connsiteY6" fmla="*/ 541387 h 730887"/>
                <a:gd name="connsiteX7" fmla="*/ 317220 w 634439"/>
                <a:gd name="connsiteY7" fmla="*/ 717777 h 730887"/>
                <a:gd name="connsiteX8" fmla="*/ 11340 w 634439"/>
                <a:gd name="connsiteY8" fmla="*/ 541387 h 730887"/>
                <a:gd name="connsiteX9" fmla="*/ 11340 w 634439"/>
                <a:gd name="connsiteY9" fmla="*/ 188607 h 730887"/>
                <a:gd name="connsiteX10" fmla="*/ 317220 w 634439"/>
                <a:gd name="connsiteY10" fmla="*/ 12514 h 730887"/>
                <a:gd name="connsiteX11" fmla="*/ 623100 w 634439"/>
                <a:gd name="connsiteY11" fmla="*/ 188607 h 730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34439" h="730887">
                  <a:moveTo>
                    <a:pt x="0" y="182051"/>
                  </a:moveTo>
                  <a:lnTo>
                    <a:pt x="0" y="547942"/>
                  </a:lnTo>
                  <a:lnTo>
                    <a:pt x="317220" y="730888"/>
                  </a:lnTo>
                  <a:lnTo>
                    <a:pt x="634440" y="547942"/>
                  </a:lnTo>
                  <a:lnTo>
                    <a:pt x="634440" y="182051"/>
                  </a:lnTo>
                  <a:lnTo>
                    <a:pt x="317220" y="0"/>
                  </a:lnTo>
                  <a:close/>
                  <a:moveTo>
                    <a:pt x="623100" y="541387"/>
                  </a:moveTo>
                  <a:lnTo>
                    <a:pt x="317220" y="717777"/>
                  </a:lnTo>
                  <a:lnTo>
                    <a:pt x="11340" y="541387"/>
                  </a:lnTo>
                  <a:lnTo>
                    <a:pt x="11340" y="188607"/>
                  </a:lnTo>
                  <a:lnTo>
                    <a:pt x="317220" y="12514"/>
                  </a:lnTo>
                  <a:lnTo>
                    <a:pt x="623100" y="188607"/>
                  </a:lnTo>
                  <a:close/>
                </a:path>
              </a:pathLst>
            </a:custGeom>
            <a:solidFill>
              <a:schemeClr val="accent6">
                <a:lumMod val="90000"/>
              </a:schemeClr>
            </a:solidFill>
            <a:ln w="29774" cap="flat">
              <a:noFill/>
              <a:prstDash val="solid"/>
              <a:miter/>
            </a:ln>
          </p:spPr>
          <p:txBody>
            <a:bodyPr rtlCol="0" anchor="ctr"/>
            <a:lstStyle/>
            <a:p>
              <a:endParaRPr lang="en-US"/>
            </a:p>
          </p:txBody>
        </p:sp>
        <p:sp>
          <p:nvSpPr>
            <p:cNvPr id="75" name="Freeform 74">
              <a:extLst>
                <a:ext uri="{FF2B5EF4-FFF2-40B4-BE49-F238E27FC236}">
                  <a16:creationId xmlns:a16="http://schemas.microsoft.com/office/drawing/2014/main" id="{8D52D90E-F69B-B449-8CA4-2FCDC28F4C67}"/>
                </a:ext>
              </a:extLst>
            </p:cNvPr>
            <p:cNvSpPr/>
            <p:nvPr/>
          </p:nvSpPr>
          <p:spPr>
            <a:xfrm>
              <a:off x="10990754" y="552542"/>
              <a:ext cx="389138" cy="448722"/>
            </a:xfrm>
            <a:custGeom>
              <a:avLst/>
              <a:gdLst>
                <a:gd name="connsiteX0" fmla="*/ 389139 w 389138"/>
                <a:gd name="connsiteY0" fmla="*/ 336691 h 448722"/>
                <a:gd name="connsiteX1" fmla="*/ 389139 w 389138"/>
                <a:gd name="connsiteY1" fmla="*/ 112330 h 448722"/>
                <a:gd name="connsiteX2" fmla="*/ 194570 w 389138"/>
                <a:gd name="connsiteY2" fmla="*/ 0 h 448722"/>
                <a:gd name="connsiteX3" fmla="*/ 0 w 389138"/>
                <a:gd name="connsiteY3" fmla="*/ 112330 h 448722"/>
                <a:gd name="connsiteX4" fmla="*/ 0 w 389138"/>
                <a:gd name="connsiteY4" fmla="*/ 336691 h 448722"/>
                <a:gd name="connsiteX5" fmla="*/ 194570 w 389138"/>
                <a:gd name="connsiteY5" fmla="*/ 448723 h 448722"/>
                <a:gd name="connsiteX6" fmla="*/ 8057 w 389138"/>
                <a:gd name="connsiteY6" fmla="*/ 116799 h 448722"/>
                <a:gd name="connsiteX7" fmla="*/ 194570 w 389138"/>
                <a:gd name="connsiteY7" fmla="*/ 9237 h 448722"/>
                <a:gd name="connsiteX8" fmla="*/ 381380 w 389138"/>
                <a:gd name="connsiteY8" fmla="*/ 116799 h 448722"/>
                <a:gd name="connsiteX9" fmla="*/ 381380 w 389138"/>
                <a:gd name="connsiteY9" fmla="*/ 331924 h 448722"/>
                <a:gd name="connsiteX10" fmla="*/ 194570 w 389138"/>
                <a:gd name="connsiteY10" fmla="*/ 439486 h 448722"/>
                <a:gd name="connsiteX11" fmla="*/ 8057 w 389138"/>
                <a:gd name="connsiteY11" fmla="*/ 331924 h 448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9138" h="448722">
                  <a:moveTo>
                    <a:pt x="389139" y="336691"/>
                  </a:moveTo>
                  <a:lnTo>
                    <a:pt x="389139" y="112330"/>
                  </a:lnTo>
                  <a:lnTo>
                    <a:pt x="194570" y="0"/>
                  </a:lnTo>
                  <a:lnTo>
                    <a:pt x="0" y="112330"/>
                  </a:lnTo>
                  <a:lnTo>
                    <a:pt x="0" y="336691"/>
                  </a:lnTo>
                  <a:lnTo>
                    <a:pt x="194570" y="448723"/>
                  </a:lnTo>
                  <a:close/>
                  <a:moveTo>
                    <a:pt x="8057" y="116799"/>
                  </a:moveTo>
                  <a:lnTo>
                    <a:pt x="194570" y="9237"/>
                  </a:lnTo>
                  <a:lnTo>
                    <a:pt x="381380" y="116799"/>
                  </a:lnTo>
                  <a:lnTo>
                    <a:pt x="381380" y="331924"/>
                  </a:lnTo>
                  <a:lnTo>
                    <a:pt x="194570" y="439486"/>
                  </a:lnTo>
                  <a:lnTo>
                    <a:pt x="8057" y="331924"/>
                  </a:lnTo>
                  <a:close/>
                </a:path>
              </a:pathLst>
            </a:custGeom>
            <a:solidFill>
              <a:schemeClr val="accent6">
                <a:lumMod val="90000"/>
              </a:schemeClr>
            </a:solidFill>
            <a:ln w="29774" cap="flat">
              <a:noFill/>
              <a:prstDash val="solid"/>
              <a:miter/>
            </a:ln>
          </p:spPr>
          <p:txBody>
            <a:bodyPr rtlCol="0" anchor="ctr"/>
            <a:lstStyle/>
            <a:p>
              <a:endParaRPr lang="en-US"/>
            </a:p>
          </p:txBody>
        </p:sp>
        <p:sp>
          <p:nvSpPr>
            <p:cNvPr id="76" name="Freeform 75">
              <a:extLst>
                <a:ext uri="{FF2B5EF4-FFF2-40B4-BE49-F238E27FC236}">
                  <a16:creationId xmlns:a16="http://schemas.microsoft.com/office/drawing/2014/main" id="{4A6833C7-680E-2845-9CCB-94141D13D7A3}"/>
                </a:ext>
              </a:extLst>
            </p:cNvPr>
            <p:cNvSpPr/>
            <p:nvPr/>
          </p:nvSpPr>
          <p:spPr>
            <a:xfrm>
              <a:off x="10400165" y="1008747"/>
              <a:ext cx="444758" cy="512078"/>
            </a:xfrm>
            <a:custGeom>
              <a:avLst/>
              <a:gdLst>
                <a:gd name="connsiteX0" fmla="*/ 559238 w 559237"/>
                <a:gd name="connsiteY0" fmla="*/ 482988 h 643884"/>
                <a:gd name="connsiteX1" fmla="*/ 559238 w 559237"/>
                <a:gd name="connsiteY1" fmla="*/ 160897 h 643884"/>
                <a:gd name="connsiteX2" fmla="*/ 279022 w 559237"/>
                <a:gd name="connsiteY2" fmla="*/ 0 h 643884"/>
                <a:gd name="connsiteX3" fmla="*/ 0 w 559237"/>
                <a:gd name="connsiteY3" fmla="*/ 160897 h 643884"/>
                <a:gd name="connsiteX4" fmla="*/ 0 w 559237"/>
                <a:gd name="connsiteY4" fmla="*/ 482988 h 643884"/>
                <a:gd name="connsiteX5" fmla="*/ 279022 w 559237"/>
                <a:gd name="connsiteY5" fmla="*/ 643884 h 643884"/>
                <a:gd name="connsiteX6" fmla="*/ 12235 w 559237"/>
                <a:gd name="connsiteY6" fmla="*/ 167452 h 643884"/>
                <a:gd name="connsiteX7" fmla="*/ 280812 w 559237"/>
                <a:gd name="connsiteY7" fmla="*/ 13110 h 643884"/>
                <a:gd name="connsiteX8" fmla="*/ 549390 w 559237"/>
                <a:gd name="connsiteY8" fmla="*/ 167452 h 643884"/>
                <a:gd name="connsiteX9" fmla="*/ 549390 w 559237"/>
                <a:gd name="connsiteY9" fmla="*/ 476433 h 643884"/>
                <a:gd name="connsiteX10" fmla="*/ 280812 w 559237"/>
                <a:gd name="connsiteY10" fmla="*/ 630774 h 643884"/>
                <a:gd name="connsiteX11" fmla="*/ 12235 w 559237"/>
                <a:gd name="connsiteY11" fmla="*/ 476433 h 643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9237" h="643884">
                  <a:moveTo>
                    <a:pt x="559238" y="482988"/>
                  </a:moveTo>
                  <a:lnTo>
                    <a:pt x="559238" y="160897"/>
                  </a:lnTo>
                  <a:lnTo>
                    <a:pt x="279022" y="0"/>
                  </a:lnTo>
                  <a:lnTo>
                    <a:pt x="0" y="160897"/>
                  </a:lnTo>
                  <a:lnTo>
                    <a:pt x="0" y="482988"/>
                  </a:lnTo>
                  <a:lnTo>
                    <a:pt x="279022" y="643884"/>
                  </a:lnTo>
                  <a:close/>
                  <a:moveTo>
                    <a:pt x="12235" y="167452"/>
                  </a:moveTo>
                  <a:lnTo>
                    <a:pt x="280812" y="13110"/>
                  </a:lnTo>
                  <a:lnTo>
                    <a:pt x="549390" y="167452"/>
                  </a:lnTo>
                  <a:lnTo>
                    <a:pt x="549390" y="476433"/>
                  </a:lnTo>
                  <a:lnTo>
                    <a:pt x="280812" y="630774"/>
                  </a:lnTo>
                  <a:lnTo>
                    <a:pt x="12235" y="476433"/>
                  </a:lnTo>
                  <a:close/>
                </a:path>
              </a:pathLst>
            </a:custGeom>
            <a:solidFill>
              <a:schemeClr val="accent6">
                <a:lumMod val="90000"/>
              </a:schemeClr>
            </a:solidFill>
            <a:ln w="29774" cap="flat">
              <a:noFill/>
              <a:prstDash val="solid"/>
              <a:miter/>
            </a:ln>
          </p:spPr>
          <p:txBody>
            <a:bodyPr rtlCol="0" anchor="ctr"/>
            <a:lstStyle/>
            <a:p>
              <a:endParaRPr lang="en-US"/>
            </a:p>
          </p:txBody>
        </p:sp>
        <p:sp>
          <p:nvSpPr>
            <p:cNvPr id="77" name="Freeform 76">
              <a:extLst>
                <a:ext uri="{FF2B5EF4-FFF2-40B4-BE49-F238E27FC236}">
                  <a16:creationId xmlns:a16="http://schemas.microsoft.com/office/drawing/2014/main" id="{C7209EF0-A3B8-A547-B663-6D572F3CB062}"/>
                </a:ext>
              </a:extLst>
            </p:cNvPr>
            <p:cNvSpPr/>
            <p:nvPr/>
          </p:nvSpPr>
          <p:spPr>
            <a:xfrm>
              <a:off x="6626180" y="1155552"/>
              <a:ext cx="678833" cy="782944"/>
            </a:xfrm>
            <a:custGeom>
              <a:avLst/>
              <a:gdLst>
                <a:gd name="connsiteX0" fmla="*/ 0 w 786633"/>
                <a:gd name="connsiteY0" fmla="*/ 227043 h 907277"/>
                <a:gd name="connsiteX1" fmla="*/ 0 w 786633"/>
                <a:gd name="connsiteY1" fmla="*/ 680533 h 907277"/>
                <a:gd name="connsiteX2" fmla="*/ 393317 w 786633"/>
                <a:gd name="connsiteY2" fmla="*/ 907278 h 907277"/>
                <a:gd name="connsiteX3" fmla="*/ 786633 w 786633"/>
                <a:gd name="connsiteY3" fmla="*/ 680533 h 907277"/>
                <a:gd name="connsiteX4" fmla="*/ 786633 w 786633"/>
                <a:gd name="connsiteY4" fmla="*/ 227043 h 907277"/>
                <a:gd name="connsiteX5" fmla="*/ 393615 w 786633"/>
                <a:gd name="connsiteY5" fmla="*/ 0 h 907277"/>
                <a:gd name="connsiteX6" fmla="*/ 775890 w 786633"/>
                <a:gd name="connsiteY6" fmla="*/ 673978 h 907277"/>
                <a:gd name="connsiteX7" fmla="*/ 393914 w 786633"/>
                <a:gd name="connsiteY7" fmla="*/ 894168 h 907277"/>
                <a:gd name="connsiteX8" fmla="*/ 11638 w 786633"/>
                <a:gd name="connsiteY8" fmla="*/ 673978 h 907277"/>
                <a:gd name="connsiteX9" fmla="*/ 11638 w 786633"/>
                <a:gd name="connsiteY9" fmla="*/ 233300 h 907277"/>
                <a:gd name="connsiteX10" fmla="*/ 393615 w 786633"/>
                <a:gd name="connsiteY10" fmla="*/ 13110 h 907277"/>
                <a:gd name="connsiteX11" fmla="*/ 775890 w 786633"/>
                <a:gd name="connsiteY11" fmla="*/ 233300 h 907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6633" h="907277">
                  <a:moveTo>
                    <a:pt x="0" y="227043"/>
                  </a:moveTo>
                  <a:lnTo>
                    <a:pt x="0" y="680533"/>
                  </a:lnTo>
                  <a:lnTo>
                    <a:pt x="393317" y="907278"/>
                  </a:lnTo>
                  <a:lnTo>
                    <a:pt x="786633" y="680533"/>
                  </a:lnTo>
                  <a:lnTo>
                    <a:pt x="786633" y="227043"/>
                  </a:lnTo>
                  <a:lnTo>
                    <a:pt x="393615" y="0"/>
                  </a:lnTo>
                  <a:close/>
                  <a:moveTo>
                    <a:pt x="775890" y="673978"/>
                  </a:moveTo>
                  <a:lnTo>
                    <a:pt x="393914" y="894168"/>
                  </a:lnTo>
                  <a:lnTo>
                    <a:pt x="11638" y="673978"/>
                  </a:lnTo>
                  <a:lnTo>
                    <a:pt x="11638" y="233300"/>
                  </a:lnTo>
                  <a:lnTo>
                    <a:pt x="393615" y="13110"/>
                  </a:lnTo>
                  <a:lnTo>
                    <a:pt x="775890" y="233300"/>
                  </a:lnTo>
                  <a:close/>
                </a:path>
              </a:pathLst>
            </a:custGeom>
            <a:solidFill>
              <a:schemeClr val="accent6">
                <a:lumMod val="90000"/>
              </a:schemeClr>
            </a:solidFill>
            <a:ln w="29774" cap="flat">
              <a:noFill/>
              <a:prstDash val="solid"/>
              <a:miter/>
            </a:ln>
          </p:spPr>
          <p:txBody>
            <a:bodyPr rtlCol="0" anchor="ctr"/>
            <a:lstStyle/>
            <a:p>
              <a:endParaRPr lang="en-US"/>
            </a:p>
          </p:txBody>
        </p:sp>
        <p:sp>
          <p:nvSpPr>
            <p:cNvPr id="78" name="Freeform 77">
              <a:extLst>
                <a:ext uri="{FF2B5EF4-FFF2-40B4-BE49-F238E27FC236}">
                  <a16:creationId xmlns:a16="http://schemas.microsoft.com/office/drawing/2014/main" id="{FF5B931B-7894-9C4C-8FE4-4B5CF13714B6}"/>
                </a:ext>
              </a:extLst>
            </p:cNvPr>
            <p:cNvSpPr/>
            <p:nvPr userDrawn="1"/>
          </p:nvSpPr>
          <p:spPr>
            <a:xfrm>
              <a:off x="11020746" y="1184031"/>
              <a:ext cx="196775" cy="224957"/>
            </a:xfrm>
            <a:custGeom>
              <a:avLst/>
              <a:gdLst>
                <a:gd name="connsiteX0" fmla="*/ 119368 w 238735"/>
                <a:gd name="connsiteY0" fmla="*/ 0 h 272927"/>
                <a:gd name="connsiteX1" fmla="*/ 0 w 238735"/>
                <a:gd name="connsiteY1" fmla="*/ 68232 h 272927"/>
                <a:gd name="connsiteX2" fmla="*/ 0 w 238735"/>
                <a:gd name="connsiteY2" fmla="*/ 204696 h 272927"/>
                <a:gd name="connsiteX3" fmla="*/ 119368 w 238735"/>
                <a:gd name="connsiteY3" fmla="*/ 272928 h 272927"/>
                <a:gd name="connsiteX4" fmla="*/ 238735 w 238735"/>
                <a:gd name="connsiteY4" fmla="*/ 204696 h 272927"/>
                <a:gd name="connsiteX5" fmla="*/ 238735 w 238735"/>
                <a:gd name="connsiteY5" fmla="*/ 68232 h 272927"/>
                <a:gd name="connsiteX6" fmla="*/ 226500 w 238735"/>
                <a:gd name="connsiteY6" fmla="*/ 198141 h 272927"/>
                <a:gd name="connsiteX7" fmla="*/ 119368 w 238735"/>
                <a:gd name="connsiteY7" fmla="*/ 259818 h 272927"/>
                <a:gd name="connsiteX8" fmla="*/ 12235 w 238735"/>
                <a:gd name="connsiteY8" fmla="*/ 197247 h 272927"/>
                <a:gd name="connsiteX9" fmla="*/ 12235 w 238735"/>
                <a:gd name="connsiteY9" fmla="*/ 73893 h 272927"/>
                <a:gd name="connsiteX10" fmla="*/ 119368 w 238735"/>
                <a:gd name="connsiteY10" fmla="*/ 12216 h 272927"/>
                <a:gd name="connsiteX11" fmla="*/ 226500 w 238735"/>
                <a:gd name="connsiteY11" fmla="*/ 73893 h 272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735" h="272927">
                  <a:moveTo>
                    <a:pt x="119368" y="0"/>
                  </a:moveTo>
                  <a:lnTo>
                    <a:pt x="0" y="68232"/>
                  </a:lnTo>
                  <a:lnTo>
                    <a:pt x="0" y="204696"/>
                  </a:lnTo>
                  <a:lnTo>
                    <a:pt x="119368" y="272928"/>
                  </a:lnTo>
                  <a:lnTo>
                    <a:pt x="238735" y="204696"/>
                  </a:lnTo>
                  <a:lnTo>
                    <a:pt x="238735" y="68232"/>
                  </a:lnTo>
                  <a:close/>
                  <a:moveTo>
                    <a:pt x="226500" y="198141"/>
                  </a:moveTo>
                  <a:lnTo>
                    <a:pt x="119368" y="259818"/>
                  </a:lnTo>
                  <a:lnTo>
                    <a:pt x="12235" y="197247"/>
                  </a:lnTo>
                  <a:lnTo>
                    <a:pt x="12235" y="73893"/>
                  </a:lnTo>
                  <a:lnTo>
                    <a:pt x="119368" y="12216"/>
                  </a:lnTo>
                  <a:lnTo>
                    <a:pt x="226500" y="73893"/>
                  </a:lnTo>
                  <a:close/>
                </a:path>
              </a:pathLst>
            </a:custGeom>
            <a:solidFill>
              <a:schemeClr val="accent6">
                <a:lumMod val="90000"/>
              </a:schemeClr>
            </a:solidFill>
            <a:ln w="29774" cap="flat">
              <a:noFill/>
              <a:prstDash val="solid"/>
              <a:miter/>
            </a:ln>
          </p:spPr>
          <p:txBody>
            <a:bodyPr rtlCol="0" anchor="ctr"/>
            <a:lstStyle/>
            <a:p>
              <a:endParaRPr lang="en-US"/>
            </a:p>
          </p:txBody>
        </p:sp>
        <p:sp>
          <p:nvSpPr>
            <p:cNvPr id="79" name="Freeform 78">
              <a:extLst>
                <a:ext uri="{FF2B5EF4-FFF2-40B4-BE49-F238E27FC236}">
                  <a16:creationId xmlns:a16="http://schemas.microsoft.com/office/drawing/2014/main" id="{7BDF227E-7945-EA43-A898-045672C41614}"/>
                </a:ext>
              </a:extLst>
            </p:cNvPr>
            <p:cNvSpPr/>
            <p:nvPr userDrawn="1"/>
          </p:nvSpPr>
          <p:spPr>
            <a:xfrm>
              <a:off x="7769173" y="120021"/>
              <a:ext cx="507680" cy="588248"/>
            </a:xfrm>
            <a:custGeom>
              <a:avLst/>
              <a:gdLst>
                <a:gd name="connsiteX0" fmla="*/ 0 w 717698"/>
                <a:gd name="connsiteY0" fmla="*/ 208570 h 831596"/>
                <a:gd name="connsiteX1" fmla="*/ 0 w 717698"/>
                <a:gd name="connsiteY1" fmla="*/ 623027 h 831596"/>
                <a:gd name="connsiteX2" fmla="*/ 358103 w 717698"/>
                <a:gd name="connsiteY2" fmla="*/ 831596 h 831596"/>
                <a:gd name="connsiteX3" fmla="*/ 717699 w 717698"/>
                <a:gd name="connsiteY3" fmla="*/ 623027 h 831596"/>
                <a:gd name="connsiteX4" fmla="*/ 717699 w 717698"/>
                <a:gd name="connsiteY4" fmla="*/ 208570 h 831596"/>
                <a:gd name="connsiteX5" fmla="*/ 358103 w 717698"/>
                <a:gd name="connsiteY5" fmla="*/ 0 h 831596"/>
                <a:gd name="connsiteX6" fmla="*/ 710835 w 717698"/>
                <a:gd name="connsiteY6" fmla="*/ 619452 h 831596"/>
                <a:gd name="connsiteX7" fmla="*/ 359297 w 717698"/>
                <a:gd name="connsiteY7" fmla="*/ 822062 h 831596"/>
                <a:gd name="connsiteX8" fmla="*/ 7759 w 717698"/>
                <a:gd name="connsiteY8" fmla="*/ 619452 h 831596"/>
                <a:gd name="connsiteX9" fmla="*/ 7759 w 717698"/>
                <a:gd name="connsiteY9" fmla="*/ 213039 h 831596"/>
                <a:gd name="connsiteX10" fmla="*/ 359297 w 717698"/>
                <a:gd name="connsiteY10" fmla="*/ 10428 h 831596"/>
                <a:gd name="connsiteX11" fmla="*/ 710835 w 717698"/>
                <a:gd name="connsiteY11" fmla="*/ 213039 h 831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17698" h="831596">
                  <a:moveTo>
                    <a:pt x="0" y="208570"/>
                  </a:moveTo>
                  <a:lnTo>
                    <a:pt x="0" y="623027"/>
                  </a:lnTo>
                  <a:lnTo>
                    <a:pt x="358103" y="831596"/>
                  </a:lnTo>
                  <a:lnTo>
                    <a:pt x="717699" y="623027"/>
                  </a:lnTo>
                  <a:lnTo>
                    <a:pt x="717699" y="208570"/>
                  </a:lnTo>
                  <a:lnTo>
                    <a:pt x="358103" y="0"/>
                  </a:lnTo>
                  <a:close/>
                  <a:moveTo>
                    <a:pt x="710835" y="619452"/>
                  </a:moveTo>
                  <a:lnTo>
                    <a:pt x="359297" y="822062"/>
                  </a:lnTo>
                  <a:lnTo>
                    <a:pt x="7759" y="619452"/>
                  </a:lnTo>
                  <a:lnTo>
                    <a:pt x="7759" y="213039"/>
                  </a:lnTo>
                  <a:lnTo>
                    <a:pt x="359297" y="10428"/>
                  </a:lnTo>
                  <a:lnTo>
                    <a:pt x="710835" y="213039"/>
                  </a:lnTo>
                  <a:close/>
                </a:path>
              </a:pathLst>
            </a:custGeom>
            <a:solidFill>
              <a:schemeClr val="accent6">
                <a:lumMod val="90000"/>
              </a:schemeClr>
            </a:solidFill>
            <a:ln w="29774" cap="flat">
              <a:noFill/>
              <a:prstDash val="solid"/>
              <a:miter/>
            </a:ln>
          </p:spPr>
          <p:txBody>
            <a:bodyPr rtlCol="0" anchor="ctr"/>
            <a:lstStyle/>
            <a:p>
              <a:endParaRPr lang="en-US"/>
            </a:p>
          </p:txBody>
        </p:sp>
        <p:sp>
          <p:nvSpPr>
            <p:cNvPr id="80" name="Freeform 79">
              <a:extLst>
                <a:ext uri="{FF2B5EF4-FFF2-40B4-BE49-F238E27FC236}">
                  <a16:creationId xmlns:a16="http://schemas.microsoft.com/office/drawing/2014/main" id="{A6CDDB8A-2B44-7548-8017-FBF58698B072}"/>
                </a:ext>
              </a:extLst>
            </p:cNvPr>
            <p:cNvSpPr/>
            <p:nvPr userDrawn="1"/>
          </p:nvSpPr>
          <p:spPr>
            <a:xfrm>
              <a:off x="5655016" y="215204"/>
              <a:ext cx="305378" cy="352011"/>
            </a:xfrm>
            <a:custGeom>
              <a:avLst/>
              <a:gdLst>
                <a:gd name="connsiteX0" fmla="*/ 0 w 600718"/>
                <a:gd name="connsiteY0" fmla="*/ 173113 h 692451"/>
                <a:gd name="connsiteX1" fmla="*/ 0 w 600718"/>
                <a:gd name="connsiteY1" fmla="*/ 519339 h 692451"/>
                <a:gd name="connsiteX2" fmla="*/ 300210 w 600718"/>
                <a:gd name="connsiteY2" fmla="*/ 692451 h 692451"/>
                <a:gd name="connsiteX3" fmla="*/ 600718 w 600718"/>
                <a:gd name="connsiteY3" fmla="*/ 519339 h 692451"/>
                <a:gd name="connsiteX4" fmla="*/ 600718 w 600718"/>
                <a:gd name="connsiteY4" fmla="*/ 173113 h 692451"/>
                <a:gd name="connsiteX5" fmla="*/ 300210 w 600718"/>
                <a:gd name="connsiteY5" fmla="*/ 0 h 692451"/>
                <a:gd name="connsiteX6" fmla="*/ 592661 w 600718"/>
                <a:gd name="connsiteY6" fmla="*/ 514869 h 692451"/>
                <a:gd name="connsiteX7" fmla="*/ 300210 w 600718"/>
                <a:gd name="connsiteY7" fmla="*/ 683215 h 692451"/>
                <a:gd name="connsiteX8" fmla="*/ 8057 w 600718"/>
                <a:gd name="connsiteY8" fmla="*/ 514869 h 692451"/>
                <a:gd name="connsiteX9" fmla="*/ 8057 w 600718"/>
                <a:gd name="connsiteY9" fmla="*/ 177582 h 692451"/>
                <a:gd name="connsiteX10" fmla="*/ 300210 w 600718"/>
                <a:gd name="connsiteY10" fmla="*/ 9237 h 692451"/>
                <a:gd name="connsiteX11" fmla="*/ 592661 w 600718"/>
                <a:gd name="connsiteY11" fmla="*/ 177582 h 692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0718" h="692451">
                  <a:moveTo>
                    <a:pt x="0" y="173113"/>
                  </a:moveTo>
                  <a:lnTo>
                    <a:pt x="0" y="519339"/>
                  </a:lnTo>
                  <a:lnTo>
                    <a:pt x="300210" y="692451"/>
                  </a:lnTo>
                  <a:lnTo>
                    <a:pt x="600718" y="519339"/>
                  </a:lnTo>
                  <a:lnTo>
                    <a:pt x="600718" y="173113"/>
                  </a:lnTo>
                  <a:lnTo>
                    <a:pt x="300210" y="0"/>
                  </a:lnTo>
                  <a:close/>
                  <a:moveTo>
                    <a:pt x="592661" y="514869"/>
                  </a:moveTo>
                  <a:lnTo>
                    <a:pt x="300210" y="683215"/>
                  </a:lnTo>
                  <a:lnTo>
                    <a:pt x="8057" y="514869"/>
                  </a:lnTo>
                  <a:lnTo>
                    <a:pt x="8057" y="177582"/>
                  </a:lnTo>
                  <a:lnTo>
                    <a:pt x="300210" y="9237"/>
                  </a:lnTo>
                  <a:lnTo>
                    <a:pt x="592661" y="177582"/>
                  </a:lnTo>
                  <a:close/>
                </a:path>
              </a:pathLst>
            </a:custGeom>
            <a:solidFill>
              <a:schemeClr val="accent6">
                <a:lumMod val="90000"/>
              </a:schemeClr>
            </a:solidFill>
            <a:ln w="29774" cap="flat">
              <a:noFill/>
              <a:prstDash val="solid"/>
              <a:miter/>
            </a:ln>
          </p:spPr>
          <p:txBody>
            <a:bodyPr rtlCol="0" anchor="ctr"/>
            <a:lstStyle/>
            <a:p>
              <a:endParaRPr lang="en-US"/>
            </a:p>
          </p:txBody>
        </p:sp>
        <p:sp>
          <p:nvSpPr>
            <p:cNvPr id="81" name="Freeform 80">
              <a:extLst>
                <a:ext uri="{FF2B5EF4-FFF2-40B4-BE49-F238E27FC236}">
                  <a16:creationId xmlns:a16="http://schemas.microsoft.com/office/drawing/2014/main" id="{6B7C415E-8678-C84C-B564-09B8DDA7DA72}"/>
                </a:ext>
              </a:extLst>
            </p:cNvPr>
            <p:cNvSpPr/>
            <p:nvPr userDrawn="1"/>
          </p:nvSpPr>
          <p:spPr>
            <a:xfrm>
              <a:off x="6193765" y="606829"/>
              <a:ext cx="444133" cy="512249"/>
            </a:xfrm>
            <a:custGeom>
              <a:avLst/>
              <a:gdLst>
                <a:gd name="connsiteX0" fmla="*/ 0 w 786633"/>
                <a:gd name="connsiteY0" fmla="*/ 227043 h 907277"/>
                <a:gd name="connsiteX1" fmla="*/ 0 w 786633"/>
                <a:gd name="connsiteY1" fmla="*/ 680533 h 907277"/>
                <a:gd name="connsiteX2" fmla="*/ 393317 w 786633"/>
                <a:gd name="connsiteY2" fmla="*/ 907278 h 907277"/>
                <a:gd name="connsiteX3" fmla="*/ 786633 w 786633"/>
                <a:gd name="connsiteY3" fmla="*/ 680533 h 907277"/>
                <a:gd name="connsiteX4" fmla="*/ 786633 w 786633"/>
                <a:gd name="connsiteY4" fmla="*/ 227043 h 907277"/>
                <a:gd name="connsiteX5" fmla="*/ 393615 w 786633"/>
                <a:gd name="connsiteY5" fmla="*/ 0 h 907277"/>
                <a:gd name="connsiteX6" fmla="*/ 775890 w 786633"/>
                <a:gd name="connsiteY6" fmla="*/ 673978 h 907277"/>
                <a:gd name="connsiteX7" fmla="*/ 393914 w 786633"/>
                <a:gd name="connsiteY7" fmla="*/ 894168 h 907277"/>
                <a:gd name="connsiteX8" fmla="*/ 11638 w 786633"/>
                <a:gd name="connsiteY8" fmla="*/ 673978 h 907277"/>
                <a:gd name="connsiteX9" fmla="*/ 11638 w 786633"/>
                <a:gd name="connsiteY9" fmla="*/ 233300 h 907277"/>
                <a:gd name="connsiteX10" fmla="*/ 393615 w 786633"/>
                <a:gd name="connsiteY10" fmla="*/ 13110 h 907277"/>
                <a:gd name="connsiteX11" fmla="*/ 775890 w 786633"/>
                <a:gd name="connsiteY11" fmla="*/ 233300 h 907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6633" h="907277">
                  <a:moveTo>
                    <a:pt x="0" y="227043"/>
                  </a:moveTo>
                  <a:lnTo>
                    <a:pt x="0" y="680533"/>
                  </a:lnTo>
                  <a:lnTo>
                    <a:pt x="393317" y="907278"/>
                  </a:lnTo>
                  <a:lnTo>
                    <a:pt x="786633" y="680533"/>
                  </a:lnTo>
                  <a:lnTo>
                    <a:pt x="786633" y="227043"/>
                  </a:lnTo>
                  <a:lnTo>
                    <a:pt x="393615" y="0"/>
                  </a:lnTo>
                  <a:close/>
                  <a:moveTo>
                    <a:pt x="775890" y="673978"/>
                  </a:moveTo>
                  <a:lnTo>
                    <a:pt x="393914" y="894168"/>
                  </a:lnTo>
                  <a:lnTo>
                    <a:pt x="11638" y="673978"/>
                  </a:lnTo>
                  <a:lnTo>
                    <a:pt x="11638" y="233300"/>
                  </a:lnTo>
                  <a:lnTo>
                    <a:pt x="393615" y="13110"/>
                  </a:lnTo>
                  <a:lnTo>
                    <a:pt x="775890" y="233300"/>
                  </a:lnTo>
                  <a:close/>
                </a:path>
              </a:pathLst>
            </a:custGeom>
            <a:solidFill>
              <a:schemeClr val="accent6">
                <a:lumMod val="90000"/>
              </a:schemeClr>
            </a:solidFill>
            <a:ln w="29774" cap="flat">
              <a:noFill/>
              <a:prstDash val="solid"/>
              <a:miter/>
            </a:ln>
          </p:spPr>
          <p:txBody>
            <a:bodyPr rtlCol="0" anchor="ctr"/>
            <a:lstStyle/>
            <a:p>
              <a:endParaRPr lang="en-US"/>
            </a:p>
          </p:txBody>
        </p:sp>
      </p:grpSp>
      <p:sp>
        <p:nvSpPr>
          <p:cNvPr id="40" name="Rectangle 39">
            <a:extLst>
              <a:ext uri="{FF2B5EF4-FFF2-40B4-BE49-F238E27FC236}">
                <a16:creationId xmlns:a16="http://schemas.microsoft.com/office/drawing/2014/main" id="{5EDC3BF5-0892-5642-BEAD-1BEFDFDD2FE3}"/>
              </a:ext>
            </a:extLst>
          </p:cNvPr>
          <p:cNvSpPr/>
          <p:nvPr userDrawn="1"/>
        </p:nvSpPr>
        <p:spPr>
          <a:xfrm>
            <a:off x="0" y="3266"/>
            <a:ext cx="669446" cy="6857992"/>
          </a:xfrm>
          <a:prstGeom prst="rect">
            <a:avLst/>
          </a:prstGeom>
          <a:solidFill>
            <a:schemeClr val="tx1">
              <a:lumMod val="75000"/>
              <a:lumOff val="2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 name="Graphic 40">
            <a:extLst>
              <a:ext uri="{FF2B5EF4-FFF2-40B4-BE49-F238E27FC236}">
                <a16:creationId xmlns:a16="http://schemas.microsoft.com/office/drawing/2014/main" id="{BA083D6E-45AC-654A-8321-CE904F82A81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20782" y="324948"/>
            <a:ext cx="427883" cy="522968"/>
          </a:xfrm>
          <a:prstGeom prst="rect">
            <a:avLst/>
          </a:prstGeom>
        </p:spPr>
      </p:pic>
      <p:sp>
        <p:nvSpPr>
          <p:cNvPr id="42" name="Text Placeholder 3">
            <a:extLst>
              <a:ext uri="{FF2B5EF4-FFF2-40B4-BE49-F238E27FC236}">
                <a16:creationId xmlns:a16="http://schemas.microsoft.com/office/drawing/2014/main" id="{9D95F266-FDBF-604D-BA1E-1A59E3849BE6}"/>
              </a:ext>
            </a:extLst>
          </p:cNvPr>
          <p:cNvSpPr txBox="1">
            <a:spLocks/>
          </p:cNvSpPr>
          <p:nvPr userDrawn="1"/>
        </p:nvSpPr>
        <p:spPr>
          <a:xfrm>
            <a:off x="161828" y="6501274"/>
            <a:ext cx="345787" cy="210676"/>
          </a:xfrm>
          <a:prstGeom prst="rect">
            <a:avLst/>
          </a:prstGeom>
        </p:spPr>
        <p:txBody>
          <a:bodyPr lIns="0" tIns="0" rIns="0" bIns="0"/>
          <a:lstStyle>
            <a:lvl1pPr marL="0" indent="0" algn="l" defTabSz="914377" rtl="0" eaLnBrk="1" latinLnBrk="0" hangingPunct="1">
              <a:lnSpc>
                <a:spcPct val="100000"/>
              </a:lnSpc>
              <a:spcBef>
                <a:spcPts val="0"/>
              </a:spcBef>
              <a:spcAft>
                <a:spcPts val="1200"/>
              </a:spcAft>
              <a:buFont typeface="Arial"/>
              <a:buNone/>
              <a:defRPr sz="800" kern="1200">
                <a:solidFill>
                  <a:schemeClr val="tx2"/>
                </a:solidFill>
                <a:latin typeface="Arial" charset="0"/>
                <a:ea typeface="Arial" charset="0"/>
                <a:cs typeface="Arial" charset="0"/>
              </a:defRPr>
            </a:lvl1pPr>
            <a:lvl2pPr marL="0" indent="0" algn="l" defTabSz="914377" rtl="0" eaLnBrk="1" latinLnBrk="0" hangingPunct="1">
              <a:lnSpc>
                <a:spcPts val="2160"/>
              </a:lnSpc>
              <a:spcBef>
                <a:spcPts val="0"/>
              </a:spcBef>
              <a:spcAft>
                <a:spcPts val="600"/>
              </a:spcAft>
              <a:buFont typeface="Arial"/>
              <a:buNone/>
              <a:defRPr sz="900" kern="1200">
                <a:solidFill>
                  <a:schemeClr val="bg1"/>
                </a:solidFill>
                <a:latin typeface="Arial" charset="0"/>
                <a:ea typeface="Arial" charset="0"/>
                <a:cs typeface="Arial" charset="0"/>
              </a:defRPr>
            </a:lvl2pPr>
            <a:lvl3pPr marL="0" indent="0" algn="l" defTabSz="914377" rtl="0" eaLnBrk="1" latinLnBrk="0" hangingPunct="1">
              <a:lnSpc>
                <a:spcPts val="2160"/>
              </a:lnSpc>
              <a:spcBef>
                <a:spcPts val="0"/>
              </a:spcBef>
              <a:spcAft>
                <a:spcPts val="600"/>
              </a:spcAft>
              <a:buFont typeface="Arial"/>
              <a:buNone/>
              <a:defRPr sz="900" kern="1200">
                <a:solidFill>
                  <a:schemeClr val="bg1"/>
                </a:solidFill>
                <a:latin typeface="Arial" charset="0"/>
                <a:ea typeface="Arial" charset="0"/>
                <a:cs typeface="Arial" charset="0"/>
              </a:defRPr>
            </a:lvl3pPr>
            <a:lvl4pPr marL="0" indent="0" algn="l" defTabSz="914377" rtl="0" eaLnBrk="1" latinLnBrk="0" hangingPunct="1">
              <a:lnSpc>
                <a:spcPts val="2160"/>
              </a:lnSpc>
              <a:spcBef>
                <a:spcPts val="0"/>
              </a:spcBef>
              <a:spcAft>
                <a:spcPts val="600"/>
              </a:spcAft>
              <a:buFont typeface="Arial"/>
              <a:buNone/>
              <a:defRPr sz="900" kern="1200">
                <a:solidFill>
                  <a:schemeClr val="bg1"/>
                </a:solidFill>
                <a:latin typeface="Arial" charset="0"/>
                <a:ea typeface="Arial" charset="0"/>
                <a:cs typeface="Arial" charset="0"/>
              </a:defRPr>
            </a:lvl4pPr>
            <a:lvl5pPr marL="0" indent="0" algn="l" defTabSz="914377" rtl="0" eaLnBrk="1" latinLnBrk="0" hangingPunct="1">
              <a:lnSpc>
                <a:spcPts val="2160"/>
              </a:lnSpc>
              <a:spcBef>
                <a:spcPts val="0"/>
              </a:spcBef>
              <a:spcAft>
                <a:spcPts val="600"/>
              </a:spcAft>
              <a:buFont typeface="Arial"/>
              <a:buNone/>
              <a:defRPr sz="900" kern="1200">
                <a:solidFill>
                  <a:schemeClr val="bg1"/>
                </a:solidFill>
                <a:latin typeface="Arial" charset="0"/>
                <a:ea typeface="Arial" charset="0"/>
                <a:cs typeface="Arial" charset="0"/>
              </a:defRPr>
            </a:lvl5pPr>
            <a:lvl6pPr marL="2514537"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ctr"/>
            <a:fld id="{F3A90C8E-65F6-7645-B18C-F0D6502BD2C4}" type="datetime4">
              <a:rPr lang="en-GB" sz="600" b="0" i="0" smtClean="0">
                <a:solidFill>
                  <a:schemeClr val="bg1">
                    <a:lumMod val="65000"/>
                  </a:schemeClr>
                </a:solidFill>
                <a:latin typeface="Effra Light" panose="020B0403020203020204" pitchFamily="34" charset="0"/>
                <a:cs typeface="Effra Light" panose="020B0403020203020204" pitchFamily="34" charset="0"/>
              </a:rPr>
              <a:pPr algn="ctr"/>
              <a:t>16 March 2023</a:t>
            </a:fld>
            <a:endParaRPr lang="en-US" sz="700" b="0" i="0">
              <a:solidFill>
                <a:schemeClr val="bg1">
                  <a:lumMod val="65000"/>
                </a:schemeClr>
              </a:solidFill>
              <a:latin typeface="Effra Light" panose="020B0403020203020204" pitchFamily="34" charset="0"/>
              <a:cs typeface="Effra Light" panose="020B0403020203020204" pitchFamily="34" charset="0"/>
            </a:endParaRPr>
          </a:p>
        </p:txBody>
      </p:sp>
      <p:sp>
        <p:nvSpPr>
          <p:cNvPr id="43" name="Footer Placeholder 20">
            <a:extLst>
              <a:ext uri="{FF2B5EF4-FFF2-40B4-BE49-F238E27FC236}">
                <a16:creationId xmlns:a16="http://schemas.microsoft.com/office/drawing/2014/main" id="{3EB4A22A-5113-7240-8209-35A58C9B5FB6}"/>
              </a:ext>
            </a:extLst>
          </p:cNvPr>
          <p:cNvSpPr>
            <a:spLocks noGrp="1"/>
          </p:cNvSpPr>
          <p:nvPr>
            <p:ph type="ftr" sz="quarter" idx="3"/>
          </p:nvPr>
        </p:nvSpPr>
        <p:spPr>
          <a:xfrm rot="5400000">
            <a:off x="-1413084" y="4369668"/>
            <a:ext cx="3495601" cy="134182"/>
          </a:xfrm>
          <a:prstGeom prst="rect">
            <a:avLst/>
          </a:prstGeom>
        </p:spPr>
        <p:txBody>
          <a:bodyPr vert="horz" lIns="0" tIns="0" rIns="0" bIns="0" rtlCol="0" anchor="ctr"/>
          <a:lstStyle>
            <a:lvl1pPr algn="r">
              <a:defRPr lang="en-US" sz="600" b="0" i="0" kern="1200" spc="200" baseline="0">
                <a:solidFill>
                  <a:schemeClr val="bg1">
                    <a:lumMod val="65000"/>
                  </a:schemeClr>
                </a:solidFill>
                <a:latin typeface="Effra Light" panose="020B0403020203020204" pitchFamily="34" charset="0"/>
                <a:ea typeface="Effra Light" panose="020B0403020203020204" pitchFamily="34" charset="0"/>
                <a:cs typeface="Effra Light" panose="020B0403020203020204" pitchFamily="34" charset="0"/>
              </a:defRPr>
            </a:lvl1pPr>
          </a:lstStyle>
          <a:p>
            <a:r>
              <a:rPr lang="en-GB"/>
              <a:t>Flutter International — Confidential </a:t>
            </a:r>
          </a:p>
        </p:txBody>
      </p:sp>
      <p:cxnSp>
        <p:nvCxnSpPr>
          <p:cNvPr id="44" name="Straight Connector 43">
            <a:extLst>
              <a:ext uri="{FF2B5EF4-FFF2-40B4-BE49-F238E27FC236}">
                <a16:creationId xmlns:a16="http://schemas.microsoft.com/office/drawing/2014/main" id="{082E71F2-7542-3148-8E45-C401CF3580AA}"/>
              </a:ext>
            </a:extLst>
          </p:cNvPr>
          <p:cNvCxnSpPr>
            <a:cxnSpLocks/>
          </p:cNvCxnSpPr>
          <p:nvPr userDrawn="1"/>
        </p:nvCxnSpPr>
        <p:spPr>
          <a:xfrm>
            <a:off x="213613" y="6342916"/>
            <a:ext cx="242221"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733529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10_Section Break Slide_1">
    <p:bg>
      <p:bgPr>
        <a:solidFill>
          <a:schemeClr val="tx1"/>
        </a:solidFill>
        <a:effectLst/>
      </p:bgPr>
    </p:bg>
    <p:spTree>
      <p:nvGrpSpPr>
        <p:cNvPr id="1" name=""/>
        <p:cNvGrpSpPr/>
        <p:nvPr/>
      </p:nvGrpSpPr>
      <p:grpSpPr>
        <a:xfrm>
          <a:off x="0" y="0"/>
          <a:ext cx="0" cy="0"/>
          <a:chOff x="0" y="0"/>
          <a:chExt cx="0" cy="0"/>
        </a:xfrm>
      </p:grpSpPr>
      <p:sp>
        <p:nvSpPr>
          <p:cNvPr id="7" name="Content Placeholder 4">
            <a:extLst>
              <a:ext uri="{FF2B5EF4-FFF2-40B4-BE49-F238E27FC236}">
                <a16:creationId xmlns:a16="http://schemas.microsoft.com/office/drawing/2014/main" id="{A695CB42-8940-8641-9846-ED3C94CF3390}"/>
              </a:ext>
            </a:extLst>
          </p:cNvPr>
          <p:cNvSpPr>
            <a:spLocks noGrp="1"/>
          </p:cNvSpPr>
          <p:nvPr>
            <p:ph sz="quarter" idx="13" hasCustomPrompt="1"/>
          </p:nvPr>
        </p:nvSpPr>
        <p:spPr>
          <a:xfrm>
            <a:off x="1092200" y="3213743"/>
            <a:ext cx="10296526" cy="2983374"/>
          </a:xfrm>
          <a:noFill/>
        </p:spPr>
        <p:txBody>
          <a:bodyPr wrap="square" lIns="0" numCol="1" spcCol="274320" anchor="t"/>
          <a:lstStyle>
            <a:lvl1pPr marL="0" indent="0" algn="l" defTabSz="914377" rtl="0" eaLnBrk="1" latinLnBrk="0" hangingPunct="1">
              <a:lnSpc>
                <a:spcPts val="6200"/>
              </a:lnSpc>
              <a:spcBef>
                <a:spcPts val="0"/>
              </a:spcBef>
              <a:spcAft>
                <a:spcPts val="600"/>
              </a:spcAft>
              <a:buClr>
                <a:schemeClr val="accent1"/>
              </a:buClr>
              <a:buSzPct val="100000"/>
              <a:buFont typeface="+mj-lt"/>
              <a:buNone/>
              <a:defRPr lang="en-US" sz="6000" b="0" i="0" kern="1200" dirty="0" smtClean="0">
                <a:solidFill>
                  <a:schemeClr val="bg1"/>
                </a:solidFill>
                <a:latin typeface="Effra Medium" panose="020B0603020203020204" pitchFamily="34" charset="0"/>
                <a:ea typeface="+mn-ea"/>
                <a:cs typeface="Effra Medium" panose="020B0603020203020204" pitchFamily="34" charset="0"/>
              </a:defRPr>
            </a:lvl1pPr>
            <a:lvl2pPr marL="0" indent="0" algn="l" defTabSz="914377" rtl="0" eaLnBrk="1" latinLnBrk="0" hangingPunct="1">
              <a:lnSpc>
                <a:spcPct val="100000"/>
              </a:lnSpc>
              <a:spcBef>
                <a:spcPts val="0"/>
              </a:spcBef>
              <a:spcAft>
                <a:spcPts val="600"/>
              </a:spcAft>
              <a:buClr>
                <a:schemeClr val="accent1"/>
              </a:buClr>
              <a:buFont typeface="+mj-lt"/>
              <a:buNone/>
              <a:tabLst/>
              <a:defRPr lang="en-US" sz="2800" b="1" kern="1200" dirty="0" smtClean="0">
                <a:solidFill>
                  <a:schemeClr val="bg1"/>
                </a:solidFill>
                <a:latin typeface="Arial" panose="020B0604020202020204" pitchFamily="34" charset="0"/>
                <a:ea typeface="+mn-ea"/>
                <a:cs typeface="Arial" panose="020B0604020202020204" pitchFamily="34" charset="0"/>
              </a:defRPr>
            </a:lvl2pPr>
            <a:lvl3pPr marL="566724" indent="-219069">
              <a:buClr>
                <a:schemeClr val="bg1"/>
              </a:buClr>
              <a:buFont typeface="Arial" panose="020B0604020202020204" pitchFamily="34" charset="0"/>
              <a:buChar char="•"/>
              <a:defRPr sz="1600" baseline="0">
                <a:solidFill>
                  <a:schemeClr val="bg1"/>
                </a:solidFill>
                <a:latin typeface="+mn-lt"/>
              </a:defRPr>
            </a:lvl3pPr>
            <a:lvl4pPr>
              <a:defRPr>
                <a:solidFill>
                  <a:schemeClr val="bg1"/>
                </a:solidFill>
              </a:defRPr>
            </a:lvl4pPr>
            <a:lvl5pPr>
              <a:defRPr baseline="0">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a:t>Section</a:t>
            </a:r>
          </a:p>
        </p:txBody>
      </p:sp>
      <p:sp>
        <p:nvSpPr>
          <p:cNvPr id="12" name="Hexagon 11">
            <a:extLst>
              <a:ext uri="{FF2B5EF4-FFF2-40B4-BE49-F238E27FC236}">
                <a16:creationId xmlns:a16="http://schemas.microsoft.com/office/drawing/2014/main" id="{E1F813FC-D0E6-D147-B4A6-15E39594806B}"/>
              </a:ext>
            </a:extLst>
          </p:cNvPr>
          <p:cNvSpPr/>
          <p:nvPr userDrawn="1"/>
        </p:nvSpPr>
        <p:spPr>
          <a:xfrm rot="5400000">
            <a:off x="976764" y="1007427"/>
            <a:ext cx="1984348" cy="1730429"/>
          </a:xfrm>
          <a:prstGeom prst="hexagon">
            <a:avLst>
              <a:gd name="adj" fmla="val 28644"/>
              <a:gd name="vf" fmla="val 11547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1">
            <a:extLst>
              <a:ext uri="{FF2B5EF4-FFF2-40B4-BE49-F238E27FC236}">
                <a16:creationId xmlns:a16="http://schemas.microsoft.com/office/drawing/2014/main" id="{2B7C365B-7128-2146-8A88-AED78EB34920}"/>
              </a:ext>
            </a:extLst>
          </p:cNvPr>
          <p:cNvSpPr>
            <a:spLocks noGrp="1"/>
          </p:cNvSpPr>
          <p:nvPr>
            <p:ph type="title" hasCustomPrompt="1"/>
          </p:nvPr>
        </p:nvSpPr>
        <p:spPr>
          <a:xfrm>
            <a:off x="1417706" y="977649"/>
            <a:ext cx="1102464" cy="1882579"/>
          </a:xfrm>
        </p:spPr>
        <p:txBody>
          <a:bodyPr lIns="0" tIns="216000" rIns="0" anchor="ctr">
            <a:noAutofit/>
          </a:bodyPr>
          <a:lstStyle>
            <a:lvl1pPr marL="0" algn="ctr" defTabSz="914377" rtl="0" eaLnBrk="1" latinLnBrk="0" hangingPunct="1">
              <a:lnSpc>
                <a:spcPts val="7400"/>
              </a:lnSpc>
              <a:defRPr lang="en-US" sz="7200" b="1" kern="1200" dirty="0">
                <a:solidFill>
                  <a:schemeClr val="bg1"/>
                </a:solidFill>
                <a:latin typeface="Effra" panose="020B0603020203020204" pitchFamily="34" charset="0"/>
                <a:ea typeface="Effra" panose="020B0603020203020204" pitchFamily="34" charset="0"/>
                <a:cs typeface="Effra" panose="020B0603020203020204" pitchFamily="34" charset="0"/>
              </a:defRPr>
            </a:lvl1pPr>
          </a:lstStyle>
          <a:p>
            <a:r>
              <a:rPr lang="en-US"/>
              <a:t>01</a:t>
            </a:r>
          </a:p>
        </p:txBody>
      </p:sp>
      <p:grpSp>
        <p:nvGrpSpPr>
          <p:cNvPr id="62" name="Group 61">
            <a:extLst>
              <a:ext uri="{FF2B5EF4-FFF2-40B4-BE49-F238E27FC236}">
                <a16:creationId xmlns:a16="http://schemas.microsoft.com/office/drawing/2014/main" id="{B3E9BBB3-A933-584C-8F88-9C16B949D832}"/>
              </a:ext>
            </a:extLst>
          </p:cNvPr>
          <p:cNvGrpSpPr/>
          <p:nvPr userDrawn="1"/>
        </p:nvGrpSpPr>
        <p:grpSpPr>
          <a:xfrm flipV="1">
            <a:off x="6096000" y="144870"/>
            <a:ext cx="5942178" cy="2177236"/>
            <a:chOff x="4788551" y="89220"/>
            <a:chExt cx="7394090" cy="2709222"/>
          </a:xfrm>
        </p:grpSpPr>
        <p:sp>
          <p:nvSpPr>
            <p:cNvPr id="63" name="Freeform 62">
              <a:extLst>
                <a:ext uri="{FF2B5EF4-FFF2-40B4-BE49-F238E27FC236}">
                  <a16:creationId xmlns:a16="http://schemas.microsoft.com/office/drawing/2014/main" id="{4AD51D78-DDF6-9647-B432-12E9EE375602}"/>
                </a:ext>
              </a:extLst>
            </p:cNvPr>
            <p:cNvSpPr/>
            <p:nvPr/>
          </p:nvSpPr>
          <p:spPr>
            <a:xfrm>
              <a:off x="7098502" y="497095"/>
              <a:ext cx="298419" cy="341458"/>
            </a:xfrm>
            <a:custGeom>
              <a:avLst/>
              <a:gdLst>
                <a:gd name="connsiteX0" fmla="*/ 0 w 298419"/>
                <a:gd name="connsiteY0" fmla="*/ 85514 h 341458"/>
                <a:gd name="connsiteX1" fmla="*/ 0 w 298419"/>
                <a:gd name="connsiteY1" fmla="*/ 255945 h 341458"/>
                <a:gd name="connsiteX2" fmla="*/ 149210 w 298419"/>
                <a:gd name="connsiteY2" fmla="*/ 341458 h 341458"/>
                <a:gd name="connsiteX3" fmla="*/ 298419 w 298419"/>
                <a:gd name="connsiteY3" fmla="*/ 255945 h 341458"/>
                <a:gd name="connsiteX4" fmla="*/ 298419 w 298419"/>
                <a:gd name="connsiteY4" fmla="*/ 85514 h 341458"/>
                <a:gd name="connsiteX5" fmla="*/ 149210 w 298419"/>
                <a:gd name="connsiteY5" fmla="*/ 0 h 341458"/>
                <a:gd name="connsiteX6" fmla="*/ 284692 w 298419"/>
                <a:gd name="connsiteY6" fmla="*/ 249390 h 341458"/>
                <a:gd name="connsiteX7" fmla="*/ 148016 w 298419"/>
                <a:gd name="connsiteY7" fmla="*/ 328348 h 341458"/>
                <a:gd name="connsiteX8" fmla="*/ 11340 w 298419"/>
                <a:gd name="connsiteY8" fmla="*/ 249390 h 341458"/>
                <a:gd name="connsiteX9" fmla="*/ 11340 w 298419"/>
                <a:gd name="connsiteY9" fmla="*/ 92069 h 341458"/>
                <a:gd name="connsiteX10" fmla="*/ 148016 w 298419"/>
                <a:gd name="connsiteY10" fmla="*/ 13110 h 341458"/>
                <a:gd name="connsiteX11" fmla="*/ 284692 w 298419"/>
                <a:gd name="connsiteY11" fmla="*/ 92069 h 341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8419" h="341458">
                  <a:moveTo>
                    <a:pt x="0" y="85514"/>
                  </a:moveTo>
                  <a:lnTo>
                    <a:pt x="0" y="255945"/>
                  </a:lnTo>
                  <a:lnTo>
                    <a:pt x="149210" y="341458"/>
                  </a:lnTo>
                  <a:lnTo>
                    <a:pt x="298419" y="255945"/>
                  </a:lnTo>
                  <a:lnTo>
                    <a:pt x="298419" y="85514"/>
                  </a:lnTo>
                  <a:lnTo>
                    <a:pt x="149210" y="0"/>
                  </a:lnTo>
                  <a:close/>
                  <a:moveTo>
                    <a:pt x="284692" y="249390"/>
                  </a:moveTo>
                  <a:lnTo>
                    <a:pt x="148016" y="328348"/>
                  </a:lnTo>
                  <a:lnTo>
                    <a:pt x="11340" y="249390"/>
                  </a:lnTo>
                  <a:lnTo>
                    <a:pt x="11340" y="92069"/>
                  </a:lnTo>
                  <a:lnTo>
                    <a:pt x="148016" y="13110"/>
                  </a:lnTo>
                  <a:lnTo>
                    <a:pt x="284692" y="92069"/>
                  </a:lnTo>
                  <a:close/>
                </a:path>
              </a:pathLst>
            </a:custGeom>
            <a:solidFill>
              <a:schemeClr val="accent6">
                <a:lumMod val="90000"/>
              </a:schemeClr>
            </a:solidFill>
            <a:ln w="29774" cap="flat">
              <a:noFill/>
              <a:prstDash val="solid"/>
              <a:miter/>
            </a:ln>
          </p:spPr>
          <p:txBody>
            <a:bodyPr rtlCol="0" anchor="ctr"/>
            <a:lstStyle/>
            <a:p>
              <a:endParaRPr lang="en-US"/>
            </a:p>
          </p:txBody>
        </p:sp>
        <p:sp>
          <p:nvSpPr>
            <p:cNvPr id="64" name="Freeform 63">
              <a:extLst>
                <a:ext uri="{FF2B5EF4-FFF2-40B4-BE49-F238E27FC236}">
                  <a16:creationId xmlns:a16="http://schemas.microsoft.com/office/drawing/2014/main" id="{3A16BDA6-87E0-0A45-900E-DB766BDE7789}"/>
                </a:ext>
              </a:extLst>
            </p:cNvPr>
            <p:cNvSpPr/>
            <p:nvPr/>
          </p:nvSpPr>
          <p:spPr>
            <a:xfrm>
              <a:off x="7635694" y="1067715"/>
              <a:ext cx="507680" cy="586170"/>
            </a:xfrm>
            <a:custGeom>
              <a:avLst/>
              <a:gdLst>
                <a:gd name="connsiteX0" fmla="*/ 566698 w 566698"/>
                <a:gd name="connsiteY0" fmla="*/ 163280 h 654312"/>
                <a:gd name="connsiteX1" fmla="*/ 283498 w 566698"/>
                <a:gd name="connsiteY1" fmla="*/ 0 h 654312"/>
                <a:gd name="connsiteX2" fmla="*/ 0 w 566698"/>
                <a:gd name="connsiteY2" fmla="*/ 163280 h 654312"/>
                <a:gd name="connsiteX3" fmla="*/ 0 w 566698"/>
                <a:gd name="connsiteY3" fmla="*/ 491033 h 654312"/>
                <a:gd name="connsiteX4" fmla="*/ 283498 w 566698"/>
                <a:gd name="connsiteY4" fmla="*/ 654313 h 654312"/>
                <a:gd name="connsiteX5" fmla="*/ 566698 w 566698"/>
                <a:gd name="connsiteY5" fmla="*/ 491033 h 654312"/>
                <a:gd name="connsiteX6" fmla="*/ 555358 w 566698"/>
                <a:gd name="connsiteY6" fmla="*/ 483286 h 654312"/>
                <a:gd name="connsiteX7" fmla="*/ 283498 w 566698"/>
                <a:gd name="connsiteY7" fmla="*/ 640011 h 654312"/>
                <a:gd name="connsiteX8" fmla="*/ 11937 w 566698"/>
                <a:gd name="connsiteY8" fmla="*/ 483286 h 654312"/>
                <a:gd name="connsiteX9" fmla="*/ 11937 w 566698"/>
                <a:gd name="connsiteY9" fmla="*/ 169835 h 654312"/>
                <a:gd name="connsiteX10" fmla="*/ 284095 w 566698"/>
                <a:gd name="connsiteY10" fmla="*/ 13110 h 654312"/>
                <a:gd name="connsiteX11" fmla="*/ 555955 w 566698"/>
                <a:gd name="connsiteY11" fmla="*/ 169835 h 654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66698" h="654312">
                  <a:moveTo>
                    <a:pt x="566698" y="163280"/>
                  </a:moveTo>
                  <a:lnTo>
                    <a:pt x="283498" y="0"/>
                  </a:lnTo>
                  <a:lnTo>
                    <a:pt x="0" y="163280"/>
                  </a:lnTo>
                  <a:lnTo>
                    <a:pt x="0" y="491033"/>
                  </a:lnTo>
                  <a:lnTo>
                    <a:pt x="283498" y="654313"/>
                  </a:lnTo>
                  <a:lnTo>
                    <a:pt x="566698" y="491033"/>
                  </a:lnTo>
                  <a:close/>
                  <a:moveTo>
                    <a:pt x="555358" y="483286"/>
                  </a:moveTo>
                  <a:lnTo>
                    <a:pt x="283498" y="640011"/>
                  </a:lnTo>
                  <a:lnTo>
                    <a:pt x="11937" y="483286"/>
                  </a:lnTo>
                  <a:lnTo>
                    <a:pt x="11937" y="169835"/>
                  </a:lnTo>
                  <a:lnTo>
                    <a:pt x="284095" y="13110"/>
                  </a:lnTo>
                  <a:lnTo>
                    <a:pt x="555955" y="169835"/>
                  </a:lnTo>
                  <a:close/>
                </a:path>
              </a:pathLst>
            </a:custGeom>
            <a:solidFill>
              <a:schemeClr val="accent6">
                <a:lumMod val="90000"/>
              </a:schemeClr>
            </a:solidFill>
            <a:ln w="29774" cap="flat">
              <a:noFill/>
              <a:prstDash val="solid"/>
              <a:miter/>
            </a:ln>
          </p:spPr>
          <p:txBody>
            <a:bodyPr rtlCol="0" anchor="ctr"/>
            <a:lstStyle/>
            <a:p>
              <a:endParaRPr lang="en-US"/>
            </a:p>
          </p:txBody>
        </p:sp>
        <p:sp>
          <p:nvSpPr>
            <p:cNvPr id="65" name="Freeform 64">
              <a:extLst>
                <a:ext uri="{FF2B5EF4-FFF2-40B4-BE49-F238E27FC236}">
                  <a16:creationId xmlns:a16="http://schemas.microsoft.com/office/drawing/2014/main" id="{45882FCF-1BCB-514B-90C3-14F55A4D2007}"/>
                </a:ext>
              </a:extLst>
            </p:cNvPr>
            <p:cNvSpPr/>
            <p:nvPr/>
          </p:nvSpPr>
          <p:spPr>
            <a:xfrm>
              <a:off x="8555506" y="907763"/>
              <a:ext cx="238735" cy="272927"/>
            </a:xfrm>
            <a:custGeom>
              <a:avLst/>
              <a:gdLst>
                <a:gd name="connsiteX0" fmla="*/ 119368 w 238735"/>
                <a:gd name="connsiteY0" fmla="*/ 0 h 272927"/>
                <a:gd name="connsiteX1" fmla="*/ 0 w 238735"/>
                <a:gd name="connsiteY1" fmla="*/ 68232 h 272927"/>
                <a:gd name="connsiteX2" fmla="*/ 0 w 238735"/>
                <a:gd name="connsiteY2" fmla="*/ 204696 h 272927"/>
                <a:gd name="connsiteX3" fmla="*/ 119368 w 238735"/>
                <a:gd name="connsiteY3" fmla="*/ 272928 h 272927"/>
                <a:gd name="connsiteX4" fmla="*/ 238735 w 238735"/>
                <a:gd name="connsiteY4" fmla="*/ 204696 h 272927"/>
                <a:gd name="connsiteX5" fmla="*/ 238735 w 238735"/>
                <a:gd name="connsiteY5" fmla="*/ 68232 h 272927"/>
                <a:gd name="connsiteX6" fmla="*/ 226500 w 238735"/>
                <a:gd name="connsiteY6" fmla="*/ 198141 h 272927"/>
                <a:gd name="connsiteX7" fmla="*/ 119368 w 238735"/>
                <a:gd name="connsiteY7" fmla="*/ 259818 h 272927"/>
                <a:gd name="connsiteX8" fmla="*/ 12235 w 238735"/>
                <a:gd name="connsiteY8" fmla="*/ 197247 h 272927"/>
                <a:gd name="connsiteX9" fmla="*/ 12235 w 238735"/>
                <a:gd name="connsiteY9" fmla="*/ 73893 h 272927"/>
                <a:gd name="connsiteX10" fmla="*/ 119368 w 238735"/>
                <a:gd name="connsiteY10" fmla="*/ 12216 h 272927"/>
                <a:gd name="connsiteX11" fmla="*/ 226500 w 238735"/>
                <a:gd name="connsiteY11" fmla="*/ 73893 h 272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735" h="272927">
                  <a:moveTo>
                    <a:pt x="119368" y="0"/>
                  </a:moveTo>
                  <a:lnTo>
                    <a:pt x="0" y="68232"/>
                  </a:lnTo>
                  <a:lnTo>
                    <a:pt x="0" y="204696"/>
                  </a:lnTo>
                  <a:lnTo>
                    <a:pt x="119368" y="272928"/>
                  </a:lnTo>
                  <a:lnTo>
                    <a:pt x="238735" y="204696"/>
                  </a:lnTo>
                  <a:lnTo>
                    <a:pt x="238735" y="68232"/>
                  </a:lnTo>
                  <a:close/>
                  <a:moveTo>
                    <a:pt x="226500" y="198141"/>
                  </a:moveTo>
                  <a:lnTo>
                    <a:pt x="119368" y="259818"/>
                  </a:lnTo>
                  <a:lnTo>
                    <a:pt x="12235" y="197247"/>
                  </a:lnTo>
                  <a:lnTo>
                    <a:pt x="12235" y="73893"/>
                  </a:lnTo>
                  <a:lnTo>
                    <a:pt x="119368" y="12216"/>
                  </a:lnTo>
                  <a:lnTo>
                    <a:pt x="226500" y="73893"/>
                  </a:lnTo>
                  <a:close/>
                </a:path>
              </a:pathLst>
            </a:custGeom>
            <a:solidFill>
              <a:schemeClr val="accent6">
                <a:lumMod val="90000"/>
              </a:schemeClr>
            </a:solidFill>
            <a:ln w="29774" cap="flat">
              <a:noFill/>
              <a:prstDash val="solid"/>
              <a:miter/>
            </a:ln>
          </p:spPr>
          <p:txBody>
            <a:bodyPr rtlCol="0" anchor="ctr"/>
            <a:lstStyle/>
            <a:p>
              <a:endParaRPr lang="en-US"/>
            </a:p>
          </p:txBody>
        </p:sp>
        <p:sp>
          <p:nvSpPr>
            <p:cNvPr id="66" name="Freeform 65">
              <a:extLst>
                <a:ext uri="{FF2B5EF4-FFF2-40B4-BE49-F238E27FC236}">
                  <a16:creationId xmlns:a16="http://schemas.microsoft.com/office/drawing/2014/main" id="{EAC67A8B-D496-8A40-819E-A49D4A29B6A0}"/>
                </a:ext>
              </a:extLst>
            </p:cNvPr>
            <p:cNvSpPr/>
            <p:nvPr/>
          </p:nvSpPr>
          <p:spPr>
            <a:xfrm>
              <a:off x="9352424" y="2059067"/>
              <a:ext cx="194271" cy="224957"/>
            </a:xfrm>
            <a:custGeom>
              <a:avLst/>
              <a:gdLst>
                <a:gd name="connsiteX0" fmla="*/ 0 w 194271"/>
                <a:gd name="connsiteY0" fmla="*/ 56016 h 224957"/>
                <a:gd name="connsiteX1" fmla="*/ 0 w 194271"/>
                <a:gd name="connsiteY1" fmla="*/ 168643 h 224957"/>
                <a:gd name="connsiteX2" fmla="*/ 97285 w 194271"/>
                <a:gd name="connsiteY2" fmla="*/ 224957 h 224957"/>
                <a:gd name="connsiteX3" fmla="*/ 194271 w 194271"/>
                <a:gd name="connsiteY3" fmla="*/ 168643 h 224957"/>
                <a:gd name="connsiteX4" fmla="*/ 194271 w 194271"/>
                <a:gd name="connsiteY4" fmla="*/ 56016 h 224957"/>
                <a:gd name="connsiteX5" fmla="*/ 97285 w 194271"/>
                <a:gd name="connsiteY5" fmla="*/ 0 h 224957"/>
                <a:gd name="connsiteX6" fmla="*/ 182334 w 194271"/>
                <a:gd name="connsiteY6" fmla="*/ 161492 h 224957"/>
                <a:gd name="connsiteX7" fmla="*/ 96688 w 194271"/>
                <a:gd name="connsiteY7" fmla="*/ 211251 h 224957"/>
                <a:gd name="connsiteX8" fmla="*/ 10743 w 194271"/>
                <a:gd name="connsiteY8" fmla="*/ 161492 h 224957"/>
                <a:gd name="connsiteX9" fmla="*/ 10743 w 194271"/>
                <a:gd name="connsiteY9" fmla="*/ 62571 h 224957"/>
                <a:gd name="connsiteX10" fmla="*/ 96688 w 194271"/>
                <a:gd name="connsiteY10" fmla="*/ 13110 h 224957"/>
                <a:gd name="connsiteX11" fmla="*/ 182334 w 194271"/>
                <a:gd name="connsiteY11" fmla="*/ 62571 h 224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4271" h="224957">
                  <a:moveTo>
                    <a:pt x="0" y="56016"/>
                  </a:moveTo>
                  <a:lnTo>
                    <a:pt x="0" y="168643"/>
                  </a:lnTo>
                  <a:lnTo>
                    <a:pt x="97285" y="224957"/>
                  </a:lnTo>
                  <a:lnTo>
                    <a:pt x="194271" y="168643"/>
                  </a:lnTo>
                  <a:lnTo>
                    <a:pt x="194271" y="56016"/>
                  </a:lnTo>
                  <a:lnTo>
                    <a:pt x="97285" y="0"/>
                  </a:lnTo>
                  <a:close/>
                  <a:moveTo>
                    <a:pt x="182334" y="161492"/>
                  </a:moveTo>
                  <a:lnTo>
                    <a:pt x="96688" y="211251"/>
                  </a:lnTo>
                  <a:lnTo>
                    <a:pt x="10743" y="161492"/>
                  </a:lnTo>
                  <a:lnTo>
                    <a:pt x="10743" y="62571"/>
                  </a:lnTo>
                  <a:lnTo>
                    <a:pt x="96688" y="13110"/>
                  </a:lnTo>
                  <a:lnTo>
                    <a:pt x="182334" y="62571"/>
                  </a:lnTo>
                  <a:close/>
                </a:path>
              </a:pathLst>
            </a:custGeom>
            <a:solidFill>
              <a:schemeClr val="accent6">
                <a:lumMod val="90000"/>
              </a:schemeClr>
            </a:solidFill>
            <a:ln w="29774" cap="flat">
              <a:noFill/>
              <a:prstDash val="solid"/>
              <a:miter/>
            </a:ln>
          </p:spPr>
          <p:txBody>
            <a:bodyPr rtlCol="0" anchor="ctr"/>
            <a:lstStyle/>
            <a:p>
              <a:endParaRPr lang="en-US"/>
            </a:p>
          </p:txBody>
        </p:sp>
        <p:sp>
          <p:nvSpPr>
            <p:cNvPr id="67" name="Freeform 66">
              <a:extLst>
                <a:ext uri="{FF2B5EF4-FFF2-40B4-BE49-F238E27FC236}">
                  <a16:creationId xmlns:a16="http://schemas.microsoft.com/office/drawing/2014/main" id="{42F9E09A-5F57-F947-B58D-0BAC34102E37}"/>
                </a:ext>
              </a:extLst>
            </p:cNvPr>
            <p:cNvSpPr/>
            <p:nvPr/>
          </p:nvSpPr>
          <p:spPr>
            <a:xfrm>
              <a:off x="10072259" y="1640747"/>
              <a:ext cx="329753" cy="380301"/>
            </a:xfrm>
            <a:custGeom>
              <a:avLst/>
              <a:gdLst>
                <a:gd name="connsiteX0" fmla="*/ 0 w 558044"/>
                <a:gd name="connsiteY0" fmla="*/ 160897 h 643586"/>
                <a:gd name="connsiteX1" fmla="*/ 0 w 558044"/>
                <a:gd name="connsiteY1" fmla="*/ 482690 h 643586"/>
                <a:gd name="connsiteX2" fmla="*/ 279022 w 558044"/>
                <a:gd name="connsiteY2" fmla="*/ 643586 h 643586"/>
                <a:gd name="connsiteX3" fmla="*/ 558044 w 558044"/>
                <a:gd name="connsiteY3" fmla="*/ 482690 h 643586"/>
                <a:gd name="connsiteX4" fmla="*/ 558044 w 558044"/>
                <a:gd name="connsiteY4" fmla="*/ 160897 h 643586"/>
                <a:gd name="connsiteX5" fmla="*/ 279022 w 558044"/>
                <a:gd name="connsiteY5" fmla="*/ 0 h 643586"/>
                <a:gd name="connsiteX6" fmla="*/ 546704 w 558044"/>
                <a:gd name="connsiteY6" fmla="*/ 476731 h 643586"/>
                <a:gd name="connsiteX7" fmla="*/ 278127 w 558044"/>
                <a:gd name="connsiteY7" fmla="*/ 631370 h 643586"/>
                <a:gd name="connsiteX8" fmla="*/ 9549 w 558044"/>
                <a:gd name="connsiteY8" fmla="*/ 476731 h 643586"/>
                <a:gd name="connsiteX9" fmla="*/ 9549 w 558044"/>
                <a:gd name="connsiteY9" fmla="*/ 167452 h 643586"/>
                <a:gd name="connsiteX10" fmla="*/ 278127 w 558044"/>
                <a:gd name="connsiteY10" fmla="*/ 13110 h 643586"/>
                <a:gd name="connsiteX11" fmla="*/ 546704 w 558044"/>
                <a:gd name="connsiteY11" fmla="*/ 167452 h 643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8044" h="643586">
                  <a:moveTo>
                    <a:pt x="0" y="160897"/>
                  </a:moveTo>
                  <a:lnTo>
                    <a:pt x="0" y="482690"/>
                  </a:lnTo>
                  <a:lnTo>
                    <a:pt x="279022" y="643586"/>
                  </a:lnTo>
                  <a:lnTo>
                    <a:pt x="558044" y="482690"/>
                  </a:lnTo>
                  <a:lnTo>
                    <a:pt x="558044" y="160897"/>
                  </a:lnTo>
                  <a:lnTo>
                    <a:pt x="279022" y="0"/>
                  </a:lnTo>
                  <a:close/>
                  <a:moveTo>
                    <a:pt x="546704" y="476731"/>
                  </a:moveTo>
                  <a:lnTo>
                    <a:pt x="278127" y="631370"/>
                  </a:lnTo>
                  <a:lnTo>
                    <a:pt x="9549" y="476731"/>
                  </a:lnTo>
                  <a:lnTo>
                    <a:pt x="9549" y="167452"/>
                  </a:lnTo>
                  <a:lnTo>
                    <a:pt x="278127" y="13110"/>
                  </a:lnTo>
                  <a:lnTo>
                    <a:pt x="546704" y="167452"/>
                  </a:lnTo>
                  <a:close/>
                </a:path>
              </a:pathLst>
            </a:custGeom>
            <a:solidFill>
              <a:schemeClr val="accent6">
                <a:lumMod val="90000"/>
              </a:schemeClr>
            </a:solidFill>
            <a:ln w="29774" cap="flat">
              <a:noFill/>
              <a:prstDash val="solid"/>
              <a:miter/>
            </a:ln>
          </p:spPr>
          <p:txBody>
            <a:bodyPr rtlCol="0" anchor="ctr"/>
            <a:lstStyle/>
            <a:p>
              <a:endParaRPr lang="en-US"/>
            </a:p>
          </p:txBody>
        </p:sp>
        <p:sp>
          <p:nvSpPr>
            <p:cNvPr id="68" name="Freeform 67">
              <a:extLst>
                <a:ext uri="{FF2B5EF4-FFF2-40B4-BE49-F238E27FC236}">
                  <a16:creationId xmlns:a16="http://schemas.microsoft.com/office/drawing/2014/main" id="{DA4EBC93-B8C7-0A48-B9C5-64204CD310CC}"/>
                </a:ext>
              </a:extLst>
            </p:cNvPr>
            <p:cNvSpPr/>
            <p:nvPr/>
          </p:nvSpPr>
          <p:spPr>
            <a:xfrm>
              <a:off x="4788551" y="220990"/>
              <a:ext cx="600718" cy="692451"/>
            </a:xfrm>
            <a:custGeom>
              <a:avLst/>
              <a:gdLst>
                <a:gd name="connsiteX0" fmla="*/ 0 w 600718"/>
                <a:gd name="connsiteY0" fmla="*/ 173113 h 692451"/>
                <a:gd name="connsiteX1" fmla="*/ 0 w 600718"/>
                <a:gd name="connsiteY1" fmla="*/ 519339 h 692451"/>
                <a:gd name="connsiteX2" fmla="*/ 300210 w 600718"/>
                <a:gd name="connsiteY2" fmla="*/ 692451 h 692451"/>
                <a:gd name="connsiteX3" fmla="*/ 600718 w 600718"/>
                <a:gd name="connsiteY3" fmla="*/ 519339 h 692451"/>
                <a:gd name="connsiteX4" fmla="*/ 600718 w 600718"/>
                <a:gd name="connsiteY4" fmla="*/ 173113 h 692451"/>
                <a:gd name="connsiteX5" fmla="*/ 300210 w 600718"/>
                <a:gd name="connsiteY5" fmla="*/ 0 h 692451"/>
                <a:gd name="connsiteX6" fmla="*/ 592661 w 600718"/>
                <a:gd name="connsiteY6" fmla="*/ 514869 h 692451"/>
                <a:gd name="connsiteX7" fmla="*/ 300210 w 600718"/>
                <a:gd name="connsiteY7" fmla="*/ 683215 h 692451"/>
                <a:gd name="connsiteX8" fmla="*/ 8057 w 600718"/>
                <a:gd name="connsiteY8" fmla="*/ 514869 h 692451"/>
                <a:gd name="connsiteX9" fmla="*/ 8057 w 600718"/>
                <a:gd name="connsiteY9" fmla="*/ 177582 h 692451"/>
                <a:gd name="connsiteX10" fmla="*/ 300210 w 600718"/>
                <a:gd name="connsiteY10" fmla="*/ 9237 h 692451"/>
                <a:gd name="connsiteX11" fmla="*/ 592661 w 600718"/>
                <a:gd name="connsiteY11" fmla="*/ 177582 h 692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0718" h="692451">
                  <a:moveTo>
                    <a:pt x="0" y="173113"/>
                  </a:moveTo>
                  <a:lnTo>
                    <a:pt x="0" y="519339"/>
                  </a:lnTo>
                  <a:lnTo>
                    <a:pt x="300210" y="692451"/>
                  </a:lnTo>
                  <a:lnTo>
                    <a:pt x="600718" y="519339"/>
                  </a:lnTo>
                  <a:lnTo>
                    <a:pt x="600718" y="173113"/>
                  </a:lnTo>
                  <a:lnTo>
                    <a:pt x="300210" y="0"/>
                  </a:lnTo>
                  <a:close/>
                  <a:moveTo>
                    <a:pt x="592661" y="514869"/>
                  </a:moveTo>
                  <a:lnTo>
                    <a:pt x="300210" y="683215"/>
                  </a:lnTo>
                  <a:lnTo>
                    <a:pt x="8057" y="514869"/>
                  </a:lnTo>
                  <a:lnTo>
                    <a:pt x="8057" y="177582"/>
                  </a:lnTo>
                  <a:lnTo>
                    <a:pt x="300210" y="9237"/>
                  </a:lnTo>
                  <a:lnTo>
                    <a:pt x="592661" y="177582"/>
                  </a:lnTo>
                  <a:close/>
                </a:path>
              </a:pathLst>
            </a:custGeom>
            <a:solidFill>
              <a:schemeClr val="accent6">
                <a:lumMod val="90000"/>
              </a:schemeClr>
            </a:solidFill>
            <a:ln w="29774" cap="flat">
              <a:noFill/>
              <a:prstDash val="solid"/>
              <a:miter/>
            </a:ln>
          </p:spPr>
          <p:txBody>
            <a:bodyPr rtlCol="0" anchor="ctr"/>
            <a:lstStyle/>
            <a:p>
              <a:endParaRPr lang="en-US"/>
            </a:p>
          </p:txBody>
        </p:sp>
        <p:sp>
          <p:nvSpPr>
            <p:cNvPr id="69" name="Freeform 68">
              <a:extLst>
                <a:ext uri="{FF2B5EF4-FFF2-40B4-BE49-F238E27FC236}">
                  <a16:creationId xmlns:a16="http://schemas.microsoft.com/office/drawing/2014/main" id="{4BA1235D-6E64-0949-B360-531A4632166A}"/>
                </a:ext>
              </a:extLst>
            </p:cNvPr>
            <p:cNvSpPr/>
            <p:nvPr/>
          </p:nvSpPr>
          <p:spPr>
            <a:xfrm>
              <a:off x="9978516" y="89220"/>
              <a:ext cx="634439" cy="731483"/>
            </a:xfrm>
            <a:custGeom>
              <a:avLst/>
              <a:gdLst>
                <a:gd name="connsiteX0" fmla="*/ 634440 w 634439"/>
                <a:gd name="connsiteY0" fmla="*/ 548538 h 731483"/>
                <a:gd name="connsiteX1" fmla="*/ 634440 w 634439"/>
                <a:gd name="connsiteY1" fmla="*/ 182945 h 731483"/>
                <a:gd name="connsiteX2" fmla="*/ 317220 w 634439"/>
                <a:gd name="connsiteY2" fmla="*/ 0 h 731483"/>
                <a:gd name="connsiteX3" fmla="*/ 0 w 634439"/>
                <a:gd name="connsiteY3" fmla="*/ 182945 h 731483"/>
                <a:gd name="connsiteX4" fmla="*/ 0 w 634439"/>
                <a:gd name="connsiteY4" fmla="*/ 548538 h 731483"/>
                <a:gd name="connsiteX5" fmla="*/ 317220 w 634439"/>
                <a:gd name="connsiteY5" fmla="*/ 731483 h 731483"/>
                <a:gd name="connsiteX6" fmla="*/ 7759 w 634439"/>
                <a:gd name="connsiteY6" fmla="*/ 187415 h 731483"/>
                <a:gd name="connsiteX7" fmla="*/ 316921 w 634439"/>
                <a:gd name="connsiteY7" fmla="*/ 8641 h 731483"/>
                <a:gd name="connsiteX8" fmla="*/ 626382 w 634439"/>
                <a:gd name="connsiteY8" fmla="*/ 187415 h 731483"/>
                <a:gd name="connsiteX9" fmla="*/ 626382 w 634439"/>
                <a:gd name="connsiteY9" fmla="*/ 544963 h 731483"/>
                <a:gd name="connsiteX10" fmla="*/ 316921 w 634439"/>
                <a:gd name="connsiteY10" fmla="*/ 723737 h 731483"/>
                <a:gd name="connsiteX11" fmla="*/ 7759 w 634439"/>
                <a:gd name="connsiteY11" fmla="*/ 544963 h 731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34439" h="731483">
                  <a:moveTo>
                    <a:pt x="634440" y="548538"/>
                  </a:moveTo>
                  <a:lnTo>
                    <a:pt x="634440" y="182945"/>
                  </a:lnTo>
                  <a:lnTo>
                    <a:pt x="317220" y="0"/>
                  </a:lnTo>
                  <a:lnTo>
                    <a:pt x="0" y="182945"/>
                  </a:lnTo>
                  <a:lnTo>
                    <a:pt x="0" y="548538"/>
                  </a:lnTo>
                  <a:lnTo>
                    <a:pt x="317220" y="731483"/>
                  </a:lnTo>
                  <a:close/>
                  <a:moveTo>
                    <a:pt x="7759" y="187415"/>
                  </a:moveTo>
                  <a:lnTo>
                    <a:pt x="316921" y="8641"/>
                  </a:lnTo>
                  <a:lnTo>
                    <a:pt x="626382" y="187415"/>
                  </a:lnTo>
                  <a:lnTo>
                    <a:pt x="626382" y="544963"/>
                  </a:lnTo>
                  <a:lnTo>
                    <a:pt x="316921" y="723737"/>
                  </a:lnTo>
                  <a:lnTo>
                    <a:pt x="7759" y="544963"/>
                  </a:lnTo>
                  <a:close/>
                </a:path>
              </a:pathLst>
            </a:custGeom>
            <a:solidFill>
              <a:schemeClr val="accent6">
                <a:lumMod val="90000"/>
              </a:schemeClr>
            </a:solidFill>
            <a:ln w="29774" cap="flat">
              <a:noFill/>
              <a:prstDash val="solid"/>
              <a:miter/>
            </a:ln>
          </p:spPr>
          <p:txBody>
            <a:bodyPr rtlCol="0" anchor="ctr"/>
            <a:lstStyle/>
            <a:p>
              <a:endParaRPr lang="en-US"/>
            </a:p>
          </p:txBody>
        </p:sp>
        <p:sp>
          <p:nvSpPr>
            <p:cNvPr id="70" name="Freeform 69">
              <a:extLst>
                <a:ext uri="{FF2B5EF4-FFF2-40B4-BE49-F238E27FC236}">
                  <a16:creationId xmlns:a16="http://schemas.microsoft.com/office/drawing/2014/main" id="{486B84C5-75C7-7C41-A477-7EBEC9A9C694}"/>
                </a:ext>
              </a:extLst>
            </p:cNvPr>
            <p:cNvSpPr/>
            <p:nvPr/>
          </p:nvSpPr>
          <p:spPr>
            <a:xfrm>
              <a:off x="7935034" y="1966846"/>
              <a:ext cx="717698" cy="831596"/>
            </a:xfrm>
            <a:custGeom>
              <a:avLst/>
              <a:gdLst>
                <a:gd name="connsiteX0" fmla="*/ 0 w 717698"/>
                <a:gd name="connsiteY0" fmla="*/ 208570 h 831596"/>
                <a:gd name="connsiteX1" fmla="*/ 0 w 717698"/>
                <a:gd name="connsiteY1" fmla="*/ 623027 h 831596"/>
                <a:gd name="connsiteX2" fmla="*/ 358103 w 717698"/>
                <a:gd name="connsiteY2" fmla="*/ 831596 h 831596"/>
                <a:gd name="connsiteX3" fmla="*/ 717699 w 717698"/>
                <a:gd name="connsiteY3" fmla="*/ 623027 h 831596"/>
                <a:gd name="connsiteX4" fmla="*/ 717699 w 717698"/>
                <a:gd name="connsiteY4" fmla="*/ 208570 h 831596"/>
                <a:gd name="connsiteX5" fmla="*/ 358103 w 717698"/>
                <a:gd name="connsiteY5" fmla="*/ 0 h 831596"/>
                <a:gd name="connsiteX6" fmla="*/ 710835 w 717698"/>
                <a:gd name="connsiteY6" fmla="*/ 619452 h 831596"/>
                <a:gd name="connsiteX7" fmla="*/ 359297 w 717698"/>
                <a:gd name="connsiteY7" fmla="*/ 822062 h 831596"/>
                <a:gd name="connsiteX8" fmla="*/ 7759 w 717698"/>
                <a:gd name="connsiteY8" fmla="*/ 619452 h 831596"/>
                <a:gd name="connsiteX9" fmla="*/ 7759 w 717698"/>
                <a:gd name="connsiteY9" fmla="*/ 213039 h 831596"/>
                <a:gd name="connsiteX10" fmla="*/ 359297 w 717698"/>
                <a:gd name="connsiteY10" fmla="*/ 10428 h 831596"/>
                <a:gd name="connsiteX11" fmla="*/ 710835 w 717698"/>
                <a:gd name="connsiteY11" fmla="*/ 213039 h 831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17698" h="831596">
                  <a:moveTo>
                    <a:pt x="0" y="208570"/>
                  </a:moveTo>
                  <a:lnTo>
                    <a:pt x="0" y="623027"/>
                  </a:lnTo>
                  <a:lnTo>
                    <a:pt x="358103" y="831596"/>
                  </a:lnTo>
                  <a:lnTo>
                    <a:pt x="717699" y="623027"/>
                  </a:lnTo>
                  <a:lnTo>
                    <a:pt x="717699" y="208570"/>
                  </a:lnTo>
                  <a:lnTo>
                    <a:pt x="358103" y="0"/>
                  </a:lnTo>
                  <a:close/>
                  <a:moveTo>
                    <a:pt x="710835" y="619452"/>
                  </a:moveTo>
                  <a:lnTo>
                    <a:pt x="359297" y="822062"/>
                  </a:lnTo>
                  <a:lnTo>
                    <a:pt x="7759" y="619452"/>
                  </a:lnTo>
                  <a:lnTo>
                    <a:pt x="7759" y="213039"/>
                  </a:lnTo>
                  <a:lnTo>
                    <a:pt x="359297" y="10428"/>
                  </a:lnTo>
                  <a:lnTo>
                    <a:pt x="710835" y="213039"/>
                  </a:lnTo>
                  <a:close/>
                </a:path>
              </a:pathLst>
            </a:custGeom>
            <a:solidFill>
              <a:schemeClr val="accent6">
                <a:lumMod val="90000"/>
              </a:schemeClr>
            </a:solidFill>
            <a:ln w="29774" cap="flat">
              <a:noFill/>
              <a:prstDash val="solid"/>
              <a:miter/>
            </a:ln>
          </p:spPr>
          <p:txBody>
            <a:bodyPr rtlCol="0" anchor="ctr"/>
            <a:lstStyle/>
            <a:p>
              <a:endParaRPr lang="en-US"/>
            </a:p>
          </p:txBody>
        </p:sp>
        <p:sp>
          <p:nvSpPr>
            <p:cNvPr id="71" name="Freeform 70">
              <a:extLst>
                <a:ext uri="{FF2B5EF4-FFF2-40B4-BE49-F238E27FC236}">
                  <a16:creationId xmlns:a16="http://schemas.microsoft.com/office/drawing/2014/main" id="{D745D6A5-66D6-2342-A4D4-63E75197E2C4}"/>
                </a:ext>
              </a:extLst>
            </p:cNvPr>
            <p:cNvSpPr/>
            <p:nvPr/>
          </p:nvSpPr>
          <p:spPr>
            <a:xfrm>
              <a:off x="11548202" y="1132067"/>
              <a:ext cx="634439" cy="729993"/>
            </a:xfrm>
            <a:custGeom>
              <a:avLst/>
              <a:gdLst>
                <a:gd name="connsiteX0" fmla="*/ 634440 w 634439"/>
                <a:gd name="connsiteY0" fmla="*/ 547346 h 729993"/>
                <a:gd name="connsiteX1" fmla="*/ 634440 w 634439"/>
                <a:gd name="connsiteY1" fmla="*/ 181456 h 729993"/>
                <a:gd name="connsiteX2" fmla="*/ 317220 w 634439"/>
                <a:gd name="connsiteY2" fmla="*/ 0 h 729993"/>
                <a:gd name="connsiteX3" fmla="*/ 0 w 634439"/>
                <a:gd name="connsiteY3" fmla="*/ 182647 h 729993"/>
                <a:gd name="connsiteX4" fmla="*/ 0 w 634439"/>
                <a:gd name="connsiteY4" fmla="*/ 547346 h 729993"/>
                <a:gd name="connsiteX5" fmla="*/ 317220 w 634439"/>
                <a:gd name="connsiteY5" fmla="*/ 729994 h 729993"/>
                <a:gd name="connsiteX6" fmla="*/ 7759 w 634439"/>
                <a:gd name="connsiteY6" fmla="*/ 186223 h 729993"/>
                <a:gd name="connsiteX7" fmla="*/ 316921 w 634439"/>
                <a:gd name="connsiteY7" fmla="*/ 7449 h 729993"/>
                <a:gd name="connsiteX8" fmla="*/ 626382 w 634439"/>
                <a:gd name="connsiteY8" fmla="*/ 186223 h 729993"/>
                <a:gd name="connsiteX9" fmla="*/ 626382 w 634439"/>
                <a:gd name="connsiteY9" fmla="*/ 543771 h 729993"/>
                <a:gd name="connsiteX10" fmla="*/ 316921 w 634439"/>
                <a:gd name="connsiteY10" fmla="*/ 722545 h 729993"/>
                <a:gd name="connsiteX11" fmla="*/ 7759 w 634439"/>
                <a:gd name="connsiteY11" fmla="*/ 543771 h 729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34439" h="729993">
                  <a:moveTo>
                    <a:pt x="634440" y="547346"/>
                  </a:moveTo>
                  <a:lnTo>
                    <a:pt x="634440" y="181456"/>
                  </a:lnTo>
                  <a:lnTo>
                    <a:pt x="317220" y="0"/>
                  </a:lnTo>
                  <a:lnTo>
                    <a:pt x="0" y="182647"/>
                  </a:lnTo>
                  <a:lnTo>
                    <a:pt x="0" y="547346"/>
                  </a:lnTo>
                  <a:lnTo>
                    <a:pt x="317220" y="729994"/>
                  </a:lnTo>
                  <a:close/>
                  <a:moveTo>
                    <a:pt x="7759" y="186223"/>
                  </a:moveTo>
                  <a:lnTo>
                    <a:pt x="316921" y="7449"/>
                  </a:lnTo>
                  <a:lnTo>
                    <a:pt x="626382" y="186223"/>
                  </a:lnTo>
                  <a:lnTo>
                    <a:pt x="626382" y="543771"/>
                  </a:lnTo>
                  <a:lnTo>
                    <a:pt x="316921" y="722545"/>
                  </a:lnTo>
                  <a:lnTo>
                    <a:pt x="7759" y="543771"/>
                  </a:lnTo>
                  <a:close/>
                </a:path>
              </a:pathLst>
            </a:custGeom>
            <a:solidFill>
              <a:schemeClr val="accent6">
                <a:lumMod val="90000"/>
              </a:schemeClr>
            </a:solidFill>
            <a:ln w="29774" cap="flat">
              <a:noFill/>
              <a:prstDash val="solid"/>
              <a:miter/>
            </a:ln>
          </p:spPr>
          <p:txBody>
            <a:bodyPr rtlCol="0" anchor="ctr"/>
            <a:lstStyle/>
            <a:p>
              <a:endParaRPr lang="en-US"/>
            </a:p>
          </p:txBody>
        </p:sp>
        <p:sp>
          <p:nvSpPr>
            <p:cNvPr id="72" name="Freeform 71">
              <a:extLst>
                <a:ext uri="{FF2B5EF4-FFF2-40B4-BE49-F238E27FC236}">
                  <a16:creationId xmlns:a16="http://schemas.microsoft.com/office/drawing/2014/main" id="{27DEE75F-BEAB-F947-B94D-EB07D681C9BD}"/>
                </a:ext>
              </a:extLst>
            </p:cNvPr>
            <p:cNvSpPr/>
            <p:nvPr/>
          </p:nvSpPr>
          <p:spPr>
            <a:xfrm>
              <a:off x="8610610" y="1520825"/>
              <a:ext cx="329753" cy="380192"/>
            </a:xfrm>
            <a:custGeom>
              <a:avLst/>
              <a:gdLst>
                <a:gd name="connsiteX0" fmla="*/ 329753 w 329753"/>
                <a:gd name="connsiteY0" fmla="*/ 285144 h 380192"/>
                <a:gd name="connsiteX1" fmla="*/ 329753 w 329753"/>
                <a:gd name="connsiteY1" fmla="*/ 95048 h 380192"/>
                <a:gd name="connsiteX2" fmla="*/ 165026 w 329753"/>
                <a:gd name="connsiteY2" fmla="*/ 0 h 380192"/>
                <a:gd name="connsiteX3" fmla="*/ 0 w 329753"/>
                <a:gd name="connsiteY3" fmla="*/ 95048 h 380192"/>
                <a:gd name="connsiteX4" fmla="*/ 0 w 329753"/>
                <a:gd name="connsiteY4" fmla="*/ 285144 h 380192"/>
                <a:gd name="connsiteX5" fmla="*/ 165026 w 329753"/>
                <a:gd name="connsiteY5" fmla="*/ 380193 h 380192"/>
                <a:gd name="connsiteX6" fmla="*/ 1492 w 329753"/>
                <a:gd name="connsiteY6" fmla="*/ 95644 h 380192"/>
                <a:gd name="connsiteX7" fmla="*/ 165324 w 329753"/>
                <a:gd name="connsiteY7" fmla="*/ 1192 h 380192"/>
                <a:gd name="connsiteX8" fmla="*/ 329157 w 329753"/>
                <a:gd name="connsiteY8" fmla="*/ 95644 h 380192"/>
                <a:gd name="connsiteX9" fmla="*/ 329157 w 329753"/>
                <a:gd name="connsiteY9" fmla="*/ 284549 h 380192"/>
                <a:gd name="connsiteX10" fmla="*/ 165324 w 329753"/>
                <a:gd name="connsiteY10" fmla="*/ 379001 h 380192"/>
                <a:gd name="connsiteX11" fmla="*/ 1492 w 329753"/>
                <a:gd name="connsiteY11" fmla="*/ 284549 h 380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9753" h="380192">
                  <a:moveTo>
                    <a:pt x="329753" y="285144"/>
                  </a:moveTo>
                  <a:lnTo>
                    <a:pt x="329753" y="95048"/>
                  </a:lnTo>
                  <a:lnTo>
                    <a:pt x="165026" y="0"/>
                  </a:lnTo>
                  <a:lnTo>
                    <a:pt x="0" y="95048"/>
                  </a:lnTo>
                  <a:lnTo>
                    <a:pt x="0" y="285144"/>
                  </a:lnTo>
                  <a:lnTo>
                    <a:pt x="165026" y="380193"/>
                  </a:lnTo>
                  <a:close/>
                  <a:moveTo>
                    <a:pt x="1492" y="95644"/>
                  </a:moveTo>
                  <a:lnTo>
                    <a:pt x="165324" y="1192"/>
                  </a:lnTo>
                  <a:lnTo>
                    <a:pt x="329157" y="95644"/>
                  </a:lnTo>
                  <a:lnTo>
                    <a:pt x="329157" y="284549"/>
                  </a:lnTo>
                  <a:lnTo>
                    <a:pt x="165324" y="379001"/>
                  </a:lnTo>
                  <a:lnTo>
                    <a:pt x="1492" y="284549"/>
                  </a:lnTo>
                  <a:close/>
                </a:path>
              </a:pathLst>
            </a:custGeom>
            <a:solidFill>
              <a:schemeClr val="accent6">
                <a:lumMod val="90000"/>
              </a:schemeClr>
            </a:solidFill>
            <a:ln w="29774" cap="flat">
              <a:noFill/>
              <a:prstDash val="solid"/>
              <a:miter/>
            </a:ln>
          </p:spPr>
          <p:txBody>
            <a:bodyPr rtlCol="0" anchor="ctr"/>
            <a:lstStyle/>
            <a:p>
              <a:endParaRPr lang="en-US"/>
            </a:p>
          </p:txBody>
        </p:sp>
        <p:sp>
          <p:nvSpPr>
            <p:cNvPr id="73" name="Freeform 72">
              <a:extLst>
                <a:ext uri="{FF2B5EF4-FFF2-40B4-BE49-F238E27FC236}">
                  <a16:creationId xmlns:a16="http://schemas.microsoft.com/office/drawing/2014/main" id="{04ADA09D-85D9-124F-B2B5-30DD2E15AEDE}"/>
                </a:ext>
              </a:extLst>
            </p:cNvPr>
            <p:cNvSpPr/>
            <p:nvPr/>
          </p:nvSpPr>
          <p:spPr>
            <a:xfrm>
              <a:off x="8909685" y="291842"/>
              <a:ext cx="507680" cy="584877"/>
            </a:xfrm>
            <a:custGeom>
              <a:avLst/>
              <a:gdLst>
                <a:gd name="connsiteX0" fmla="*/ 325575 w 651747"/>
                <a:gd name="connsiteY0" fmla="*/ 0 h 750850"/>
                <a:gd name="connsiteX1" fmla="*/ 0 w 651747"/>
                <a:gd name="connsiteY1" fmla="*/ 187713 h 750850"/>
                <a:gd name="connsiteX2" fmla="*/ 0 w 651747"/>
                <a:gd name="connsiteY2" fmla="*/ 563138 h 750850"/>
                <a:gd name="connsiteX3" fmla="*/ 325575 w 651747"/>
                <a:gd name="connsiteY3" fmla="*/ 750850 h 750850"/>
                <a:gd name="connsiteX4" fmla="*/ 651748 w 651747"/>
                <a:gd name="connsiteY4" fmla="*/ 563138 h 750850"/>
                <a:gd name="connsiteX5" fmla="*/ 651748 w 651747"/>
                <a:gd name="connsiteY5" fmla="*/ 187713 h 750850"/>
                <a:gd name="connsiteX6" fmla="*/ 651748 w 651747"/>
                <a:gd name="connsiteY6" fmla="*/ 561350 h 750850"/>
                <a:gd name="connsiteX7" fmla="*/ 327068 w 651747"/>
                <a:gd name="connsiteY7" fmla="*/ 748467 h 750850"/>
                <a:gd name="connsiteX8" fmla="*/ 1193 w 651747"/>
                <a:gd name="connsiteY8" fmla="*/ 561350 h 750850"/>
                <a:gd name="connsiteX9" fmla="*/ 1193 w 651747"/>
                <a:gd name="connsiteY9" fmla="*/ 188309 h 750850"/>
                <a:gd name="connsiteX10" fmla="*/ 325575 w 651747"/>
                <a:gd name="connsiteY10" fmla="*/ 1192 h 750850"/>
                <a:gd name="connsiteX11" fmla="*/ 651748 w 651747"/>
                <a:gd name="connsiteY11" fmla="*/ 188309 h 750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51747" h="750850">
                  <a:moveTo>
                    <a:pt x="325575" y="0"/>
                  </a:moveTo>
                  <a:lnTo>
                    <a:pt x="0" y="187713"/>
                  </a:lnTo>
                  <a:lnTo>
                    <a:pt x="0" y="563138"/>
                  </a:lnTo>
                  <a:lnTo>
                    <a:pt x="325575" y="750850"/>
                  </a:lnTo>
                  <a:lnTo>
                    <a:pt x="651748" y="563138"/>
                  </a:lnTo>
                  <a:lnTo>
                    <a:pt x="651748" y="187713"/>
                  </a:lnTo>
                  <a:close/>
                  <a:moveTo>
                    <a:pt x="651748" y="561350"/>
                  </a:moveTo>
                  <a:lnTo>
                    <a:pt x="327068" y="748467"/>
                  </a:lnTo>
                  <a:lnTo>
                    <a:pt x="1193" y="561350"/>
                  </a:lnTo>
                  <a:lnTo>
                    <a:pt x="1193" y="188309"/>
                  </a:lnTo>
                  <a:lnTo>
                    <a:pt x="325575" y="1192"/>
                  </a:lnTo>
                  <a:lnTo>
                    <a:pt x="651748" y="188309"/>
                  </a:lnTo>
                  <a:close/>
                </a:path>
              </a:pathLst>
            </a:custGeom>
            <a:solidFill>
              <a:schemeClr val="accent6">
                <a:lumMod val="90000"/>
              </a:schemeClr>
            </a:solidFill>
            <a:ln w="29774" cap="flat">
              <a:noFill/>
              <a:prstDash val="solid"/>
              <a:miter/>
            </a:ln>
          </p:spPr>
          <p:txBody>
            <a:bodyPr rtlCol="0" anchor="ctr"/>
            <a:lstStyle/>
            <a:p>
              <a:endParaRPr lang="en-US"/>
            </a:p>
          </p:txBody>
        </p:sp>
        <p:sp>
          <p:nvSpPr>
            <p:cNvPr id="74" name="Freeform 73">
              <a:extLst>
                <a:ext uri="{FF2B5EF4-FFF2-40B4-BE49-F238E27FC236}">
                  <a16:creationId xmlns:a16="http://schemas.microsoft.com/office/drawing/2014/main" id="{0B6C20F6-368F-8D4D-A3E1-0AB7F7BF096D}"/>
                </a:ext>
              </a:extLst>
            </p:cNvPr>
            <p:cNvSpPr/>
            <p:nvPr/>
          </p:nvSpPr>
          <p:spPr>
            <a:xfrm>
              <a:off x="9138584" y="913192"/>
              <a:ext cx="787553" cy="907277"/>
            </a:xfrm>
            <a:custGeom>
              <a:avLst/>
              <a:gdLst>
                <a:gd name="connsiteX0" fmla="*/ 0 w 634439"/>
                <a:gd name="connsiteY0" fmla="*/ 182051 h 730887"/>
                <a:gd name="connsiteX1" fmla="*/ 0 w 634439"/>
                <a:gd name="connsiteY1" fmla="*/ 547942 h 730887"/>
                <a:gd name="connsiteX2" fmla="*/ 317220 w 634439"/>
                <a:gd name="connsiteY2" fmla="*/ 730888 h 730887"/>
                <a:gd name="connsiteX3" fmla="*/ 634440 w 634439"/>
                <a:gd name="connsiteY3" fmla="*/ 547942 h 730887"/>
                <a:gd name="connsiteX4" fmla="*/ 634440 w 634439"/>
                <a:gd name="connsiteY4" fmla="*/ 182051 h 730887"/>
                <a:gd name="connsiteX5" fmla="*/ 317220 w 634439"/>
                <a:gd name="connsiteY5" fmla="*/ 0 h 730887"/>
                <a:gd name="connsiteX6" fmla="*/ 623100 w 634439"/>
                <a:gd name="connsiteY6" fmla="*/ 541387 h 730887"/>
                <a:gd name="connsiteX7" fmla="*/ 317220 w 634439"/>
                <a:gd name="connsiteY7" fmla="*/ 717777 h 730887"/>
                <a:gd name="connsiteX8" fmla="*/ 11340 w 634439"/>
                <a:gd name="connsiteY8" fmla="*/ 541387 h 730887"/>
                <a:gd name="connsiteX9" fmla="*/ 11340 w 634439"/>
                <a:gd name="connsiteY9" fmla="*/ 188607 h 730887"/>
                <a:gd name="connsiteX10" fmla="*/ 317220 w 634439"/>
                <a:gd name="connsiteY10" fmla="*/ 12514 h 730887"/>
                <a:gd name="connsiteX11" fmla="*/ 623100 w 634439"/>
                <a:gd name="connsiteY11" fmla="*/ 188607 h 730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34439" h="730887">
                  <a:moveTo>
                    <a:pt x="0" y="182051"/>
                  </a:moveTo>
                  <a:lnTo>
                    <a:pt x="0" y="547942"/>
                  </a:lnTo>
                  <a:lnTo>
                    <a:pt x="317220" y="730888"/>
                  </a:lnTo>
                  <a:lnTo>
                    <a:pt x="634440" y="547942"/>
                  </a:lnTo>
                  <a:lnTo>
                    <a:pt x="634440" y="182051"/>
                  </a:lnTo>
                  <a:lnTo>
                    <a:pt x="317220" y="0"/>
                  </a:lnTo>
                  <a:close/>
                  <a:moveTo>
                    <a:pt x="623100" y="541387"/>
                  </a:moveTo>
                  <a:lnTo>
                    <a:pt x="317220" y="717777"/>
                  </a:lnTo>
                  <a:lnTo>
                    <a:pt x="11340" y="541387"/>
                  </a:lnTo>
                  <a:lnTo>
                    <a:pt x="11340" y="188607"/>
                  </a:lnTo>
                  <a:lnTo>
                    <a:pt x="317220" y="12514"/>
                  </a:lnTo>
                  <a:lnTo>
                    <a:pt x="623100" y="188607"/>
                  </a:lnTo>
                  <a:close/>
                </a:path>
              </a:pathLst>
            </a:custGeom>
            <a:solidFill>
              <a:schemeClr val="accent6">
                <a:lumMod val="90000"/>
              </a:schemeClr>
            </a:solidFill>
            <a:ln w="29774" cap="flat">
              <a:noFill/>
              <a:prstDash val="solid"/>
              <a:miter/>
            </a:ln>
          </p:spPr>
          <p:txBody>
            <a:bodyPr rtlCol="0" anchor="ctr"/>
            <a:lstStyle/>
            <a:p>
              <a:endParaRPr lang="en-US"/>
            </a:p>
          </p:txBody>
        </p:sp>
        <p:sp>
          <p:nvSpPr>
            <p:cNvPr id="75" name="Freeform 74">
              <a:extLst>
                <a:ext uri="{FF2B5EF4-FFF2-40B4-BE49-F238E27FC236}">
                  <a16:creationId xmlns:a16="http://schemas.microsoft.com/office/drawing/2014/main" id="{8D52D90E-F69B-B449-8CA4-2FCDC28F4C67}"/>
                </a:ext>
              </a:extLst>
            </p:cNvPr>
            <p:cNvSpPr/>
            <p:nvPr/>
          </p:nvSpPr>
          <p:spPr>
            <a:xfrm>
              <a:off x="10990754" y="552542"/>
              <a:ext cx="389138" cy="448722"/>
            </a:xfrm>
            <a:custGeom>
              <a:avLst/>
              <a:gdLst>
                <a:gd name="connsiteX0" fmla="*/ 389139 w 389138"/>
                <a:gd name="connsiteY0" fmla="*/ 336691 h 448722"/>
                <a:gd name="connsiteX1" fmla="*/ 389139 w 389138"/>
                <a:gd name="connsiteY1" fmla="*/ 112330 h 448722"/>
                <a:gd name="connsiteX2" fmla="*/ 194570 w 389138"/>
                <a:gd name="connsiteY2" fmla="*/ 0 h 448722"/>
                <a:gd name="connsiteX3" fmla="*/ 0 w 389138"/>
                <a:gd name="connsiteY3" fmla="*/ 112330 h 448722"/>
                <a:gd name="connsiteX4" fmla="*/ 0 w 389138"/>
                <a:gd name="connsiteY4" fmla="*/ 336691 h 448722"/>
                <a:gd name="connsiteX5" fmla="*/ 194570 w 389138"/>
                <a:gd name="connsiteY5" fmla="*/ 448723 h 448722"/>
                <a:gd name="connsiteX6" fmla="*/ 8057 w 389138"/>
                <a:gd name="connsiteY6" fmla="*/ 116799 h 448722"/>
                <a:gd name="connsiteX7" fmla="*/ 194570 w 389138"/>
                <a:gd name="connsiteY7" fmla="*/ 9237 h 448722"/>
                <a:gd name="connsiteX8" fmla="*/ 381380 w 389138"/>
                <a:gd name="connsiteY8" fmla="*/ 116799 h 448722"/>
                <a:gd name="connsiteX9" fmla="*/ 381380 w 389138"/>
                <a:gd name="connsiteY9" fmla="*/ 331924 h 448722"/>
                <a:gd name="connsiteX10" fmla="*/ 194570 w 389138"/>
                <a:gd name="connsiteY10" fmla="*/ 439486 h 448722"/>
                <a:gd name="connsiteX11" fmla="*/ 8057 w 389138"/>
                <a:gd name="connsiteY11" fmla="*/ 331924 h 448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9138" h="448722">
                  <a:moveTo>
                    <a:pt x="389139" y="336691"/>
                  </a:moveTo>
                  <a:lnTo>
                    <a:pt x="389139" y="112330"/>
                  </a:lnTo>
                  <a:lnTo>
                    <a:pt x="194570" y="0"/>
                  </a:lnTo>
                  <a:lnTo>
                    <a:pt x="0" y="112330"/>
                  </a:lnTo>
                  <a:lnTo>
                    <a:pt x="0" y="336691"/>
                  </a:lnTo>
                  <a:lnTo>
                    <a:pt x="194570" y="448723"/>
                  </a:lnTo>
                  <a:close/>
                  <a:moveTo>
                    <a:pt x="8057" y="116799"/>
                  </a:moveTo>
                  <a:lnTo>
                    <a:pt x="194570" y="9237"/>
                  </a:lnTo>
                  <a:lnTo>
                    <a:pt x="381380" y="116799"/>
                  </a:lnTo>
                  <a:lnTo>
                    <a:pt x="381380" y="331924"/>
                  </a:lnTo>
                  <a:lnTo>
                    <a:pt x="194570" y="439486"/>
                  </a:lnTo>
                  <a:lnTo>
                    <a:pt x="8057" y="331924"/>
                  </a:lnTo>
                  <a:close/>
                </a:path>
              </a:pathLst>
            </a:custGeom>
            <a:solidFill>
              <a:schemeClr val="accent6">
                <a:lumMod val="90000"/>
              </a:schemeClr>
            </a:solidFill>
            <a:ln w="29774" cap="flat">
              <a:noFill/>
              <a:prstDash val="solid"/>
              <a:miter/>
            </a:ln>
          </p:spPr>
          <p:txBody>
            <a:bodyPr rtlCol="0" anchor="ctr"/>
            <a:lstStyle/>
            <a:p>
              <a:endParaRPr lang="en-US"/>
            </a:p>
          </p:txBody>
        </p:sp>
        <p:sp>
          <p:nvSpPr>
            <p:cNvPr id="76" name="Freeform 75">
              <a:extLst>
                <a:ext uri="{FF2B5EF4-FFF2-40B4-BE49-F238E27FC236}">
                  <a16:creationId xmlns:a16="http://schemas.microsoft.com/office/drawing/2014/main" id="{4A6833C7-680E-2845-9CCB-94141D13D7A3}"/>
                </a:ext>
              </a:extLst>
            </p:cNvPr>
            <p:cNvSpPr/>
            <p:nvPr/>
          </p:nvSpPr>
          <p:spPr>
            <a:xfrm>
              <a:off x="10400165" y="1008747"/>
              <a:ext cx="444758" cy="512078"/>
            </a:xfrm>
            <a:custGeom>
              <a:avLst/>
              <a:gdLst>
                <a:gd name="connsiteX0" fmla="*/ 559238 w 559237"/>
                <a:gd name="connsiteY0" fmla="*/ 482988 h 643884"/>
                <a:gd name="connsiteX1" fmla="*/ 559238 w 559237"/>
                <a:gd name="connsiteY1" fmla="*/ 160897 h 643884"/>
                <a:gd name="connsiteX2" fmla="*/ 279022 w 559237"/>
                <a:gd name="connsiteY2" fmla="*/ 0 h 643884"/>
                <a:gd name="connsiteX3" fmla="*/ 0 w 559237"/>
                <a:gd name="connsiteY3" fmla="*/ 160897 h 643884"/>
                <a:gd name="connsiteX4" fmla="*/ 0 w 559237"/>
                <a:gd name="connsiteY4" fmla="*/ 482988 h 643884"/>
                <a:gd name="connsiteX5" fmla="*/ 279022 w 559237"/>
                <a:gd name="connsiteY5" fmla="*/ 643884 h 643884"/>
                <a:gd name="connsiteX6" fmla="*/ 12235 w 559237"/>
                <a:gd name="connsiteY6" fmla="*/ 167452 h 643884"/>
                <a:gd name="connsiteX7" fmla="*/ 280812 w 559237"/>
                <a:gd name="connsiteY7" fmla="*/ 13110 h 643884"/>
                <a:gd name="connsiteX8" fmla="*/ 549390 w 559237"/>
                <a:gd name="connsiteY8" fmla="*/ 167452 h 643884"/>
                <a:gd name="connsiteX9" fmla="*/ 549390 w 559237"/>
                <a:gd name="connsiteY9" fmla="*/ 476433 h 643884"/>
                <a:gd name="connsiteX10" fmla="*/ 280812 w 559237"/>
                <a:gd name="connsiteY10" fmla="*/ 630774 h 643884"/>
                <a:gd name="connsiteX11" fmla="*/ 12235 w 559237"/>
                <a:gd name="connsiteY11" fmla="*/ 476433 h 643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9237" h="643884">
                  <a:moveTo>
                    <a:pt x="559238" y="482988"/>
                  </a:moveTo>
                  <a:lnTo>
                    <a:pt x="559238" y="160897"/>
                  </a:lnTo>
                  <a:lnTo>
                    <a:pt x="279022" y="0"/>
                  </a:lnTo>
                  <a:lnTo>
                    <a:pt x="0" y="160897"/>
                  </a:lnTo>
                  <a:lnTo>
                    <a:pt x="0" y="482988"/>
                  </a:lnTo>
                  <a:lnTo>
                    <a:pt x="279022" y="643884"/>
                  </a:lnTo>
                  <a:close/>
                  <a:moveTo>
                    <a:pt x="12235" y="167452"/>
                  </a:moveTo>
                  <a:lnTo>
                    <a:pt x="280812" y="13110"/>
                  </a:lnTo>
                  <a:lnTo>
                    <a:pt x="549390" y="167452"/>
                  </a:lnTo>
                  <a:lnTo>
                    <a:pt x="549390" y="476433"/>
                  </a:lnTo>
                  <a:lnTo>
                    <a:pt x="280812" y="630774"/>
                  </a:lnTo>
                  <a:lnTo>
                    <a:pt x="12235" y="476433"/>
                  </a:lnTo>
                  <a:close/>
                </a:path>
              </a:pathLst>
            </a:custGeom>
            <a:solidFill>
              <a:schemeClr val="accent6">
                <a:lumMod val="90000"/>
              </a:schemeClr>
            </a:solidFill>
            <a:ln w="29774" cap="flat">
              <a:noFill/>
              <a:prstDash val="solid"/>
              <a:miter/>
            </a:ln>
          </p:spPr>
          <p:txBody>
            <a:bodyPr rtlCol="0" anchor="ctr"/>
            <a:lstStyle/>
            <a:p>
              <a:endParaRPr lang="en-US"/>
            </a:p>
          </p:txBody>
        </p:sp>
        <p:sp>
          <p:nvSpPr>
            <p:cNvPr id="77" name="Freeform 76">
              <a:extLst>
                <a:ext uri="{FF2B5EF4-FFF2-40B4-BE49-F238E27FC236}">
                  <a16:creationId xmlns:a16="http://schemas.microsoft.com/office/drawing/2014/main" id="{C7209EF0-A3B8-A547-B663-6D572F3CB062}"/>
                </a:ext>
              </a:extLst>
            </p:cNvPr>
            <p:cNvSpPr/>
            <p:nvPr/>
          </p:nvSpPr>
          <p:spPr>
            <a:xfrm>
              <a:off x="6626180" y="1155552"/>
              <a:ext cx="678833" cy="782944"/>
            </a:xfrm>
            <a:custGeom>
              <a:avLst/>
              <a:gdLst>
                <a:gd name="connsiteX0" fmla="*/ 0 w 786633"/>
                <a:gd name="connsiteY0" fmla="*/ 227043 h 907277"/>
                <a:gd name="connsiteX1" fmla="*/ 0 w 786633"/>
                <a:gd name="connsiteY1" fmla="*/ 680533 h 907277"/>
                <a:gd name="connsiteX2" fmla="*/ 393317 w 786633"/>
                <a:gd name="connsiteY2" fmla="*/ 907278 h 907277"/>
                <a:gd name="connsiteX3" fmla="*/ 786633 w 786633"/>
                <a:gd name="connsiteY3" fmla="*/ 680533 h 907277"/>
                <a:gd name="connsiteX4" fmla="*/ 786633 w 786633"/>
                <a:gd name="connsiteY4" fmla="*/ 227043 h 907277"/>
                <a:gd name="connsiteX5" fmla="*/ 393615 w 786633"/>
                <a:gd name="connsiteY5" fmla="*/ 0 h 907277"/>
                <a:gd name="connsiteX6" fmla="*/ 775890 w 786633"/>
                <a:gd name="connsiteY6" fmla="*/ 673978 h 907277"/>
                <a:gd name="connsiteX7" fmla="*/ 393914 w 786633"/>
                <a:gd name="connsiteY7" fmla="*/ 894168 h 907277"/>
                <a:gd name="connsiteX8" fmla="*/ 11638 w 786633"/>
                <a:gd name="connsiteY8" fmla="*/ 673978 h 907277"/>
                <a:gd name="connsiteX9" fmla="*/ 11638 w 786633"/>
                <a:gd name="connsiteY9" fmla="*/ 233300 h 907277"/>
                <a:gd name="connsiteX10" fmla="*/ 393615 w 786633"/>
                <a:gd name="connsiteY10" fmla="*/ 13110 h 907277"/>
                <a:gd name="connsiteX11" fmla="*/ 775890 w 786633"/>
                <a:gd name="connsiteY11" fmla="*/ 233300 h 907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6633" h="907277">
                  <a:moveTo>
                    <a:pt x="0" y="227043"/>
                  </a:moveTo>
                  <a:lnTo>
                    <a:pt x="0" y="680533"/>
                  </a:lnTo>
                  <a:lnTo>
                    <a:pt x="393317" y="907278"/>
                  </a:lnTo>
                  <a:lnTo>
                    <a:pt x="786633" y="680533"/>
                  </a:lnTo>
                  <a:lnTo>
                    <a:pt x="786633" y="227043"/>
                  </a:lnTo>
                  <a:lnTo>
                    <a:pt x="393615" y="0"/>
                  </a:lnTo>
                  <a:close/>
                  <a:moveTo>
                    <a:pt x="775890" y="673978"/>
                  </a:moveTo>
                  <a:lnTo>
                    <a:pt x="393914" y="894168"/>
                  </a:lnTo>
                  <a:lnTo>
                    <a:pt x="11638" y="673978"/>
                  </a:lnTo>
                  <a:lnTo>
                    <a:pt x="11638" y="233300"/>
                  </a:lnTo>
                  <a:lnTo>
                    <a:pt x="393615" y="13110"/>
                  </a:lnTo>
                  <a:lnTo>
                    <a:pt x="775890" y="233300"/>
                  </a:lnTo>
                  <a:close/>
                </a:path>
              </a:pathLst>
            </a:custGeom>
            <a:solidFill>
              <a:schemeClr val="accent6">
                <a:lumMod val="90000"/>
              </a:schemeClr>
            </a:solidFill>
            <a:ln w="29774" cap="flat">
              <a:noFill/>
              <a:prstDash val="solid"/>
              <a:miter/>
            </a:ln>
          </p:spPr>
          <p:txBody>
            <a:bodyPr rtlCol="0" anchor="ctr"/>
            <a:lstStyle/>
            <a:p>
              <a:endParaRPr lang="en-US"/>
            </a:p>
          </p:txBody>
        </p:sp>
        <p:sp>
          <p:nvSpPr>
            <p:cNvPr id="78" name="Freeform 77">
              <a:extLst>
                <a:ext uri="{FF2B5EF4-FFF2-40B4-BE49-F238E27FC236}">
                  <a16:creationId xmlns:a16="http://schemas.microsoft.com/office/drawing/2014/main" id="{FF5B931B-7894-9C4C-8FE4-4B5CF13714B6}"/>
                </a:ext>
              </a:extLst>
            </p:cNvPr>
            <p:cNvSpPr/>
            <p:nvPr userDrawn="1"/>
          </p:nvSpPr>
          <p:spPr>
            <a:xfrm>
              <a:off x="11020746" y="1184031"/>
              <a:ext cx="196775" cy="224957"/>
            </a:xfrm>
            <a:custGeom>
              <a:avLst/>
              <a:gdLst>
                <a:gd name="connsiteX0" fmla="*/ 119368 w 238735"/>
                <a:gd name="connsiteY0" fmla="*/ 0 h 272927"/>
                <a:gd name="connsiteX1" fmla="*/ 0 w 238735"/>
                <a:gd name="connsiteY1" fmla="*/ 68232 h 272927"/>
                <a:gd name="connsiteX2" fmla="*/ 0 w 238735"/>
                <a:gd name="connsiteY2" fmla="*/ 204696 h 272927"/>
                <a:gd name="connsiteX3" fmla="*/ 119368 w 238735"/>
                <a:gd name="connsiteY3" fmla="*/ 272928 h 272927"/>
                <a:gd name="connsiteX4" fmla="*/ 238735 w 238735"/>
                <a:gd name="connsiteY4" fmla="*/ 204696 h 272927"/>
                <a:gd name="connsiteX5" fmla="*/ 238735 w 238735"/>
                <a:gd name="connsiteY5" fmla="*/ 68232 h 272927"/>
                <a:gd name="connsiteX6" fmla="*/ 226500 w 238735"/>
                <a:gd name="connsiteY6" fmla="*/ 198141 h 272927"/>
                <a:gd name="connsiteX7" fmla="*/ 119368 w 238735"/>
                <a:gd name="connsiteY7" fmla="*/ 259818 h 272927"/>
                <a:gd name="connsiteX8" fmla="*/ 12235 w 238735"/>
                <a:gd name="connsiteY8" fmla="*/ 197247 h 272927"/>
                <a:gd name="connsiteX9" fmla="*/ 12235 w 238735"/>
                <a:gd name="connsiteY9" fmla="*/ 73893 h 272927"/>
                <a:gd name="connsiteX10" fmla="*/ 119368 w 238735"/>
                <a:gd name="connsiteY10" fmla="*/ 12216 h 272927"/>
                <a:gd name="connsiteX11" fmla="*/ 226500 w 238735"/>
                <a:gd name="connsiteY11" fmla="*/ 73893 h 272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735" h="272927">
                  <a:moveTo>
                    <a:pt x="119368" y="0"/>
                  </a:moveTo>
                  <a:lnTo>
                    <a:pt x="0" y="68232"/>
                  </a:lnTo>
                  <a:lnTo>
                    <a:pt x="0" y="204696"/>
                  </a:lnTo>
                  <a:lnTo>
                    <a:pt x="119368" y="272928"/>
                  </a:lnTo>
                  <a:lnTo>
                    <a:pt x="238735" y="204696"/>
                  </a:lnTo>
                  <a:lnTo>
                    <a:pt x="238735" y="68232"/>
                  </a:lnTo>
                  <a:close/>
                  <a:moveTo>
                    <a:pt x="226500" y="198141"/>
                  </a:moveTo>
                  <a:lnTo>
                    <a:pt x="119368" y="259818"/>
                  </a:lnTo>
                  <a:lnTo>
                    <a:pt x="12235" y="197247"/>
                  </a:lnTo>
                  <a:lnTo>
                    <a:pt x="12235" y="73893"/>
                  </a:lnTo>
                  <a:lnTo>
                    <a:pt x="119368" y="12216"/>
                  </a:lnTo>
                  <a:lnTo>
                    <a:pt x="226500" y="73893"/>
                  </a:lnTo>
                  <a:close/>
                </a:path>
              </a:pathLst>
            </a:custGeom>
            <a:solidFill>
              <a:schemeClr val="accent6">
                <a:lumMod val="90000"/>
              </a:schemeClr>
            </a:solidFill>
            <a:ln w="29774" cap="flat">
              <a:noFill/>
              <a:prstDash val="solid"/>
              <a:miter/>
            </a:ln>
          </p:spPr>
          <p:txBody>
            <a:bodyPr rtlCol="0" anchor="ctr"/>
            <a:lstStyle/>
            <a:p>
              <a:endParaRPr lang="en-US"/>
            </a:p>
          </p:txBody>
        </p:sp>
        <p:sp>
          <p:nvSpPr>
            <p:cNvPr id="79" name="Freeform 78">
              <a:extLst>
                <a:ext uri="{FF2B5EF4-FFF2-40B4-BE49-F238E27FC236}">
                  <a16:creationId xmlns:a16="http://schemas.microsoft.com/office/drawing/2014/main" id="{7BDF227E-7945-EA43-A898-045672C41614}"/>
                </a:ext>
              </a:extLst>
            </p:cNvPr>
            <p:cNvSpPr/>
            <p:nvPr userDrawn="1"/>
          </p:nvSpPr>
          <p:spPr>
            <a:xfrm>
              <a:off x="7769173" y="120021"/>
              <a:ext cx="507680" cy="588248"/>
            </a:xfrm>
            <a:custGeom>
              <a:avLst/>
              <a:gdLst>
                <a:gd name="connsiteX0" fmla="*/ 0 w 717698"/>
                <a:gd name="connsiteY0" fmla="*/ 208570 h 831596"/>
                <a:gd name="connsiteX1" fmla="*/ 0 w 717698"/>
                <a:gd name="connsiteY1" fmla="*/ 623027 h 831596"/>
                <a:gd name="connsiteX2" fmla="*/ 358103 w 717698"/>
                <a:gd name="connsiteY2" fmla="*/ 831596 h 831596"/>
                <a:gd name="connsiteX3" fmla="*/ 717699 w 717698"/>
                <a:gd name="connsiteY3" fmla="*/ 623027 h 831596"/>
                <a:gd name="connsiteX4" fmla="*/ 717699 w 717698"/>
                <a:gd name="connsiteY4" fmla="*/ 208570 h 831596"/>
                <a:gd name="connsiteX5" fmla="*/ 358103 w 717698"/>
                <a:gd name="connsiteY5" fmla="*/ 0 h 831596"/>
                <a:gd name="connsiteX6" fmla="*/ 710835 w 717698"/>
                <a:gd name="connsiteY6" fmla="*/ 619452 h 831596"/>
                <a:gd name="connsiteX7" fmla="*/ 359297 w 717698"/>
                <a:gd name="connsiteY7" fmla="*/ 822062 h 831596"/>
                <a:gd name="connsiteX8" fmla="*/ 7759 w 717698"/>
                <a:gd name="connsiteY8" fmla="*/ 619452 h 831596"/>
                <a:gd name="connsiteX9" fmla="*/ 7759 w 717698"/>
                <a:gd name="connsiteY9" fmla="*/ 213039 h 831596"/>
                <a:gd name="connsiteX10" fmla="*/ 359297 w 717698"/>
                <a:gd name="connsiteY10" fmla="*/ 10428 h 831596"/>
                <a:gd name="connsiteX11" fmla="*/ 710835 w 717698"/>
                <a:gd name="connsiteY11" fmla="*/ 213039 h 831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17698" h="831596">
                  <a:moveTo>
                    <a:pt x="0" y="208570"/>
                  </a:moveTo>
                  <a:lnTo>
                    <a:pt x="0" y="623027"/>
                  </a:lnTo>
                  <a:lnTo>
                    <a:pt x="358103" y="831596"/>
                  </a:lnTo>
                  <a:lnTo>
                    <a:pt x="717699" y="623027"/>
                  </a:lnTo>
                  <a:lnTo>
                    <a:pt x="717699" y="208570"/>
                  </a:lnTo>
                  <a:lnTo>
                    <a:pt x="358103" y="0"/>
                  </a:lnTo>
                  <a:close/>
                  <a:moveTo>
                    <a:pt x="710835" y="619452"/>
                  </a:moveTo>
                  <a:lnTo>
                    <a:pt x="359297" y="822062"/>
                  </a:lnTo>
                  <a:lnTo>
                    <a:pt x="7759" y="619452"/>
                  </a:lnTo>
                  <a:lnTo>
                    <a:pt x="7759" y="213039"/>
                  </a:lnTo>
                  <a:lnTo>
                    <a:pt x="359297" y="10428"/>
                  </a:lnTo>
                  <a:lnTo>
                    <a:pt x="710835" y="213039"/>
                  </a:lnTo>
                  <a:close/>
                </a:path>
              </a:pathLst>
            </a:custGeom>
            <a:solidFill>
              <a:schemeClr val="accent6">
                <a:lumMod val="90000"/>
              </a:schemeClr>
            </a:solidFill>
            <a:ln w="29774" cap="flat">
              <a:noFill/>
              <a:prstDash val="solid"/>
              <a:miter/>
            </a:ln>
          </p:spPr>
          <p:txBody>
            <a:bodyPr rtlCol="0" anchor="ctr"/>
            <a:lstStyle/>
            <a:p>
              <a:endParaRPr lang="en-US"/>
            </a:p>
          </p:txBody>
        </p:sp>
        <p:sp>
          <p:nvSpPr>
            <p:cNvPr id="80" name="Freeform 79">
              <a:extLst>
                <a:ext uri="{FF2B5EF4-FFF2-40B4-BE49-F238E27FC236}">
                  <a16:creationId xmlns:a16="http://schemas.microsoft.com/office/drawing/2014/main" id="{A6CDDB8A-2B44-7548-8017-FBF58698B072}"/>
                </a:ext>
              </a:extLst>
            </p:cNvPr>
            <p:cNvSpPr/>
            <p:nvPr userDrawn="1"/>
          </p:nvSpPr>
          <p:spPr>
            <a:xfrm>
              <a:off x="5655016" y="215204"/>
              <a:ext cx="305378" cy="352011"/>
            </a:xfrm>
            <a:custGeom>
              <a:avLst/>
              <a:gdLst>
                <a:gd name="connsiteX0" fmla="*/ 0 w 600718"/>
                <a:gd name="connsiteY0" fmla="*/ 173113 h 692451"/>
                <a:gd name="connsiteX1" fmla="*/ 0 w 600718"/>
                <a:gd name="connsiteY1" fmla="*/ 519339 h 692451"/>
                <a:gd name="connsiteX2" fmla="*/ 300210 w 600718"/>
                <a:gd name="connsiteY2" fmla="*/ 692451 h 692451"/>
                <a:gd name="connsiteX3" fmla="*/ 600718 w 600718"/>
                <a:gd name="connsiteY3" fmla="*/ 519339 h 692451"/>
                <a:gd name="connsiteX4" fmla="*/ 600718 w 600718"/>
                <a:gd name="connsiteY4" fmla="*/ 173113 h 692451"/>
                <a:gd name="connsiteX5" fmla="*/ 300210 w 600718"/>
                <a:gd name="connsiteY5" fmla="*/ 0 h 692451"/>
                <a:gd name="connsiteX6" fmla="*/ 592661 w 600718"/>
                <a:gd name="connsiteY6" fmla="*/ 514869 h 692451"/>
                <a:gd name="connsiteX7" fmla="*/ 300210 w 600718"/>
                <a:gd name="connsiteY7" fmla="*/ 683215 h 692451"/>
                <a:gd name="connsiteX8" fmla="*/ 8057 w 600718"/>
                <a:gd name="connsiteY8" fmla="*/ 514869 h 692451"/>
                <a:gd name="connsiteX9" fmla="*/ 8057 w 600718"/>
                <a:gd name="connsiteY9" fmla="*/ 177582 h 692451"/>
                <a:gd name="connsiteX10" fmla="*/ 300210 w 600718"/>
                <a:gd name="connsiteY10" fmla="*/ 9237 h 692451"/>
                <a:gd name="connsiteX11" fmla="*/ 592661 w 600718"/>
                <a:gd name="connsiteY11" fmla="*/ 177582 h 692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0718" h="692451">
                  <a:moveTo>
                    <a:pt x="0" y="173113"/>
                  </a:moveTo>
                  <a:lnTo>
                    <a:pt x="0" y="519339"/>
                  </a:lnTo>
                  <a:lnTo>
                    <a:pt x="300210" y="692451"/>
                  </a:lnTo>
                  <a:lnTo>
                    <a:pt x="600718" y="519339"/>
                  </a:lnTo>
                  <a:lnTo>
                    <a:pt x="600718" y="173113"/>
                  </a:lnTo>
                  <a:lnTo>
                    <a:pt x="300210" y="0"/>
                  </a:lnTo>
                  <a:close/>
                  <a:moveTo>
                    <a:pt x="592661" y="514869"/>
                  </a:moveTo>
                  <a:lnTo>
                    <a:pt x="300210" y="683215"/>
                  </a:lnTo>
                  <a:lnTo>
                    <a:pt x="8057" y="514869"/>
                  </a:lnTo>
                  <a:lnTo>
                    <a:pt x="8057" y="177582"/>
                  </a:lnTo>
                  <a:lnTo>
                    <a:pt x="300210" y="9237"/>
                  </a:lnTo>
                  <a:lnTo>
                    <a:pt x="592661" y="177582"/>
                  </a:lnTo>
                  <a:close/>
                </a:path>
              </a:pathLst>
            </a:custGeom>
            <a:solidFill>
              <a:schemeClr val="accent6">
                <a:lumMod val="90000"/>
              </a:schemeClr>
            </a:solidFill>
            <a:ln w="29774" cap="flat">
              <a:noFill/>
              <a:prstDash val="solid"/>
              <a:miter/>
            </a:ln>
          </p:spPr>
          <p:txBody>
            <a:bodyPr rtlCol="0" anchor="ctr"/>
            <a:lstStyle/>
            <a:p>
              <a:endParaRPr lang="en-US"/>
            </a:p>
          </p:txBody>
        </p:sp>
        <p:sp>
          <p:nvSpPr>
            <p:cNvPr id="81" name="Freeform 80">
              <a:extLst>
                <a:ext uri="{FF2B5EF4-FFF2-40B4-BE49-F238E27FC236}">
                  <a16:creationId xmlns:a16="http://schemas.microsoft.com/office/drawing/2014/main" id="{6B7C415E-8678-C84C-B564-09B8DDA7DA72}"/>
                </a:ext>
              </a:extLst>
            </p:cNvPr>
            <p:cNvSpPr/>
            <p:nvPr userDrawn="1"/>
          </p:nvSpPr>
          <p:spPr>
            <a:xfrm>
              <a:off x="6193765" y="606829"/>
              <a:ext cx="444133" cy="512249"/>
            </a:xfrm>
            <a:custGeom>
              <a:avLst/>
              <a:gdLst>
                <a:gd name="connsiteX0" fmla="*/ 0 w 786633"/>
                <a:gd name="connsiteY0" fmla="*/ 227043 h 907277"/>
                <a:gd name="connsiteX1" fmla="*/ 0 w 786633"/>
                <a:gd name="connsiteY1" fmla="*/ 680533 h 907277"/>
                <a:gd name="connsiteX2" fmla="*/ 393317 w 786633"/>
                <a:gd name="connsiteY2" fmla="*/ 907278 h 907277"/>
                <a:gd name="connsiteX3" fmla="*/ 786633 w 786633"/>
                <a:gd name="connsiteY3" fmla="*/ 680533 h 907277"/>
                <a:gd name="connsiteX4" fmla="*/ 786633 w 786633"/>
                <a:gd name="connsiteY4" fmla="*/ 227043 h 907277"/>
                <a:gd name="connsiteX5" fmla="*/ 393615 w 786633"/>
                <a:gd name="connsiteY5" fmla="*/ 0 h 907277"/>
                <a:gd name="connsiteX6" fmla="*/ 775890 w 786633"/>
                <a:gd name="connsiteY6" fmla="*/ 673978 h 907277"/>
                <a:gd name="connsiteX7" fmla="*/ 393914 w 786633"/>
                <a:gd name="connsiteY7" fmla="*/ 894168 h 907277"/>
                <a:gd name="connsiteX8" fmla="*/ 11638 w 786633"/>
                <a:gd name="connsiteY8" fmla="*/ 673978 h 907277"/>
                <a:gd name="connsiteX9" fmla="*/ 11638 w 786633"/>
                <a:gd name="connsiteY9" fmla="*/ 233300 h 907277"/>
                <a:gd name="connsiteX10" fmla="*/ 393615 w 786633"/>
                <a:gd name="connsiteY10" fmla="*/ 13110 h 907277"/>
                <a:gd name="connsiteX11" fmla="*/ 775890 w 786633"/>
                <a:gd name="connsiteY11" fmla="*/ 233300 h 907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6633" h="907277">
                  <a:moveTo>
                    <a:pt x="0" y="227043"/>
                  </a:moveTo>
                  <a:lnTo>
                    <a:pt x="0" y="680533"/>
                  </a:lnTo>
                  <a:lnTo>
                    <a:pt x="393317" y="907278"/>
                  </a:lnTo>
                  <a:lnTo>
                    <a:pt x="786633" y="680533"/>
                  </a:lnTo>
                  <a:lnTo>
                    <a:pt x="786633" y="227043"/>
                  </a:lnTo>
                  <a:lnTo>
                    <a:pt x="393615" y="0"/>
                  </a:lnTo>
                  <a:close/>
                  <a:moveTo>
                    <a:pt x="775890" y="673978"/>
                  </a:moveTo>
                  <a:lnTo>
                    <a:pt x="393914" y="894168"/>
                  </a:lnTo>
                  <a:lnTo>
                    <a:pt x="11638" y="673978"/>
                  </a:lnTo>
                  <a:lnTo>
                    <a:pt x="11638" y="233300"/>
                  </a:lnTo>
                  <a:lnTo>
                    <a:pt x="393615" y="13110"/>
                  </a:lnTo>
                  <a:lnTo>
                    <a:pt x="775890" y="233300"/>
                  </a:lnTo>
                  <a:close/>
                </a:path>
              </a:pathLst>
            </a:custGeom>
            <a:solidFill>
              <a:schemeClr val="accent6">
                <a:lumMod val="90000"/>
              </a:schemeClr>
            </a:solidFill>
            <a:ln w="29774" cap="flat">
              <a:noFill/>
              <a:prstDash val="solid"/>
              <a:miter/>
            </a:ln>
          </p:spPr>
          <p:txBody>
            <a:bodyPr rtlCol="0" anchor="ctr"/>
            <a:lstStyle/>
            <a:p>
              <a:endParaRPr lang="en-US"/>
            </a:p>
          </p:txBody>
        </p:sp>
      </p:grpSp>
      <p:sp>
        <p:nvSpPr>
          <p:cNvPr id="45" name="Rectangle 44">
            <a:extLst>
              <a:ext uri="{FF2B5EF4-FFF2-40B4-BE49-F238E27FC236}">
                <a16:creationId xmlns:a16="http://schemas.microsoft.com/office/drawing/2014/main" id="{8EE0E3B7-472E-E24F-B9A9-4288D6BB89B4}"/>
              </a:ext>
            </a:extLst>
          </p:cNvPr>
          <p:cNvSpPr/>
          <p:nvPr userDrawn="1"/>
        </p:nvSpPr>
        <p:spPr>
          <a:xfrm>
            <a:off x="0" y="3266"/>
            <a:ext cx="669446" cy="6857992"/>
          </a:xfrm>
          <a:prstGeom prst="rect">
            <a:avLst/>
          </a:prstGeom>
          <a:solidFill>
            <a:schemeClr val="tx1">
              <a:lumMod val="75000"/>
              <a:lumOff val="2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6" name="Graphic 45">
            <a:extLst>
              <a:ext uri="{FF2B5EF4-FFF2-40B4-BE49-F238E27FC236}">
                <a16:creationId xmlns:a16="http://schemas.microsoft.com/office/drawing/2014/main" id="{96B2AD2F-EEB0-1345-9AA0-859B5D6398B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20782" y="324948"/>
            <a:ext cx="427883" cy="522968"/>
          </a:xfrm>
          <a:prstGeom prst="rect">
            <a:avLst/>
          </a:prstGeom>
        </p:spPr>
      </p:pic>
      <p:sp>
        <p:nvSpPr>
          <p:cNvPr id="47" name="Text Placeholder 3">
            <a:extLst>
              <a:ext uri="{FF2B5EF4-FFF2-40B4-BE49-F238E27FC236}">
                <a16:creationId xmlns:a16="http://schemas.microsoft.com/office/drawing/2014/main" id="{2D6D14CB-B8FE-9346-AE31-F6D2ABF5BC99}"/>
              </a:ext>
            </a:extLst>
          </p:cNvPr>
          <p:cNvSpPr txBox="1">
            <a:spLocks/>
          </p:cNvSpPr>
          <p:nvPr userDrawn="1"/>
        </p:nvSpPr>
        <p:spPr>
          <a:xfrm>
            <a:off x="161828" y="6501274"/>
            <a:ext cx="345787" cy="210676"/>
          </a:xfrm>
          <a:prstGeom prst="rect">
            <a:avLst/>
          </a:prstGeom>
        </p:spPr>
        <p:txBody>
          <a:bodyPr lIns="0" tIns="0" rIns="0" bIns="0"/>
          <a:lstStyle>
            <a:lvl1pPr marL="0" indent="0" algn="l" defTabSz="914377" rtl="0" eaLnBrk="1" latinLnBrk="0" hangingPunct="1">
              <a:lnSpc>
                <a:spcPct val="100000"/>
              </a:lnSpc>
              <a:spcBef>
                <a:spcPts val="0"/>
              </a:spcBef>
              <a:spcAft>
                <a:spcPts val="1200"/>
              </a:spcAft>
              <a:buFont typeface="Arial"/>
              <a:buNone/>
              <a:defRPr sz="800" kern="1200">
                <a:solidFill>
                  <a:schemeClr val="tx2"/>
                </a:solidFill>
                <a:latin typeface="Arial" charset="0"/>
                <a:ea typeface="Arial" charset="0"/>
                <a:cs typeface="Arial" charset="0"/>
              </a:defRPr>
            </a:lvl1pPr>
            <a:lvl2pPr marL="0" indent="0" algn="l" defTabSz="914377" rtl="0" eaLnBrk="1" latinLnBrk="0" hangingPunct="1">
              <a:lnSpc>
                <a:spcPts val="2160"/>
              </a:lnSpc>
              <a:spcBef>
                <a:spcPts val="0"/>
              </a:spcBef>
              <a:spcAft>
                <a:spcPts val="600"/>
              </a:spcAft>
              <a:buFont typeface="Arial"/>
              <a:buNone/>
              <a:defRPr sz="900" kern="1200">
                <a:solidFill>
                  <a:schemeClr val="bg1"/>
                </a:solidFill>
                <a:latin typeface="Arial" charset="0"/>
                <a:ea typeface="Arial" charset="0"/>
                <a:cs typeface="Arial" charset="0"/>
              </a:defRPr>
            </a:lvl2pPr>
            <a:lvl3pPr marL="0" indent="0" algn="l" defTabSz="914377" rtl="0" eaLnBrk="1" latinLnBrk="0" hangingPunct="1">
              <a:lnSpc>
                <a:spcPts val="2160"/>
              </a:lnSpc>
              <a:spcBef>
                <a:spcPts val="0"/>
              </a:spcBef>
              <a:spcAft>
                <a:spcPts val="600"/>
              </a:spcAft>
              <a:buFont typeface="Arial"/>
              <a:buNone/>
              <a:defRPr sz="900" kern="1200">
                <a:solidFill>
                  <a:schemeClr val="bg1"/>
                </a:solidFill>
                <a:latin typeface="Arial" charset="0"/>
                <a:ea typeface="Arial" charset="0"/>
                <a:cs typeface="Arial" charset="0"/>
              </a:defRPr>
            </a:lvl3pPr>
            <a:lvl4pPr marL="0" indent="0" algn="l" defTabSz="914377" rtl="0" eaLnBrk="1" latinLnBrk="0" hangingPunct="1">
              <a:lnSpc>
                <a:spcPts val="2160"/>
              </a:lnSpc>
              <a:spcBef>
                <a:spcPts val="0"/>
              </a:spcBef>
              <a:spcAft>
                <a:spcPts val="600"/>
              </a:spcAft>
              <a:buFont typeface="Arial"/>
              <a:buNone/>
              <a:defRPr sz="900" kern="1200">
                <a:solidFill>
                  <a:schemeClr val="bg1"/>
                </a:solidFill>
                <a:latin typeface="Arial" charset="0"/>
                <a:ea typeface="Arial" charset="0"/>
                <a:cs typeface="Arial" charset="0"/>
              </a:defRPr>
            </a:lvl4pPr>
            <a:lvl5pPr marL="0" indent="0" algn="l" defTabSz="914377" rtl="0" eaLnBrk="1" latinLnBrk="0" hangingPunct="1">
              <a:lnSpc>
                <a:spcPts val="2160"/>
              </a:lnSpc>
              <a:spcBef>
                <a:spcPts val="0"/>
              </a:spcBef>
              <a:spcAft>
                <a:spcPts val="600"/>
              </a:spcAft>
              <a:buFont typeface="Arial"/>
              <a:buNone/>
              <a:defRPr sz="900" kern="1200">
                <a:solidFill>
                  <a:schemeClr val="bg1"/>
                </a:solidFill>
                <a:latin typeface="Arial" charset="0"/>
                <a:ea typeface="Arial" charset="0"/>
                <a:cs typeface="Arial" charset="0"/>
              </a:defRPr>
            </a:lvl5pPr>
            <a:lvl6pPr marL="2514537"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ctr"/>
            <a:fld id="{F3A90C8E-65F6-7645-B18C-F0D6502BD2C4}" type="datetime4">
              <a:rPr lang="en-GB" sz="600" b="0" i="0" smtClean="0">
                <a:solidFill>
                  <a:schemeClr val="bg1">
                    <a:lumMod val="65000"/>
                  </a:schemeClr>
                </a:solidFill>
                <a:latin typeface="Effra Light" panose="020B0403020203020204" pitchFamily="34" charset="0"/>
                <a:cs typeface="Effra Light" panose="020B0403020203020204" pitchFamily="34" charset="0"/>
              </a:rPr>
              <a:pPr algn="ctr"/>
              <a:t>16 March 2023</a:t>
            </a:fld>
            <a:endParaRPr lang="en-US" sz="700" b="0" i="0">
              <a:solidFill>
                <a:schemeClr val="bg1">
                  <a:lumMod val="65000"/>
                </a:schemeClr>
              </a:solidFill>
              <a:latin typeface="Effra Light" panose="020B0403020203020204" pitchFamily="34" charset="0"/>
              <a:cs typeface="Effra Light" panose="020B0403020203020204" pitchFamily="34" charset="0"/>
            </a:endParaRPr>
          </a:p>
        </p:txBody>
      </p:sp>
      <p:sp>
        <p:nvSpPr>
          <p:cNvPr id="48" name="Footer Placeholder 20">
            <a:extLst>
              <a:ext uri="{FF2B5EF4-FFF2-40B4-BE49-F238E27FC236}">
                <a16:creationId xmlns:a16="http://schemas.microsoft.com/office/drawing/2014/main" id="{753DA49B-4C7C-7C4A-A619-0878EF1A50C7}"/>
              </a:ext>
            </a:extLst>
          </p:cNvPr>
          <p:cNvSpPr>
            <a:spLocks noGrp="1"/>
          </p:cNvSpPr>
          <p:nvPr>
            <p:ph type="ftr" sz="quarter" idx="3"/>
          </p:nvPr>
        </p:nvSpPr>
        <p:spPr>
          <a:xfrm rot="5400000">
            <a:off x="-1413084" y="4369668"/>
            <a:ext cx="3495601" cy="134182"/>
          </a:xfrm>
          <a:prstGeom prst="rect">
            <a:avLst/>
          </a:prstGeom>
        </p:spPr>
        <p:txBody>
          <a:bodyPr vert="horz" lIns="0" tIns="0" rIns="0" bIns="0" rtlCol="0" anchor="ctr"/>
          <a:lstStyle>
            <a:lvl1pPr algn="r">
              <a:defRPr lang="en-US" sz="600" b="0" i="0" kern="1200" spc="200" baseline="0">
                <a:solidFill>
                  <a:schemeClr val="bg1">
                    <a:lumMod val="65000"/>
                  </a:schemeClr>
                </a:solidFill>
                <a:latin typeface="Effra Light" panose="020B0403020203020204" pitchFamily="34" charset="0"/>
                <a:ea typeface="Effra Light" panose="020B0403020203020204" pitchFamily="34" charset="0"/>
                <a:cs typeface="Effra Light" panose="020B0403020203020204" pitchFamily="34" charset="0"/>
              </a:defRPr>
            </a:lvl1pPr>
          </a:lstStyle>
          <a:p>
            <a:r>
              <a:rPr lang="en-GB"/>
              <a:t>Flutter International — Confidential </a:t>
            </a:r>
          </a:p>
        </p:txBody>
      </p:sp>
      <p:cxnSp>
        <p:nvCxnSpPr>
          <p:cNvPr id="49" name="Straight Connector 48">
            <a:extLst>
              <a:ext uri="{FF2B5EF4-FFF2-40B4-BE49-F238E27FC236}">
                <a16:creationId xmlns:a16="http://schemas.microsoft.com/office/drawing/2014/main" id="{C4D7A272-ECC0-3E41-934C-E16969830E8F}"/>
              </a:ext>
            </a:extLst>
          </p:cNvPr>
          <p:cNvCxnSpPr>
            <a:cxnSpLocks/>
          </p:cNvCxnSpPr>
          <p:nvPr userDrawn="1"/>
        </p:nvCxnSpPr>
        <p:spPr>
          <a:xfrm>
            <a:off x="213613" y="6342916"/>
            <a:ext cx="242221"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4105194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22_Section Break Slide_1">
    <p:bg>
      <p:bgPr>
        <a:solidFill>
          <a:schemeClr val="tx1"/>
        </a:solidFill>
        <a:effectLst/>
      </p:bgPr>
    </p:bg>
    <p:spTree>
      <p:nvGrpSpPr>
        <p:cNvPr id="1" name=""/>
        <p:cNvGrpSpPr/>
        <p:nvPr/>
      </p:nvGrpSpPr>
      <p:grpSpPr>
        <a:xfrm>
          <a:off x="0" y="0"/>
          <a:ext cx="0" cy="0"/>
          <a:chOff x="0" y="0"/>
          <a:chExt cx="0" cy="0"/>
        </a:xfrm>
      </p:grpSpPr>
      <p:sp>
        <p:nvSpPr>
          <p:cNvPr id="24" name="Title 1">
            <a:extLst>
              <a:ext uri="{FF2B5EF4-FFF2-40B4-BE49-F238E27FC236}">
                <a16:creationId xmlns:a16="http://schemas.microsoft.com/office/drawing/2014/main" id="{BEE0EDEE-A480-9F42-A14D-0EB32AF7EDC1}"/>
              </a:ext>
            </a:extLst>
          </p:cNvPr>
          <p:cNvSpPr>
            <a:spLocks noGrp="1"/>
          </p:cNvSpPr>
          <p:nvPr>
            <p:ph type="title" hasCustomPrompt="1"/>
          </p:nvPr>
        </p:nvSpPr>
        <p:spPr>
          <a:xfrm>
            <a:off x="889670" y="1011220"/>
            <a:ext cx="1526908" cy="1387267"/>
          </a:xfrm>
        </p:spPr>
        <p:txBody>
          <a:bodyPr tIns="288000" anchor="ctr">
            <a:spAutoFit/>
          </a:bodyPr>
          <a:lstStyle>
            <a:lvl1pPr marL="0" algn="ctr" defTabSz="914377" rtl="0" eaLnBrk="1" latinLnBrk="0" hangingPunct="1">
              <a:lnSpc>
                <a:spcPts val="8200"/>
              </a:lnSpc>
              <a:defRPr lang="en-US" sz="8000" b="1" kern="1200" dirty="0">
                <a:solidFill>
                  <a:schemeClr val="bg1"/>
                </a:solidFill>
                <a:latin typeface="Effra" panose="020B0603020203020204" pitchFamily="34" charset="0"/>
                <a:ea typeface="Effra" panose="020B0603020203020204" pitchFamily="34" charset="0"/>
                <a:cs typeface="Effra" panose="020B0603020203020204" pitchFamily="34" charset="0"/>
              </a:defRPr>
            </a:lvl1pPr>
          </a:lstStyle>
          <a:p>
            <a:r>
              <a:rPr lang="en-US"/>
              <a:t>01</a:t>
            </a:r>
          </a:p>
        </p:txBody>
      </p:sp>
      <p:sp>
        <p:nvSpPr>
          <p:cNvPr id="25" name="Content Placeholder 4">
            <a:extLst>
              <a:ext uri="{FF2B5EF4-FFF2-40B4-BE49-F238E27FC236}">
                <a16:creationId xmlns:a16="http://schemas.microsoft.com/office/drawing/2014/main" id="{5BAE6FFA-C2A0-3548-BC77-704C336B5B70}"/>
              </a:ext>
            </a:extLst>
          </p:cNvPr>
          <p:cNvSpPr>
            <a:spLocks noGrp="1"/>
          </p:cNvSpPr>
          <p:nvPr>
            <p:ph sz="quarter" idx="13" hasCustomPrompt="1"/>
          </p:nvPr>
        </p:nvSpPr>
        <p:spPr>
          <a:xfrm>
            <a:off x="1092200" y="2553738"/>
            <a:ext cx="2154523" cy="2875511"/>
          </a:xfrm>
          <a:prstGeom prst="rect">
            <a:avLst/>
          </a:prstGeom>
          <a:noFill/>
        </p:spPr>
        <p:txBody>
          <a:bodyPr wrap="square" lIns="0" numCol="1" spcCol="274320" anchor="t"/>
          <a:lstStyle>
            <a:lvl1pPr marL="0" indent="0" algn="l" defTabSz="914377" rtl="0" eaLnBrk="1" latinLnBrk="0" hangingPunct="1">
              <a:lnSpc>
                <a:spcPts val="2600"/>
              </a:lnSpc>
              <a:spcBef>
                <a:spcPts val="0"/>
              </a:spcBef>
              <a:spcAft>
                <a:spcPts val="600"/>
              </a:spcAft>
              <a:buClr>
                <a:schemeClr val="accent1"/>
              </a:buClr>
              <a:buSzPct val="100000"/>
              <a:buFont typeface="+mj-lt"/>
              <a:buNone/>
              <a:defRPr lang="en-US" sz="2400" b="0" kern="1200" dirty="0" smtClean="0">
                <a:solidFill>
                  <a:schemeClr val="bg1"/>
                </a:solidFill>
                <a:latin typeface="Effra" panose="020B0603020203020204" pitchFamily="34" charset="0"/>
                <a:ea typeface="+mn-ea"/>
                <a:cs typeface="Effra" panose="020B0603020203020204" pitchFamily="34" charset="0"/>
              </a:defRPr>
            </a:lvl1pPr>
            <a:lvl2pPr marL="0" indent="0" algn="l" defTabSz="914377" rtl="0" eaLnBrk="1" latinLnBrk="0" hangingPunct="1">
              <a:lnSpc>
                <a:spcPct val="100000"/>
              </a:lnSpc>
              <a:spcBef>
                <a:spcPts val="0"/>
              </a:spcBef>
              <a:spcAft>
                <a:spcPts val="600"/>
              </a:spcAft>
              <a:buClr>
                <a:schemeClr val="accent1"/>
              </a:buClr>
              <a:buFont typeface="+mj-lt"/>
              <a:buNone/>
              <a:tabLst/>
              <a:defRPr lang="en-US" sz="2800" b="1" kern="1200" dirty="0" smtClean="0">
                <a:solidFill>
                  <a:schemeClr val="bg1"/>
                </a:solidFill>
                <a:latin typeface="Arial" panose="020B0604020202020204" pitchFamily="34" charset="0"/>
                <a:ea typeface="+mn-ea"/>
                <a:cs typeface="Arial" panose="020B0604020202020204" pitchFamily="34" charset="0"/>
              </a:defRPr>
            </a:lvl2pPr>
            <a:lvl3pPr marL="566724" indent="-219069">
              <a:buClr>
                <a:schemeClr val="bg1"/>
              </a:buClr>
              <a:buFont typeface="Arial" panose="020B0604020202020204" pitchFamily="34" charset="0"/>
              <a:buChar char="•"/>
              <a:defRPr sz="1600" baseline="0">
                <a:solidFill>
                  <a:schemeClr val="bg1"/>
                </a:solidFill>
                <a:latin typeface="+mn-lt"/>
              </a:defRPr>
            </a:lvl3pPr>
            <a:lvl4pPr>
              <a:defRPr>
                <a:solidFill>
                  <a:schemeClr val="bg1"/>
                </a:solidFill>
              </a:defRPr>
            </a:lvl4pPr>
            <a:lvl5pPr>
              <a:defRPr baseline="0">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a:t>Section</a:t>
            </a:r>
          </a:p>
        </p:txBody>
      </p:sp>
      <p:sp>
        <p:nvSpPr>
          <p:cNvPr id="26" name="Rectangle 25">
            <a:extLst>
              <a:ext uri="{FF2B5EF4-FFF2-40B4-BE49-F238E27FC236}">
                <a16:creationId xmlns:a16="http://schemas.microsoft.com/office/drawing/2014/main" id="{908FEF68-2A59-844D-BCE8-57E3D716F47E}"/>
              </a:ext>
            </a:extLst>
          </p:cNvPr>
          <p:cNvSpPr/>
          <p:nvPr userDrawn="1"/>
        </p:nvSpPr>
        <p:spPr>
          <a:xfrm>
            <a:off x="0" y="5806"/>
            <a:ext cx="669446" cy="6852194"/>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Graphic 28">
            <a:extLst>
              <a:ext uri="{FF2B5EF4-FFF2-40B4-BE49-F238E27FC236}">
                <a16:creationId xmlns:a16="http://schemas.microsoft.com/office/drawing/2014/main" id="{5390F333-3C3C-C047-8135-EC8420F140E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20782" y="488252"/>
            <a:ext cx="427883" cy="522968"/>
          </a:xfrm>
          <a:prstGeom prst="rect">
            <a:avLst/>
          </a:prstGeom>
        </p:spPr>
      </p:pic>
      <p:sp>
        <p:nvSpPr>
          <p:cNvPr id="32" name="Picture Placeholder 18">
            <a:extLst>
              <a:ext uri="{FF2B5EF4-FFF2-40B4-BE49-F238E27FC236}">
                <a16:creationId xmlns:a16="http://schemas.microsoft.com/office/drawing/2014/main" id="{DE61A19B-4F28-904C-9705-12DF1A907BE5}"/>
              </a:ext>
            </a:extLst>
          </p:cNvPr>
          <p:cNvSpPr>
            <a:spLocks noGrp="1"/>
          </p:cNvSpPr>
          <p:nvPr>
            <p:ph type="pic" sz="quarter" idx="11"/>
          </p:nvPr>
        </p:nvSpPr>
        <p:spPr>
          <a:xfrm>
            <a:off x="658813" y="0"/>
            <a:ext cx="11533187" cy="6858000"/>
          </a:xfrm>
          <a:custGeom>
            <a:avLst/>
            <a:gdLst>
              <a:gd name="connsiteX0" fmla="*/ 0 w 11533187"/>
              <a:gd name="connsiteY0" fmla="*/ 0 h 6858000"/>
              <a:gd name="connsiteX1" fmla="*/ 11533187 w 11533187"/>
              <a:gd name="connsiteY1" fmla="*/ 0 h 6858000"/>
              <a:gd name="connsiteX2" fmla="*/ 11533187 w 11533187"/>
              <a:gd name="connsiteY2" fmla="*/ 6858000 h 6858000"/>
              <a:gd name="connsiteX3" fmla="*/ 1 w 11533187"/>
              <a:gd name="connsiteY3" fmla="*/ 6858000 h 6858000"/>
              <a:gd name="connsiteX4" fmla="*/ 2833047 w 11533187"/>
              <a:gd name="connsiteY4" fmla="*/ 5486401 h 6858000"/>
              <a:gd name="connsiteX5" fmla="*/ 2833047 w 11533187"/>
              <a:gd name="connsiteY5" fmla="*/ 1371601 h 6858000"/>
              <a:gd name="connsiteX6" fmla="*/ 0 w 11533187"/>
              <a:gd name="connsiteY6" fmla="*/ 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533187" h="6858000">
                <a:moveTo>
                  <a:pt x="0" y="0"/>
                </a:moveTo>
                <a:lnTo>
                  <a:pt x="11533187" y="0"/>
                </a:lnTo>
                <a:lnTo>
                  <a:pt x="11533187" y="6858000"/>
                </a:lnTo>
                <a:lnTo>
                  <a:pt x="1" y="6858000"/>
                </a:lnTo>
                <a:lnTo>
                  <a:pt x="2833047" y="5486401"/>
                </a:lnTo>
                <a:lnTo>
                  <a:pt x="2833047" y="1371601"/>
                </a:lnTo>
                <a:lnTo>
                  <a:pt x="0" y="1"/>
                </a:lnTo>
                <a:close/>
              </a:path>
            </a:pathLst>
          </a:custGeom>
          <a:pattFill prst="pct70">
            <a:fgClr>
              <a:schemeClr val="accent2"/>
            </a:fgClr>
            <a:bgClr>
              <a:schemeClr val="accent2">
                <a:lumMod val="40000"/>
                <a:lumOff val="60000"/>
              </a:schemeClr>
            </a:bgClr>
          </a:pattFill>
        </p:spPr>
        <p:txBody>
          <a:bodyPr wrap="square">
            <a:noAutofit/>
          </a:bodyPr>
          <a:lstStyle/>
          <a:p>
            <a:endParaRPr lang="en-US"/>
          </a:p>
        </p:txBody>
      </p:sp>
      <p:cxnSp>
        <p:nvCxnSpPr>
          <p:cNvPr id="28" name="Straight Connector 27">
            <a:extLst>
              <a:ext uri="{FF2B5EF4-FFF2-40B4-BE49-F238E27FC236}">
                <a16:creationId xmlns:a16="http://schemas.microsoft.com/office/drawing/2014/main" id="{57B5C72A-FF34-9C4F-9A46-CE530F4BCEB5}"/>
              </a:ext>
            </a:extLst>
          </p:cNvPr>
          <p:cNvCxnSpPr>
            <a:cxnSpLocks/>
          </p:cNvCxnSpPr>
          <p:nvPr userDrawn="1"/>
        </p:nvCxnSpPr>
        <p:spPr>
          <a:xfrm>
            <a:off x="1092200" y="2281515"/>
            <a:ext cx="70748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1" name="Slide Number Placeholder 5">
            <a:extLst>
              <a:ext uri="{FF2B5EF4-FFF2-40B4-BE49-F238E27FC236}">
                <a16:creationId xmlns:a16="http://schemas.microsoft.com/office/drawing/2014/main" id="{FFCF0355-5BB2-F543-BEAB-330E3925765A}"/>
              </a:ext>
            </a:extLst>
          </p:cNvPr>
          <p:cNvSpPr txBox="1">
            <a:spLocks/>
          </p:cNvSpPr>
          <p:nvPr userDrawn="1"/>
        </p:nvSpPr>
        <p:spPr>
          <a:xfrm>
            <a:off x="11513340" y="6500755"/>
            <a:ext cx="338935" cy="211714"/>
          </a:xfrm>
          <a:prstGeom prst="rect">
            <a:avLst/>
          </a:prstGeom>
          <a:noFill/>
        </p:spPr>
        <p:txBody>
          <a:bodyPr vert="horz" lIns="36000" tIns="32400" rIns="36000" bIns="18000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600" b="0">
                <a:solidFill>
                  <a:schemeClr val="bg1">
                    <a:lumMod val="50000"/>
                  </a:schemeClr>
                </a:solidFill>
                <a:latin typeface="Effra" panose="020B0603020203020204" pitchFamily="34" charset="0"/>
                <a:cs typeface="Effra" panose="020B0603020203020204" pitchFamily="34" charset="0"/>
              </a:rPr>
              <a:t>P.  </a:t>
            </a:r>
            <a:fld id="{8D848597-3BD1-3F4D-AB2D-36A6D598B345}" type="slidenum">
              <a:rPr lang="en-US" sz="900" b="0" smtClean="0">
                <a:solidFill>
                  <a:schemeClr val="bg1">
                    <a:lumMod val="50000"/>
                  </a:schemeClr>
                </a:solidFill>
                <a:latin typeface="Effra" panose="020B0603020203020204" pitchFamily="34" charset="0"/>
                <a:cs typeface="Effra" panose="020B0603020203020204" pitchFamily="34" charset="0"/>
              </a:rPr>
              <a:pPr algn="ctr"/>
              <a:t>‹#›</a:t>
            </a:fld>
            <a:endParaRPr lang="en-US" sz="1050" b="0">
              <a:solidFill>
                <a:schemeClr val="bg1">
                  <a:lumMod val="50000"/>
                </a:schemeClr>
              </a:solidFill>
              <a:latin typeface="Effra" panose="020B0603020203020204" pitchFamily="34" charset="0"/>
              <a:cs typeface="Effra" panose="020B0603020203020204" pitchFamily="34" charset="0"/>
            </a:endParaRPr>
          </a:p>
        </p:txBody>
      </p:sp>
      <p:cxnSp>
        <p:nvCxnSpPr>
          <p:cNvPr id="12" name="Straight Connector 11">
            <a:extLst>
              <a:ext uri="{FF2B5EF4-FFF2-40B4-BE49-F238E27FC236}">
                <a16:creationId xmlns:a16="http://schemas.microsoft.com/office/drawing/2014/main" id="{EC31FC14-DB68-034A-8FD4-5A95BAC31591}"/>
              </a:ext>
            </a:extLst>
          </p:cNvPr>
          <p:cNvCxnSpPr>
            <a:cxnSpLocks/>
          </p:cNvCxnSpPr>
          <p:nvPr userDrawn="1"/>
        </p:nvCxnSpPr>
        <p:spPr>
          <a:xfrm>
            <a:off x="11513339" y="6381750"/>
            <a:ext cx="338936"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6" name="Text Placeholder 3">
            <a:extLst>
              <a:ext uri="{FF2B5EF4-FFF2-40B4-BE49-F238E27FC236}">
                <a16:creationId xmlns:a16="http://schemas.microsoft.com/office/drawing/2014/main" id="{7CF6D15F-B379-AA40-B2C1-57FC9F6F5DE4}"/>
              </a:ext>
            </a:extLst>
          </p:cNvPr>
          <p:cNvSpPr txBox="1">
            <a:spLocks/>
          </p:cNvSpPr>
          <p:nvPr userDrawn="1"/>
        </p:nvSpPr>
        <p:spPr>
          <a:xfrm>
            <a:off x="161828" y="6501274"/>
            <a:ext cx="345787" cy="210676"/>
          </a:xfrm>
          <a:prstGeom prst="rect">
            <a:avLst/>
          </a:prstGeom>
        </p:spPr>
        <p:txBody>
          <a:bodyPr lIns="0" tIns="0" rIns="0" bIns="0"/>
          <a:lstStyle>
            <a:lvl1pPr marL="0" indent="0" algn="l" defTabSz="914377" rtl="0" eaLnBrk="1" latinLnBrk="0" hangingPunct="1">
              <a:lnSpc>
                <a:spcPct val="100000"/>
              </a:lnSpc>
              <a:spcBef>
                <a:spcPts val="0"/>
              </a:spcBef>
              <a:spcAft>
                <a:spcPts val="1200"/>
              </a:spcAft>
              <a:buFont typeface="Arial"/>
              <a:buNone/>
              <a:defRPr sz="800" kern="1200">
                <a:solidFill>
                  <a:schemeClr val="tx2"/>
                </a:solidFill>
                <a:latin typeface="Arial" charset="0"/>
                <a:ea typeface="Arial" charset="0"/>
                <a:cs typeface="Arial" charset="0"/>
              </a:defRPr>
            </a:lvl1pPr>
            <a:lvl2pPr marL="0" indent="0" algn="l" defTabSz="914377" rtl="0" eaLnBrk="1" latinLnBrk="0" hangingPunct="1">
              <a:lnSpc>
                <a:spcPts val="2160"/>
              </a:lnSpc>
              <a:spcBef>
                <a:spcPts val="0"/>
              </a:spcBef>
              <a:spcAft>
                <a:spcPts val="600"/>
              </a:spcAft>
              <a:buFont typeface="Arial"/>
              <a:buNone/>
              <a:defRPr sz="900" kern="1200">
                <a:solidFill>
                  <a:schemeClr val="bg1"/>
                </a:solidFill>
                <a:latin typeface="Arial" charset="0"/>
                <a:ea typeface="Arial" charset="0"/>
                <a:cs typeface="Arial" charset="0"/>
              </a:defRPr>
            </a:lvl2pPr>
            <a:lvl3pPr marL="0" indent="0" algn="l" defTabSz="914377" rtl="0" eaLnBrk="1" latinLnBrk="0" hangingPunct="1">
              <a:lnSpc>
                <a:spcPts val="2160"/>
              </a:lnSpc>
              <a:spcBef>
                <a:spcPts val="0"/>
              </a:spcBef>
              <a:spcAft>
                <a:spcPts val="600"/>
              </a:spcAft>
              <a:buFont typeface="Arial"/>
              <a:buNone/>
              <a:defRPr sz="900" kern="1200">
                <a:solidFill>
                  <a:schemeClr val="bg1"/>
                </a:solidFill>
                <a:latin typeface="Arial" charset="0"/>
                <a:ea typeface="Arial" charset="0"/>
                <a:cs typeface="Arial" charset="0"/>
              </a:defRPr>
            </a:lvl3pPr>
            <a:lvl4pPr marL="0" indent="0" algn="l" defTabSz="914377" rtl="0" eaLnBrk="1" latinLnBrk="0" hangingPunct="1">
              <a:lnSpc>
                <a:spcPts val="2160"/>
              </a:lnSpc>
              <a:spcBef>
                <a:spcPts val="0"/>
              </a:spcBef>
              <a:spcAft>
                <a:spcPts val="600"/>
              </a:spcAft>
              <a:buFont typeface="Arial"/>
              <a:buNone/>
              <a:defRPr sz="900" kern="1200">
                <a:solidFill>
                  <a:schemeClr val="bg1"/>
                </a:solidFill>
                <a:latin typeface="Arial" charset="0"/>
                <a:ea typeface="Arial" charset="0"/>
                <a:cs typeface="Arial" charset="0"/>
              </a:defRPr>
            </a:lvl4pPr>
            <a:lvl5pPr marL="0" indent="0" algn="l" defTabSz="914377" rtl="0" eaLnBrk="1" latinLnBrk="0" hangingPunct="1">
              <a:lnSpc>
                <a:spcPts val="2160"/>
              </a:lnSpc>
              <a:spcBef>
                <a:spcPts val="0"/>
              </a:spcBef>
              <a:spcAft>
                <a:spcPts val="600"/>
              </a:spcAft>
              <a:buFont typeface="Arial"/>
              <a:buNone/>
              <a:defRPr sz="900" kern="1200">
                <a:solidFill>
                  <a:schemeClr val="bg1"/>
                </a:solidFill>
                <a:latin typeface="Arial" charset="0"/>
                <a:ea typeface="Arial" charset="0"/>
                <a:cs typeface="Arial" charset="0"/>
              </a:defRPr>
            </a:lvl5pPr>
            <a:lvl6pPr marL="2514537"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ctr"/>
            <a:fld id="{F3A90C8E-65F6-7645-B18C-F0D6502BD2C4}" type="datetime4">
              <a:rPr lang="en-GB" sz="600" b="0" i="0" smtClean="0">
                <a:solidFill>
                  <a:schemeClr val="tx1"/>
                </a:solidFill>
                <a:latin typeface="Effra Light" panose="020B0403020203020204" pitchFamily="34" charset="0"/>
                <a:cs typeface="Effra Light" panose="020B0403020203020204" pitchFamily="34" charset="0"/>
              </a:rPr>
              <a:pPr algn="ctr"/>
              <a:t>16 March 2023</a:t>
            </a:fld>
            <a:endParaRPr lang="en-US" sz="700" b="0" i="0">
              <a:solidFill>
                <a:schemeClr val="tx1"/>
              </a:solidFill>
              <a:latin typeface="Effra Light" panose="020B0403020203020204" pitchFamily="34" charset="0"/>
              <a:cs typeface="Effra Light" panose="020B0403020203020204" pitchFamily="34" charset="0"/>
            </a:endParaRPr>
          </a:p>
        </p:txBody>
      </p:sp>
      <p:sp>
        <p:nvSpPr>
          <p:cNvPr id="17" name="Footer Placeholder 20">
            <a:extLst>
              <a:ext uri="{FF2B5EF4-FFF2-40B4-BE49-F238E27FC236}">
                <a16:creationId xmlns:a16="http://schemas.microsoft.com/office/drawing/2014/main" id="{6C86E333-5F89-F045-AA60-606ECA6528C8}"/>
              </a:ext>
            </a:extLst>
          </p:cNvPr>
          <p:cNvSpPr>
            <a:spLocks noGrp="1"/>
          </p:cNvSpPr>
          <p:nvPr>
            <p:ph type="ftr" sz="quarter" idx="3"/>
          </p:nvPr>
        </p:nvSpPr>
        <p:spPr>
          <a:xfrm rot="5400000">
            <a:off x="-1413084" y="4369668"/>
            <a:ext cx="3495601" cy="134182"/>
          </a:xfrm>
          <a:prstGeom prst="rect">
            <a:avLst/>
          </a:prstGeom>
        </p:spPr>
        <p:txBody>
          <a:bodyPr vert="horz" lIns="0" tIns="0" rIns="0" bIns="0" rtlCol="0" anchor="ctr"/>
          <a:lstStyle>
            <a:lvl1pPr algn="r">
              <a:defRPr lang="en-US" sz="600" b="0" i="0" kern="1200" spc="200" baseline="0">
                <a:solidFill>
                  <a:schemeClr val="bg1">
                    <a:lumMod val="50000"/>
                  </a:schemeClr>
                </a:solidFill>
                <a:latin typeface="Effra Light" panose="020B0403020203020204" pitchFamily="34" charset="0"/>
                <a:ea typeface="Effra Light" panose="020B0403020203020204" pitchFamily="34" charset="0"/>
                <a:cs typeface="Effra Light" panose="020B0403020203020204" pitchFamily="34" charset="0"/>
              </a:defRPr>
            </a:lvl1pPr>
          </a:lstStyle>
          <a:p>
            <a:r>
              <a:rPr lang="en-GB"/>
              <a:t>Flutter International — Confidential </a:t>
            </a:r>
          </a:p>
        </p:txBody>
      </p:sp>
      <p:cxnSp>
        <p:nvCxnSpPr>
          <p:cNvPr id="18" name="Straight Connector 17">
            <a:extLst>
              <a:ext uri="{FF2B5EF4-FFF2-40B4-BE49-F238E27FC236}">
                <a16:creationId xmlns:a16="http://schemas.microsoft.com/office/drawing/2014/main" id="{52D261FB-F2EE-5B42-9B30-A3A4C7DF787B}"/>
              </a:ext>
            </a:extLst>
          </p:cNvPr>
          <p:cNvCxnSpPr>
            <a:cxnSpLocks/>
          </p:cNvCxnSpPr>
          <p:nvPr userDrawn="1"/>
        </p:nvCxnSpPr>
        <p:spPr>
          <a:xfrm>
            <a:off x="213613" y="6342916"/>
            <a:ext cx="242221"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5444472"/>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4_Section Break Slide_1">
    <p:bg>
      <p:bgPr>
        <a:solidFill>
          <a:schemeClr val="bg1"/>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827CB2A9-2753-E047-BBD9-B6CAB2F3C2F5}"/>
              </a:ext>
            </a:extLst>
          </p:cNvPr>
          <p:cNvSpPr>
            <a:spLocks noGrp="1"/>
          </p:cNvSpPr>
          <p:nvPr>
            <p:ph type="pic" sz="quarter" idx="11"/>
          </p:nvPr>
        </p:nvSpPr>
        <p:spPr>
          <a:xfrm>
            <a:off x="762278" y="0"/>
            <a:ext cx="11533187" cy="6858000"/>
          </a:xfrm>
          <a:custGeom>
            <a:avLst/>
            <a:gdLst>
              <a:gd name="connsiteX0" fmla="*/ 0 w 11533187"/>
              <a:gd name="connsiteY0" fmla="*/ 0 h 6858000"/>
              <a:gd name="connsiteX1" fmla="*/ 11533187 w 11533187"/>
              <a:gd name="connsiteY1" fmla="*/ 0 h 6858000"/>
              <a:gd name="connsiteX2" fmla="*/ 11533187 w 11533187"/>
              <a:gd name="connsiteY2" fmla="*/ 6858000 h 6858000"/>
              <a:gd name="connsiteX3" fmla="*/ 1 w 11533187"/>
              <a:gd name="connsiteY3" fmla="*/ 6858000 h 6858000"/>
              <a:gd name="connsiteX4" fmla="*/ 2833047 w 11533187"/>
              <a:gd name="connsiteY4" fmla="*/ 5486401 h 6858000"/>
              <a:gd name="connsiteX5" fmla="*/ 2833047 w 11533187"/>
              <a:gd name="connsiteY5" fmla="*/ 1371601 h 6858000"/>
              <a:gd name="connsiteX6" fmla="*/ 0 w 11533187"/>
              <a:gd name="connsiteY6" fmla="*/ 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533187" h="6858000">
                <a:moveTo>
                  <a:pt x="0" y="0"/>
                </a:moveTo>
                <a:lnTo>
                  <a:pt x="11533187" y="0"/>
                </a:lnTo>
                <a:lnTo>
                  <a:pt x="11533187" y="6858000"/>
                </a:lnTo>
                <a:lnTo>
                  <a:pt x="1" y="6858000"/>
                </a:lnTo>
                <a:lnTo>
                  <a:pt x="2833047" y="5486401"/>
                </a:lnTo>
                <a:lnTo>
                  <a:pt x="2833047" y="1371601"/>
                </a:lnTo>
                <a:lnTo>
                  <a:pt x="0" y="1"/>
                </a:lnTo>
                <a:close/>
              </a:path>
            </a:pathLst>
          </a:custGeom>
          <a:pattFill prst="pct70">
            <a:fgClr>
              <a:schemeClr val="accent2"/>
            </a:fgClr>
            <a:bgClr>
              <a:schemeClr val="accent2">
                <a:lumMod val="40000"/>
                <a:lumOff val="60000"/>
              </a:schemeClr>
            </a:bgClr>
          </a:pattFill>
        </p:spPr>
        <p:txBody>
          <a:bodyPr wrap="square" anchor="ctr">
            <a:noAutofit/>
          </a:bodyPr>
          <a:lstStyle>
            <a:lvl1pPr algn="ctr">
              <a:defRPr>
                <a:solidFill>
                  <a:schemeClr val="bg1">
                    <a:lumMod val="85000"/>
                  </a:schemeClr>
                </a:solidFill>
              </a:defRPr>
            </a:lvl1pPr>
          </a:lstStyle>
          <a:p>
            <a:endParaRPr lang="en-US"/>
          </a:p>
        </p:txBody>
      </p:sp>
      <p:sp>
        <p:nvSpPr>
          <p:cNvPr id="11" name="Rectangle 10">
            <a:extLst>
              <a:ext uri="{FF2B5EF4-FFF2-40B4-BE49-F238E27FC236}">
                <a16:creationId xmlns:a16="http://schemas.microsoft.com/office/drawing/2014/main" id="{35971E01-D094-3F40-B1CB-E066D5388B08}"/>
              </a:ext>
            </a:extLst>
          </p:cNvPr>
          <p:cNvSpPr/>
          <p:nvPr userDrawn="1"/>
        </p:nvSpPr>
        <p:spPr>
          <a:xfrm>
            <a:off x="0" y="5806"/>
            <a:ext cx="669446" cy="6852194"/>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raphic 12">
            <a:extLst>
              <a:ext uri="{FF2B5EF4-FFF2-40B4-BE49-F238E27FC236}">
                <a16:creationId xmlns:a16="http://schemas.microsoft.com/office/drawing/2014/main" id="{7AE59645-C710-3B49-962E-FAC3AEF4630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20782" y="488252"/>
            <a:ext cx="427883" cy="522968"/>
          </a:xfrm>
          <a:prstGeom prst="rect">
            <a:avLst/>
          </a:prstGeom>
        </p:spPr>
      </p:pic>
      <p:sp>
        <p:nvSpPr>
          <p:cNvPr id="17" name="Title 1">
            <a:extLst>
              <a:ext uri="{FF2B5EF4-FFF2-40B4-BE49-F238E27FC236}">
                <a16:creationId xmlns:a16="http://schemas.microsoft.com/office/drawing/2014/main" id="{AA50B521-C1BE-B247-915B-DA44F090FFFF}"/>
              </a:ext>
            </a:extLst>
          </p:cNvPr>
          <p:cNvSpPr>
            <a:spLocks noGrp="1"/>
          </p:cNvSpPr>
          <p:nvPr>
            <p:ph type="title" hasCustomPrompt="1"/>
          </p:nvPr>
        </p:nvSpPr>
        <p:spPr>
          <a:xfrm>
            <a:off x="889670" y="1011220"/>
            <a:ext cx="1526908" cy="1387267"/>
          </a:xfrm>
        </p:spPr>
        <p:txBody>
          <a:bodyPr tIns="288000" anchor="ctr">
            <a:spAutoFit/>
          </a:bodyPr>
          <a:lstStyle>
            <a:lvl1pPr marL="0" algn="ctr" defTabSz="914377" rtl="0" eaLnBrk="1" latinLnBrk="0" hangingPunct="1">
              <a:lnSpc>
                <a:spcPts val="8200"/>
              </a:lnSpc>
              <a:defRPr lang="en-US" sz="8000" b="1" kern="1200" dirty="0">
                <a:solidFill>
                  <a:schemeClr val="tx1"/>
                </a:solidFill>
                <a:latin typeface="Effra" panose="020B0603020203020204" pitchFamily="34" charset="0"/>
                <a:ea typeface="Effra" panose="020B0603020203020204" pitchFamily="34" charset="0"/>
                <a:cs typeface="Effra" panose="020B0603020203020204" pitchFamily="34" charset="0"/>
              </a:defRPr>
            </a:lvl1pPr>
          </a:lstStyle>
          <a:p>
            <a:r>
              <a:rPr lang="en-US"/>
              <a:t>01</a:t>
            </a:r>
          </a:p>
        </p:txBody>
      </p:sp>
      <p:sp>
        <p:nvSpPr>
          <p:cNvPr id="18" name="Content Placeholder 4">
            <a:extLst>
              <a:ext uri="{FF2B5EF4-FFF2-40B4-BE49-F238E27FC236}">
                <a16:creationId xmlns:a16="http://schemas.microsoft.com/office/drawing/2014/main" id="{33E16710-A6CE-B740-BFFA-4F7B1B990114}"/>
              </a:ext>
            </a:extLst>
          </p:cNvPr>
          <p:cNvSpPr>
            <a:spLocks noGrp="1"/>
          </p:cNvSpPr>
          <p:nvPr>
            <p:ph sz="quarter" idx="13" hasCustomPrompt="1"/>
          </p:nvPr>
        </p:nvSpPr>
        <p:spPr>
          <a:xfrm>
            <a:off x="1092200" y="2553739"/>
            <a:ext cx="2154523" cy="2631720"/>
          </a:xfrm>
          <a:prstGeom prst="rect">
            <a:avLst/>
          </a:prstGeom>
          <a:noFill/>
        </p:spPr>
        <p:txBody>
          <a:bodyPr wrap="square" lIns="0" numCol="1" spcCol="274320" anchor="t"/>
          <a:lstStyle>
            <a:lvl1pPr marL="0" indent="0" algn="l" defTabSz="914377" rtl="0" eaLnBrk="1" latinLnBrk="0" hangingPunct="1">
              <a:lnSpc>
                <a:spcPts val="2600"/>
              </a:lnSpc>
              <a:spcBef>
                <a:spcPts val="0"/>
              </a:spcBef>
              <a:spcAft>
                <a:spcPts val="600"/>
              </a:spcAft>
              <a:buClr>
                <a:schemeClr val="accent1"/>
              </a:buClr>
              <a:buSzPct val="100000"/>
              <a:buFont typeface="+mj-lt"/>
              <a:buNone/>
              <a:defRPr lang="en-US" sz="2400" b="0" kern="1200" dirty="0" smtClean="0">
                <a:solidFill>
                  <a:schemeClr val="tx1"/>
                </a:solidFill>
                <a:latin typeface="Effra" panose="020B0603020203020204" pitchFamily="34" charset="0"/>
                <a:ea typeface="+mn-ea"/>
                <a:cs typeface="Effra" panose="020B0603020203020204" pitchFamily="34" charset="0"/>
              </a:defRPr>
            </a:lvl1pPr>
            <a:lvl2pPr marL="0" indent="0" algn="l" defTabSz="914377" rtl="0" eaLnBrk="1" latinLnBrk="0" hangingPunct="1">
              <a:lnSpc>
                <a:spcPct val="100000"/>
              </a:lnSpc>
              <a:spcBef>
                <a:spcPts val="0"/>
              </a:spcBef>
              <a:spcAft>
                <a:spcPts val="600"/>
              </a:spcAft>
              <a:buClr>
                <a:schemeClr val="accent1"/>
              </a:buClr>
              <a:buFont typeface="+mj-lt"/>
              <a:buNone/>
              <a:tabLst/>
              <a:defRPr lang="en-US" sz="2800" b="1" kern="1200" dirty="0" smtClean="0">
                <a:solidFill>
                  <a:schemeClr val="bg1"/>
                </a:solidFill>
                <a:latin typeface="Arial" panose="020B0604020202020204" pitchFamily="34" charset="0"/>
                <a:ea typeface="+mn-ea"/>
                <a:cs typeface="Arial" panose="020B0604020202020204" pitchFamily="34" charset="0"/>
              </a:defRPr>
            </a:lvl2pPr>
            <a:lvl3pPr marL="566724" indent="-219069">
              <a:buClr>
                <a:schemeClr val="bg1"/>
              </a:buClr>
              <a:buFont typeface="Arial" panose="020B0604020202020204" pitchFamily="34" charset="0"/>
              <a:buChar char="•"/>
              <a:defRPr sz="1600" baseline="0">
                <a:solidFill>
                  <a:schemeClr val="bg1"/>
                </a:solidFill>
                <a:latin typeface="+mn-lt"/>
              </a:defRPr>
            </a:lvl3pPr>
            <a:lvl4pPr>
              <a:defRPr>
                <a:solidFill>
                  <a:schemeClr val="bg1"/>
                </a:solidFill>
              </a:defRPr>
            </a:lvl4pPr>
            <a:lvl5pPr>
              <a:defRPr baseline="0">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a:t>Section</a:t>
            </a:r>
          </a:p>
        </p:txBody>
      </p:sp>
      <p:cxnSp>
        <p:nvCxnSpPr>
          <p:cNvPr id="20" name="Straight Connector 19">
            <a:extLst>
              <a:ext uri="{FF2B5EF4-FFF2-40B4-BE49-F238E27FC236}">
                <a16:creationId xmlns:a16="http://schemas.microsoft.com/office/drawing/2014/main" id="{5B323B46-52EB-EB45-860B-AD70D117451B}"/>
              </a:ext>
            </a:extLst>
          </p:cNvPr>
          <p:cNvCxnSpPr>
            <a:cxnSpLocks/>
          </p:cNvCxnSpPr>
          <p:nvPr userDrawn="1"/>
        </p:nvCxnSpPr>
        <p:spPr>
          <a:xfrm>
            <a:off x="1092200" y="2281515"/>
            <a:ext cx="707486"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5" name="Slide Number Placeholder 5">
            <a:extLst>
              <a:ext uri="{FF2B5EF4-FFF2-40B4-BE49-F238E27FC236}">
                <a16:creationId xmlns:a16="http://schemas.microsoft.com/office/drawing/2014/main" id="{AEDDFD00-57C2-8B4A-A23E-0598BA0337C2}"/>
              </a:ext>
            </a:extLst>
          </p:cNvPr>
          <p:cNvSpPr txBox="1">
            <a:spLocks/>
          </p:cNvSpPr>
          <p:nvPr userDrawn="1"/>
        </p:nvSpPr>
        <p:spPr>
          <a:xfrm>
            <a:off x="11513340" y="6500755"/>
            <a:ext cx="338935" cy="211714"/>
          </a:xfrm>
          <a:prstGeom prst="rect">
            <a:avLst/>
          </a:prstGeom>
          <a:noFill/>
        </p:spPr>
        <p:txBody>
          <a:bodyPr vert="horz" lIns="36000" tIns="32400" rIns="36000" bIns="18000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600" b="0">
                <a:solidFill>
                  <a:schemeClr val="bg1">
                    <a:lumMod val="50000"/>
                  </a:schemeClr>
                </a:solidFill>
                <a:latin typeface="Effra" panose="020B0603020203020204" pitchFamily="34" charset="0"/>
                <a:cs typeface="Effra" panose="020B0603020203020204" pitchFamily="34" charset="0"/>
              </a:rPr>
              <a:t>P.  </a:t>
            </a:r>
            <a:fld id="{8D848597-3BD1-3F4D-AB2D-36A6D598B345}" type="slidenum">
              <a:rPr lang="en-US" sz="900" b="0" smtClean="0">
                <a:solidFill>
                  <a:schemeClr val="bg1">
                    <a:lumMod val="50000"/>
                  </a:schemeClr>
                </a:solidFill>
                <a:latin typeface="Effra" panose="020B0603020203020204" pitchFamily="34" charset="0"/>
                <a:cs typeface="Effra" panose="020B0603020203020204" pitchFamily="34" charset="0"/>
              </a:rPr>
              <a:pPr algn="ctr"/>
              <a:t>‹#›</a:t>
            </a:fld>
            <a:endParaRPr lang="en-US" sz="1050" b="0">
              <a:solidFill>
                <a:schemeClr val="bg1">
                  <a:lumMod val="50000"/>
                </a:schemeClr>
              </a:solidFill>
              <a:latin typeface="Effra" panose="020B0603020203020204" pitchFamily="34" charset="0"/>
              <a:cs typeface="Effra" panose="020B0603020203020204" pitchFamily="34" charset="0"/>
            </a:endParaRPr>
          </a:p>
        </p:txBody>
      </p:sp>
      <p:cxnSp>
        <p:nvCxnSpPr>
          <p:cNvPr id="21" name="Straight Connector 20">
            <a:extLst>
              <a:ext uri="{FF2B5EF4-FFF2-40B4-BE49-F238E27FC236}">
                <a16:creationId xmlns:a16="http://schemas.microsoft.com/office/drawing/2014/main" id="{EE79EFA4-FD32-7944-8FA0-64E1D2124FDC}"/>
              </a:ext>
            </a:extLst>
          </p:cNvPr>
          <p:cNvCxnSpPr>
            <a:cxnSpLocks/>
          </p:cNvCxnSpPr>
          <p:nvPr userDrawn="1"/>
        </p:nvCxnSpPr>
        <p:spPr>
          <a:xfrm>
            <a:off x="11513339" y="6381750"/>
            <a:ext cx="338936"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5" name="Text Placeholder 3">
            <a:extLst>
              <a:ext uri="{FF2B5EF4-FFF2-40B4-BE49-F238E27FC236}">
                <a16:creationId xmlns:a16="http://schemas.microsoft.com/office/drawing/2014/main" id="{D87C8F86-ECA8-0B46-A0C2-0D9C3F73E8D0}"/>
              </a:ext>
            </a:extLst>
          </p:cNvPr>
          <p:cNvSpPr txBox="1">
            <a:spLocks/>
          </p:cNvSpPr>
          <p:nvPr userDrawn="1"/>
        </p:nvSpPr>
        <p:spPr>
          <a:xfrm>
            <a:off x="161828" y="6501274"/>
            <a:ext cx="345787" cy="210676"/>
          </a:xfrm>
          <a:prstGeom prst="rect">
            <a:avLst/>
          </a:prstGeom>
        </p:spPr>
        <p:txBody>
          <a:bodyPr lIns="0" tIns="0" rIns="0" bIns="0"/>
          <a:lstStyle>
            <a:lvl1pPr marL="0" indent="0" algn="l" defTabSz="914377" rtl="0" eaLnBrk="1" latinLnBrk="0" hangingPunct="1">
              <a:lnSpc>
                <a:spcPct val="100000"/>
              </a:lnSpc>
              <a:spcBef>
                <a:spcPts val="0"/>
              </a:spcBef>
              <a:spcAft>
                <a:spcPts val="1200"/>
              </a:spcAft>
              <a:buFont typeface="Arial"/>
              <a:buNone/>
              <a:defRPr sz="800" kern="1200">
                <a:solidFill>
                  <a:schemeClr val="tx2"/>
                </a:solidFill>
                <a:latin typeface="Arial" charset="0"/>
                <a:ea typeface="Arial" charset="0"/>
                <a:cs typeface="Arial" charset="0"/>
              </a:defRPr>
            </a:lvl1pPr>
            <a:lvl2pPr marL="0" indent="0" algn="l" defTabSz="914377" rtl="0" eaLnBrk="1" latinLnBrk="0" hangingPunct="1">
              <a:lnSpc>
                <a:spcPts val="2160"/>
              </a:lnSpc>
              <a:spcBef>
                <a:spcPts val="0"/>
              </a:spcBef>
              <a:spcAft>
                <a:spcPts val="600"/>
              </a:spcAft>
              <a:buFont typeface="Arial"/>
              <a:buNone/>
              <a:defRPr sz="900" kern="1200">
                <a:solidFill>
                  <a:schemeClr val="bg1"/>
                </a:solidFill>
                <a:latin typeface="Arial" charset="0"/>
                <a:ea typeface="Arial" charset="0"/>
                <a:cs typeface="Arial" charset="0"/>
              </a:defRPr>
            </a:lvl2pPr>
            <a:lvl3pPr marL="0" indent="0" algn="l" defTabSz="914377" rtl="0" eaLnBrk="1" latinLnBrk="0" hangingPunct="1">
              <a:lnSpc>
                <a:spcPts val="2160"/>
              </a:lnSpc>
              <a:spcBef>
                <a:spcPts val="0"/>
              </a:spcBef>
              <a:spcAft>
                <a:spcPts val="600"/>
              </a:spcAft>
              <a:buFont typeface="Arial"/>
              <a:buNone/>
              <a:defRPr sz="900" kern="1200">
                <a:solidFill>
                  <a:schemeClr val="bg1"/>
                </a:solidFill>
                <a:latin typeface="Arial" charset="0"/>
                <a:ea typeface="Arial" charset="0"/>
                <a:cs typeface="Arial" charset="0"/>
              </a:defRPr>
            </a:lvl3pPr>
            <a:lvl4pPr marL="0" indent="0" algn="l" defTabSz="914377" rtl="0" eaLnBrk="1" latinLnBrk="0" hangingPunct="1">
              <a:lnSpc>
                <a:spcPts val="2160"/>
              </a:lnSpc>
              <a:spcBef>
                <a:spcPts val="0"/>
              </a:spcBef>
              <a:spcAft>
                <a:spcPts val="600"/>
              </a:spcAft>
              <a:buFont typeface="Arial"/>
              <a:buNone/>
              <a:defRPr sz="900" kern="1200">
                <a:solidFill>
                  <a:schemeClr val="bg1"/>
                </a:solidFill>
                <a:latin typeface="Arial" charset="0"/>
                <a:ea typeface="Arial" charset="0"/>
                <a:cs typeface="Arial" charset="0"/>
              </a:defRPr>
            </a:lvl4pPr>
            <a:lvl5pPr marL="0" indent="0" algn="l" defTabSz="914377" rtl="0" eaLnBrk="1" latinLnBrk="0" hangingPunct="1">
              <a:lnSpc>
                <a:spcPts val="2160"/>
              </a:lnSpc>
              <a:spcBef>
                <a:spcPts val="0"/>
              </a:spcBef>
              <a:spcAft>
                <a:spcPts val="600"/>
              </a:spcAft>
              <a:buFont typeface="Arial"/>
              <a:buNone/>
              <a:defRPr sz="900" kern="1200">
                <a:solidFill>
                  <a:schemeClr val="bg1"/>
                </a:solidFill>
                <a:latin typeface="Arial" charset="0"/>
                <a:ea typeface="Arial" charset="0"/>
                <a:cs typeface="Arial" charset="0"/>
              </a:defRPr>
            </a:lvl5pPr>
            <a:lvl6pPr marL="2514537"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ctr"/>
            <a:fld id="{F3A90C8E-65F6-7645-B18C-F0D6502BD2C4}" type="datetime4">
              <a:rPr lang="en-GB" sz="600" b="0" i="0" smtClean="0">
                <a:solidFill>
                  <a:schemeClr val="tx1"/>
                </a:solidFill>
                <a:latin typeface="Effra Light" panose="020B0403020203020204" pitchFamily="34" charset="0"/>
                <a:cs typeface="Effra Light" panose="020B0403020203020204" pitchFamily="34" charset="0"/>
              </a:rPr>
              <a:pPr algn="ctr"/>
              <a:t>16 March 2023</a:t>
            </a:fld>
            <a:endParaRPr lang="en-US" sz="700" b="0" i="0">
              <a:solidFill>
                <a:schemeClr val="tx1"/>
              </a:solidFill>
              <a:latin typeface="Effra Light" panose="020B0403020203020204" pitchFamily="34" charset="0"/>
              <a:cs typeface="Effra Light" panose="020B0403020203020204" pitchFamily="34" charset="0"/>
            </a:endParaRPr>
          </a:p>
        </p:txBody>
      </p:sp>
      <p:sp>
        <p:nvSpPr>
          <p:cNvPr id="26" name="Footer Placeholder 20">
            <a:extLst>
              <a:ext uri="{FF2B5EF4-FFF2-40B4-BE49-F238E27FC236}">
                <a16:creationId xmlns:a16="http://schemas.microsoft.com/office/drawing/2014/main" id="{47B95C7E-CF2E-D24F-A45A-F2952816D3EF}"/>
              </a:ext>
            </a:extLst>
          </p:cNvPr>
          <p:cNvSpPr>
            <a:spLocks noGrp="1"/>
          </p:cNvSpPr>
          <p:nvPr>
            <p:ph type="ftr" sz="quarter" idx="3"/>
          </p:nvPr>
        </p:nvSpPr>
        <p:spPr>
          <a:xfrm rot="5400000">
            <a:off x="-1413084" y="4369668"/>
            <a:ext cx="3495601" cy="134182"/>
          </a:xfrm>
          <a:prstGeom prst="rect">
            <a:avLst/>
          </a:prstGeom>
        </p:spPr>
        <p:txBody>
          <a:bodyPr vert="horz" lIns="0" tIns="0" rIns="0" bIns="0" rtlCol="0" anchor="ctr"/>
          <a:lstStyle>
            <a:lvl1pPr algn="r">
              <a:defRPr lang="en-US" sz="600" b="0" i="0" kern="1200" spc="200" baseline="0">
                <a:solidFill>
                  <a:schemeClr val="bg1">
                    <a:lumMod val="50000"/>
                  </a:schemeClr>
                </a:solidFill>
                <a:latin typeface="Effra Light" panose="020B0403020203020204" pitchFamily="34" charset="0"/>
                <a:ea typeface="Effra Light" panose="020B0403020203020204" pitchFamily="34" charset="0"/>
                <a:cs typeface="Effra Light" panose="020B0403020203020204" pitchFamily="34" charset="0"/>
              </a:defRPr>
            </a:lvl1pPr>
          </a:lstStyle>
          <a:p>
            <a:r>
              <a:rPr lang="en-GB"/>
              <a:t>Flutter International — Confidential </a:t>
            </a:r>
          </a:p>
        </p:txBody>
      </p:sp>
      <p:cxnSp>
        <p:nvCxnSpPr>
          <p:cNvPr id="27" name="Straight Connector 26">
            <a:extLst>
              <a:ext uri="{FF2B5EF4-FFF2-40B4-BE49-F238E27FC236}">
                <a16:creationId xmlns:a16="http://schemas.microsoft.com/office/drawing/2014/main" id="{8E179B7F-B097-0F4D-A282-CA172933BB89}"/>
              </a:ext>
            </a:extLst>
          </p:cNvPr>
          <p:cNvCxnSpPr>
            <a:cxnSpLocks/>
          </p:cNvCxnSpPr>
          <p:nvPr userDrawn="1"/>
        </p:nvCxnSpPr>
        <p:spPr>
          <a:xfrm>
            <a:off x="213613" y="6342916"/>
            <a:ext cx="242221"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4564153"/>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6_Section Break Slide_1">
    <p:bg>
      <p:bgPr>
        <a:solidFill>
          <a:schemeClr val="bg1"/>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C7EBBE18-F752-B045-A712-896D7F4A4DEE}"/>
              </a:ext>
            </a:extLst>
          </p:cNvPr>
          <p:cNvGrpSpPr/>
          <p:nvPr userDrawn="1"/>
        </p:nvGrpSpPr>
        <p:grpSpPr>
          <a:xfrm flipV="1">
            <a:off x="4788551" y="4148778"/>
            <a:ext cx="7394090" cy="2709222"/>
            <a:chOff x="4788551" y="89220"/>
            <a:chExt cx="7394090" cy="2709222"/>
          </a:xfrm>
        </p:grpSpPr>
        <p:sp>
          <p:nvSpPr>
            <p:cNvPr id="18" name="Freeform 17">
              <a:extLst>
                <a:ext uri="{FF2B5EF4-FFF2-40B4-BE49-F238E27FC236}">
                  <a16:creationId xmlns:a16="http://schemas.microsoft.com/office/drawing/2014/main" id="{10F25324-970A-F84C-9A17-2CB1E28000AA}"/>
                </a:ext>
              </a:extLst>
            </p:cNvPr>
            <p:cNvSpPr/>
            <p:nvPr/>
          </p:nvSpPr>
          <p:spPr>
            <a:xfrm>
              <a:off x="7098502" y="497095"/>
              <a:ext cx="298419" cy="341458"/>
            </a:xfrm>
            <a:custGeom>
              <a:avLst/>
              <a:gdLst>
                <a:gd name="connsiteX0" fmla="*/ 0 w 298419"/>
                <a:gd name="connsiteY0" fmla="*/ 85514 h 341458"/>
                <a:gd name="connsiteX1" fmla="*/ 0 w 298419"/>
                <a:gd name="connsiteY1" fmla="*/ 255945 h 341458"/>
                <a:gd name="connsiteX2" fmla="*/ 149210 w 298419"/>
                <a:gd name="connsiteY2" fmla="*/ 341458 h 341458"/>
                <a:gd name="connsiteX3" fmla="*/ 298419 w 298419"/>
                <a:gd name="connsiteY3" fmla="*/ 255945 h 341458"/>
                <a:gd name="connsiteX4" fmla="*/ 298419 w 298419"/>
                <a:gd name="connsiteY4" fmla="*/ 85514 h 341458"/>
                <a:gd name="connsiteX5" fmla="*/ 149210 w 298419"/>
                <a:gd name="connsiteY5" fmla="*/ 0 h 341458"/>
                <a:gd name="connsiteX6" fmla="*/ 284692 w 298419"/>
                <a:gd name="connsiteY6" fmla="*/ 249390 h 341458"/>
                <a:gd name="connsiteX7" fmla="*/ 148016 w 298419"/>
                <a:gd name="connsiteY7" fmla="*/ 328348 h 341458"/>
                <a:gd name="connsiteX8" fmla="*/ 11340 w 298419"/>
                <a:gd name="connsiteY8" fmla="*/ 249390 h 341458"/>
                <a:gd name="connsiteX9" fmla="*/ 11340 w 298419"/>
                <a:gd name="connsiteY9" fmla="*/ 92069 h 341458"/>
                <a:gd name="connsiteX10" fmla="*/ 148016 w 298419"/>
                <a:gd name="connsiteY10" fmla="*/ 13110 h 341458"/>
                <a:gd name="connsiteX11" fmla="*/ 284692 w 298419"/>
                <a:gd name="connsiteY11" fmla="*/ 92069 h 341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8419" h="341458">
                  <a:moveTo>
                    <a:pt x="0" y="85514"/>
                  </a:moveTo>
                  <a:lnTo>
                    <a:pt x="0" y="255945"/>
                  </a:lnTo>
                  <a:lnTo>
                    <a:pt x="149210" y="341458"/>
                  </a:lnTo>
                  <a:lnTo>
                    <a:pt x="298419" y="255945"/>
                  </a:lnTo>
                  <a:lnTo>
                    <a:pt x="298419" y="85514"/>
                  </a:lnTo>
                  <a:lnTo>
                    <a:pt x="149210" y="0"/>
                  </a:lnTo>
                  <a:close/>
                  <a:moveTo>
                    <a:pt x="284692" y="249390"/>
                  </a:moveTo>
                  <a:lnTo>
                    <a:pt x="148016" y="328348"/>
                  </a:lnTo>
                  <a:lnTo>
                    <a:pt x="11340" y="249390"/>
                  </a:lnTo>
                  <a:lnTo>
                    <a:pt x="11340" y="92069"/>
                  </a:lnTo>
                  <a:lnTo>
                    <a:pt x="148016" y="13110"/>
                  </a:lnTo>
                  <a:lnTo>
                    <a:pt x="284692" y="92069"/>
                  </a:lnTo>
                  <a:close/>
                </a:path>
              </a:pathLst>
            </a:custGeom>
            <a:solidFill>
              <a:schemeClr val="accent6">
                <a:lumMod val="90000"/>
              </a:schemeClr>
            </a:solidFill>
            <a:ln w="29774"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959DA83E-B387-F543-A4E4-0C4AB92E5B71}"/>
                </a:ext>
              </a:extLst>
            </p:cNvPr>
            <p:cNvSpPr/>
            <p:nvPr/>
          </p:nvSpPr>
          <p:spPr>
            <a:xfrm>
              <a:off x="7635694" y="1067715"/>
              <a:ext cx="507680" cy="586170"/>
            </a:xfrm>
            <a:custGeom>
              <a:avLst/>
              <a:gdLst>
                <a:gd name="connsiteX0" fmla="*/ 566698 w 566698"/>
                <a:gd name="connsiteY0" fmla="*/ 163280 h 654312"/>
                <a:gd name="connsiteX1" fmla="*/ 283498 w 566698"/>
                <a:gd name="connsiteY1" fmla="*/ 0 h 654312"/>
                <a:gd name="connsiteX2" fmla="*/ 0 w 566698"/>
                <a:gd name="connsiteY2" fmla="*/ 163280 h 654312"/>
                <a:gd name="connsiteX3" fmla="*/ 0 w 566698"/>
                <a:gd name="connsiteY3" fmla="*/ 491033 h 654312"/>
                <a:gd name="connsiteX4" fmla="*/ 283498 w 566698"/>
                <a:gd name="connsiteY4" fmla="*/ 654313 h 654312"/>
                <a:gd name="connsiteX5" fmla="*/ 566698 w 566698"/>
                <a:gd name="connsiteY5" fmla="*/ 491033 h 654312"/>
                <a:gd name="connsiteX6" fmla="*/ 555358 w 566698"/>
                <a:gd name="connsiteY6" fmla="*/ 483286 h 654312"/>
                <a:gd name="connsiteX7" fmla="*/ 283498 w 566698"/>
                <a:gd name="connsiteY7" fmla="*/ 640011 h 654312"/>
                <a:gd name="connsiteX8" fmla="*/ 11937 w 566698"/>
                <a:gd name="connsiteY8" fmla="*/ 483286 h 654312"/>
                <a:gd name="connsiteX9" fmla="*/ 11937 w 566698"/>
                <a:gd name="connsiteY9" fmla="*/ 169835 h 654312"/>
                <a:gd name="connsiteX10" fmla="*/ 284095 w 566698"/>
                <a:gd name="connsiteY10" fmla="*/ 13110 h 654312"/>
                <a:gd name="connsiteX11" fmla="*/ 555955 w 566698"/>
                <a:gd name="connsiteY11" fmla="*/ 169835 h 654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66698" h="654312">
                  <a:moveTo>
                    <a:pt x="566698" y="163280"/>
                  </a:moveTo>
                  <a:lnTo>
                    <a:pt x="283498" y="0"/>
                  </a:lnTo>
                  <a:lnTo>
                    <a:pt x="0" y="163280"/>
                  </a:lnTo>
                  <a:lnTo>
                    <a:pt x="0" y="491033"/>
                  </a:lnTo>
                  <a:lnTo>
                    <a:pt x="283498" y="654313"/>
                  </a:lnTo>
                  <a:lnTo>
                    <a:pt x="566698" y="491033"/>
                  </a:lnTo>
                  <a:close/>
                  <a:moveTo>
                    <a:pt x="555358" y="483286"/>
                  </a:moveTo>
                  <a:lnTo>
                    <a:pt x="283498" y="640011"/>
                  </a:lnTo>
                  <a:lnTo>
                    <a:pt x="11937" y="483286"/>
                  </a:lnTo>
                  <a:lnTo>
                    <a:pt x="11937" y="169835"/>
                  </a:lnTo>
                  <a:lnTo>
                    <a:pt x="284095" y="13110"/>
                  </a:lnTo>
                  <a:lnTo>
                    <a:pt x="555955" y="169835"/>
                  </a:lnTo>
                  <a:close/>
                </a:path>
              </a:pathLst>
            </a:custGeom>
            <a:solidFill>
              <a:schemeClr val="accent6">
                <a:lumMod val="90000"/>
              </a:schemeClr>
            </a:solidFill>
            <a:ln w="29774"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637A55BC-6C86-434B-A640-1F556EE21814}"/>
                </a:ext>
              </a:extLst>
            </p:cNvPr>
            <p:cNvSpPr/>
            <p:nvPr/>
          </p:nvSpPr>
          <p:spPr>
            <a:xfrm>
              <a:off x="8555506" y="907763"/>
              <a:ext cx="238735" cy="272927"/>
            </a:xfrm>
            <a:custGeom>
              <a:avLst/>
              <a:gdLst>
                <a:gd name="connsiteX0" fmla="*/ 119368 w 238735"/>
                <a:gd name="connsiteY0" fmla="*/ 0 h 272927"/>
                <a:gd name="connsiteX1" fmla="*/ 0 w 238735"/>
                <a:gd name="connsiteY1" fmla="*/ 68232 h 272927"/>
                <a:gd name="connsiteX2" fmla="*/ 0 w 238735"/>
                <a:gd name="connsiteY2" fmla="*/ 204696 h 272927"/>
                <a:gd name="connsiteX3" fmla="*/ 119368 w 238735"/>
                <a:gd name="connsiteY3" fmla="*/ 272928 h 272927"/>
                <a:gd name="connsiteX4" fmla="*/ 238735 w 238735"/>
                <a:gd name="connsiteY4" fmla="*/ 204696 h 272927"/>
                <a:gd name="connsiteX5" fmla="*/ 238735 w 238735"/>
                <a:gd name="connsiteY5" fmla="*/ 68232 h 272927"/>
                <a:gd name="connsiteX6" fmla="*/ 226500 w 238735"/>
                <a:gd name="connsiteY6" fmla="*/ 198141 h 272927"/>
                <a:gd name="connsiteX7" fmla="*/ 119368 w 238735"/>
                <a:gd name="connsiteY7" fmla="*/ 259818 h 272927"/>
                <a:gd name="connsiteX8" fmla="*/ 12235 w 238735"/>
                <a:gd name="connsiteY8" fmla="*/ 197247 h 272927"/>
                <a:gd name="connsiteX9" fmla="*/ 12235 w 238735"/>
                <a:gd name="connsiteY9" fmla="*/ 73893 h 272927"/>
                <a:gd name="connsiteX10" fmla="*/ 119368 w 238735"/>
                <a:gd name="connsiteY10" fmla="*/ 12216 h 272927"/>
                <a:gd name="connsiteX11" fmla="*/ 226500 w 238735"/>
                <a:gd name="connsiteY11" fmla="*/ 73893 h 272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735" h="272927">
                  <a:moveTo>
                    <a:pt x="119368" y="0"/>
                  </a:moveTo>
                  <a:lnTo>
                    <a:pt x="0" y="68232"/>
                  </a:lnTo>
                  <a:lnTo>
                    <a:pt x="0" y="204696"/>
                  </a:lnTo>
                  <a:lnTo>
                    <a:pt x="119368" y="272928"/>
                  </a:lnTo>
                  <a:lnTo>
                    <a:pt x="238735" y="204696"/>
                  </a:lnTo>
                  <a:lnTo>
                    <a:pt x="238735" y="68232"/>
                  </a:lnTo>
                  <a:close/>
                  <a:moveTo>
                    <a:pt x="226500" y="198141"/>
                  </a:moveTo>
                  <a:lnTo>
                    <a:pt x="119368" y="259818"/>
                  </a:lnTo>
                  <a:lnTo>
                    <a:pt x="12235" y="197247"/>
                  </a:lnTo>
                  <a:lnTo>
                    <a:pt x="12235" y="73893"/>
                  </a:lnTo>
                  <a:lnTo>
                    <a:pt x="119368" y="12216"/>
                  </a:lnTo>
                  <a:lnTo>
                    <a:pt x="226500" y="73893"/>
                  </a:lnTo>
                  <a:close/>
                </a:path>
              </a:pathLst>
            </a:custGeom>
            <a:solidFill>
              <a:schemeClr val="accent6">
                <a:lumMod val="90000"/>
              </a:schemeClr>
            </a:solidFill>
            <a:ln w="29774"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4C2D6DB0-506E-AF4A-932C-2C8F8BE9DEEA}"/>
                </a:ext>
              </a:extLst>
            </p:cNvPr>
            <p:cNvSpPr/>
            <p:nvPr/>
          </p:nvSpPr>
          <p:spPr>
            <a:xfrm>
              <a:off x="9352424" y="2059067"/>
              <a:ext cx="194271" cy="224957"/>
            </a:xfrm>
            <a:custGeom>
              <a:avLst/>
              <a:gdLst>
                <a:gd name="connsiteX0" fmla="*/ 0 w 194271"/>
                <a:gd name="connsiteY0" fmla="*/ 56016 h 224957"/>
                <a:gd name="connsiteX1" fmla="*/ 0 w 194271"/>
                <a:gd name="connsiteY1" fmla="*/ 168643 h 224957"/>
                <a:gd name="connsiteX2" fmla="*/ 97285 w 194271"/>
                <a:gd name="connsiteY2" fmla="*/ 224957 h 224957"/>
                <a:gd name="connsiteX3" fmla="*/ 194271 w 194271"/>
                <a:gd name="connsiteY3" fmla="*/ 168643 h 224957"/>
                <a:gd name="connsiteX4" fmla="*/ 194271 w 194271"/>
                <a:gd name="connsiteY4" fmla="*/ 56016 h 224957"/>
                <a:gd name="connsiteX5" fmla="*/ 97285 w 194271"/>
                <a:gd name="connsiteY5" fmla="*/ 0 h 224957"/>
                <a:gd name="connsiteX6" fmla="*/ 182334 w 194271"/>
                <a:gd name="connsiteY6" fmla="*/ 161492 h 224957"/>
                <a:gd name="connsiteX7" fmla="*/ 96688 w 194271"/>
                <a:gd name="connsiteY7" fmla="*/ 211251 h 224957"/>
                <a:gd name="connsiteX8" fmla="*/ 10743 w 194271"/>
                <a:gd name="connsiteY8" fmla="*/ 161492 h 224957"/>
                <a:gd name="connsiteX9" fmla="*/ 10743 w 194271"/>
                <a:gd name="connsiteY9" fmla="*/ 62571 h 224957"/>
                <a:gd name="connsiteX10" fmla="*/ 96688 w 194271"/>
                <a:gd name="connsiteY10" fmla="*/ 13110 h 224957"/>
                <a:gd name="connsiteX11" fmla="*/ 182334 w 194271"/>
                <a:gd name="connsiteY11" fmla="*/ 62571 h 224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4271" h="224957">
                  <a:moveTo>
                    <a:pt x="0" y="56016"/>
                  </a:moveTo>
                  <a:lnTo>
                    <a:pt x="0" y="168643"/>
                  </a:lnTo>
                  <a:lnTo>
                    <a:pt x="97285" y="224957"/>
                  </a:lnTo>
                  <a:lnTo>
                    <a:pt x="194271" y="168643"/>
                  </a:lnTo>
                  <a:lnTo>
                    <a:pt x="194271" y="56016"/>
                  </a:lnTo>
                  <a:lnTo>
                    <a:pt x="97285" y="0"/>
                  </a:lnTo>
                  <a:close/>
                  <a:moveTo>
                    <a:pt x="182334" y="161492"/>
                  </a:moveTo>
                  <a:lnTo>
                    <a:pt x="96688" y="211251"/>
                  </a:lnTo>
                  <a:lnTo>
                    <a:pt x="10743" y="161492"/>
                  </a:lnTo>
                  <a:lnTo>
                    <a:pt x="10743" y="62571"/>
                  </a:lnTo>
                  <a:lnTo>
                    <a:pt x="96688" y="13110"/>
                  </a:lnTo>
                  <a:lnTo>
                    <a:pt x="182334" y="62571"/>
                  </a:lnTo>
                  <a:close/>
                </a:path>
              </a:pathLst>
            </a:custGeom>
            <a:solidFill>
              <a:schemeClr val="accent6">
                <a:lumMod val="90000"/>
              </a:schemeClr>
            </a:solidFill>
            <a:ln w="29774"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9D18968A-FEDE-F54D-AE25-9D1592206D36}"/>
                </a:ext>
              </a:extLst>
            </p:cNvPr>
            <p:cNvSpPr/>
            <p:nvPr/>
          </p:nvSpPr>
          <p:spPr>
            <a:xfrm>
              <a:off x="10072259" y="1640747"/>
              <a:ext cx="329753" cy="380301"/>
            </a:xfrm>
            <a:custGeom>
              <a:avLst/>
              <a:gdLst>
                <a:gd name="connsiteX0" fmla="*/ 0 w 558044"/>
                <a:gd name="connsiteY0" fmla="*/ 160897 h 643586"/>
                <a:gd name="connsiteX1" fmla="*/ 0 w 558044"/>
                <a:gd name="connsiteY1" fmla="*/ 482690 h 643586"/>
                <a:gd name="connsiteX2" fmla="*/ 279022 w 558044"/>
                <a:gd name="connsiteY2" fmla="*/ 643586 h 643586"/>
                <a:gd name="connsiteX3" fmla="*/ 558044 w 558044"/>
                <a:gd name="connsiteY3" fmla="*/ 482690 h 643586"/>
                <a:gd name="connsiteX4" fmla="*/ 558044 w 558044"/>
                <a:gd name="connsiteY4" fmla="*/ 160897 h 643586"/>
                <a:gd name="connsiteX5" fmla="*/ 279022 w 558044"/>
                <a:gd name="connsiteY5" fmla="*/ 0 h 643586"/>
                <a:gd name="connsiteX6" fmla="*/ 546704 w 558044"/>
                <a:gd name="connsiteY6" fmla="*/ 476731 h 643586"/>
                <a:gd name="connsiteX7" fmla="*/ 278127 w 558044"/>
                <a:gd name="connsiteY7" fmla="*/ 631370 h 643586"/>
                <a:gd name="connsiteX8" fmla="*/ 9549 w 558044"/>
                <a:gd name="connsiteY8" fmla="*/ 476731 h 643586"/>
                <a:gd name="connsiteX9" fmla="*/ 9549 w 558044"/>
                <a:gd name="connsiteY9" fmla="*/ 167452 h 643586"/>
                <a:gd name="connsiteX10" fmla="*/ 278127 w 558044"/>
                <a:gd name="connsiteY10" fmla="*/ 13110 h 643586"/>
                <a:gd name="connsiteX11" fmla="*/ 546704 w 558044"/>
                <a:gd name="connsiteY11" fmla="*/ 167452 h 643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8044" h="643586">
                  <a:moveTo>
                    <a:pt x="0" y="160897"/>
                  </a:moveTo>
                  <a:lnTo>
                    <a:pt x="0" y="482690"/>
                  </a:lnTo>
                  <a:lnTo>
                    <a:pt x="279022" y="643586"/>
                  </a:lnTo>
                  <a:lnTo>
                    <a:pt x="558044" y="482690"/>
                  </a:lnTo>
                  <a:lnTo>
                    <a:pt x="558044" y="160897"/>
                  </a:lnTo>
                  <a:lnTo>
                    <a:pt x="279022" y="0"/>
                  </a:lnTo>
                  <a:close/>
                  <a:moveTo>
                    <a:pt x="546704" y="476731"/>
                  </a:moveTo>
                  <a:lnTo>
                    <a:pt x="278127" y="631370"/>
                  </a:lnTo>
                  <a:lnTo>
                    <a:pt x="9549" y="476731"/>
                  </a:lnTo>
                  <a:lnTo>
                    <a:pt x="9549" y="167452"/>
                  </a:lnTo>
                  <a:lnTo>
                    <a:pt x="278127" y="13110"/>
                  </a:lnTo>
                  <a:lnTo>
                    <a:pt x="546704" y="167452"/>
                  </a:lnTo>
                  <a:close/>
                </a:path>
              </a:pathLst>
            </a:custGeom>
            <a:solidFill>
              <a:schemeClr val="accent6">
                <a:lumMod val="90000"/>
              </a:schemeClr>
            </a:solidFill>
            <a:ln w="29774"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5715178F-FBED-924A-9E91-CBE47D683725}"/>
                </a:ext>
              </a:extLst>
            </p:cNvPr>
            <p:cNvSpPr/>
            <p:nvPr/>
          </p:nvSpPr>
          <p:spPr>
            <a:xfrm>
              <a:off x="4788551" y="220990"/>
              <a:ext cx="600718" cy="692451"/>
            </a:xfrm>
            <a:custGeom>
              <a:avLst/>
              <a:gdLst>
                <a:gd name="connsiteX0" fmla="*/ 0 w 600718"/>
                <a:gd name="connsiteY0" fmla="*/ 173113 h 692451"/>
                <a:gd name="connsiteX1" fmla="*/ 0 w 600718"/>
                <a:gd name="connsiteY1" fmla="*/ 519339 h 692451"/>
                <a:gd name="connsiteX2" fmla="*/ 300210 w 600718"/>
                <a:gd name="connsiteY2" fmla="*/ 692451 h 692451"/>
                <a:gd name="connsiteX3" fmla="*/ 600718 w 600718"/>
                <a:gd name="connsiteY3" fmla="*/ 519339 h 692451"/>
                <a:gd name="connsiteX4" fmla="*/ 600718 w 600718"/>
                <a:gd name="connsiteY4" fmla="*/ 173113 h 692451"/>
                <a:gd name="connsiteX5" fmla="*/ 300210 w 600718"/>
                <a:gd name="connsiteY5" fmla="*/ 0 h 692451"/>
                <a:gd name="connsiteX6" fmla="*/ 592661 w 600718"/>
                <a:gd name="connsiteY6" fmla="*/ 514869 h 692451"/>
                <a:gd name="connsiteX7" fmla="*/ 300210 w 600718"/>
                <a:gd name="connsiteY7" fmla="*/ 683215 h 692451"/>
                <a:gd name="connsiteX8" fmla="*/ 8057 w 600718"/>
                <a:gd name="connsiteY8" fmla="*/ 514869 h 692451"/>
                <a:gd name="connsiteX9" fmla="*/ 8057 w 600718"/>
                <a:gd name="connsiteY9" fmla="*/ 177582 h 692451"/>
                <a:gd name="connsiteX10" fmla="*/ 300210 w 600718"/>
                <a:gd name="connsiteY10" fmla="*/ 9237 h 692451"/>
                <a:gd name="connsiteX11" fmla="*/ 592661 w 600718"/>
                <a:gd name="connsiteY11" fmla="*/ 177582 h 692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0718" h="692451">
                  <a:moveTo>
                    <a:pt x="0" y="173113"/>
                  </a:moveTo>
                  <a:lnTo>
                    <a:pt x="0" y="519339"/>
                  </a:lnTo>
                  <a:lnTo>
                    <a:pt x="300210" y="692451"/>
                  </a:lnTo>
                  <a:lnTo>
                    <a:pt x="600718" y="519339"/>
                  </a:lnTo>
                  <a:lnTo>
                    <a:pt x="600718" y="173113"/>
                  </a:lnTo>
                  <a:lnTo>
                    <a:pt x="300210" y="0"/>
                  </a:lnTo>
                  <a:close/>
                  <a:moveTo>
                    <a:pt x="592661" y="514869"/>
                  </a:moveTo>
                  <a:lnTo>
                    <a:pt x="300210" y="683215"/>
                  </a:lnTo>
                  <a:lnTo>
                    <a:pt x="8057" y="514869"/>
                  </a:lnTo>
                  <a:lnTo>
                    <a:pt x="8057" y="177582"/>
                  </a:lnTo>
                  <a:lnTo>
                    <a:pt x="300210" y="9237"/>
                  </a:lnTo>
                  <a:lnTo>
                    <a:pt x="592661" y="177582"/>
                  </a:lnTo>
                  <a:close/>
                </a:path>
              </a:pathLst>
            </a:custGeom>
            <a:solidFill>
              <a:schemeClr val="accent6">
                <a:lumMod val="90000"/>
              </a:schemeClr>
            </a:solidFill>
            <a:ln w="29774"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FB20F2CA-38A6-FE43-9F84-B8569295C418}"/>
                </a:ext>
              </a:extLst>
            </p:cNvPr>
            <p:cNvSpPr/>
            <p:nvPr/>
          </p:nvSpPr>
          <p:spPr>
            <a:xfrm>
              <a:off x="9978516" y="89220"/>
              <a:ext cx="634439" cy="731483"/>
            </a:xfrm>
            <a:custGeom>
              <a:avLst/>
              <a:gdLst>
                <a:gd name="connsiteX0" fmla="*/ 634440 w 634439"/>
                <a:gd name="connsiteY0" fmla="*/ 548538 h 731483"/>
                <a:gd name="connsiteX1" fmla="*/ 634440 w 634439"/>
                <a:gd name="connsiteY1" fmla="*/ 182945 h 731483"/>
                <a:gd name="connsiteX2" fmla="*/ 317220 w 634439"/>
                <a:gd name="connsiteY2" fmla="*/ 0 h 731483"/>
                <a:gd name="connsiteX3" fmla="*/ 0 w 634439"/>
                <a:gd name="connsiteY3" fmla="*/ 182945 h 731483"/>
                <a:gd name="connsiteX4" fmla="*/ 0 w 634439"/>
                <a:gd name="connsiteY4" fmla="*/ 548538 h 731483"/>
                <a:gd name="connsiteX5" fmla="*/ 317220 w 634439"/>
                <a:gd name="connsiteY5" fmla="*/ 731483 h 731483"/>
                <a:gd name="connsiteX6" fmla="*/ 7759 w 634439"/>
                <a:gd name="connsiteY6" fmla="*/ 187415 h 731483"/>
                <a:gd name="connsiteX7" fmla="*/ 316921 w 634439"/>
                <a:gd name="connsiteY7" fmla="*/ 8641 h 731483"/>
                <a:gd name="connsiteX8" fmla="*/ 626382 w 634439"/>
                <a:gd name="connsiteY8" fmla="*/ 187415 h 731483"/>
                <a:gd name="connsiteX9" fmla="*/ 626382 w 634439"/>
                <a:gd name="connsiteY9" fmla="*/ 544963 h 731483"/>
                <a:gd name="connsiteX10" fmla="*/ 316921 w 634439"/>
                <a:gd name="connsiteY10" fmla="*/ 723737 h 731483"/>
                <a:gd name="connsiteX11" fmla="*/ 7759 w 634439"/>
                <a:gd name="connsiteY11" fmla="*/ 544963 h 731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34439" h="731483">
                  <a:moveTo>
                    <a:pt x="634440" y="548538"/>
                  </a:moveTo>
                  <a:lnTo>
                    <a:pt x="634440" y="182945"/>
                  </a:lnTo>
                  <a:lnTo>
                    <a:pt x="317220" y="0"/>
                  </a:lnTo>
                  <a:lnTo>
                    <a:pt x="0" y="182945"/>
                  </a:lnTo>
                  <a:lnTo>
                    <a:pt x="0" y="548538"/>
                  </a:lnTo>
                  <a:lnTo>
                    <a:pt x="317220" y="731483"/>
                  </a:lnTo>
                  <a:close/>
                  <a:moveTo>
                    <a:pt x="7759" y="187415"/>
                  </a:moveTo>
                  <a:lnTo>
                    <a:pt x="316921" y="8641"/>
                  </a:lnTo>
                  <a:lnTo>
                    <a:pt x="626382" y="187415"/>
                  </a:lnTo>
                  <a:lnTo>
                    <a:pt x="626382" y="544963"/>
                  </a:lnTo>
                  <a:lnTo>
                    <a:pt x="316921" y="723737"/>
                  </a:lnTo>
                  <a:lnTo>
                    <a:pt x="7759" y="544963"/>
                  </a:lnTo>
                  <a:close/>
                </a:path>
              </a:pathLst>
            </a:custGeom>
            <a:solidFill>
              <a:schemeClr val="accent6">
                <a:lumMod val="90000"/>
              </a:schemeClr>
            </a:solidFill>
            <a:ln w="29774"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19E7E63B-F91F-FA4A-9D0C-1EACAD0ED613}"/>
                </a:ext>
              </a:extLst>
            </p:cNvPr>
            <p:cNvSpPr/>
            <p:nvPr/>
          </p:nvSpPr>
          <p:spPr>
            <a:xfrm>
              <a:off x="7935034" y="1966846"/>
              <a:ext cx="717698" cy="831596"/>
            </a:xfrm>
            <a:custGeom>
              <a:avLst/>
              <a:gdLst>
                <a:gd name="connsiteX0" fmla="*/ 0 w 717698"/>
                <a:gd name="connsiteY0" fmla="*/ 208570 h 831596"/>
                <a:gd name="connsiteX1" fmla="*/ 0 w 717698"/>
                <a:gd name="connsiteY1" fmla="*/ 623027 h 831596"/>
                <a:gd name="connsiteX2" fmla="*/ 358103 w 717698"/>
                <a:gd name="connsiteY2" fmla="*/ 831596 h 831596"/>
                <a:gd name="connsiteX3" fmla="*/ 717699 w 717698"/>
                <a:gd name="connsiteY3" fmla="*/ 623027 h 831596"/>
                <a:gd name="connsiteX4" fmla="*/ 717699 w 717698"/>
                <a:gd name="connsiteY4" fmla="*/ 208570 h 831596"/>
                <a:gd name="connsiteX5" fmla="*/ 358103 w 717698"/>
                <a:gd name="connsiteY5" fmla="*/ 0 h 831596"/>
                <a:gd name="connsiteX6" fmla="*/ 710835 w 717698"/>
                <a:gd name="connsiteY6" fmla="*/ 619452 h 831596"/>
                <a:gd name="connsiteX7" fmla="*/ 359297 w 717698"/>
                <a:gd name="connsiteY7" fmla="*/ 822062 h 831596"/>
                <a:gd name="connsiteX8" fmla="*/ 7759 w 717698"/>
                <a:gd name="connsiteY8" fmla="*/ 619452 h 831596"/>
                <a:gd name="connsiteX9" fmla="*/ 7759 w 717698"/>
                <a:gd name="connsiteY9" fmla="*/ 213039 h 831596"/>
                <a:gd name="connsiteX10" fmla="*/ 359297 w 717698"/>
                <a:gd name="connsiteY10" fmla="*/ 10428 h 831596"/>
                <a:gd name="connsiteX11" fmla="*/ 710835 w 717698"/>
                <a:gd name="connsiteY11" fmla="*/ 213039 h 831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17698" h="831596">
                  <a:moveTo>
                    <a:pt x="0" y="208570"/>
                  </a:moveTo>
                  <a:lnTo>
                    <a:pt x="0" y="623027"/>
                  </a:lnTo>
                  <a:lnTo>
                    <a:pt x="358103" y="831596"/>
                  </a:lnTo>
                  <a:lnTo>
                    <a:pt x="717699" y="623027"/>
                  </a:lnTo>
                  <a:lnTo>
                    <a:pt x="717699" y="208570"/>
                  </a:lnTo>
                  <a:lnTo>
                    <a:pt x="358103" y="0"/>
                  </a:lnTo>
                  <a:close/>
                  <a:moveTo>
                    <a:pt x="710835" y="619452"/>
                  </a:moveTo>
                  <a:lnTo>
                    <a:pt x="359297" y="822062"/>
                  </a:lnTo>
                  <a:lnTo>
                    <a:pt x="7759" y="619452"/>
                  </a:lnTo>
                  <a:lnTo>
                    <a:pt x="7759" y="213039"/>
                  </a:lnTo>
                  <a:lnTo>
                    <a:pt x="359297" y="10428"/>
                  </a:lnTo>
                  <a:lnTo>
                    <a:pt x="710835" y="213039"/>
                  </a:lnTo>
                  <a:close/>
                </a:path>
              </a:pathLst>
            </a:custGeom>
            <a:solidFill>
              <a:schemeClr val="accent6">
                <a:lumMod val="90000"/>
              </a:schemeClr>
            </a:solidFill>
            <a:ln w="29774" cap="flat">
              <a:noFill/>
              <a:prstDash val="solid"/>
              <a:miter/>
            </a:ln>
          </p:spPr>
          <p:txBody>
            <a:bodyPr rtlCol="0" anchor="ctr"/>
            <a:lstStyle/>
            <a:p>
              <a:endParaRPr lang="en-US"/>
            </a:p>
          </p:txBody>
        </p:sp>
        <p:sp>
          <p:nvSpPr>
            <p:cNvPr id="26" name="Freeform 25">
              <a:extLst>
                <a:ext uri="{FF2B5EF4-FFF2-40B4-BE49-F238E27FC236}">
                  <a16:creationId xmlns:a16="http://schemas.microsoft.com/office/drawing/2014/main" id="{DBFC99F9-40FD-6841-B2FC-6DCA97F1B603}"/>
                </a:ext>
              </a:extLst>
            </p:cNvPr>
            <p:cNvSpPr/>
            <p:nvPr/>
          </p:nvSpPr>
          <p:spPr>
            <a:xfrm>
              <a:off x="11548202" y="1132067"/>
              <a:ext cx="634439" cy="729993"/>
            </a:xfrm>
            <a:custGeom>
              <a:avLst/>
              <a:gdLst>
                <a:gd name="connsiteX0" fmla="*/ 634440 w 634439"/>
                <a:gd name="connsiteY0" fmla="*/ 547346 h 729993"/>
                <a:gd name="connsiteX1" fmla="*/ 634440 w 634439"/>
                <a:gd name="connsiteY1" fmla="*/ 181456 h 729993"/>
                <a:gd name="connsiteX2" fmla="*/ 317220 w 634439"/>
                <a:gd name="connsiteY2" fmla="*/ 0 h 729993"/>
                <a:gd name="connsiteX3" fmla="*/ 0 w 634439"/>
                <a:gd name="connsiteY3" fmla="*/ 182647 h 729993"/>
                <a:gd name="connsiteX4" fmla="*/ 0 w 634439"/>
                <a:gd name="connsiteY4" fmla="*/ 547346 h 729993"/>
                <a:gd name="connsiteX5" fmla="*/ 317220 w 634439"/>
                <a:gd name="connsiteY5" fmla="*/ 729994 h 729993"/>
                <a:gd name="connsiteX6" fmla="*/ 7759 w 634439"/>
                <a:gd name="connsiteY6" fmla="*/ 186223 h 729993"/>
                <a:gd name="connsiteX7" fmla="*/ 316921 w 634439"/>
                <a:gd name="connsiteY7" fmla="*/ 7449 h 729993"/>
                <a:gd name="connsiteX8" fmla="*/ 626382 w 634439"/>
                <a:gd name="connsiteY8" fmla="*/ 186223 h 729993"/>
                <a:gd name="connsiteX9" fmla="*/ 626382 w 634439"/>
                <a:gd name="connsiteY9" fmla="*/ 543771 h 729993"/>
                <a:gd name="connsiteX10" fmla="*/ 316921 w 634439"/>
                <a:gd name="connsiteY10" fmla="*/ 722545 h 729993"/>
                <a:gd name="connsiteX11" fmla="*/ 7759 w 634439"/>
                <a:gd name="connsiteY11" fmla="*/ 543771 h 729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34439" h="729993">
                  <a:moveTo>
                    <a:pt x="634440" y="547346"/>
                  </a:moveTo>
                  <a:lnTo>
                    <a:pt x="634440" y="181456"/>
                  </a:lnTo>
                  <a:lnTo>
                    <a:pt x="317220" y="0"/>
                  </a:lnTo>
                  <a:lnTo>
                    <a:pt x="0" y="182647"/>
                  </a:lnTo>
                  <a:lnTo>
                    <a:pt x="0" y="547346"/>
                  </a:lnTo>
                  <a:lnTo>
                    <a:pt x="317220" y="729994"/>
                  </a:lnTo>
                  <a:close/>
                  <a:moveTo>
                    <a:pt x="7759" y="186223"/>
                  </a:moveTo>
                  <a:lnTo>
                    <a:pt x="316921" y="7449"/>
                  </a:lnTo>
                  <a:lnTo>
                    <a:pt x="626382" y="186223"/>
                  </a:lnTo>
                  <a:lnTo>
                    <a:pt x="626382" y="543771"/>
                  </a:lnTo>
                  <a:lnTo>
                    <a:pt x="316921" y="722545"/>
                  </a:lnTo>
                  <a:lnTo>
                    <a:pt x="7759" y="543771"/>
                  </a:lnTo>
                  <a:close/>
                </a:path>
              </a:pathLst>
            </a:custGeom>
            <a:solidFill>
              <a:schemeClr val="accent6">
                <a:lumMod val="90000"/>
              </a:schemeClr>
            </a:solidFill>
            <a:ln w="29774" cap="flat">
              <a:no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149A73DF-F54D-E041-A376-74BD8445A6E0}"/>
                </a:ext>
              </a:extLst>
            </p:cNvPr>
            <p:cNvSpPr/>
            <p:nvPr/>
          </p:nvSpPr>
          <p:spPr>
            <a:xfrm>
              <a:off x="8610610" y="1520825"/>
              <a:ext cx="329753" cy="380192"/>
            </a:xfrm>
            <a:custGeom>
              <a:avLst/>
              <a:gdLst>
                <a:gd name="connsiteX0" fmla="*/ 329753 w 329753"/>
                <a:gd name="connsiteY0" fmla="*/ 285144 h 380192"/>
                <a:gd name="connsiteX1" fmla="*/ 329753 w 329753"/>
                <a:gd name="connsiteY1" fmla="*/ 95048 h 380192"/>
                <a:gd name="connsiteX2" fmla="*/ 165026 w 329753"/>
                <a:gd name="connsiteY2" fmla="*/ 0 h 380192"/>
                <a:gd name="connsiteX3" fmla="*/ 0 w 329753"/>
                <a:gd name="connsiteY3" fmla="*/ 95048 h 380192"/>
                <a:gd name="connsiteX4" fmla="*/ 0 w 329753"/>
                <a:gd name="connsiteY4" fmla="*/ 285144 h 380192"/>
                <a:gd name="connsiteX5" fmla="*/ 165026 w 329753"/>
                <a:gd name="connsiteY5" fmla="*/ 380193 h 380192"/>
                <a:gd name="connsiteX6" fmla="*/ 1492 w 329753"/>
                <a:gd name="connsiteY6" fmla="*/ 95644 h 380192"/>
                <a:gd name="connsiteX7" fmla="*/ 165324 w 329753"/>
                <a:gd name="connsiteY7" fmla="*/ 1192 h 380192"/>
                <a:gd name="connsiteX8" fmla="*/ 329157 w 329753"/>
                <a:gd name="connsiteY8" fmla="*/ 95644 h 380192"/>
                <a:gd name="connsiteX9" fmla="*/ 329157 w 329753"/>
                <a:gd name="connsiteY9" fmla="*/ 284549 h 380192"/>
                <a:gd name="connsiteX10" fmla="*/ 165324 w 329753"/>
                <a:gd name="connsiteY10" fmla="*/ 379001 h 380192"/>
                <a:gd name="connsiteX11" fmla="*/ 1492 w 329753"/>
                <a:gd name="connsiteY11" fmla="*/ 284549 h 380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9753" h="380192">
                  <a:moveTo>
                    <a:pt x="329753" y="285144"/>
                  </a:moveTo>
                  <a:lnTo>
                    <a:pt x="329753" y="95048"/>
                  </a:lnTo>
                  <a:lnTo>
                    <a:pt x="165026" y="0"/>
                  </a:lnTo>
                  <a:lnTo>
                    <a:pt x="0" y="95048"/>
                  </a:lnTo>
                  <a:lnTo>
                    <a:pt x="0" y="285144"/>
                  </a:lnTo>
                  <a:lnTo>
                    <a:pt x="165026" y="380193"/>
                  </a:lnTo>
                  <a:close/>
                  <a:moveTo>
                    <a:pt x="1492" y="95644"/>
                  </a:moveTo>
                  <a:lnTo>
                    <a:pt x="165324" y="1192"/>
                  </a:lnTo>
                  <a:lnTo>
                    <a:pt x="329157" y="95644"/>
                  </a:lnTo>
                  <a:lnTo>
                    <a:pt x="329157" y="284549"/>
                  </a:lnTo>
                  <a:lnTo>
                    <a:pt x="165324" y="379001"/>
                  </a:lnTo>
                  <a:lnTo>
                    <a:pt x="1492" y="284549"/>
                  </a:lnTo>
                  <a:close/>
                </a:path>
              </a:pathLst>
            </a:custGeom>
            <a:solidFill>
              <a:schemeClr val="accent6">
                <a:lumMod val="90000"/>
              </a:schemeClr>
            </a:solidFill>
            <a:ln w="29774"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3FF3BEC2-E4B1-304A-B5D3-5B13449F18E5}"/>
                </a:ext>
              </a:extLst>
            </p:cNvPr>
            <p:cNvSpPr/>
            <p:nvPr/>
          </p:nvSpPr>
          <p:spPr>
            <a:xfrm>
              <a:off x="8909685" y="291842"/>
              <a:ext cx="507680" cy="584877"/>
            </a:xfrm>
            <a:custGeom>
              <a:avLst/>
              <a:gdLst>
                <a:gd name="connsiteX0" fmla="*/ 325575 w 651747"/>
                <a:gd name="connsiteY0" fmla="*/ 0 h 750850"/>
                <a:gd name="connsiteX1" fmla="*/ 0 w 651747"/>
                <a:gd name="connsiteY1" fmla="*/ 187713 h 750850"/>
                <a:gd name="connsiteX2" fmla="*/ 0 w 651747"/>
                <a:gd name="connsiteY2" fmla="*/ 563138 h 750850"/>
                <a:gd name="connsiteX3" fmla="*/ 325575 w 651747"/>
                <a:gd name="connsiteY3" fmla="*/ 750850 h 750850"/>
                <a:gd name="connsiteX4" fmla="*/ 651748 w 651747"/>
                <a:gd name="connsiteY4" fmla="*/ 563138 h 750850"/>
                <a:gd name="connsiteX5" fmla="*/ 651748 w 651747"/>
                <a:gd name="connsiteY5" fmla="*/ 187713 h 750850"/>
                <a:gd name="connsiteX6" fmla="*/ 651748 w 651747"/>
                <a:gd name="connsiteY6" fmla="*/ 561350 h 750850"/>
                <a:gd name="connsiteX7" fmla="*/ 327068 w 651747"/>
                <a:gd name="connsiteY7" fmla="*/ 748467 h 750850"/>
                <a:gd name="connsiteX8" fmla="*/ 1193 w 651747"/>
                <a:gd name="connsiteY8" fmla="*/ 561350 h 750850"/>
                <a:gd name="connsiteX9" fmla="*/ 1193 w 651747"/>
                <a:gd name="connsiteY9" fmla="*/ 188309 h 750850"/>
                <a:gd name="connsiteX10" fmla="*/ 325575 w 651747"/>
                <a:gd name="connsiteY10" fmla="*/ 1192 h 750850"/>
                <a:gd name="connsiteX11" fmla="*/ 651748 w 651747"/>
                <a:gd name="connsiteY11" fmla="*/ 188309 h 750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51747" h="750850">
                  <a:moveTo>
                    <a:pt x="325575" y="0"/>
                  </a:moveTo>
                  <a:lnTo>
                    <a:pt x="0" y="187713"/>
                  </a:lnTo>
                  <a:lnTo>
                    <a:pt x="0" y="563138"/>
                  </a:lnTo>
                  <a:lnTo>
                    <a:pt x="325575" y="750850"/>
                  </a:lnTo>
                  <a:lnTo>
                    <a:pt x="651748" y="563138"/>
                  </a:lnTo>
                  <a:lnTo>
                    <a:pt x="651748" y="187713"/>
                  </a:lnTo>
                  <a:close/>
                  <a:moveTo>
                    <a:pt x="651748" y="561350"/>
                  </a:moveTo>
                  <a:lnTo>
                    <a:pt x="327068" y="748467"/>
                  </a:lnTo>
                  <a:lnTo>
                    <a:pt x="1193" y="561350"/>
                  </a:lnTo>
                  <a:lnTo>
                    <a:pt x="1193" y="188309"/>
                  </a:lnTo>
                  <a:lnTo>
                    <a:pt x="325575" y="1192"/>
                  </a:lnTo>
                  <a:lnTo>
                    <a:pt x="651748" y="188309"/>
                  </a:lnTo>
                  <a:close/>
                </a:path>
              </a:pathLst>
            </a:custGeom>
            <a:solidFill>
              <a:schemeClr val="accent6">
                <a:lumMod val="90000"/>
              </a:schemeClr>
            </a:solidFill>
            <a:ln w="29774" cap="flat">
              <a:noFill/>
              <a:prstDash val="solid"/>
              <a:miter/>
            </a:ln>
          </p:spPr>
          <p:txBody>
            <a:bodyPr rtlCol="0" anchor="ctr"/>
            <a:lstStyle/>
            <a:p>
              <a:endParaRPr lang="en-US"/>
            </a:p>
          </p:txBody>
        </p:sp>
        <p:sp>
          <p:nvSpPr>
            <p:cNvPr id="29" name="Freeform 28">
              <a:extLst>
                <a:ext uri="{FF2B5EF4-FFF2-40B4-BE49-F238E27FC236}">
                  <a16:creationId xmlns:a16="http://schemas.microsoft.com/office/drawing/2014/main" id="{E02D615A-686D-264D-B950-993288F310F1}"/>
                </a:ext>
              </a:extLst>
            </p:cNvPr>
            <p:cNvSpPr/>
            <p:nvPr/>
          </p:nvSpPr>
          <p:spPr>
            <a:xfrm>
              <a:off x="9138584" y="913192"/>
              <a:ext cx="787553" cy="907277"/>
            </a:xfrm>
            <a:custGeom>
              <a:avLst/>
              <a:gdLst>
                <a:gd name="connsiteX0" fmla="*/ 0 w 634439"/>
                <a:gd name="connsiteY0" fmla="*/ 182051 h 730887"/>
                <a:gd name="connsiteX1" fmla="*/ 0 w 634439"/>
                <a:gd name="connsiteY1" fmla="*/ 547942 h 730887"/>
                <a:gd name="connsiteX2" fmla="*/ 317220 w 634439"/>
                <a:gd name="connsiteY2" fmla="*/ 730888 h 730887"/>
                <a:gd name="connsiteX3" fmla="*/ 634440 w 634439"/>
                <a:gd name="connsiteY3" fmla="*/ 547942 h 730887"/>
                <a:gd name="connsiteX4" fmla="*/ 634440 w 634439"/>
                <a:gd name="connsiteY4" fmla="*/ 182051 h 730887"/>
                <a:gd name="connsiteX5" fmla="*/ 317220 w 634439"/>
                <a:gd name="connsiteY5" fmla="*/ 0 h 730887"/>
                <a:gd name="connsiteX6" fmla="*/ 623100 w 634439"/>
                <a:gd name="connsiteY6" fmla="*/ 541387 h 730887"/>
                <a:gd name="connsiteX7" fmla="*/ 317220 w 634439"/>
                <a:gd name="connsiteY7" fmla="*/ 717777 h 730887"/>
                <a:gd name="connsiteX8" fmla="*/ 11340 w 634439"/>
                <a:gd name="connsiteY8" fmla="*/ 541387 h 730887"/>
                <a:gd name="connsiteX9" fmla="*/ 11340 w 634439"/>
                <a:gd name="connsiteY9" fmla="*/ 188607 h 730887"/>
                <a:gd name="connsiteX10" fmla="*/ 317220 w 634439"/>
                <a:gd name="connsiteY10" fmla="*/ 12514 h 730887"/>
                <a:gd name="connsiteX11" fmla="*/ 623100 w 634439"/>
                <a:gd name="connsiteY11" fmla="*/ 188607 h 730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34439" h="730887">
                  <a:moveTo>
                    <a:pt x="0" y="182051"/>
                  </a:moveTo>
                  <a:lnTo>
                    <a:pt x="0" y="547942"/>
                  </a:lnTo>
                  <a:lnTo>
                    <a:pt x="317220" y="730888"/>
                  </a:lnTo>
                  <a:lnTo>
                    <a:pt x="634440" y="547942"/>
                  </a:lnTo>
                  <a:lnTo>
                    <a:pt x="634440" y="182051"/>
                  </a:lnTo>
                  <a:lnTo>
                    <a:pt x="317220" y="0"/>
                  </a:lnTo>
                  <a:close/>
                  <a:moveTo>
                    <a:pt x="623100" y="541387"/>
                  </a:moveTo>
                  <a:lnTo>
                    <a:pt x="317220" y="717777"/>
                  </a:lnTo>
                  <a:lnTo>
                    <a:pt x="11340" y="541387"/>
                  </a:lnTo>
                  <a:lnTo>
                    <a:pt x="11340" y="188607"/>
                  </a:lnTo>
                  <a:lnTo>
                    <a:pt x="317220" y="12514"/>
                  </a:lnTo>
                  <a:lnTo>
                    <a:pt x="623100" y="188607"/>
                  </a:lnTo>
                  <a:close/>
                </a:path>
              </a:pathLst>
            </a:custGeom>
            <a:solidFill>
              <a:schemeClr val="accent6">
                <a:lumMod val="90000"/>
              </a:schemeClr>
            </a:solidFill>
            <a:ln w="29774" cap="flat">
              <a:noFill/>
              <a:prstDash val="solid"/>
              <a:miter/>
            </a:ln>
          </p:spPr>
          <p:txBody>
            <a:bodyPr rtlCol="0" anchor="ctr"/>
            <a:lstStyle/>
            <a:p>
              <a:endParaRPr lang="en-US"/>
            </a:p>
          </p:txBody>
        </p:sp>
        <p:sp>
          <p:nvSpPr>
            <p:cNvPr id="30" name="Freeform 29">
              <a:extLst>
                <a:ext uri="{FF2B5EF4-FFF2-40B4-BE49-F238E27FC236}">
                  <a16:creationId xmlns:a16="http://schemas.microsoft.com/office/drawing/2014/main" id="{39BA2711-0FDB-3048-ACFD-9FD1797864D2}"/>
                </a:ext>
              </a:extLst>
            </p:cNvPr>
            <p:cNvSpPr/>
            <p:nvPr/>
          </p:nvSpPr>
          <p:spPr>
            <a:xfrm>
              <a:off x="10990754" y="552542"/>
              <a:ext cx="389138" cy="448722"/>
            </a:xfrm>
            <a:custGeom>
              <a:avLst/>
              <a:gdLst>
                <a:gd name="connsiteX0" fmla="*/ 389139 w 389138"/>
                <a:gd name="connsiteY0" fmla="*/ 336691 h 448722"/>
                <a:gd name="connsiteX1" fmla="*/ 389139 w 389138"/>
                <a:gd name="connsiteY1" fmla="*/ 112330 h 448722"/>
                <a:gd name="connsiteX2" fmla="*/ 194570 w 389138"/>
                <a:gd name="connsiteY2" fmla="*/ 0 h 448722"/>
                <a:gd name="connsiteX3" fmla="*/ 0 w 389138"/>
                <a:gd name="connsiteY3" fmla="*/ 112330 h 448722"/>
                <a:gd name="connsiteX4" fmla="*/ 0 w 389138"/>
                <a:gd name="connsiteY4" fmla="*/ 336691 h 448722"/>
                <a:gd name="connsiteX5" fmla="*/ 194570 w 389138"/>
                <a:gd name="connsiteY5" fmla="*/ 448723 h 448722"/>
                <a:gd name="connsiteX6" fmla="*/ 8057 w 389138"/>
                <a:gd name="connsiteY6" fmla="*/ 116799 h 448722"/>
                <a:gd name="connsiteX7" fmla="*/ 194570 w 389138"/>
                <a:gd name="connsiteY7" fmla="*/ 9237 h 448722"/>
                <a:gd name="connsiteX8" fmla="*/ 381380 w 389138"/>
                <a:gd name="connsiteY8" fmla="*/ 116799 h 448722"/>
                <a:gd name="connsiteX9" fmla="*/ 381380 w 389138"/>
                <a:gd name="connsiteY9" fmla="*/ 331924 h 448722"/>
                <a:gd name="connsiteX10" fmla="*/ 194570 w 389138"/>
                <a:gd name="connsiteY10" fmla="*/ 439486 h 448722"/>
                <a:gd name="connsiteX11" fmla="*/ 8057 w 389138"/>
                <a:gd name="connsiteY11" fmla="*/ 331924 h 448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9138" h="448722">
                  <a:moveTo>
                    <a:pt x="389139" y="336691"/>
                  </a:moveTo>
                  <a:lnTo>
                    <a:pt x="389139" y="112330"/>
                  </a:lnTo>
                  <a:lnTo>
                    <a:pt x="194570" y="0"/>
                  </a:lnTo>
                  <a:lnTo>
                    <a:pt x="0" y="112330"/>
                  </a:lnTo>
                  <a:lnTo>
                    <a:pt x="0" y="336691"/>
                  </a:lnTo>
                  <a:lnTo>
                    <a:pt x="194570" y="448723"/>
                  </a:lnTo>
                  <a:close/>
                  <a:moveTo>
                    <a:pt x="8057" y="116799"/>
                  </a:moveTo>
                  <a:lnTo>
                    <a:pt x="194570" y="9237"/>
                  </a:lnTo>
                  <a:lnTo>
                    <a:pt x="381380" y="116799"/>
                  </a:lnTo>
                  <a:lnTo>
                    <a:pt x="381380" y="331924"/>
                  </a:lnTo>
                  <a:lnTo>
                    <a:pt x="194570" y="439486"/>
                  </a:lnTo>
                  <a:lnTo>
                    <a:pt x="8057" y="331924"/>
                  </a:lnTo>
                  <a:close/>
                </a:path>
              </a:pathLst>
            </a:custGeom>
            <a:solidFill>
              <a:schemeClr val="accent6">
                <a:lumMod val="90000"/>
              </a:schemeClr>
            </a:solidFill>
            <a:ln w="29774" cap="flat">
              <a:noFill/>
              <a:prstDash val="solid"/>
              <a:miter/>
            </a:ln>
          </p:spPr>
          <p:txBody>
            <a:bodyPr rtlCol="0" anchor="ctr"/>
            <a:lstStyle/>
            <a:p>
              <a:endParaRPr lang="en-US"/>
            </a:p>
          </p:txBody>
        </p:sp>
        <p:sp>
          <p:nvSpPr>
            <p:cNvPr id="31" name="Freeform 30">
              <a:extLst>
                <a:ext uri="{FF2B5EF4-FFF2-40B4-BE49-F238E27FC236}">
                  <a16:creationId xmlns:a16="http://schemas.microsoft.com/office/drawing/2014/main" id="{FB81EFB8-FBB7-FD49-ACAF-C6F0A53F26D0}"/>
                </a:ext>
              </a:extLst>
            </p:cNvPr>
            <p:cNvSpPr/>
            <p:nvPr/>
          </p:nvSpPr>
          <p:spPr>
            <a:xfrm>
              <a:off x="10400165" y="1008747"/>
              <a:ext cx="444758" cy="512078"/>
            </a:xfrm>
            <a:custGeom>
              <a:avLst/>
              <a:gdLst>
                <a:gd name="connsiteX0" fmla="*/ 559238 w 559237"/>
                <a:gd name="connsiteY0" fmla="*/ 482988 h 643884"/>
                <a:gd name="connsiteX1" fmla="*/ 559238 w 559237"/>
                <a:gd name="connsiteY1" fmla="*/ 160897 h 643884"/>
                <a:gd name="connsiteX2" fmla="*/ 279022 w 559237"/>
                <a:gd name="connsiteY2" fmla="*/ 0 h 643884"/>
                <a:gd name="connsiteX3" fmla="*/ 0 w 559237"/>
                <a:gd name="connsiteY3" fmla="*/ 160897 h 643884"/>
                <a:gd name="connsiteX4" fmla="*/ 0 w 559237"/>
                <a:gd name="connsiteY4" fmla="*/ 482988 h 643884"/>
                <a:gd name="connsiteX5" fmla="*/ 279022 w 559237"/>
                <a:gd name="connsiteY5" fmla="*/ 643884 h 643884"/>
                <a:gd name="connsiteX6" fmla="*/ 12235 w 559237"/>
                <a:gd name="connsiteY6" fmla="*/ 167452 h 643884"/>
                <a:gd name="connsiteX7" fmla="*/ 280812 w 559237"/>
                <a:gd name="connsiteY7" fmla="*/ 13110 h 643884"/>
                <a:gd name="connsiteX8" fmla="*/ 549390 w 559237"/>
                <a:gd name="connsiteY8" fmla="*/ 167452 h 643884"/>
                <a:gd name="connsiteX9" fmla="*/ 549390 w 559237"/>
                <a:gd name="connsiteY9" fmla="*/ 476433 h 643884"/>
                <a:gd name="connsiteX10" fmla="*/ 280812 w 559237"/>
                <a:gd name="connsiteY10" fmla="*/ 630774 h 643884"/>
                <a:gd name="connsiteX11" fmla="*/ 12235 w 559237"/>
                <a:gd name="connsiteY11" fmla="*/ 476433 h 643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9237" h="643884">
                  <a:moveTo>
                    <a:pt x="559238" y="482988"/>
                  </a:moveTo>
                  <a:lnTo>
                    <a:pt x="559238" y="160897"/>
                  </a:lnTo>
                  <a:lnTo>
                    <a:pt x="279022" y="0"/>
                  </a:lnTo>
                  <a:lnTo>
                    <a:pt x="0" y="160897"/>
                  </a:lnTo>
                  <a:lnTo>
                    <a:pt x="0" y="482988"/>
                  </a:lnTo>
                  <a:lnTo>
                    <a:pt x="279022" y="643884"/>
                  </a:lnTo>
                  <a:close/>
                  <a:moveTo>
                    <a:pt x="12235" y="167452"/>
                  </a:moveTo>
                  <a:lnTo>
                    <a:pt x="280812" y="13110"/>
                  </a:lnTo>
                  <a:lnTo>
                    <a:pt x="549390" y="167452"/>
                  </a:lnTo>
                  <a:lnTo>
                    <a:pt x="549390" y="476433"/>
                  </a:lnTo>
                  <a:lnTo>
                    <a:pt x="280812" y="630774"/>
                  </a:lnTo>
                  <a:lnTo>
                    <a:pt x="12235" y="476433"/>
                  </a:lnTo>
                  <a:close/>
                </a:path>
              </a:pathLst>
            </a:custGeom>
            <a:solidFill>
              <a:schemeClr val="accent6">
                <a:lumMod val="90000"/>
              </a:schemeClr>
            </a:solidFill>
            <a:ln w="29774" cap="flat">
              <a:noFill/>
              <a:prstDash val="solid"/>
              <a:miter/>
            </a:ln>
          </p:spPr>
          <p:txBody>
            <a:bodyPr rtlCol="0" anchor="ctr"/>
            <a:lstStyle/>
            <a:p>
              <a:endParaRPr lang="en-US"/>
            </a:p>
          </p:txBody>
        </p:sp>
        <p:sp>
          <p:nvSpPr>
            <p:cNvPr id="32" name="Freeform 31">
              <a:extLst>
                <a:ext uri="{FF2B5EF4-FFF2-40B4-BE49-F238E27FC236}">
                  <a16:creationId xmlns:a16="http://schemas.microsoft.com/office/drawing/2014/main" id="{DCFDF5CA-4760-744D-9286-344D9F2E12B0}"/>
                </a:ext>
              </a:extLst>
            </p:cNvPr>
            <p:cNvSpPr/>
            <p:nvPr/>
          </p:nvSpPr>
          <p:spPr>
            <a:xfrm>
              <a:off x="6626180" y="1155552"/>
              <a:ext cx="678833" cy="782944"/>
            </a:xfrm>
            <a:custGeom>
              <a:avLst/>
              <a:gdLst>
                <a:gd name="connsiteX0" fmla="*/ 0 w 786633"/>
                <a:gd name="connsiteY0" fmla="*/ 227043 h 907277"/>
                <a:gd name="connsiteX1" fmla="*/ 0 w 786633"/>
                <a:gd name="connsiteY1" fmla="*/ 680533 h 907277"/>
                <a:gd name="connsiteX2" fmla="*/ 393317 w 786633"/>
                <a:gd name="connsiteY2" fmla="*/ 907278 h 907277"/>
                <a:gd name="connsiteX3" fmla="*/ 786633 w 786633"/>
                <a:gd name="connsiteY3" fmla="*/ 680533 h 907277"/>
                <a:gd name="connsiteX4" fmla="*/ 786633 w 786633"/>
                <a:gd name="connsiteY4" fmla="*/ 227043 h 907277"/>
                <a:gd name="connsiteX5" fmla="*/ 393615 w 786633"/>
                <a:gd name="connsiteY5" fmla="*/ 0 h 907277"/>
                <a:gd name="connsiteX6" fmla="*/ 775890 w 786633"/>
                <a:gd name="connsiteY6" fmla="*/ 673978 h 907277"/>
                <a:gd name="connsiteX7" fmla="*/ 393914 w 786633"/>
                <a:gd name="connsiteY7" fmla="*/ 894168 h 907277"/>
                <a:gd name="connsiteX8" fmla="*/ 11638 w 786633"/>
                <a:gd name="connsiteY8" fmla="*/ 673978 h 907277"/>
                <a:gd name="connsiteX9" fmla="*/ 11638 w 786633"/>
                <a:gd name="connsiteY9" fmla="*/ 233300 h 907277"/>
                <a:gd name="connsiteX10" fmla="*/ 393615 w 786633"/>
                <a:gd name="connsiteY10" fmla="*/ 13110 h 907277"/>
                <a:gd name="connsiteX11" fmla="*/ 775890 w 786633"/>
                <a:gd name="connsiteY11" fmla="*/ 233300 h 907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6633" h="907277">
                  <a:moveTo>
                    <a:pt x="0" y="227043"/>
                  </a:moveTo>
                  <a:lnTo>
                    <a:pt x="0" y="680533"/>
                  </a:lnTo>
                  <a:lnTo>
                    <a:pt x="393317" y="907278"/>
                  </a:lnTo>
                  <a:lnTo>
                    <a:pt x="786633" y="680533"/>
                  </a:lnTo>
                  <a:lnTo>
                    <a:pt x="786633" y="227043"/>
                  </a:lnTo>
                  <a:lnTo>
                    <a:pt x="393615" y="0"/>
                  </a:lnTo>
                  <a:close/>
                  <a:moveTo>
                    <a:pt x="775890" y="673978"/>
                  </a:moveTo>
                  <a:lnTo>
                    <a:pt x="393914" y="894168"/>
                  </a:lnTo>
                  <a:lnTo>
                    <a:pt x="11638" y="673978"/>
                  </a:lnTo>
                  <a:lnTo>
                    <a:pt x="11638" y="233300"/>
                  </a:lnTo>
                  <a:lnTo>
                    <a:pt x="393615" y="13110"/>
                  </a:lnTo>
                  <a:lnTo>
                    <a:pt x="775890" y="233300"/>
                  </a:lnTo>
                  <a:close/>
                </a:path>
              </a:pathLst>
            </a:custGeom>
            <a:solidFill>
              <a:schemeClr val="accent6">
                <a:lumMod val="90000"/>
              </a:schemeClr>
            </a:solidFill>
            <a:ln w="29774" cap="flat">
              <a:noFill/>
              <a:prstDash val="solid"/>
              <a:miter/>
            </a:ln>
          </p:spPr>
          <p:txBody>
            <a:bodyPr rtlCol="0" anchor="ctr"/>
            <a:lstStyle/>
            <a:p>
              <a:endParaRPr lang="en-US"/>
            </a:p>
          </p:txBody>
        </p:sp>
        <p:sp>
          <p:nvSpPr>
            <p:cNvPr id="34" name="Freeform 33">
              <a:extLst>
                <a:ext uri="{FF2B5EF4-FFF2-40B4-BE49-F238E27FC236}">
                  <a16:creationId xmlns:a16="http://schemas.microsoft.com/office/drawing/2014/main" id="{45E84995-FBFC-D64D-A88C-05F99506A03F}"/>
                </a:ext>
              </a:extLst>
            </p:cNvPr>
            <p:cNvSpPr/>
            <p:nvPr userDrawn="1"/>
          </p:nvSpPr>
          <p:spPr>
            <a:xfrm>
              <a:off x="11020746" y="1184031"/>
              <a:ext cx="196775" cy="224957"/>
            </a:xfrm>
            <a:custGeom>
              <a:avLst/>
              <a:gdLst>
                <a:gd name="connsiteX0" fmla="*/ 119368 w 238735"/>
                <a:gd name="connsiteY0" fmla="*/ 0 h 272927"/>
                <a:gd name="connsiteX1" fmla="*/ 0 w 238735"/>
                <a:gd name="connsiteY1" fmla="*/ 68232 h 272927"/>
                <a:gd name="connsiteX2" fmla="*/ 0 w 238735"/>
                <a:gd name="connsiteY2" fmla="*/ 204696 h 272927"/>
                <a:gd name="connsiteX3" fmla="*/ 119368 w 238735"/>
                <a:gd name="connsiteY3" fmla="*/ 272928 h 272927"/>
                <a:gd name="connsiteX4" fmla="*/ 238735 w 238735"/>
                <a:gd name="connsiteY4" fmla="*/ 204696 h 272927"/>
                <a:gd name="connsiteX5" fmla="*/ 238735 w 238735"/>
                <a:gd name="connsiteY5" fmla="*/ 68232 h 272927"/>
                <a:gd name="connsiteX6" fmla="*/ 226500 w 238735"/>
                <a:gd name="connsiteY6" fmla="*/ 198141 h 272927"/>
                <a:gd name="connsiteX7" fmla="*/ 119368 w 238735"/>
                <a:gd name="connsiteY7" fmla="*/ 259818 h 272927"/>
                <a:gd name="connsiteX8" fmla="*/ 12235 w 238735"/>
                <a:gd name="connsiteY8" fmla="*/ 197247 h 272927"/>
                <a:gd name="connsiteX9" fmla="*/ 12235 w 238735"/>
                <a:gd name="connsiteY9" fmla="*/ 73893 h 272927"/>
                <a:gd name="connsiteX10" fmla="*/ 119368 w 238735"/>
                <a:gd name="connsiteY10" fmla="*/ 12216 h 272927"/>
                <a:gd name="connsiteX11" fmla="*/ 226500 w 238735"/>
                <a:gd name="connsiteY11" fmla="*/ 73893 h 272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735" h="272927">
                  <a:moveTo>
                    <a:pt x="119368" y="0"/>
                  </a:moveTo>
                  <a:lnTo>
                    <a:pt x="0" y="68232"/>
                  </a:lnTo>
                  <a:lnTo>
                    <a:pt x="0" y="204696"/>
                  </a:lnTo>
                  <a:lnTo>
                    <a:pt x="119368" y="272928"/>
                  </a:lnTo>
                  <a:lnTo>
                    <a:pt x="238735" y="204696"/>
                  </a:lnTo>
                  <a:lnTo>
                    <a:pt x="238735" y="68232"/>
                  </a:lnTo>
                  <a:close/>
                  <a:moveTo>
                    <a:pt x="226500" y="198141"/>
                  </a:moveTo>
                  <a:lnTo>
                    <a:pt x="119368" y="259818"/>
                  </a:lnTo>
                  <a:lnTo>
                    <a:pt x="12235" y="197247"/>
                  </a:lnTo>
                  <a:lnTo>
                    <a:pt x="12235" y="73893"/>
                  </a:lnTo>
                  <a:lnTo>
                    <a:pt x="119368" y="12216"/>
                  </a:lnTo>
                  <a:lnTo>
                    <a:pt x="226500" y="73893"/>
                  </a:lnTo>
                  <a:close/>
                </a:path>
              </a:pathLst>
            </a:custGeom>
            <a:solidFill>
              <a:schemeClr val="accent6">
                <a:lumMod val="90000"/>
              </a:schemeClr>
            </a:solidFill>
            <a:ln w="29774" cap="flat">
              <a:noFill/>
              <a:prstDash val="solid"/>
              <a:miter/>
            </a:ln>
          </p:spPr>
          <p:txBody>
            <a:bodyPr rtlCol="0" anchor="ctr"/>
            <a:lstStyle/>
            <a:p>
              <a:endParaRPr lang="en-US"/>
            </a:p>
          </p:txBody>
        </p:sp>
        <p:sp>
          <p:nvSpPr>
            <p:cNvPr id="35" name="Freeform 34">
              <a:extLst>
                <a:ext uri="{FF2B5EF4-FFF2-40B4-BE49-F238E27FC236}">
                  <a16:creationId xmlns:a16="http://schemas.microsoft.com/office/drawing/2014/main" id="{46AE3297-68D9-1E46-A3C1-45731E18E632}"/>
                </a:ext>
              </a:extLst>
            </p:cNvPr>
            <p:cNvSpPr/>
            <p:nvPr userDrawn="1"/>
          </p:nvSpPr>
          <p:spPr>
            <a:xfrm>
              <a:off x="7769173" y="120021"/>
              <a:ext cx="507680" cy="588248"/>
            </a:xfrm>
            <a:custGeom>
              <a:avLst/>
              <a:gdLst>
                <a:gd name="connsiteX0" fmla="*/ 0 w 717698"/>
                <a:gd name="connsiteY0" fmla="*/ 208570 h 831596"/>
                <a:gd name="connsiteX1" fmla="*/ 0 w 717698"/>
                <a:gd name="connsiteY1" fmla="*/ 623027 h 831596"/>
                <a:gd name="connsiteX2" fmla="*/ 358103 w 717698"/>
                <a:gd name="connsiteY2" fmla="*/ 831596 h 831596"/>
                <a:gd name="connsiteX3" fmla="*/ 717699 w 717698"/>
                <a:gd name="connsiteY3" fmla="*/ 623027 h 831596"/>
                <a:gd name="connsiteX4" fmla="*/ 717699 w 717698"/>
                <a:gd name="connsiteY4" fmla="*/ 208570 h 831596"/>
                <a:gd name="connsiteX5" fmla="*/ 358103 w 717698"/>
                <a:gd name="connsiteY5" fmla="*/ 0 h 831596"/>
                <a:gd name="connsiteX6" fmla="*/ 710835 w 717698"/>
                <a:gd name="connsiteY6" fmla="*/ 619452 h 831596"/>
                <a:gd name="connsiteX7" fmla="*/ 359297 w 717698"/>
                <a:gd name="connsiteY7" fmla="*/ 822062 h 831596"/>
                <a:gd name="connsiteX8" fmla="*/ 7759 w 717698"/>
                <a:gd name="connsiteY8" fmla="*/ 619452 h 831596"/>
                <a:gd name="connsiteX9" fmla="*/ 7759 w 717698"/>
                <a:gd name="connsiteY9" fmla="*/ 213039 h 831596"/>
                <a:gd name="connsiteX10" fmla="*/ 359297 w 717698"/>
                <a:gd name="connsiteY10" fmla="*/ 10428 h 831596"/>
                <a:gd name="connsiteX11" fmla="*/ 710835 w 717698"/>
                <a:gd name="connsiteY11" fmla="*/ 213039 h 831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17698" h="831596">
                  <a:moveTo>
                    <a:pt x="0" y="208570"/>
                  </a:moveTo>
                  <a:lnTo>
                    <a:pt x="0" y="623027"/>
                  </a:lnTo>
                  <a:lnTo>
                    <a:pt x="358103" y="831596"/>
                  </a:lnTo>
                  <a:lnTo>
                    <a:pt x="717699" y="623027"/>
                  </a:lnTo>
                  <a:lnTo>
                    <a:pt x="717699" y="208570"/>
                  </a:lnTo>
                  <a:lnTo>
                    <a:pt x="358103" y="0"/>
                  </a:lnTo>
                  <a:close/>
                  <a:moveTo>
                    <a:pt x="710835" y="619452"/>
                  </a:moveTo>
                  <a:lnTo>
                    <a:pt x="359297" y="822062"/>
                  </a:lnTo>
                  <a:lnTo>
                    <a:pt x="7759" y="619452"/>
                  </a:lnTo>
                  <a:lnTo>
                    <a:pt x="7759" y="213039"/>
                  </a:lnTo>
                  <a:lnTo>
                    <a:pt x="359297" y="10428"/>
                  </a:lnTo>
                  <a:lnTo>
                    <a:pt x="710835" y="213039"/>
                  </a:lnTo>
                  <a:close/>
                </a:path>
              </a:pathLst>
            </a:custGeom>
            <a:solidFill>
              <a:schemeClr val="accent6">
                <a:lumMod val="90000"/>
              </a:schemeClr>
            </a:solidFill>
            <a:ln w="29774" cap="flat">
              <a:noFill/>
              <a:prstDash val="solid"/>
              <a:miter/>
            </a:ln>
          </p:spPr>
          <p:txBody>
            <a:bodyPr rtlCol="0" anchor="ctr"/>
            <a:lstStyle/>
            <a:p>
              <a:endParaRPr lang="en-US"/>
            </a:p>
          </p:txBody>
        </p:sp>
        <p:sp>
          <p:nvSpPr>
            <p:cNvPr id="36" name="Freeform 35">
              <a:extLst>
                <a:ext uri="{FF2B5EF4-FFF2-40B4-BE49-F238E27FC236}">
                  <a16:creationId xmlns:a16="http://schemas.microsoft.com/office/drawing/2014/main" id="{5DC3F711-0E25-5941-8FB9-8771B0825A97}"/>
                </a:ext>
              </a:extLst>
            </p:cNvPr>
            <p:cNvSpPr/>
            <p:nvPr userDrawn="1"/>
          </p:nvSpPr>
          <p:spPr>
            <a:xfrm>
              <a:off x="5655016" y="215204"/>
              <a:ext cx="305378" cy="352011"/>
            </a:xfrm>
            <a:custGeom>
              <a:avLst/>
              <a:gdLst>
                <a:gd name="connsiteX0" fmla="*/ 0 w 600718"/>
                <a:gd name="connsiteY0" fmla="*/ 173113 h 692451"/>
                <a:gd name="connsiteX1" fmla="*/ 0 w 600718"/>
                <a:gd name="connsiteY1" fmla="*/ 519339 h 692451"/>
                <a:gd name="connsiteX2" fmla="*/ 300210 w 600718"/>
                <a:gd name="connsiteY2" fmla="*/ 692451 h 692451"/>
                <a:gd name="connsiteX3" fmla="*/ 600718 w 600718"/>
                <a:gd name="connsiteY3" fmla="*/ 519339 h 692451"/>
                <a:gd name="connsiteX4" fmla="*/ 600718 w 600718"/>
                <a:gd name="connsiteY4" fmla="*/ 173113 h 692451"/>
                <a:gd name="connsiteX5" fmla="*/ 300210 w 600718"/>
                <a:gd name="connsiteY5" fmla="*/ 0 h 692451"/>
                <a:gd name="connsiteX6" fmla="*/ 592661 w 600718"/>
                <a:gd name="connsiteY6" fmla="*/ 514869 h 692451"/>
                <a:gd name="connsiteX7" fmla="*/ 300210 w 600718"/>
                <a:gd name="connsiteY7" fmla="*/ 683215 h 692451"/>
                <a:gd name="connsiteX8" fmla="*/ 8057 w 600718"/>
                <a:gd name="connsiteY8" fmla="*/ 514869 h 692451"/>
                <a:gd name="connsiteX9" fmla="*/ 8057 w 600718"/>
                <a:gd name="connsiteY9" fmla="*/ 177582 h 692451"/>
                <a:gd name="connsiteX10" fmla="*/ 300210 w 600718"/>
                <a:gd name="connsiteY10" fmla="*/ 9237 h 692451"/>
                <a:gd name="connsiteX11" fmla="*/ 592661 w 600718"/>
                <a:gd name="connsiteY11" fmla="*/ 177582 h 692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0718" h="692451">
                  <a:moveTo>
                    <a:pt x="0" y="173113"/>
                  </a:moveTo>
                  <a:lnTo>
                    <a:pt x="0" y="519339"/>
                  </a:lnTo>
                  <a:lnTo>
                    <a:pt x="300210" y="692451"/>
                  </a:lnTo>
                  <a:lnTo>
                    <a:pt x="600718" y="519339"/>
                  </a:lnTo>
                  <a:lnTo>
                    <a:pt x="600718" y="173113"/>
                  </a:lnTo>
                  <a:lnTo>
                    <a:pt x="300210" y="0"/>
                  </a:lnTo>
                  <a:close/>
                  <a:moveTo>
                    <a:pt x="592661" y="514869"/>
                  </a:moveTo>
                  <a:lnTo>
                    <a:pt x="300210" y="683215"/>
                  </a:lnTo>
                  <a:lnTo>
                    <a:pt x="8057" y="514869"/>
                  </a:lnTo>
                  <a:lnTo>
                    <a:pt x="8057" y="177582"/>
                  </a:lnTo>
                  <a:lnTo>
                    <a:pt x="300210" y="9237"/>
                  </a:lnTo>
                  <a:lnTo>
                    <a:pt x="592661" y="177582"/>
                  </a:lnTo>
                  <a:close/>
                </a:path>
              </a:pathLst>
            </a:custGeom>
            <a:solidFill>
              <a:schemeClr val="accent6">
                <a:lumMod val="90000"/>
              </a:schemeClr>
            </a:solidFill>
            <a:ln w="29774" cap="flat">
              <a:noFill/>
              <a:prstDash val="solid"/>
              <a:miter/>
            </a:ln>
          </p:spPr>
          <p:txBody>
            <a:bodyPr rtlCol="0" anchor="ctr"/>
            <a:lstStyle/>
            <a:p>
              <a:endParaRPr lang="en-US"/>
            </a:p>
          </p:txBody>
        </p:sp>
        <p:sp>
          <p:nvSpPr>
            <p:cNvPr id="37" name="Freeform 36">
              <a:extLst>
                <a:ext uri="{FF2B5EF4-FFF2-40B4-BE49-F238E27FC236}">
                  <a16:creationId xmlns:a16="http://schemas.microsoft.com/office/drawing/2014/main" id="{2CBDEE89-802C-5942-8407-B47CA2C2174F}"/>
                </a:ext>
              </a:extLst>
            </p:cNvPr>
            <p:cNvSpPr/>
            <p:nvPr userDrawn="1"/>
          </p:nvSpPr>
          <p:spPr>
            <a:xfrm>
              <a:off x="6193765" y="606829"/>
              <a:ext cx="444133" cy="512249"/>
            </a:xfrm>
            <a:custGeom>
              <a:avLst/>
              <a:gdLst>
                <a:gd name="connsiteX0" fmla="*/ 0 w 786633"/>
                <a:gd name="connsiteY0" fmla="*/ 227043 h 907277"/>
                <a:gd name="connsiteX1" fmla="*/ 0 w 786633"/>
                <a:gd name="connsiteY1" fmla="*/ 680533 h 907277"/>
                <a:gd name="connsiteX2" fmla="*/ 393317 w 786633"/>
                <a:gd name="connsiteY2" fmla="*/ 907278 h 907277"/>
                <a:gd name="connsiteX3" fmla="*/ 786633 w 786633"/>
                <a:gd name="connsiteY3" fmla="*/ 680533 h 907277"/>
                <a:gd name="connsiteX4" fmla="*/ 786633 w 786633"/>
                <a:gd name="connsiteY4" fmla="*/ 227043 h 907277"/>
                <a:gd name="connsiteX5" fmla="*/ 393615 w 786633"/>
                <a:gd name="connsiteY5" fmla="*/ 0 h 907277"/>
                <a:gd name="connsiteX6" fmla="*/ 775890 w 786633"/>
                <a:gd name="connsiteY6" fmla="*/ 673978 h 907277"/>
                <a:gd name="connsiteX7" fmla="*/ 393914 w 786633"/>
                <a:gd name="connsiteY7" fmla="*/ 894168 h 907277"/>
                <a:gd name="connsiteX8" fmla="*/ 11638 w 786633"/>
                <a:gd name="connsiteY8" fmla="*/ 673978 h 907277"/>
                <a:gd name="connsiteX9" fmla="*/ 11638 w 786633"/>
                <a:gd name="connsiteY9" fmla="*/ 233300 h 907277"/>
                <a:gd name="connsiteX10" fmla="*/ 393615 w 786633"/>
                <a:gd name="connsiteY10" fmla="*/ 13110 h 907277"/>
                <a:gd name="connsiteX11" fmla="*/ 775890 w 786633"/>
                <a:gd name="connsiteY11" fmla="*/ 233300 h 907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6633" h="907277">
                  <a:moveTo>
                    <a:pt x="0" y="227043"/>
                  </a:moveTo>
                  <a:lnTo>
                    <a:pt x="0" y="680533"/>
                  </a:lnTo>
                  <a:lnTo>
                    <a:pt x="393317" y="907278"/>
                  </a:lnTo>
                  <a:lnTo>
                    <a:pt x="786633" y="680533"/>
                  </a:lnTo>
                  <a:lnTo>
                    <a:pt x="786633" y="227043"/>
                  </a:lnTo>
                  <a:lnTo>
                    <a:pt x="393615" y="0"/>
                  </a:lnTo>
                  <a:close/>
                  <a:moveTo>
                    <a:pt x="775890" y="673978"/>
                  </a:moveTo>
                  <a:lnTo>
                    <a:pt x="393914" y="894168"/>
                  </a:lnTo>
                  <a:lnTo>
                    <a:pt x="11638" y="673978"/>
                  </a:lnTo>
                  <a:lnTo>
                    <a:pt x="11638" y="233300"/>
                  </a:lnTo>
                  <a:lnTo>
                    <a:pt x="393615" y="13110"/>
                  </a:lnTo>
                  <a:lnTo>
                    <a:pt x="775890" y="233300"/>
                  </a:lnTo>
                  <a:close/>
                </a:path>
              </a:pathLst>
            </a:custGeom>
            <a:solidFill>
              <a:schemeClr val="accent6">
                <a:lumMod val="90000"/>
              </a:schemeClr>
            </a:solidFill>
            <a:ln w="29774" cap="flat">
              <a:noFill/>
              <a:prstDash val="solid"/>
              <a:miter/>
            </a:ln>
          </p:spPr>
          <p:txBody>
            <a:bodyPr rtlCol="0" anchor="ctr"/>
            <a:lstStyle/>
            <a:p>
              <a:endParaRPr lang="en-US"/>
            </a:p>
          </p:txBody>
        </p:sp>
      </p:grpSp>
      <p:sp>
        <p:nvSpPr>
          <p:cNvPr id="5" name="Preparation 13">
            <a:extLst>
              <a:ext uri="{FF2B5EF4-FFF2-40B4-BE49-F238E27FC236}">
                <a16:creationId xmlns:a16="http://schemas.microsoft.com/office/drawing/2014/main" id="{61768166-29F7-0E4B-809D-8609D7C8C5A5}"/>
              </a:ext>
            </a:extLst>
          </p:cNvPr>
          <p:cNvSpPr/>
          <p:nvPr userDrawn="1"/>
        </p:nvSpPr>
        <p:spPr>
          <a:xfrm rot="5400000">
            <a:off x="-2376316" y="2362694"/>
            <a:ext cx="6881531" cy="2132610"/>
          </a:xfrm>
          <a:custGeom>
            <a:avLst/>
            <a:gdLst>
              <a:gd name="connsiteX0" fmla="*/ 0 w 10000"/>
              <a:gd name="connsiteY0" fmla="*/ 5000 h 10000"/>
              <a:gd name="connsiteX1" fmla="*/ 2000 w 10000"/>
              <a:gd name="connsiteY1" fmla="*/ 0 h 10000"/>
              <a:gd name="connsiteX2" fmla="*/ 8000 w 10000"/>
              <a:gd name="connsiteY2" fmla="*/ 0 h 10000"/>
              <a:gd name="connsiteX3" fmla="*/ 10000 w 10000"/>
              <a:gd name="connsiteY3" fmla="*/ 5000 h 10000"/>
              <a:gd name="connsiteX4" fmla="*/ 8000 w 10000"/>
              <a:gd name="connsiteY4" fmla="*/ 10000 h 10000"/>
              <a:gd name="connsiteX5" fmla="*/ 2000 w 10000"/>
              <a:gd name="connsiteY5" fmla="*/ 10000 h 10000"/>
              <a:gd name="connsiteX6" fmla="*/ 0 w 10000"/>
              <a:gd name="connsiteY6" fmla="*/ 5000 h 10000"/>
              <a:gd name="connsiteX0" fmla="*/ 0 w 10000"/>
              <a:gd name="connsiteY0" fmla="*/ 5000 h 10000"/>
              <a:gd name="connsiteX1" fmla="*/ 2000 w 10000"/>
              <a:gd name="connsiteY1" fmla="*/ 0 h 10000"/>
              <a:gd name="connsiteX2" fmla="*/ 8000 w 10000"/>
              <a:gd name="connsiteY2" fmla="*/ 0 h 10000"/>
              <a:gd name="connsiteX3" fmla="*/ 10000 w 10000"/>
              <a:gd name="connsiteY3" fmla="*/ 5000 h 10000"/>
              <a:gd name="connsiteX4" fmla="*/ 8000 w 10000"/>
              <a:gd name="connsiteY4" fmla="*/ 10000 h 10000"/>
              <a:gd name="connsiteX5" fmla="*/ 0 w 10000"/>
              <a:gd name="connsiteY5" fmla="*/ 5000 h 10000"/>
              <a:gd name="connsiteX0" fmla="*/ 0 w 10000"/>
              <a:gd name="connsiteY0" fmla="*/ 5000 h 5000"/>
              <a:gd name="connsiteX1" fmla="*/ 2000 w 10000"/>
              <a:gd name="connsiteY1" fmla="*/ 0 h 5000"/>
              <a:gd name="connsiteX2" fmla="*/ 8000 w 10000"/>
              <a:gd name="connsiteY2" fmla="*/ 0 h 5000"/>
              <a:gd name="connsiteX3" fmla="*/ 10000 w 10000"/>
              <a:gd name="connsiteY3" fmla="*/ 5000 h 5000"/>
              <a:gd name="connsiteX4" fmla="*/ 0 w 10000"/>
              <a:gd name="connsiteY4" fmla="*/ 5000 h 5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5000">
                <a:moveTo>
                  <a:pt x="0" y="5000"/>
                </a:moveTo>
                <a:lnTo>
                  <a:pt x="2000" y="0"/>
                </a:lnTo>
                <a:lnTo>
                  <a:pt x="8000" y="0"/>
                </a:lnTo>
                <a:lnTo>
                  <a:pt x="10000" y="5000"/>
                </a:lnTo>
                <a:lnTo>
                  <a:pt x="0" y="500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 name="Title 1">
            <a:extLst>
              <a:ext uri="{FF2B5EF4-FFF2-40B4-BE49-F238E27FC236}">
                <a16:creationId xmlns:a16="http://schemas.microsoft.com/office/drawing/2014/main" id="{7CE15CEE-3FC5-2B41-8A2D-3F6DA7B12D0B}"/>
              </a:ext>
            </a:extLst>
          </p:cNvPr>
          <p:cNvSpPr>
            <a:spLocks noGrp="1"/>
          </p:cNvSpPr>
          <p:nvPr>
            <p:ph type="title" hasCustomPrompt="1"/>
          </p:nvPr>
        </p:nvSpPr>
        <p:spPr>
          <a:xfrm>
            <a:off x="393528" y="2710349"/>
            <a:ext cx="1477742" cy="1044084"/>
          </a:xfrm>
        </p:spPr>
        <p:txBody>
          <a:bodyPr tIns="360000" anchor="ctr">
            <a:noAutofit/>
          </a:bodyPr>
          <a:lstStyle>
            <a:lvl1pPr marL="0" algn="ctr" defTabSz="914377" rtl="0" eaLnBrk="1" latinLnBrk="0" hangingPunct="1">
              <a:lnSpc>
                <a:spcPts val="8000"/>
              </a:lnSpc>
              <a:defRPr lang="en-US" sz="7200" b="1" kern="1200" dirty="0">
                <a:solidFill>
                  <a:schemeClr val="bg1"/>
                </a:solidFill>
                <a:latin typeface="Effra" panose="020B0603020203020204" pitchFamily="34" charset="0"/>
                <a:ea typeface="Effra" panose="020B0603020203020204" pitchFamily="34" charset="0"/>
                <a:cs typeface="Effra" panose="020B0603020203020204" pitchFamily="34" charset="0"/>
              </a:defRPr>
            </a:lvl1pPr>
          </a:lstStyle>
          <a:p>
            <a:r>
              <a:rPr lang="en-US"/>
              <a:t>01</a:t>
            </a:r>
          </a:p>
        </p:txBody>
      </p:sp>
      <p:sp>
        <p:nvSpPr>
          <p:cNvPr id="8" name="Content Placeholder 4">
            <a:extLst>
              <a:ext uri="{FF2B5EF4-FFF2-40B4-BE49-F238E27FC236}">
                <a16:creationId xmlns:a16="http://schemas.microsoft.com/office/drawing/2014/main" id="{A65EB58F-78C5-2548-85B5-F9B44E69FF44}"/>
              </a:ext>
            </a:extLst>
          </p:cNvPr>
          <p:cNvSpPr>
            <a:spLocks noGrp="1"/>
          </p:cNvSpPr>
          <p:nvPr>
            <p:ph sz="quarter" idx="13" hasCustomPrompt="1"/>
          </p:nvPr>
        </p:nvSpPr>
        <p:spPr>
          <a:xfrm>
            <a:off x="2487063" y="2278729"/>
            <a:ext cx="9187951" cy="396539"/>
          </a:xfrm>
          <a:prstGeom prst="rect">
            <a:avLst/>
          </a:prstGeom>
          <a:noFill/>
        </p:spPr>
        <p:txBody>
          <a:bodyPr wrap="square" lIns="0" numCol="1" spcCol="274320" anchor="b"/>
          <a:lstStyle>
            <a:lvl1pPr marL="0" indent="0" algn="l" defTabSz="914377" rtl="0" eaLnBrk="1" latinLnBrk="0" hangingPunct="1">
              <a:lnSpc>
                <a:spcPct val="100000"/>
              </a:lnSpc>
              <a:spcBef>
                <a:spcPts val="0"/>
              </a:spcBef>
              <a:spcAft>
                <a:spcPts val="600"/>
              </a:spcAft>
              <a:buClr>
                <a:schemeClr val="accent1"/>
              </a:buClr>
              <a:buSzPct val="100000"/>
              <a:buFont typeface="+mj-lt"/>
              <a:buNone/>
              <a:defRPr lang="en-US" sz="1800" b="0" kern="1200" dirty="0" smtClean="0">
                <a:solidFill>
                  <a:schemeClr val="bg1">
                    <a:lumMod val="50000"/>
                  </a:schemeClr>
                </a:solidFill>
                <a:latin typeface="Effra" panose="020B0603020203020204" pitchFamily="34" charset="0"/>
                <a:ea typeface="+mn-ea"/>
                <a:cs typeface="Effra" panose="020B0603020203020204" pitchFamily="34" charset="0"/>
              </a:defRPr>
            </a:lvl1pPr>
            <a:lvl2pPr marL="0" indent="0" algn="l" defTabSz="914377" rtl="0" eaLnBrk="1" latinLnBrk="0" hangingPunct="1">
              <a:lnSpc>
                <a:spcPct val="100000"/>
              </a:lnSpc>
              <a:spcBef>
                <a:spcPts val="0"/>
              </a:spcBef>
              <a:spcAft>
                <a:spcPts val="600"/>
              </a:spcAft>
              <a:buClr>
                <a:schemeClr val="accent1"/>
              </a:buClr>
              <a:buFont typeface="+mj-lt"/>
              <a:buNone/>
              <a:tabLst/>
              <a:defRPr lang="en-US" sz="2800" b="1" kern="1200" dirty="0" smtClean="0">
                <a:solidFill>
                  <a:schemeClr val="bg1"/>
                </a:solidFill>
                <a:latin typeface="Arial" panose="020B0604020202020204" pitchFamily="34" charset="0"/>
                <a:ea typeface="+mn-ea"/>
                <a:cs typeface="Arial" panose="020B0604020202020204" pitchFamily="34" charset="0"/>
              </a:defRPr>
            </a:lvl2pPr>
            <a:lvl3pPr marL="566724" indent="-219069">
              <a:buClr>
                <a:schemeClr val="bg1"/>
              </a:buClr>
              <a:buFont typeface="Arial" panose="020B0604020202020204" pitchFamily="34" charset="0"/>
              <a:buChar char="•"/>
              <a:defRPr sz="1600" baseline="0">
                <a:solidFill>
                  <a:schemeClr val="bg1"/>
                </a:solidFill>
                <a:latin typeface="+mn-lt"/>
              </a:defRPr>
            </a:lvl3pPr>
            <a:lvl4pPr>
              <a:defRPr>
                <a:solidFill>
                  <a:schemeClr val="bg1"/>
                </a:solidFill>
              </a:defRPr>
            </a:lvl4pPr>
            <a:lvl5pPr>
              <a:defRPr baseline="0">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a:t>Presentation name</a:t>
            </a:r>
          </a:p>
        </p:txBody>
      </p:sp>
      <p:sp>
        <p:nvSpPr>
          <p:cNvPr id="33" name="Content Placeholder 4">
            <a:extLst>
              <a:ext uri="{FF2B5EF4-FFF2-40B4-BE49-F238E27FC236}">
                <a16:creationId xmlns:a16="http://schemas.microsoft.com/office/drawing/2014/main" id="{95545653-F9D0-C840-B34C-E09582871F8E}"/>
              </a:ext>
            </a:extLst>
          </p:cNvPr>
          <p:cNvSpPr>
            <a:spLocks noGrp="1"/>
          </p:cNvSpPr>
          <p:nvPr>
            <p:ph sz="quarter" idx="14" hasCustomPrompt="1"/>
          </p:nvPr>
        </p:nvSpPr>
        <p:spPr>
          <a:xfrm>
            <a:off x="2487063" y="2976147"/>
            <a:ext cx="9222878" cy="1696689"/>
          </a:xfrm>
          <a:noFill/>
        </p:spPr>
        <p:txBody>
          <a:bodyPr wrap="square" lIns="0" numCol="1" spcCol="274320" anchor="t"/>
          <a:lstStyle>
            <a:lvl1pPr marL="0" indent="0" algn="l" defTabSz="914377" rtl="0" eaLnBrk="1" latinLnBrk="0" hangingPunct="1">
              <a:lnSpc>
                <a:spcPts val="5600"/>
              </a:lnSpc>
              <a:spcBef>
                <a:spcPts val="0"/>
              </a:spcBef>
              <a:spcAft>
                <a:spcPts val="600"/>
              </a:spcAft>
              <a:buClr>
                <a:schemeClr val="accent1"/>
              </a:buClr>
              <a:buSzPct val="100000"/>
              <a:buFont typeface="+mj-lt"/>
              <a:buNone/>
              <a:defRPr lang="en-US" sz="5400" b="0" i="0" kern="1200" dirty="0" smtClean="0">
                <a:solidFill>
                  <a:schemeClr val="tx1"/>
                </a:solidFill>
                <a:latin typeface="Effra Medium" panose="020B0603020203020204" pitchFamily="34" charset="0"/>
                <a:ea typeface="+mn-ea"/>
                <a:cs typeface="Effra Medium" panose="020B0603020203020204" pitchFamily="34" charset="0"/>
              </a:defRPr>
            </a:lvl1pPr>
            <a:lvl2pPr marL="0" indent="0" algn="l" defTabSz="914377" rtl="0" eaLnBrk="1" latinLnBrk="0" hangingPunct="1">
              <a:lnSpc>
                <a:spcPct val="100000"/>
              </a:lnSpc>
              <a:spcBef>
                <a:spcPts val="0"/>
              </a:spcBef>
              <a:spcAft>
                <a:spcPts val="600"/>
              </a:spcAft>
              <a:buClr>
                <a:schemeClr val="accent1"/>
              </a:buClr>
              <a:buFont typeface="+mj-lt"/>
              <a:buNone/>
              <a:tabLst/>
              <a:defRPr lang="en-US" sz="2800" b="1" kern="1200" dirty="0" smtClean="0">
                <a:solidFill>
                  <a:schemeClr val="bg1"/>
                </a:solidFill>
                <a:latin typeface="Arial" panose="020B0604020202020204" pitchFamily="34" charset="0"/>
                <a:ea typeface="+mn-ea"/>
                <a:cs typeface="Arial" panose="020B0604020202020204" pitchFamily="34" charset="0"/>
              </a:defRPr>
            </a:lvl2pPr>
            <a:lvl3pPr marL="566724" indent="-219069">
              <a:buClr>
                <a:schemeClr val="bg1"/>
              </a:buClr>
              <a:buFont typeface="Arial" panose="020B0604020202020204" pitchFamily="34" charset="0"/>
              <a:buChar char="•"/>
              <a:defRPr sz="1600" baseline="0">
                <a:solidFill>
                  <a:schemeClr val="bg1"/>
                </a:solidFill>
                <a:latin typeface="+mn-lt"/>
              </a:defRPr>
            </a:lvl3pPr>
            <a:lvl4pPr>
              <a:defRPr>
                <a:solidFill>
                  <a:schemeClr val="bg1"/>
                </a:solidFill>
              </a:defRPr>
            </a:lvl4pPr>
            <a:lvl5pPr>
              <a:defRPr baseline="0">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a:t>Section</a:t>
            </a:r>
          </a:p>
        </p:txBody>
      </p:sp>
      <p:pic>
        <p:nvPicPr>
          <p:cNvPr id="38" name="Graphic 37">
            <a:extLst>
              <a:ext uri="{FF2B5EF4-FFF2-40B4-BE49-F238E27FC236}">
                <a16:creationId xmlns:a16="http://schemas.microsoft.com/office/drawing/2014/main" id="{A00D74F6-08D8-AF45-B7C2-E7AFD79066A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526925" y="1401430"/>
            <a:ext cx="640590" cy="782944"/>
          </a:xfrm>
          <a:prstGeom prst="rect">
            <a:avLst/>
          </a:prstGeom>
        </p:spPr>
      </p:pic>
      <p:cxnSp>
        <p:nvCxnSpPr>
          <p:cNvPr id="42" name="Straight Connector 41">
            <a:extLst>
              <a:ext uri="{FF2B5EF4-FFF2-40B4-BE49-F238E27FC236}">
                <a16:creationId xmlns:a16="http://schemas.microsoft.com/office/drawing/2014/main" id="{80358A9F-5C23-7344-B3EF-2456AAC0D964}"/>
              </a:ext>
            </a:extLst>
          </p:cNvPr>
          <p:cNvCxnSpPr>
            <a:cxnSpLocks/>
          </p:cNvCxnSpPr>
          <p:nvPr userDrawn="1"/>
        </p:nvCxnSpPr>
        <p:spPr>
          <a:xfrm>
            <a:off x="2486285" y="2795423"/>
            <a:ext cx="707486"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6" name="Slide Number Placeholder 5">
            <a:extLst>
              <a:ext uri="{FF2B5EF4-FFF2-40B4-BE49-F238E27FC236}">
                <a16:creationId xmlns:a16="http://schemas.microsoft.com/office/drawing/2014/main" id="{6D9FF4ED-EB0A-514D-922A-747E36BC8DA1}"/>
              </a:ext>
            </a:extLst>
          </p:cNvPr>
          <p:cNvSpPr txBox="1">
            <a:spLocks/>
          </p:cNvSpPr>
          <p:nvPr userDrawn="1"/>
        </p:nvSpPr>
        <p:spPr>
          <a:xfrm>
            <a:off x="11513340" y="6385764"/>
            <a:ext cx="338935" cy="472236"/>
          </a:xfrm>
          <a:prstGeom prst="rect">
            <a:avLst/>
          </a:prstGeom>
          <a:solidFill>
            <a:schemeClr val="bg1"/>
          </a:solidFill>
        </p:spPr>
        <p:txBody>
          <a:bodyPr vert="horz" lIns="36000" tIns="32400" rIns="36000" bIns="18000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600" b="0">
                <a:solidFill>
                  <a:schemeClr val="tx1"/>
                </a:solidFill>
                <a:latin typeface="Effra" panose="020B0603020203020204" pitchFamily="34" charset="0"/>
                <a:cs typeface="Effra" panose="020B0603020203020204" pitchFamily="34" charset="0"/>
              </a:rPr>
              <a:t>P.  </a:t>
            </a:r>
            <a:fld id="{8D848597-3BD1-3F4D-AB2D-36A6D598B345}" type="slidenum">
              <a:rPr lang="en-US" sz="900" b="0" smtClean="0">
                <a:solidFill>
                  <a:schemeClr val="tx1"/>
                </a:solidFill>
                <a:latin typeface="Effra" panose="020B0603020203020204" pitchFamily="34" charset="0"/>
                <a:cs typeface="Effra" panose="020B0603020203020204" pitchFamily="34" charset="0"/>
              </a:rPr>
              <a:pPr algn="ctr"/>
              <a:t>‹#›</a:t>
            </a:fld>
            <a:endParaRPr lang="en-US" sz="1050" b="0">
              <a:solidFill>
                <a:schemeClr val="tx1"/>
              </a:solidFill>
              <a:latin typeface="Effra" panose="020B0603020203020204" pitchFamily="34" charset="0"/>
              <a:cs typeface="Effra" panose="020B0603020203020204" pitchFamily="34" charset="0"/>
            </a:endParaRPr>
          </a:p>
        </p:txBody>
      </p:sp>
      <p:cxnSp>
        <p:nvCxnSpPr>
          <p:cNvPr id="47" name="Straight Connector 46">
            <a:extLst>
              <a:ext uri="{FF2B5EF4-FFF2-40B4-BE49-F238E27FC236}">
                <a16:creationId xmlns:a16="http://schemas.microsoft.com/office/drawing/2014/main" id="{49D9214D-6F24-B348-92EC-6DE4A63094A3}"/>
              </a:ext>
            </a:extLst>
          </p:cNvPr>
          <p:cNvCxnSpPr>
            <a:cxnSpLocks/>
          </p:cNvCxnSpPr>
          <p:nvPr userDrawn="1"/>
        </p:nvCxnSpPr>
        <p:spPr>
          <a:xfrm>
            <a:off x="11513339" y="6385764"/>
            <a:ext cx="338936"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Picture Placeholder 6">
            <a:extLst>
              <a:ext uri="{FF2B5EF4-FFF2-40B4-BE49-F238E27FC236}">
                <a16:creationId xmlns:a16="http://schemas.microsoft.com/office/drawing/2014/main" id="{B5DAB9B5-BCFF-6A4E-AAC4-004DDC243F0D}"/>
              </a:ext>
            </a:extLst>
          </p:cNvPr>
          <p:cNvSpPr>
            <a:spLocks noGrp="1"/>
          </p:cNvSpPr>
          <p:nvPr>
            <p:ph type="pic" sz="quarter" idx="15" hasCustomPrompt="1"/>
          </p:nvPr>
        </p:nvSpPr>
        <p:spPr>
          <a:xfrm>
            <a:off x="2486285" y="4820272"/>
            <a:ext cx="2514693" cy="636290"/>
          </a:xfrm>
        </p:spPr>
        <p:txBody>
          <a:bodyPr/>
          <a:lstStyle/>
          <a:p>
            <a:r>
              <a:rPr lang="en-US"/>
              <a:t>Insert Endorser Logo </a:t>
            </a:r>
          </a:p>
        </p:txBody>
      </p:sp>
      <p:sp>
        <p:nvSpPr>
          <p:cNvPr id="12" name="Footer Placeholder 11">
            <a:extLst>
              <a:ext uri="{FF2B5EF4-FFF2-40B4-BE49-F238E27FC236}">
                <a16:creationId xmlns:a16="http://schemas.microsoft.com/office/drawing/2014/main" id="{DC48ED6B-B9C2-784E-99F7-E55DFC40E774}"/>
              </a:ext>
            </a:extLst>
          </p:cNvPr>
          <p:cNvSpPr>
            <a:spLocks noGrp="1"/>
          </p:cNvSpPr>
          <p:nvPr>
            <p:ph type="ftr" sz="quarter" idx="16"/>
          </p:nvPr>
        </p:nvSpPr>
        <p:spPr>
          <a:xfrm>
            <a:off x="1099419" y="6476548"/>
            <a:ext cx="3495601" cy="134182"/>
          </a:xfrm>
        </p:spPr>
        <p:txBody>
          <a:bodyPr/>
          <a:lstStyle>
            <a:lvl1pPr algn="l">
              <a:defRPr/>
            </a:lvl1pPr>
          </a:lstStyle>
          <a:p>
            <a:r>
              <a:rPr lang="en-GB"/>
              <a:t>Flutter International — Confidential </a:t>
            </a:r>
          </a:p>
        </p:txBody>
      </p:sp>
      <p:sp>
        <p:nvSpPr>
          <p:cNvPr id="48" name="Slide Number Placeholder 5">
            <a:extLst>
              <a:ext uri="{FF2B5EF4-FFF2-40B4-BE49-F238E27FC236}">
                <a16:creationId xmlns:a16="http://schemas.microsoft.com/office/drawing/2014/main" id="{6B19A1BE-D10B-AD42-8748-D6D7162F4BEE}"/>
              </a:ext>
            </a:extLst>
          </p:cNvPr>
          <p:cNvSpPr txBox="1">
            <a:spLocks/>
          </p:cNvSpPr>
          <p:nvPr userDrawn="1"/>
        </p:nvSpPr>
        <p:spPr>
          <a:xfrm>
            <a:off x="11513340" y="6385764"/>
            <a:ext cx="338935" cy="472236"/>
          </a:xfrm>
          <a:prstGeom prst="rect">
            <a:avLst/>
          </a:prstGeom>
          <a:solidFill>
            <a:schemeClr val="bg1"/>
          </a:solidFill>
        </p:spPr>
        <p:txBody>
          <a:bodyPr vert="horz" lIns="36000" tIns="32400" rIns="36000" bIns="18000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600" b="0">
                <a:solidFill>
                  <a:schemeClr val="tx1"/>
                </a:solidFill>
                <a:latin typeface="Effra" panose="020B0603020203020204" pitchFamily="34" charset="0"/>
                <a:cs typeface="Effra" panose="020B0603020203020204" pitchFamily="34" charset="0"/>
              </a:rPr>
              <a:t>P.  </a:t>
            </a:r>
            <a:fld id="{8D848597-3BD1-3F4D-AB2D-36A6D598B345}" type="slidenum">
              <a:rPr lang="en-US" sz="900" b="0" smtClean="0">
                <a:solidFill>
                  <a:schemeClr val="tx1"/>
                </a:solidFill>
                <a:latin typeface="Effra" panose="020B0603020203020204" pitchFamily="34" charset="0"/>
                <a:cs typeface="Effra" panose="020B0603020203020204" pitchFamily="34" charset="0"/>
              </a:rPr>
              <a:pPr algn="ctr"/>
              <a:t>‹#›</a:t>
            </a:fld>
            <a:endParaRPr lang="en-US" sz="1050" b="0">
              <a:solidFill>
                <a:schemeClr val="tx1"/>
              </a:solidFill>
              <a:latin typeface="Effra" panose="020B0603020203020204" pitchFamily="34" charset="0"/>
              <a:cs typeface="Effra" panose="020B0603020203020204" pitchFamily="34" charset="0"/>
            </a:endParaRPr>
          </a:p>
        </p:txBody>
      </p:sp>
      <p:sp>
        <p:nvSpPr>
          <p:cNvPr id="49" name="Text Placeholder 3">
            <a:extLst>
              <a:ext uri="{FF2B5EF4-FFF2-40B4-BE49-F238E27FC236}">
                <a16:creationId xmlns:a16="http://schemas.microsoft.com/office/drawing/2014/main" id="{94361A18-9E67-1244-BE01-98C9313B8043}"/>
              </a:ext>
            </a:extLst>
          </p:cNvPr>
          <p:cNvSpPr txBox="1">
            <a:spLocks/>
          </p:cNvSpPr>
          <p:nvPr userDrawn="1"/>
        </p:nvSpPr>
        <p:spPr>
          <a:xfrm>
            <a:off x="11468060" y="155575"/>
            <a:ext cx="429494" cy="210676"/>
          </a:xfrm>
          <a:prstGeom prst="rect">
            <a:avLst/>
          </a:prstGeom>
        </p:spPr>
        <p:txBody>
          <a:bodyPr lIns="0" tIns="0" rIns="0" bIns="0"/>
          <a:lstStyle>
            <a:lvl1pPr marL="0" indent="0" algn="l" defTabSz="914377" rtl="0" eaLnBrk="1" latinLnBrk="0" hangingPunct="1">
              <a:lnSpc>
                <a:spcPct val="100000"/>
              </a:lnSpc>
              <a:spcBef>
                <a:spcPts val="0"/>
              </a:spcBef>
              <a:spcAft>
                <a:spcPts val="1200"/>
              </a:spcAft>
              <a:buFont typeface="Arial"/>
              <a:buNone/>
              <a:defRPr sz="800" kern="1200">
                <a:solidFill>
                  <a:schemeClr val="tx2"/>
                </a:solidFill>
                <a:latin typeface="Arial" charset="0"/>
                <a:ea typeface="Arial" charset="0"/>
                <a:cs typeface="Arial" charset="0"/>
              </a:defRPr>
            </a:lvl1pPr>
            <a:lvl2pPr marL="0" indent="0" algn="l" defTabSz="914377" rtl="0" eaLnBrk="1" latinLnBrk="0" hangingPunct="1">
              <a:lnSpc>
                <a:spcPts val="2160"/>
              </a:lnSpc>
              <a:spcBef>
                <a:spcPts val="0"/>
              </a:spcBef>
              <a:spcAft>
                <a:spcPts val="600"/>
              </a:spcAft>
              <a:buFont typeface="Arial"/>
              <a:buNone/>
              <a:defRPr sz="900" kern="1200">
                <a:solidFill>
                  <a:schemeClr val="bg1"/>
                </a:solidFill>
                <a:latin typeface="Arial" charset="0"/>
                <a:ea typeface="Arial" charset="0"/>
                <a:cs typeface="Arial" charset="0"/>
              </a:defRPr>
            </a:lvl2pPr>
            <a:lvl3pPr marL="0" indent="0" algn="l" defTabSz="914377" rtl="0" eaLnBrk="1" latinLnBrk="0" hangingPunct="1">
              <a:lnSpc>
                <a:spcPts val="2160"/>
              </a:lnSpc>
              <a:spcBef>
                <a:spcPts val="0"/>
              </a:spcBef>
              <a:spcAft>
                <a:spcPts val="600"/>
              </a:spcAft>
              <a:buFont typeface="Arial"/>
              <a:buNone/>
              <a:defRPr sz="900" kern="1200">
                <a:solidFill>
                  <a:schemeClr val="bg1"/>
                </a:solidFill>
                <a:latin typeface="Arial" charset="0"/>
                <a:ea typeface="Arial" charset="0"/>
                <a:cs typeface="Arial" charset="0"/>
              </a:defRPr>
            </a:lvl3pPr>
            <a:lvl4pPr marL="0" indent="0" algn="l" defTabSz="914377" rtl="0" eaLnBrk="1" latinLnBrk="0" hangingPunct="1">
              <a:lnSpc>
                <a:spcPts val="2160"/>
              </a:lnSpc>
              <a:spcBef>
                <a:spcPts val="0"/>
              </a:spcBef>
              <a:spcAft>
                <a:spcPts val="600"/>
              </a:spcAft>
              <a:buFont typeface="Arial"/>
              <a:buNone/>
              <a:defRPr sz="900" kern="1200">
                <a:solidFill>
                  <a:schemeClr val="bg1"/>
                </a:solidFill>
                <a:latin typeface="Arial" charset="0"/>
                <a:ea typeface="Arial" charset="0"/>
                <a:cs typeface="Arial" charset="0"/>
              </a:defRPr>
            </a:lvl4pPr>
            <a:lvl5pPr marL="0" indent="0" algn="l" defTabSz="914377" rtl="0" eaLnBrk="1" latinLnBrk="0" hangingPunct="1">
              <a:lnSpc>
                <a:spcPts val="2160"/>
              </a:lnSpc>
              <a:spcBef>
                <a:spcPts val="0"/>
              </a:spcBef>
              <a:spcAft>
                <a:spcPts val="600"/>
              </a:spcAft>
              <a:buFont typeface="Arial"/>
              <a:buNone/>
              <a:defRPr sz="900" kern="1200">
                <a:solidFill>
                  <a:schemeClr val="bg1"/>
                </a:solidFill>
                <a:latin typeface="Arial" charset="0"/>
                <a:ea typeface="Arial" charset="0"/>
                <a:cs typeface="Arial" charset="0"/>
              </a:defRPr>
            </a:lvl5pPr>
            <a:lvl6pPr marL="2514537"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ctr"/>
            <a:fld id="{F3A90C8E-65F6-7645-B18C-F0D6502BD2C4}" type="datetime4">
              <a:rPr lang="en-GB" sz="600" b="0" i="0" smtClean="0">
                <a:solidFill>
                  <a:schemeClr val="tx1">
                    <a:lumMod val="50000"/>
                    <a:lumOff val="50000"/>
                  </a:schemeClr>
                </a:solidFill>
                <a:latin typeface="Effra Light" panose="020B0403020203020204" pitchFamily="34" charset="0"/>
                <a:cs typeface="Effra Light" panose="020B0403020203020204" pitchFamily="34" charset="0"/>
              </a:rPr>
              <a:pPr algn="ctr"/>
              <a:t>16 March 2023</a:t>
            </a:fld>
            <a:endParaRPr lang="en-US" sz="800" b="0" i="0">
              <a:solidFill>
                <a:schemeClr val="tx1">
                  <a:lumMod val="50000"/>
                  <a:lumOff val="50000"/>
                </a:schemeClr>
              </a:solidFill>
              <a:latin typeface="Effra Light" panose="020B0403020203020204" pitchFamily="34" charset="0"/>
              <a:cs typeface="Effra Light" panose="020B0403020203020204" pitchFamily="34" charset="0"/>
            </a:endParaRPr>
          </a:p>
        </p:txBody>
      </p:sp>
    </p:spTree>
    <p:extLst>
      <p:ext uri="{BB962C8B-B14F-4D97-AF65-F5344CB8AC3E}">
        <p14:creationId xmlns:p14="http://schemas.microsoft.com/office/powerpoint/2010/main" val="16705055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Front Cover Poketstars">
    <p:bg>
      <p:bgPr>
        <a:solidFill>
          <a:schemeClr val="bg1"/>
        </a:solidFill>
        <a:effectLst/>
      </p:bgPr>
    </p:bg>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B480FAF0-8F8E-BE44-9B21-82AF16BA2A78}"/>
              </a:ext>
            </a:extLst>
          </p:cNvPr>
          <p:cNvSpPr txBox="1">
            <a:spLocks/>
          </p:cNvSpPr>
          <p:nvPr userDrawn="1"/>
        </p:nvSpPr>
        <p:spPr>
          <a:xfrm>
            <a:off x="11222898" y="437046"/>
            <a:ext cx="956924" cy="258417"/>
          </a:xfrm>
          <a:prstGeom prst="rect">
            <a:avLst/>
          </a:prstGeom>
        </p:spPr>
        <p:txBody>
          <a:bodyPr lIns="0" tIns="0" rIns="0" bIns="0" anchor="ctr"/>
          <a:lstStyle>
            <a:lvl1pPr marL="0" indent="0" algn="l" defTabSz="914377" rtl="0" eaLnBrk="1" latinLnBrk="0" hangingPunct="1">
              <a:lnSpc>
                <a:spcPct val="100000"/>
              </a:lnSpc>
              <a:spcBef>
                <a:spcPts val="0"/>
              </a:spcBef>
              <a:spcAft>
                <a:spcPts val="1200"/>
              </a:spcAft>
              <a:buFont typeface="Arial"/>
              <a:buNone/>
              <a:defRPr sz="800" kern="1200">
                <a:solidFill>
                  <a:schemeClr val="tx2"/>
                </a:solidFill>
                <a:latin typeface="Arial" charset="0"/>
                <a:ea typeface="Arial" charset="0"/>
                <a:cs typeface="Arial" charset="0"/>
              </a:defRPr>
            </a:lvl1pPr>
            <a:lvl2pPr marL="0" indent="0" algn="l" defTabSz="914377" rtl="0" eaLnBrk="1" latinLnBrk="0" hangingPunct="1">
              <a:lnSpc>
                <a:spcPts val="2160"/>
              </a:lnSpc>
              <a:spcBef>
                <a:spcPts val="0"/>
              </a:spcBef>
              <a:spcAft>
                <a:spcPts val="600"/>
              </a:spcAft>
              <a:buFont typeface="Arial"/>
              <a:buNone/>
              <a:defRPr sz="900" kern="1200">
                <a:solidFill>
                  <a:schemeClr val="bg1"/>
                </a:solidFill>
                <a:latin typeface="Arial" charset="0"/>
                <a:ea typeface="Arial" charset="0"/>
                <a:cs typeface="Arial" charset="0"/>
              </a:defRPr>
            </a:lvl2pPr>
            <a:lvl3pPr marL="0" indent="0" algn="l" defTabSz="914377" rtl="0" eaLnBrk="1" latinLnBrk="0" hangingPunct="1">
              <a:lnSpc>
                <a:spcPts val="2160"/>
              </a:lnSpc>
              <a:spcBef>
                <a:spcPts val="0"/>
              </a:spcBef>
              <a:spcAft>
                <a:spcPts val="600"/>
              </a:spcAft>
              <a:buFont typeface="Arial"/>
              <a:buNone/>
              <a:defRPr sz="900" kern="1200">
                <a:solidFill>
                  <a:schemeClr val="bg1"/>
                </a:solidFill>
                <a:latin typeface="Arial" charset="0"/>
                <a:ea typeface="Arial" charset="0"/>
                <a:cs typeface="Arial" charset="0"/>
              </a:defRPr>
            </a:lvl3pPr>
            <a:lvl4pPr marL="0" indent="0" algn="l" defTabSz="914377" rtl="0" eaLnBrk="1" latinLnBrk="0" hangingPunct="1">
              <a:lnSpc>
                <a:spcPts val="2160"/>
              </a:lnSpc>
              <a:spcBef>
                <a:spcPts val="0"/>
              </a:spcBef>
              <a:spcAft>
                <a:spcPts val="600"/>
              </a:spcAft>
              <a:buFont typeface="Arial"/>
              <a:buNone/>
              <a:defRPr sz="900" kern="1200">
                <a:solidFill>
                  <a:schemeClr val="bg1"/>
                </a:solidFill>
                <a:latin typeface="Arial" charset="0"/>
                <a:ea typeface="Arial" charset="0"/>
                <a:cs typeface="Arial" charset="0"/>
              </a:defRPr>
            </a:lvl4pPr>
            <a:lvl5pPr marL="0" indent="0" algn="l" defTabSz="914377" rtl="0" eaLnBrk="1" latinLnBrk="0" hangingPunct="1">
              <a:lnSpc>
                <a:spcPts val="2160"/>
              </a:lnSpc>
              <a:spcBef>
                <a:spcPts val="0"/>
              </a:spcBef>
              <a:spcAft>
                <a:spcPts val="600"/>
              </a:spcAft>
              <a:buFont typeface="Arial"/>
              <a:buNone/>
              <a:defRPr sz="900" kern="1200">
                <a:solidFill>
                  <a:schemeClr val="bg1"/>
                </a:solidFill>
                <a:latin typeface="Arial" charset="0"/>
                <a:ea typeface="Arial" charset="0"/>
                <a:cs typeface="Arial" charset="0"/>
              </a:defRPr>
            </a:lvl5pPr>
            <a:lvl6pPr marL="2514537"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ctr"/>
            <a:fld id="{F3A90C8E-65F6-7645-B18C-F0D6502BD2C4}" type="datetime4">
              <a:rPr lang="en-GB" sz="800" b="0" i="0" smtClean="0">
                <a:solidFill>
                  <a:schemeClr val="bg1"/>
                </a:solidFill>
                <a:latin typeface="Effra Light" panose="020B0403020203020204" pitchFamily="34" charset="0"/>
                <a:cs typeface="Effra Light" panose="020B0403020203020204" pitchFamily="34" charset="0"/>
              </a:rPr>
              <a:pPr algn="ctr"/>
              <a:t>16 March 2023</a:t>
            </a:fld>
            <a:endParaRPr lang="en-US" sz="800" b="0" i="0">
              <a:solidFill>
                <a:schemeClr val="bg1"/>
              </a:solidFill>
              <a:latin typeface="Effra Light" panose="020B0403020203020204" pitchFamily="34" charset="0"/>
              <a:cs typeface="Effra Light" panose="020B0403020203020204" pitchFamily="34" charset="0"/>
            </a:endParaRPr>
          </a:p>
        </p:txBody>
      </p:sp>
      <p:sp>
        <p:nvSpPr>
          <p:cNvPr id="10" name="Rectangle 9">
            <a:extLst>
              <a:ext uri="{FF2B5EF4-FFF2-40B4-BE49-F238E27FC236}">
                <a16:creationId xmlns:a16="http://schemas.microsoft.com/office/drawing/2014/main" id="{432C960F-9861-3E46-976B-B03FD417223C}"/>
              </a:ext>
            </a:extLst>
          </p:cNvPr>
          <p:cNvSpPr/>
          <p:nvPr userDrawn="1"/>
        </p:nvSpPr>
        <p:spPr>
          <a:xfrm>
            <a:off x="-1" y="6562727"/>
            <a:ext cx="12179823" cy="295273"/>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ooter Placeholder 20">
            <a:extLst>
              <a:ext uri="{FF2B5EF4-FFF2-40B4-BE49-F238E27FC236}">
                <a16:creationId xmlns:a16="http://schemas.microsoft.com/office/drawing/2014/main" id="{2A4126E4-9CDF-064C-B086-43024734FA25}"/>
              </a:ext>
            </a:extLst>
          </p:cNvPr>
          <p:cNvSpPr>
            <a:spLocks noGrp="1"/>
          </p:cNvSpPr>
          <p:nvPr>
            <p:ph type="ftr" sz="quarter" idx="3"/>
          </p:nvPr>
        </p:nvSpPr>
        <p:spPr>
          <a:xfrm>
            <a:off x="658812" y="6674055"/>
            <a:ext cx="3495601" cy="134182"/>
          </a:xfrm>
          <a:prstGeom prst="rect">
            <a:avLst/>
          </a:prstGeom>
        </p:spPr>
        <p:txBody>
          <a:bodyPr vert="horz" lIns="0" tIns="0" rIns="0" bIns="0" rtlCol="0" anchor="ctr"/>
          <a:lstStyle>
            <a:lvl1pPr algn="l">
              <a:defRPr lang="en-US" sz="600" b="0" i="0" kern="1200" spc="200" baseline="0">
                <a:solidFill>
                  <a:schemeClr val="bg1">
                    <a:lumMod val="50000"/>
                  </a:schemeClr>
                </a:solidFill>
                <a:latin typeface="Effra Light" panose="020B0403020203020204" pitchFamily="34" charset="0"/>
                <a:ea typeface="Effra Light" panose="020B0403020203020204" pitchFamily="34" charset="0"/>
                <a:cs typeface="Effra Light" panose="020B0403020203020204" pitchFamily="34" charset="0"/>
              </a:defRPr>
            </a:lvl1pPr>
          </a:lstStyle>
          <a:p>
            <a:r>
              <a:rPr lang="en-GB"/>
              <a:t>Flutter International — Confidential </a:t>
            </a:r>
          </a:p>
        </p:txBody>
      </p:sp>
      <p:sp>
        <p:nvSpPr>
          <p:cNvPr id="15" name="Picture Placeholder 6">
            <a:extLst>
              <a:ext uri="{FF2B5EF4-FFF2-40B4-BE49-F238E27FC236}">
                <a16:creationId xmlns:a16="http://schemas.microsoft.com/office/drawing/2014/main" id="{E787E92F-07AB-0341-B54F-EF80604139F6}"/>
              </a:ext>
            </a:extLst>
          </p:cNvPr>
          <p:cNvSpPr>
            <a:spLocks noGrp="1"/>
          </p:cNvSpPr>
          <p:nvPr>
            <p:ph type="pic" sz="quarter" idx="13"/>
          </p:nvPr>
        </p:nvSpPr>
        <p:spPr>
          <a:xfrm>
            <a:off x="6635751" y="594712"/>
            <a:ext cx="4897438" cy="5616069"/>
          </a:xfrm>
          <a:custGeom>
            <a:avLst/>
            <a:gdLst>
              <a:gd name="connsiteX0" fmla="*/ 0 w 7503697"/>
              <a:gd name="connsiteY0" fmla="*/ 2112963 h 6859121"/>
              <a:gd name="connsiteX1" fmla="*/ 1254125 w 7503697"/>
              <a:gd name="connsiteY1" fmla="*/ 2112963 h 6859121"/>
              <a:gd name="connsiteX2" fmla="*/ 1254125 w 7503697"/>
              <a:gd name="connsiteY2" fmla="*/ 3365500 h 6859121"/>
              <a:gd name="connsiteX3" fmla="*/ 0 w 7503697"/>
              <a:gd name="connsiteY3" fmla="*/ 3365500 h 6859121"/>
              <a:gd name="connsiteX4" fmla="*/ 4513076 w 7503697"/>
              <a:gd name="connsiteY4" fmla="*/ 0 h 6859121"/>
              <a:gd name="connsiteX5" fmla="*/ 7503697 w 7503697"/>
              <a:gd name="connsiteY5" fmla="*/ 1715154 h 6859121"/>
              <a:gd name="connsiteX6" fmla="*/ 7503697 w 7503697"/>
              <a:gd name="connsiteY6" fmla="*/ 5143874 h 6859121"/>
              <a:gd name="connsiteX7" fmla="*/ 4513076 w 7503697"/>
              <a:gd name="connsiteY7" fmla="*/ 6859121 h 6859121"/>
              <a:gd name="connsiteX8" fmla="*/ 1522268 w 7503697"/>
              <a:gd name="connsiteY8" fmla="*/ 5141538 h 6859121"/>
              <a:gd name="connsiteX9" fmla="*/ 1522268 w 7503697"/>
              <a:gd name="connsiteY9" fmla="*/ 1715154 h 6859121"/>
              <a:gd name="connsiteX0" fmla="*/ 0 w 7503697"/>
              <a:gd name="connsiteY0" fmla="*/ 2112963 h 6859121"/>
              <a:gd name="connsiteX1" fmla="*/ 1254125 w 7503697"/>
              <a:gd name="connsiteY1" fmla="*/ 3365500 h 6859121"/>
              <a:gd name="connsiteX2" fmla="*/ 0 w 7503697"/>
              <a:gd name="connsiteY2" fmla="*/ 3365500 h 6859121"/>
              <a:gd name="connsiteX3" fmla="*/ 0 w 7503697"/>
              <a:gd name="connsiteY3" fmla="*/ 2112963 h 6859121"/>
              <a:gd name="connsiteX4" fmla="*/ 4513076 w 7503697"/>
              <a:gd name="connsiteY4" fmla="*/ 0 h 6859121"/>
              <a:gd name="connsiteX5" fmla="*/ 7503697 w 7503697"/>
              <a:gd name="connsiteY5" fmla="*/ 1715154 h 6859121"/>
              <a:gd name="connsiteX6" fmla="*/ 7503697 w 7503697"/>
              <a:gd name="connsiteY6" fmla="*/ 5143874 h 6859121"/>
              <a:gd name="connsiteX7" fmla="*/ 4513076 w 7503697"/>
              <a:gd name="connsiteY7" fmla="*/ 6859121 h 6859121"/>
              <a:gd name="connsiteX8" fmla="*/ 1522268 w 7503697"/>
              <a:gd name="connsiteY8" fmla="*/ 5141538 h 6859121"/>
              <a:gd name="connsiteX9" fmla="*/ 1522268 w 7503697"/>
              <a:gd name="connsiteY9" fmla="*/ 1715154 h 6859121"/>
              <a:gd name="connsiteX10" fmla="*/ 4513076 w 7503697"/>
              <a:gd name="connsiteY10" fmla="*/ 0 h 6859121"/>
              <a:gd name="connsiteX0" fmla="*/ 0 w 7503697"/>
              <a:gd name="connsiteY0" fmla="*/ 2112963 h 6859121"/>
              <a:gd name="connsiteX1" fmla="*/ 0 w 7503697"/>
              <a:gd name="connsiteY1" fmla="*/ 3365500 h 6859121"/>
              <a:gd name="connsiteX2" fmla="*/ 0 w 7503697"/>
              <a:gd name="connsiteY2" fmla="*/ 2112963 h 6859121"/>
              <a:gd name="connsiteX3" fmla="*/ 4513076 w 7503697"/>
              <a:gd name="connsiteY3" fmla="*/ 0 h 6859121"/>
              <a:gd name="connsiteX4" fmla="*/ 7503697 w 7503697"/>
              <a:gd name="connsiteY4" fmla="*/ 1715154 h 6859121"/>
              <a:gd name="connsiteX5" fmla="*/ 7503697 w 7503697"/>
              <a:gd name="connsiteY5" fmla="*/ 5143874 h 6859121"/>
              <a:gd name="connsiteX6" fmla="*/ 4513076 w 7503697"/>
              <a:gd name="connsiteY6" fmla="*/ 6859121 h 6859121"/>
              <a:gd name="connsiteX7" fmla="*/ 1522268 w 7503697"/>
              <a:gd name="connsiteY7" fmla="*/ 5141538 h 6859121"/>
              <a:gd name="connsiteX8" fmla="*/ 1522268 w 7503697"/>
              <a:gd name="connsiteY8" fmla="*/ 1715154 h 6859121"/>
              <a:gd name="connsiteX9" fmla="*/ 4513076 w 7503697"/>
              <a:gd name="connsiteY9" fmla="*/ 0 h 6859121"/>
              <a:gd name="connsiteX0" fmla="*/ 2990808 w 5981429"/>
              <a:gd name="connsiteY0" fmla="*/ 0 h 6859121"/>
              <a:gd name="connsiteX1" fmla="*/ 5981429 w 5981429"/>
              <a:gd name="connsiteY1" fmla="*/ 1715154 h 6859121"/>
              <a:gd name="connsiteX2" fmla="*/ 5981429 w 5981429"/>
              <a:gd name="connsiteY2" fmla="*/ 5143874 h 6859121"/>
              <a:gd name="connsiteX3" fmla="*/ 2990808 w 5981429"/>
              <a:gd name="connsiteY3" fmla="*/ 6859121 h 6859121"/>
              <a:gd name="connsiteX4" fmla="*/ 0 w 5981429"/>
              <a:gd name="connsiteY4" fmla="*/ 5141538 h 6859121"/>
              <a:gd name="connsiteX5" fmla="*/ 0 w 5981429"/>
              <a:gd name="connsiteY5" fmla="*/ 1715154 h 6859121"/>
              <a:gd name="connsiteX6" fmla="*/ 2990808 w 5981429"/>
              <a:gd name="connsiteY6" fmla="*/ 0 h 685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81429" h="6859121">
                <a:moveTo>
                  <a:pt x="2990808" y="0"/>
                </a:moveTo>
                <a:lnTo>
                  <a:pt x="5981429" y="1715154"/>
                </a:lnTo>
                <a:lnTo>
                  <a:pt x="5981429" y="5143874"/>
                </a:lnTo>
                <a:lnTo>
                  <a:pt x="2990808" y="6859121"/>
                </a:lnTo>
                <a:lnTo>
                  <a:pt x="0" y="5141538"/>
                </a:lnTo>
                <a:lnTo>
                  <a:pt x="0" y="1715154"/>
                </a:lnTo>
                <a:lnTo>
                  <a:pt x="2990808" y="0"/>
                </a:lnTo>
                <a:close/>
              </a:path>
            </a:pathLst>
          </a:custGeom>
          <a:pattFill prst="pct75">
            <a:fgClr>
              <a:schemeClr val="accent2"/>
            </a:fgClr>
            <a:bgClr>
              <a:schemeClr val="accent2">
                <a:lumMod val="40000"/>
                <a:lumOff val="60000"/>
              </a:schemeClr>
            </a:bgClr>
          </a:pattFill>
        </p:spPr>
        <p:txBody>
          <a:bodyPr wrap="square" anchor="ctr">
            <a:noAutofit/>
          </a:bodyPr>
          <a:lstStyle>
            <a:lvl1pPr algn="ctr">
              <a:defRPr sz="800">
                <a:solidFill>
                  <a:schemeClr val="bg1"/>
                </a:solidFill>
              </a:defRPr>
            </a:lvl1pPr>
          </a:lstStyle>
          <a:p>
            <a:endParaRPr lang="en-US"/>
          </a:p>
        </p:txBody>
      </p:sp>
      <p:sp>
        <p:nvSpPr>
          <p:cNvPr id="16" name="Picture Placeholder 6">
            <a:extLst>
              <a:ext uri="{FF2B5EF4-FFF2-40B4-BE49-F238E27FC236}">
                <a16:creationId xmlns:a16="http://schemas.microsoft.com/office/drawing/2014/main" id="{A3D4F493-1A88-A244-877E-09E241977343}"/>
              </a:ext>
            </a:extLst>
          </p:cNvPr>
          <p:cNvSpPr>
            <a:spLocks noGrp="1"/>
          </p:cNvSpPr>
          <p:nvPr>
            <p:ph type="pic" sz="quarter" idx="14"/>
          </p:nvPr>
        </p:nvSpPr>
        <p:spPr>
          <a:xfrm>
            <a:off x="6183814" y="437046"/>
            <a:ext cx="903872" cy="1036503"/>
          </a:xfrm>
          <a:custGeom>
            <a:avLst/>
            <a:gdLst>
              <a:gd name="connsiteX0" fmla="*/ 0 w 7503697"/>
              <a:gd name="connsiteY0" fmla="*/ 2112963 h 6859121"/>
              <a:gd name="connsiteX1" fmla="*/ 1254125 w 7503697"/>
              <a:gd name="connsiteY1" fmla="*/ 2112963 h 6859121"/>
              <a:gd name="connsiteX2" fmla="*/ 1254125 w 7503697"/>
              <a:gd name="connsiteY2" fmla="*/ 3365500 h 6859121"/>
              <a:gd name="connsiteX3" fmla="*/ 0 w 7503697"/>
              <a:gd name="connsiteY3" fmla="*/ 3365500 h 6859121"/>
              <a:gd name="connsiteX4" fmla="*/ 4513076 w 7503697"/>
              <a:gd name="connsiteY4" fmla="*/ 0 h 6859121"/>
              <a:gd name="connsiteX5" fmla="*/ 7503697 w 7503697"/>
              <a:gd name="connsiteY5" fmla="*/ 1715154 h 6859121"/>
              <a:gd name="connsiteX6" fmla="*/ 7503697 w 7503697"/>
              <a:gd name="connsiteY6" fmla="*/ 5143874 h 6859121"/>
              <a:gd name="connsiteX7" fmla="*/ 4513076 w 7503697"/>
              <a:gd name="connsiteY7" fmla="*/ 6859121 h 6859121"/>
              <a:gd name="connsiteX8" fmla="*/ 1522268 w 7503697"/>
              <a:gd name="connsiteY8" fmla="*/ 5141538 h 6859121"/>
              <a:gd name="connsiteX9" fmla="*/ 1522268 w 7503697"/>
              <a:gd name="connsiteY9" fmla="*/ 1715154 h 6859121"/>
              <a:gd name="connsiteX0" fmla="*/ 0 w 7503697"/>
              <a:gd name="connsiteY0" fmla="*/ 2112963 h 6859121"/>
              <a:gd name="connsiteX1" fmla="*/ 1254125 w 7503697"/>
              <a:gd name="connsiteY1" fmla="*/ 3365500 h 6859121"/>
              <a:gd name="connsiteX2" fmla="*/ 0 w 7503697"/>
              <a:gd name="connsiteY2" fmla="*/ 3365500 h 6859121"/>
              <a:gd name="connsiteX3" fmla="*/ 0 w 7503697"/>
              <a:gd name="connsiteY3" fmla="*/ 2112963 h 6859121"/>
              <a:gd name="connsiteX4" fmla="*/ 4513076 w 7503697"/>
              <a:gd name="connsiteY4" fmla="*/ 0 h 6859121"/>
              <a:gd name="connsiteX5" fmla="*/ 7503697 w 7503697"/>
              <a:gd name="connsiteY5" fmla="*/ 1715154 h 6859121"/>
              <a:gd name="connsiteX6" fmla="*/ 7503697 w 7503697"/>
              <a:gd name="connsiteY6" fmla="*/ 5143874 h 6859121"/>
              <a:gd name="connsiteX7" fmla="*/ 4513076 w 7503697"/>
              <a:gd name="connsiteY7" fmla="*/ 6859121 h 6859121"/>
              <a:gd name="connsiteX8" fmla="*/ 1522268 w 7503697"/>
              <a:gd name="connsiteY8" fmla="*/ 5141538 h 6859121"/>
              <a:gd name="connsiteX9" fmla="*/ 1522268 w 7503697"/>
              <a:gd name="connsiteY9" fmla="*/ 1715154 h 6859121"/>
              <a:gd name="connsiteX10" fmla="*/ 4513076 w 7503697"/>
              <a:gd name="connsiteY10" fmla="*/ 0 h 6859121"/>
              <a:gd name="connsiteX0" fmla="*/ 0 w 7503697"/>
              <a:gd name="connsiteY0" fmla="*/ 2112963 h 6859121"/>
              <a:gd name="connsiteX1" fmla="*/ 0 w 7503697"/>
              <a:gd name="connsiteY1" fmla="*/ 3365500 h 6859121"/>
              <a:gd name="connsiteX2" fmla="*/ 0 w 7503697"/>
              <a:gd name="connsiteY2" fmla="*/ 2112963 h 6859121"/>
              <a:gd name="connsiteX3" fmla="*/ 4513076 w 7503697"/>
              <a:gd name="connsiteY3" fmla="*/ 0 h 6859121"/>
              <a:gd name="connsiteX4" fmla="*/ 7503697 w 7503697"/>
              <a:gd name="connsiteY4" fmla="*/ 1715154 h 6859121"/>
              <a:gd name="connsiteX5" fmla="*/ 7503697 w 7503697"/>
              <a:gd name="connsiteY5" fmla="*/ 5143874 h 6859121"/>
              <a:gd name="connsiteX6" fmla="*/ 4513076 w 7503697"/>
              <a:gd name="connsiteY6" fmla="*/ 6859121 h 6859121"/>
              <a:gd name="connsiteX7" fmla="*/ 1522268 w 7503697"/>
              <a:gd name="connsiteY7" fmla="*/ 5141538 h 6859121"/>
              <a:gd name="connsiteX8" fmla="*/ 1522268 w 7503697"/>
              <a:gd name="connsiteY8" fmla="*/ 1715154 h 6859121"/>
              <a:gd name="connsiteX9" fmla="*/ 4513076 w 7503697"/>
              <a:gd name="connsiteY9" fmla="*/ 0 h 6859121"/>
              <a:gd name="connsiteX0" fmla="*/ 2990808 w 5981429"/>
              <a:gd name="connsiteY0" fmla="*/ 0 h 6859121"/>
              <a:gd name="connsiteX1" fmla="*/ 5981429 w 5981429"/>
              <a:gd name="connsiteY1" fmla="*/ 1715154 h 6859121"/>
              <a:gd name="connsiteX2" fmla="*/ 5981429 w 5981429"/>
              <a:gd name="connsiteY2" fmla="*/ 5143874 h 6859121"/>
              <a:gd name="connsiteX3" fmla="*/ 2990808 w 5981429"/>
              <a:gd name="connsiteY3" fmla="*/ 6859121 h 6859121"/>
              <a:gd name="connsiteX4" fmla="*/ 0 w 5981429"/>
              <a:gd name="connsiteY4" fmla="*/ 5141538 h 6859121"/>
              <a:gd name="connsiteX5" fmla="*/ 0 w 5981429"/>
              <a:gd name="connsiteY5" fmla="*/ 1715154 h 6859121"/>
              <a:gd name="connsiteX6" fmla="*/ 2990808 w 5981429"/>
              <a:gd name="connsiteY6" fmla="*/ 0 h 685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81429" h="6859121">
                <a:moveTo>
                  <a:pt x="2990808" y="0"/>
                </a:moveTo>
                <a:lnTo>
                  <a:pt x="5981429" y="1715154"/>
                </a:lnTo>
                <a:lnTo>
                  <a:pt x="5981429" y="5143874"/>
                </a:lnTo>
                <a:lnTo>
                  <a:pt x="2990808" y="6859121"/>
                </a:lnTo>
                <a:lnTo>
                  <a:pt x="0" y="5141538"/>
                </a:lnTo>
                <a:lnTo>
                  <a:pt x="0" y="1715154"/>
                </a:lnTo>
                <a:lnTo>
                  <a:pt x="2990808" y="0"/>
                </a:lnTo>
                <a:close/>
              </a:path>
            </a:pathLst>
          </a:custGeom>
          <a:pattFill prst="pct75">
            <a:fgClr>
              <a:schemeClr val="accent2"/>
            </a:fgClr>
            <a:bgClr>
              <a:schemeClr val="accent2">
                <a:lumMod val="40000"/>
                <a:lumOff val="60000"/>
              </a:schemeClr>
            </a:bgClr>
          </a:pattFill>
        </p:spPr>
        <p:txBody>
          <a:bodyPr wrap="square" anchor="ctr">
            <a:noAutofit/>
          </a:bodyPr>
          <a:lstStyle>
            <a:lvl1pPr algn="ctr">
              <a:defRPr sz="800">
                <a:solidFill>
                  <a:schemeClr val="bg1"/>
                </a:solidFill>
              </a:defRPr>
            </a:lvl1pPr>
          </a:lstStyle>
          <a:p>
            <a:endParaRPr lang="en-US"/>
          </a:p>
        </p:txBody>
      </p:sp>
      <p:sp>
        <p:nvSpPr>
          <p:cNvPr id="17" name="Picture Placeholder 6">
            <a:extLst>
              <a:ext uri="{FF2B5EF4-FFF2-40B4-BE49-F238E27FC236}">
                <a16:creationId xmlns:a16="http://schemas.microsoft.com/office/drawing/2014/main" id="{FFB2F251-D33A-6C47-BE0A-D3C56DD33676}"/>
              </a:ext>
            </a:extLst>
          </p:cNvPr>
          <p:cNvSpPr>
            <a:spLocks noGrp="1"/>
          </p:cNvSpPr>
          <p:nvPr>
            <p:ph type="pic" sz="quarter" idx="15"/>
          </p:nvPr>
        </p:nvSpPr>
        <p:spPr>
          <a:xfrm>
            <a:off x="10930260" y="5329445"/>
            <a:ext cx="922015" cy="1057308"/>
          </a:xfrm>
          <a:custGeom>
            <a:avLst/>
            <a:gdLst>
              <a:gd name="connsiteX0" fmla="*/ 0 w 7503697"/>
              <a:gd name="connsiteY0" fmla="*/ 2112963 h 6859121"/>
              <a:gd name="connsiteX1" fmla="*/ 1254125 w 7503697"/>
              <a:gd name="connsiteY1" fmla="*/ 2112963 h 6859121"/>
              <a:gd name="connsiteX2" fmla="*/ 1254125 w 7503697"/>
              <a:gd name="connsiteY2" fmla="*/ 3365500 h 6859121"/>
              <a:gd name="connsiteX3" fmla="*/ 0 w 7503697"/>
              <a:gd name="connsiteY3" fmla="*/ 3365500 h 6859121"/>
              <a:gd name="connsiteX4" fmla="*/ 4513076 w 7503697"/>
              <a:gd name="connsiteY4" fmla="*/ 0 h 6859121"/>
              <a:gd name="connsiteX5" fmla="*/ 7503697 w 7503697"/>
              <a:gd name="connsiteY5" fmla="*/ 1715154 h 6859121"/>
              <a:gd name="connsiteX6" fmla="*/ 7503697 w 7503697"/>
              <a:gd name="connsiteY6" fmla="*/ 5143874 h 6859121"/>
              <a:gd name="connsiteX7" fmla="*/ 4513076 w 7503697"/>
              <a:gd name="connsiteY7" fmla="*/ 6859121 h 6859121"/>
              <a:gd name="connsiteX8" fmla="*/ 1522268 w 7503697"/>
              <a:gd name="connsiteY8" fmla="*/ 5141538 h 6859121"/>
              <a:gd name="connsiteX9" fmla="*/ 1522268 w 7503697"/>
              <a:gd name="connsiteY9" fmla="*/ 1715154 h 6859121"/>
              <a:gd name="connsiteX0" fmla="*/ 0 w 7503697"/>
              <a:gd name="connsiteY0" fmla="*/ 2112963 h 6859121"/>
              <a:gd name="connsiteX1" fmla="*/ 1254125 w 7503697"/>
              <a:gd name="connsiteY1" fmla="*/ 3365500 h 6859121"/>
              <a:gd name="connsiteX2" fmla="*/ 0 w 7503697"/>
              <a:gd name="connsiteY2" fmla="*/ 3365500 h 6859121"/>
              <a:gd name="connsiteX3" fmla="*/ 0 w 7503697"/>
              <a:gd name="connsiteY3" fmla="*/ 2112963 h 6859121"/>
              <a:gd name="connsiteX4" fmla="*/ 4513076 w 7503697"/>
              <a:gd name="connsiteY4" fmla="*/ 0 h 6859121"/>
              <a:gd name="connsiteX5" fmla="*/ 7503697 w 7503697"/>
              <a:gd name="connsiteY5" fmla="*/ 1715154 h 6859121"/>
              <a:gd name="connsiteX6" fmla="*/ 7503697 w 7503697"/>
              <a:gd name="connsiteY6" fmla="*/ 5143874 h 6859121"/>
              <a:gd name="connsiteX7" fmla="*/ 4513076 w 7503697"/>
              <a:gd name="connsiteY7" fmla="*/ 6859121 h 6859121"/>
              <a:gd name="connsiteX8" fmla="*/ 1522268 w 7503697"/>
              <a:gd name="connsiteY8" fmla="*/ 5141538 h 6859121"/>
              <a:gd name="connsiteX9" fmla="*/ 1522268 w 7503697"/>
              <a:gd name="connsiteY9" fmla="*/ 1715154 h 6859121"/>
              <a:gd name="connsiteX10" fmla="*/ 4513076 w 7503697"/>
              <a:gd name="connsiteY10" fmla="*/ 0 h 6859121"/>
              <a:gd name="connsiteX0" fmla="*/ 0 w 7503697"/>
              <a:gd name="connsiteY0" fmla="*/ 2112963 h 6859121"/>
              <a:gd name="connsiteX1" fmla="*/ 0 w 7503697"/>
              <a:gd name="connsiteY1" fmla="*/ 3365500 h 6859121"/>
              <a:gd name="connsiteX2" fmla="*/ 0 w 7503697"/>
              <a:gd name="connsiteY2" fmla="*/ 2112963 h 6859121"/>
              <a:gd name="connsiteX3" fmla="*/ 4513076 w 7503697"/>
              <a:gd name="connsiteY3" fmla="*/ 0 h 6859121"/>
              <a:gd name="connsiteX4" fmla="*/ 7503697 w 7503697"/>
              <a:gd name="connsiteY4" fmla="*/ 1715154 h 6859121"/>
              <a:gd name="connsiteX5" fmla="*/ 7503697 w 7503697"/>
              <a:gd name="connsiteY5" fmla="*/ 5143874 h 6859121"/>
              <a:gd name="connsiteX6" fmla="*/ 4513076 w 7503697"/>
              <a:gd name="connsiteY6" fmla="*/ 6859121 h 6859121"/>
              <a:gd name="connsiteX7" fmla="*/ 1522268 w 7503697"/>
              <a:gd name="connsiteY7" fmla="*/ 5141538 h 6859121"/>
              <a:gd name="connsiteX8" fmla="*/ 1522268 w 7503697"/>
              <a:gd name="connsiteY8" fmla="*/ 1715154 h 6859121"/>
              <a:gd name="connsiteX9" fmla="*/ 4513076 w 7503697"/>
              <a:gd name="connsiteY9" fmla="*/ 0 h 6859121"/>
              <a:gd name="connsiteX0" fmla="*/ 2990808 w 5981429"/>
              <a:gd name="connsiteY0" fmla="*/ 0 h 6859121"/>
              <a:gd name="connsiteX1" fmla="*/ 5981429 w 5981429"/>
              <a:gd name="connsiteY1" fmla="*/ 1715154 h 6859121"/>
              <a:gd name="connsiteX2" fmla="*/ 5981429 w 5981429"/>
              <a:gd name="connsiteY2" fmla="*/ 5143874 h 6859121"/>
              <a:gd name="connsiteX3" fmla="*/ 2990808 w 5981429"/>
              <a:gd name="connsiteY3" fmla="*/ 6859121 h 6859121"/>
              <a:gd name="connsiteX4" fmla="*/ 0 w 5981429"/>
              <a:gd name="connsiteY4" fmla="*/ 5141538 h 6859121"/>
              <a:gd name="connsiteX5" fmla="*/ 0 w 5981429"/>
              <a:gd name="connsiteY5" fmla="*/ 1715154 h 6859121"/>
              <a:gd name="connsiteX6" fmla="*/ 2990808 w 5981429"/>
              <a:gd name="connsiteY6" fmla="*/ 0 h 685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81429" h="6859121">
                <a:moveTo>
                  <a:pt x="2990808" y="0"/>
                </a:moveTo>
                <a:lnTo>
                  <a:pt x="5981429" y="1715154"/>
                </a:lnTo>
                <a:lnTo>
                  <a:pt x="5981429" y="5143874"/>
                </a:lnTo>
                <a:lnTo>
                  <a:pt x="2990808" y="6859121"/>
                </a:lnTo>
                <a:lnTo>
                  <a:pt x="0" y="5141538"/>
                </a:lnTo>
                <a:lnTo>
                  <a:pt x="0" y="1715154"/>
                </a:lnTo>
                <a:lnTo>
                  <a:pt x="2990808" y="0"/>
                </a:lnTo>
                <a:close/>
              </a:path>
            </a:pathLst>
          </a:custGeom>
          <a:pattFill prst="pct75">
            <a:fgClr>
              <a:schemeClr val="accent2"/>
            </a:fgClr>
            <a:bgClr>
              <a:schemeClr val="accent2">
                <a:lumMod val="40000"/>
                <a:lumOff val="60000"/>
              </a:schemeClr>
            </a:bgClr>
          </a:pattFill>
        </p:spPr>
        <p:txBody>
          <a:bodyPr wrap="square" anchor="ctr">
            <a:noAutofit/>
          </a:bodyPr>
          <a:lstStyle>
            <a:lvl1pPr algn="ctr">
              <a:defRPr sz="800">
                <a:solidFill>
                  <a:schemeClr val="bg1"/>
                </a:solidFill>
              </a:defRPr>
            </a:lvl1pPr>
          </a:lstStyle>
          <a:p>
            <a:endParaRPr lang="en-US"/>
          </a:p>
        </p:txBody>
      </p:sp>
      <p:sp>
        <p:nvSpPr>
          <p:cNvPr id="21" name="Rectangle 20">
            <a:extLst>
              <a:ext uri="{FF2B5EF4-FFF2-40B4-BE49-F238E27FC236}">
                <a16:creationId xmlns:a16="http://schemas.microsoft.com/office/drawing/2014/main" id="{B47A8835-653B-FC40-B24A-B9BAFA60C441}"/>
              </a:ext>
            </a:extLst>
          </p:cNvPr>
          <p:cNvSpPr/>
          <p:nvPr userDrawn="1"/>
        </p:nvSpPr>
        <p:spPr>
          <a:xfrm>
            <a:off x="-1" y="6562725"/>
            <a:ext cx="12179823" cy="286993"/>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ooter Placeholder 20">
            <a:extLst>
              <a:ext uri="{FF2B5EF4-FFF2-40B4-BE49-F238E27FC236}">
                <a16:creationId xmlns:a16="http://schemas.microsoft.com/office/drawing/2014/main" id="{5A3E0B65-CA2C-1B49-8DD9-DC59490FE491}"/>
              </a:ext>
            </a:extLst>
          </p:cNvPr>
          <p:cNvSpPr txBox="1">
            <a:spLocks/>
          </p:cNvSpPr>
          <p:nvPr userDrawn="1"/>
        </p:nvSpPr>
        <p:spPr>
          <a:xfrm>
            <a:off x="658812" y="6639130"/>
            <a:ext cx="3495601" cy="134182"/>
          </a:xfrm>
          <a:prstGeom prst="rect">
            <a:avLst/>
          </a:prstGeom>
        </p:spPr>
        <p:txBody>
          <a:bodyPr vert="horz" lIns="0" tIns="36000" rIns="0" bIns="0" rtlCol="0" anchor="ctr"/>
          <a:lstStyle>
            <a:defPPr>
              <a:defRPr lang="en-US"/>
            </a:defPPr>
            <a:lvl1pPr marL="0" algn="l" defTabSz="914377" rtl="0" eaLnBrk="1" latinLnBrk="0" hangingPunct="1">
              <a:lnSpc>
                <a:spcPts val="600"/>
              </a:lnSpc>
              <a:defRPr lang="en-US" sz="600" b="0" i="0" kern="1200" spc="200" baseline="0">
                <a:solidFill>
                  <a:schemeClr val="bg1">
                    <a:lumMod val="50000"/>
                  </a:schemeClr>
                </a:solidFill>
                <a:latin typeface="Effra Light" panose="020B0403020203020204" pitchFamily="34" charset="0"/>
                <a:ea typeface="Effra Light" panose="020B0403020203020204" pitchFamily="34" charset="0"/>
                <a:cs typeface="Effra Light" panose="020B0403020203020204" pitchFamily="34" charset="0"/>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r>
              <a:rPr lang="en-GB"/>
              <a:t>Flutter International — Confidential </a:t>
            </a:r>
          </a:p>
        </p:txBody>
      </p:sp>
      <p:pic>
        <p:nvPicPr>
          <p:cNvPr id="30" name="Picture 29">
            <a:extLst>
              <a:ext uri="{FF2B5EF4-FFF2-40B4-BE49-F238E27FC236}">
                <a16:creationId xmlns:a16="http://schemas.microsoft.com/office/drawing/2014/main" id="{CD4A1609-9532-1649-821E-6E8629C38199}"/>
              </a:ext>
            </a:extLst>
          </p:cNvPr>
          <p:cNvPicPr>
            <a:picLocks noChangeAspect="1"/>
          </p:cNvPicPr>
          <p:nvPr userDrawn="1"/>
        </p:nvPicPr>
        <p:blipFill rotWithShape="1">
          <a:blip r:embed="rId2"/>
          <a:srcRect l="5145" t="30324" r="4611" b="32733"/>
          <a:stretch/>
        </p:blipFill>
        <p:spPr>
          <a:xfrm>
            <a:off x="669926" y="724014"/>
            <a:ext cx="2307330" cy="667453"/>
          </a:xfrm>
          <a:prstGeom prst="rect">
            <a:avLst/>
          </a:prstGeom>
        </p:spPr>
      </p:pic>
      <p:sp>
        <p:nvSpPr>
          <p:cNvPr id="18" name="Title 4">
            <a:extLst>
              <a:ext uri="{FF2B5EF4-FFF2-40B4-BE49-F238E27FC236}">
                <a16:creationId xmlns:a16="http://schemas.microsoft.com/office/drawing/2014/main" id="{682DDE4E-9BCF-4849-82DC-4ECD0928091B}"/>
              </a:ext>
            </a:extLst>
          </p:cNvPr>
          <p:cNvSpPr>
            <a:spLocks noGrp="1"/>
          </p:cNvSpPr>
          <p:nvPr>
            <p:ph type="title" hasCustomPrompt="1"/>
          </p:nvPr>
        </p:nvSpPr>
        <p:spPr>
          <a:xfrm>
            <a:off x="658811" y="2421259"/>
            <a:ext cx="5581652" cy="2229726"/>
          </a:xfrm>
        </p:spPr>
        <p:txBody>
          <a:bodyPr anchor="b"/>
          <a:lstStyle>
            <a:lvl1pPr>
              <a:lnSpc>
                <a:spcPts val="3800"/>
              </a:lnSpc>
              <a:defRPr sz="3600"/>
            </a:lvl1pPr>
          </a:lstStyle>
          <a:p>
            <a:r>
              <a:rPr lang="en-GB"/>
              <a:t>Click to edit title</a:t>
            </a:r>
            <a:br>
              <a:rPr lang="en-GB"/>
            </a:br>
            <a:r>
              <a:rPr lang="en-GB"/>
              <a:t>style 2 Lines</a:t>
            </a:r>
            <a:endParaRPr lang="en-US"/>
          </a:p>
        </p:txBody>
      </p:sp>
      <p:cxnSp>
        <p:nvCxnSpPr>
          <p:cNvPr id="19" name="Straight Connector 18">
            <a:extLst>
              <a:ext uri="{FF2B5EF4-FFF2-40B4-BE49-F238E27FC236}">
                <a16:creationId xmlns:a16="http://schemas.microsoft.com/office/drawing/2014/main" id="{3691BF8F-B195-0E4A-8B09-D90BCB83C583}"/>
              </a:ext>
            </a:extLst>
          </p:cNvPr>
          <p:cNvCxnSpPr>
            <a:cxnSpLocks/>
          </p:cNvCxnSpPr>
          <p:nvPr userDrawn="1"/>
        </p:nvCxnSpPr>
        <p:spPr>
          <a:xfrm>
            <a:off x="658812" y="4793913"/>
            <a:ext cx="5581651"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0" name="Text Placeholder 9">
            <a:extLst>
              <a:ext uri="{FF2B5EF4-FFF2-40B4-BE49-F238E27FC236}">
                <a16:creationId xmlns:a16="http://schemas.microsoft.com/office/drawing/2014/main" id="{D72B853F-9FFD-9F44-AA50-81E34617D30D}"/>
              </a:ext>
            </a:extLst>
          </p:cNvPr>
          <p:cNvSpPr>
            <a:spLocks noGrp="1"/>
          </p:cNvSpPr>
          <p:nvPr>
            <p:ph type="body" sz="quarter" idx="11"/>
          </p:nvPr>
        </p:nvSpPr>
        <p:spPr>
          <a:xfrm>
            <a:off x="658812" y="5027989"/>
            <a:ext cx="5581651" cy="258417"/>
          </a:xfrm>
        </p:spPr>
        <p:txBody>
          <a:bodyPr anchor="b"/>
          <a:lstStyle>
            <a:lvl1pPr>
              <a:lnSpc>
                <a:spcPts val="1600"/>
              </a:lnSpc>
              <a:defRPr>
                <a:solidFill>
                  <a:schemeClr val="tx1">
                    <a:lumMod val="95000"/>
                    <a:lumOff val="5000"/>
                  </a:schemeClr>
                </a:solidFill>
              </a:defRPr>
            </a:lvl1pPr>
          </a:lstStyle>
          <a:p>
            <a:pPr lvl="0"/>
            <a:r>
              <a:rPr lang="en-GB"/>
              <a:t>Click to edit Master text styles</a:t>
            </a:r>
            <a:endParaRPr lang="en-US"/>
          </a:p>
        </p:txBody>
      </p:sp>
      <p:sp>
        <p:nvSpPr>
          <p:cNvPr id="27" name="Text Placeholder 9">
            <a:extLst>
              <a:ext uri="{FF2B5EF4-FFF2-40B4-BE49-F238E27FC236}">
                <a16:creationId xmlns:a16="http://schemas.microsoft.com/office/drawing/2014/main" id="{99C0B366-1063-D844-8B3C-3C2E5A768FE4}"/>
              </a:ext>
            </a:extLst>
          </p:cNvPr>
          <p:cNvSpPr>
            <a:spLocks noGrp="1"/>
          </p:cNvSpPr>
          <p:nvPr>
            <p:ph type="body" sz="quarter" idx="12" hasCustomPrompt="1"/>
          </p:nvPr>
        </p:nvSpPr>
        <p:spPr>
          <a:xfrm>
            <a:off x="658812" y="5520481"/>
            <a:ext cx="5581651" cy="258417"/>
          </a:xfrm>
        </p:spPr>
        <p:txBody>
          <a:bodyPr vert="horz" lIns="0" tIns="0" rIns="0" bIns="0" rtlCol="0" anchor="ctr">
            <a:noAutofit/>
          </a:bodyPr>
          <a:lstStyle>
            <a:lvl1pPr>
              <a:defRPr lang="en-US" sz="1000" dirty="0">
                <a:solidFill>
                  <a:schemeClr val="tx1">
                    <a:lumMod val="50000"/>
                    <a:lumOff val="50000"/>
                  </a:schemeClr>
                </a:solidFill>
              </a:defRPr>
            </a:lvl1pPr>
          </a:lstStyle>
          <a:p>
            <a:pPr lvl="0"/>
            <a:r>
              <a:rPr lang="en-GB"/>
              <a:t>Name:</a:t>
            </a:r>
            <a:endParaRPr lang="en-US"/>
          </a:p>
        </p:txBody>
      </p:sp>
    </p:spTree>
    <p:extLst>
      <p:ext uri="{BB962C8B-B14F-4D97-AF65-F5344CB8AC3E}">
        <p14:creationId xmlns:p14="http://schemas.microsoft.com/office/powerpoint/2010/main" val="28968937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4E8EBB-AD37-B04E-97B7-4953AE9D9D82}"/>
              </a:ext>
            </a:extLst>
          </p:cNvPr>
          <p:cNvSpPr>
            <a:spLocks noGrp="1"/>
          </p:cNvSpPr>
          <p:nvPr>
            <p:ph type="title"/>
          </p:nvPr>
        </p:nvSpPr>
        <p:spPr/>
        <p:txBody>
          <a:bodyPr/>
          <a:lstStyle/>
          <a:p>
            <a:r>
              <a:rPr lang="en-GB"/>
              <a:t>Click to edit Master title style</a:t>
            </a:r>
            <a:endParaRPr lang="en-US"/>
          </a:p>
        </p:txBody>
      </p:sp>
      <p:sp>
        <p:nvSpPr>
          <p:cNvPr id="4" name="Footer Placeholder 3">
            <a:extLst>
              <a:ext uri="{FF2B5EF4-FFF2-40B4-BE49-F238E27FC236}">
                <a16:creationId xmlns:a16="http://schemas.microsoft.com/office/drawing/2014/main" id="{2437063A-0963-0F41-8E27-40D7585D75DE}"/>
              </a:ext>
            </a:extLst>
          </p:cNvPr>
          <p:cNvSpPr>
            <a:spLocks noGrp="1"/>
          </p:cNvSpPr>
          <p:nvPr>
            <p:ph type="ftr" sz="quarter" idx="10"/>
          </p:nvPr>
        </p:nvSpPr>
        <p:spPr/>
        <p:txBody>
          <a:bodyPr/>
          <a:lstStyle/>
          <a:p>
            <a:r>
              <a:rPr lang="en-GB"/>
              <a:t>Flutter International — Confidential </a:t>
            </a:r>
          </a:p>
        </p:txBody>
      </p:sp>
    </p:spTree>
    <p:extLst>
      <p:ext uri="{BB962C8B-B14F-4D97-AF65-F5344CB8AC3E}">
        <p14:creationId xmlns:p14="http://schemas.microsoft.com/office/powerpoint/2010/main" val="138570799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userDrawn="1">
  <p:cSld name="8_Custom Layou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4558F8D-3F55-BF49-84D3-9AE09D175021}"/>
              </a:ext>
            </a:extLst>
          </p:cNvPr>
          <p:cNvSpPr/>
          <p:nvPr userDrawn="1"/>
        </p:nvSpPr>
        <p:spPr>
          <a:xfrm>
            <a:off x="0" y="3266"/>
            <a:ext cx="669446" cy="6857992"/>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phic 4">
            <a:extLst>
              <a:ext uri="{FF2B5EF4-FFF2-40B4-BE49-F238E27FC236}">
                <a16:creationId xmlns:a16="http://schemas.microsoft.com/office/drawing/2014/main" id="{AADDD9E4-1DC7-C04A-9AD7-8B6047FA237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20782" y="324948"/>
            <a:ext cx="427883" cy="522968"/>
          </a:xfrm>
          <a:prstGeom prst="rect">
            <a:avLst/>
          </a:prstGeom>
        </p:spPr>
      </p:pic>
      <p:sp>
        <p:nvSpPr>
          <p:cNvPr id="28" name="Slide Number Placeholder 5">
            <a:extLst>
              <a:ext uri="{FF2B5EF4-FFF2-40B4-BE49-F238E27FC236}">
                <a16:creationId xmlns:a16="http://schemas.microsoft.com/office/drawing/2014/main" id="{2D3EC797-A985-4841-9EDC-5C244046B7AE}"/>
              </a:ext>
            </a:extLst>
          </p:cNvPr>
          <p:cNvSpPr txBox="1">
            <a:spLocks/>
          </p:cNvSpPr>
          <p:nvPr userDrawn="1"/>
        </p:nvSpPr>
        <p:spPr>
          <a:xfrm>
            <a:off x="11513340" y="6510280"/>
            <a:ext cx="338935" cy="211714"/>
          </a:xfrm>
          <a:prstGeom prst="rect">
            <a:avLst/>
          </a:prstGeom>
          <a:noFill/>
        </p:spPr>
        <p:txBody>
          <a:bodyPr vert="horz" lIns="36000" tIns="32400" rIns="36000" bIns="18000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600" b="0">
                <a:solidFill>
                  <a:schemeClr val="tx1"/>
                </a:solidFill>
                <a:latin typeface="Effra" panose="020B0603020203020204" pitchFamily="34" charset="0"/>
                <a:cs typeface="Effra" panose="020B0603020203020204" pitchFamily="34" charset="0"/>
              </a:rPr>
              <a:t>P.  </a:t>
            </a:r>
            <a:fld id="{8D848597-3BD1-3F4D-AB2D-36A6D598B345}" type="slidenum">
              <a:rPr lang="en-US" sz="900" b="0" smtClean="0">
                <a:solidFill>
                  <a:schemeClr val="tx1"/>
                </a:solidFill>
                <a:latin typeface="Effra" panose="020B0603020203020204" pitchFamily="34" charset="0"/>
                <a:cs typeface="Effra" panose="020B0603020203020204" pitchFamily="34" charset="0"/>
              </a:rPr>
              <a:pPr algn="ctr"/>
              <a:t>‹#›</a:t>
            </a:fld>
            <a:endParaRPr lang="en-US" sz="1050" b="0">
              <a:solidFill>
                <a:schemeClr val="tx1"/>
              </a:solidFill>
              <a:latin typeface="Effra" panose="020B0603020203020204" pitchFamily="34" charset="0"/>
              <a:cs typeface="Effra" panose="020B0603020203020204" pitchFamily="34" charset="0"/>
            </a:endParaRPr>
          </a:p>
        </p:txBody>
      </p:sp>
      <p:cxnSp>
        <p:nvCxnSpPr>
          <p:cNvPr id="29" name="Straight Connector 28">
            <a:extLst>
              <a:ext uri="{FF2B5EF4-FFF2-40B4-BE49-F238E27FC236}">
                <a16:creationId xmlns:a16="http://schemas.microsoft.com/office/drawing/2014/main" id="{55D4E1D8-8DB2-1B49-85AF-20E63753497C}"/>
              </a:ext>
            </a:extLst>
          </p:cNvPr>
          <p:cNvCxnSpPr>
            <a:cxnSpLocks/>
          </p:cNvCxnSpPr>
          <p:nvPr userDrawn="1"/>
        </p:nvCxnSpPr>
        <p:spPr>
          <a:xfrm>
            <a:off x="11513339" y="6342916"/>
            <a:ext cx="338936"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0" name="Text Placeholder 3">
            <a:extLst>
              <a:ext uri="{FF2B5EF4-FFF2-40B4-BE49-F238E27FC236}">
                <a16:creationId xmlns:a16="http://schemas.microsoft.com/office/drawing/2014/main" id="{B8CAF804-AFE7-CA40-9806-D138B7EA7F92}"/>
              </a:ext>
            </a:extLst>
          </p:cNvPr>
          <p:cNvSpPr txBox="1">
            <a:spLocks/>
          </p:cNvSpPr>
          <p:nvPr userDrawn="1"/>
        </p:nvSpPr>
        <p:spPr>
          <a:xfrm>
            <a:off x="0" y="6501274"/>
            <a:ext cx="669925" cy="210676"/>
          </a:xfrm>
          <a:prstGeom prst="rect">
            <a:avLst/>
          </a:prstGeom>
        </p:spPr>
        <p:txBody>
          <a:bodyPr lIns="0" tIns="0" rIns="0" bIns="0"/>
          <a:lstStyle>
            <a:lvl1pPr marL="0" indent="0" algn="l" defTabSz="914377" rtl="0" eaLnBrk="1" latinLnBrk="0" hangingPunct="1">
              <a:lnSpc>
                <a:spcPct val="100000"/>
              </a:lnSpc>
              <a:spcBef>
                <a:spcPts val="0"/>
              </a:spcBef>
              <a:spcAft>
                <a:spcPts val="1200"/>
              </a:spcAft>
              <a:buFont typeface="Arial"/>
              <a:buNone/>
              <a:defRPr sz="800" kern="1200">
                <a:solidFill>
                  <a:schemeClr val="tx2"/>
                </a:solidFill>
                <a:latin typeface="Arial" charset="0"/>
                <a:ea typeface="Arial" charset="0"/>
                <a:cs typeface="Arial" charset="0"/>
              </a:defRPr>
            </a:lvl1pPr>
            <a:lvl2pPr marL="0" indent="0" algn="l" defTabSz="914377" rtl="0" eaLnBrk="1" latinLnBrk="0" hangingPunct="1">
              <a:lnSpc>
                <a:spcPts val="2160"/>
              </a:lnSpc>
              <a:spcBef>
                <a:spcPts val="0"/>
              </a:spcBef>
              <a:spcAft>
                <a:spcPts val="600"/>
              </a:spcAft>
              <a:buFont typeface="Arial"/>
              <a:buNone/>
              <a:defRPr sz="900" kern="1200">
                <a:solidFill>
                  <a:schemeClr val="bg1"/>
                </a:solidFill>
                <a:latin typeface="Arial" charset="0"/>
                <a:ea typeface="Arial" charset="0"/>
                <a:cs typeface="Arial" charset="0"/>
              </a:defRPr>
            </a:lvl2pPr>
            <a:lvl3pPr marL="0" indent="0" algn="l" defTabSz="914377" rtl="0" eaLnBrk="1" latinLnBrk="0" hangingPunct="1">
              <a:lnSpc>
                <a:spcPts val="2160"/>
              </a:lnSpc>
              <a:spcBef>
                <a:spcPts val="0"/>
              </a:spcBef>
              <a:spcAft>
                <a:spcPts val="600"/>
              </a:spcAft>
              <a:buFont typeface="Arial"/>
              <a:buNone/>
              <a:defRPr sz="900" kern="1200">
                <a:solidFill>
                  <a:schemeClr val="bg1"/>
                </a:solidFill>
                <a:latin typeface="Arial" charset="0"/>
                <a:ea typeface="Arial" charset="0"/>
                <a:cs typeface="Arial" charset="0"/>
              </a:defRPr>
            </a:lvl3pPr>
            <a:lvl4pPr marL="0" indent="0" algn="l" defTabSz="914377" rtl="0" eaLnBrk="1" latinLnBrk="0" hangingPunct="1">
              <a:lnSpc>
                <a:spcPts val="2160"/>
              </a:lnSpc>
              <a:spcBef>
                <a:spcPts val="0"/>
              </a:spcBef>
              <a:spcAft>
                <a:spcPts val="600"/>
              </a:spcAft>
              <a:buFont typeface="Arial"/>
              <a:buNone/>
              <a:defRPr sz="900" kern="1200">
                <a:solidFill>
                  <a:schemeClr val="bg1"/>
                </a:solidFill>
                <a:latin typeface="Arial" charset="0"/>
                <a:ea typeface="Arial" charset="0"/>
                <a:cs typeface="Arial" charset="0"/>
              </a:defRPr>
            </a:lvl4pPr>
            <a:lvl5pPr marL="0" indent="0" algn="l" defTabSz="914377" rtl="0" eaLnBrk="1" latinLnBrk="0" hangingPunct="1">
              <a:lnSpc>
                <a:spcPts val="2160"/>
              </a:lnSpc>
              <a:spcBef>
                <a:spcPts val="0"/>
              </a:spcBef>
              <a:spcAft>
                <a:spcPts val="600"/>
              </a:spcAft>
              <a:buFont typeface="Arial"/>
              <a:buNone/>
              <a:defRPr sz="900" kern="1200">
                <a:solidFill>
                  <a:schemeClr val="bg1"/>
                </a:solidFill>
                <a:latin typeface="Arial" charset="0"/>
                <a:ea typeface="Arial" charset="0"/>
                <a:cs typeface="Arial" charset="0"/>
              </a:defRPr>
            </a:lvl5pPr>
            <a:lvl6pPr marL="2514537"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ctr"/>
            <a:fld id="{F3A90C8E-65F6-7645-B18C-F0D6502BD2C4}" type="datetime4">
              <a:rPr lang="en-GB" sz="600" b="0" i="0" smtClean="0">
                <a:solidFill>
                  <a:schemeClr val="tx1"/>
                </a:solidFill>
                <a:latin typeface="Effra Light" panose="020B0403020203020204" pitchFamily="34" charset="0"/>
                <a:cs typeface="Effra Light" panose="020B0403020203020204" pitchFamily="34" charset="0"/>
              </a:rPr>
              <a:pPr algn="ctr"/>
              <a:t>16 March 2023</a:t>
            </a:fld>
            <a:endParaRPr lang="en-US" sz="700" b="0" i="0">
              <a:solidFill>
                <a:schemeClr val="tx1"/>
              </a:solidFill>
              <a:latin typeface="Effra Light" panose="020B0403020203020204" pitchFamily="34" charset="0"/>
              <a:cs typeface="Effra Light" panose="020B0403020203020204" pitchFamily="34" charset="0"/>
            </a:endParaRPr>
          </a:p>
        </p:txBody>
      </p:sp>
      <p:sp>
        <p:nvSpPr>
          <p:cNvPr id="11" name="Footer Placeholder 20">
            <a:extLst>
              <a:ext uri="{FF2B5EF4-FFF2-40B4-BE49-F238E27FC236}">
                <a16:creationId xmlns:a16="http://schemas.microsoft.com/office/drawing/2014/main" id="{B3A5BB6E-F22A-CD4A-B3DB-93FB67F42272}"/>
              </a:ext>
            </a:extLst>
          </p:cNvPr>
          <p:cNvSpPr>
            <a:spLocks noGrp="1"/>
          </p:cNvSpPr>
          <p:nvPr>
            <p:ph type="ftr" sz="quarter" idx="3"/>
          </p:nvPr>
        </p:nvSpPr>
        <p:spPr>
          <a:xfrm rot="5400000">
            <a:off x="-1413084" y="4369668"/>
            <a:ext cx="3495601" cy="134182"/>
          </a:xfrm>
          <a:prstGeom prst="rect">
            <a:avLst/>
          </a:prstGeom>
        </p:spPr>
        <p:txBody>
          <a:bodyPr vert="horz" lIns="0" tIns="0" rIns="0" bIns="0" rtlCol="0" anchor="ctr"/>
          <a:lstStyle>
            <a:lvl1pPr algn="r">
              <a:defRPr lang="en-US" sz="600" b="0" i="0" kern="1200" spc="200" baseline="0">
                <a:solidFill>
                  <a:schemeClr val="bg1">
                    <a:lumMod val="50000"/>
                  </a:schemeClr>
                </a:solidFill>
                <a:latin typeface="Effra Light" panose="020B0403020203020204" pitchFamily="34" charset="0"/>
                <a:ea typeface="Effra Light" panose="020B0403020203020204" pitchFamily="34" charset="0"/>
                <a:cs typeface="Effra Light" panose="020B0403020203020204" pitchFamily="34" charset="0"/>
              </a:defRPr>
            </a:lvl1pPr>
          </a:lstStyle>
          <a:p>
            <a:r>
              <a:rPr lang="en-GB"/>
              <a:t>Flutter International — Confidential </a:t>
            </a:r>
          </a:p>
        </p:txBody>
      </p:sp>
      <p:cxnSp>
        <p:nvCxnSpPr>
          <p:cNvPr id="12" name="Straight Connector 11">
            <a:extLst>
              <a:ext uri="{FF2B5EF4-FFF2-40B4-BE49-F238E27FC236}">
                <a16:creationId xmlns:a16="http://schemas.microsoft.com/office/drawing/2014/main" id="{8EEBEA79-46C3-9445-85DC-D377843D3D63}"/>
              </a:ext>
            </a:extLst>
          </p:cNvPr>
          <p:cNvCxnSpPr>
            <a:cxnSpLocks/>
          </p:cNvCxnSpPr>
          <p:nvPr userDrawn="1"/>
        </p:nvCxnSpPr>
        <p:spPr>
          <a:xfrm>
            <a:off x="213613" y="6342916"/>
            <a:ext cx="242221"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05005027"/>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F91BFF-38AB-F048-979D-0531D6F74239}"/>
              </a:ext>
            </a:extLst>
          </p:cNvPr>
          <p:cNvSpPr>
            <a:spLocks noGrp="1"/>
          </p:cNvSpPr>
          <p:nvPr>
            <p:ph type="title"/>
          </p:nvPr>
        </p:nvSpPr>
        <p:spPr/>
        <p:txBody>
          <a:bodyPr/>
          <a:lstStyle/>
          <a:p>
            <a:r>
              <a:rPr lang="en-GB"/>
              <a:t>Click to edit Master title style</a:t>
            </a:r>
            <a:endParaRPr lang="en-US"/>
          </a:p>
        </p:txBody>
      </p:sp>
      <p:sp>
        <p:nvSpPr>
          <p:cNvPr id="4" name="Text Placeholder 4">
            <a:extLst>
              <a:ext uri="{FF2B5EF4-FFF2-40B4-BE49-F238E27FC236}">
                <a16:creationId xmlns:a16="http://schemas.microsoft.com/office/drawing/2014/main" id="{41367EEB-684D-CE45-AB7D-95BC0CF21324}"/>
              </a:ext>
            </a:extLst>
          </p:cNvPr>
          <p:cNvSpPr>
            <a:spLocks noGrp="1"/>
          </p:cNvSpPr>
          <p:nvPr>
            <p:ph type="body" sz="quarter" idx="19"/>
          </p:nvPr>
        </p:nvSpPr>
        <p:spPr>
          <a:xfrm>
            <a:off x="1092200" y="1233488"/>
            <a:ext cx="2498726" cy="511175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Footer Placeholder 4">
            <a:extLst>
              <a:ext uri="{FF2B5EF4-FFF2-40B4-BE49-F238E27FC236}">
                <a16:creationId xmlns:a16="http://schemas.microsoft.com/office/drawing/2014/main" id="{B0DA0C96-8E3A-B343-9A38-72FDF9276F40}"/>
              </a:ext>
            </a:extLst>
          </p:cNvPr>
          <p:cNvSpPr>
            <a:spLocks noGrp="1"/>
          </p:cNvSpPr>
          <p:nvPr>
            <p:ph type="ftr" sz="quarter" idx="20"/>
          </p:nvPr>
        </p:nvSpPr>
        <p:spPr/>
        <p:txBody>
          <a:bodyPr/>
          <a:lstStyle/>
          <a:p>
            <a:r>
              <a:rPr lang="en-GB"/>
              <a:t>Flutter International — Confidential </a:t>
            </a:r>
          </a:p>
        </p:txBody>
      </p:sp>
    </p:spTree>
    <p:extLst>
      <p:ext uri="{BB962C8B-B14F-4D97-AF65-F5344CB8AC3E}">
        <p14:creationId xmlns:p14="http://schemas.microsoft.com/office/powerpoint/2010/main" val="208572026"/>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40_Workflow">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27A84D1-F84A-494F-A2D4-0C8923D5AF67}"/>
              </a:ext>
            </a:extLst>
          </p:cNvPr>
          <p:cNvSpPr>
            <a:spLocks noGrp="1"/>
          </p:cNvSpPr>
          <p:nvPr>
            <p:ph type="title" hasCustomPrompt="1"/>
          </p:nvPr>
        </p:nvSpPr>
        <p:spPr>
          <a:noFill/>
        </p:spPr>
        <p:txBody>
          <a:bodyPr/>
          <a:lstStyle/>
          <a:p>
            <a:r>
              <a:rPr lang="en-GB"/>
              <a:t>CLICK TO EDIT MASTER TITLE STYLE</a:t>
            </a:r>
            <a:endParaRPr lang="en-US"/>
          </a:p>
        </p:txBody>
      </p:sp>
      <p:sp>
        <p:nvSpPr>
          <p:cNvPr id="5" name="Text Placeholder 4">
            <a:extLst>
              <a:ext uri="{FF2B5EF4-FFF2-40B4-BE49-F238E27FC236}">
                <a16:creationId xmlns:a16="http://schemas.microsoft.com/office/drawing/2014/main" id="{2845C1D6-7A9F-064B-90DD-E567221FB191}"/>
              </a:ext>
            </a:extLst>
          </p:cNvPr>
          <p:cNvSpPr>
            <a:spLocks noGrp="1"/>
          </p:cNvSpPr>
          <p:nvPr>
            <p:ph type="body" sz="quarter" idx="19"/>
          </p:nvPr>
        </p:nvSpPr>
        <p:spPr>
          <a:xfrm>
            <a:off x="1092199" y="1520824"/>
            <a:ext cx="6810829" cy="4824413"/>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Footer Placeholder 3">
            <a:extLst>
              <a:ext uri="{FF2B5EF4-FFF2-40B4-BE49-F238E27FC236}">
                <a16:creationId xmlns:a16="http://schemas.microsoft.com/office/drawing/2014/main" id="{FE91CD6C-A7EB-3448-8C1F-3D875EEAE613}"/>
              </a:ext>
            </a:extLst>
          </p:cNvPr>
          <p:cNvSpPr>
            <a:spLocks noGrp="1"/>
          </p:cNvSpPr>
          <p:nvPr>
            <p:ph type="ftr" sz="quarter" idx="20"/>
          </p:nvPr>
        </p:nvSpPr>
        <p:spPr/>
        <p:txBody>
          <a:bodyPr/>
          <a:lstStyle/>
          <a:p>
            <a:r>
              <a:rPr lang="en-GB"/>
              <a:t>Flutter International — Confidential </a:t>
            </a:r>
          </a:p>
        </p:txBody>
      </p:sp>
    </p:spTree>
    <p:extLst>
      <p:ext uri="{BB962C8B-B14F-4D97-AF65-F5344CB8AC3E}">
        <p14:creationId xmlns:p14="http://schemas.microsoft.com/office/powerpoint/2010/main" val="2021532783"/>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23_Section Break Slide_1">
    <p:bg>
      <p:bgPr>
        <a:solidFill>
          <a:schemeClr val="bg1"/>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289CB67-2881-0847-9C85-A9BAE422A104}"/>
              </a:ext>
            </a:extLst>
          </p:cNvPr>
          <p:cNvSpPr>
            <a:spLocks noGrp="1"/>
          </p:cNvSpPr>
          <p:nvPr>
            <p:ph type="title"/>
          </p:nvPr>
        </p:nvSpPr>
        <p:spPr/>
        <p:txBody>
          <a:bodyPr/>
          <a:lstStyle/>
          <a:p>
            <a:r>
              <a:rPr lang="en-GB"/>
              <a:t>Click to edit Master title style</a:t>
            </a:r>
            <a:endParaRPr lang="en-US"/>
          </a:p>
        </p:txBody>
      </p:sp>
      <p:sp>
        <p:nvSpPr>
          <p:cNvPr id="6" name="Text Placeholder 4">
            <a:extLst>
              <a:ext uri="{FF2B5EF4-FFF2-40B4-BE49-F238E27FC236}">
                <a16:creationId xmlns:a16="http://schemas.microsoft.com/office/drawing/2014/main" id="{E4873D81-4D47-1848-9834-5D6DFA863C17}"/>
              </a:ext>
            </a:extLst>
          </p:cNvPr>
          <p:cNvSpPr>
            <a:spLocks noGrp="1"/>
          </p:cNvSpPr>
          <p:nvPr>
            <p:ph type="body" sz="quarter" idx="19"/>
          </p:nvPr>
        </p:nvSpPr>
        <p:spPr>
          <a:xfrm>
            <a:off x="1092200" y="1233488"/>
            <a:ext cx="4751388" cy="496728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Picture Placeholder 6">
            <a:extLst>
              <a:ext uri="{FF2B5EF4-FFF2-40B4-BE49-F238E27FC236}">
                <a16:creationId xmlns:a16="http://schemas.microsoft.com/office/drawing/2014/main" id="{AD66EF46-BD1E-F54B-81E8-B2BD9B6FD512}"/>
              </a:ext>
            </a:extLst>
          </p:cNvPr>
          <p:cNvSpPr>
            <a:spLocks noGrp="1"/>
          </p:cNvSpPr>
          <p:nvPr>
            <p:ph type="pic" sz="quarter" idx="11"/>
          </p:nvPr>
        </p:nvSpPr>
        <p:spPr>
          <a:xfrm>
            <a:off x="6635750" y="789347"/>
            <a:ext cx="4876800" cy="5592403"/>
          </a:xfrm>
          <a:custGeom>
            <a:avLst/>
            <a:gdLst>
              <a:gd name="connsiteX0" fmla="*/ 0 w 7503697"/>
              <a:gd name="connsiteY0" fmla="*/ 2112963 h 6859121"/>
              <a:gd name="connsiteX1" fmla="*/ 1254125 w 7503697"/>
              <a:gd name="connsiteY1" fmla="*/ 2112963 h 6859121"/>
              <a:gd name="connsiteX2" fmla="*/ 1254125 w 7503697"/>
              <a:gd name="connsiteY2" fmla="*/ 3365500 h 6859121"/>
              <a:gd name="connsiteX3" fmla="*/ 0 w 7503697"/>
              <a:gd name="connsiteY3" fmla="*/ 3365500 h 6859121"/>
              <a:gd name="connsiteX4" fmla="*/ 4513076 w 7503697"/>
              <a:gd name="connsiteY4" fmla="*/ 0 h 6859121"/>
              <a:gd name="connsiteX5" fmla="*/ 7503697 w 7503697"/>
              <a:gd name="connsiteY5" fmla="*/ 1715154 h 6859121"/>
              <a:gd name="connsiteX6" fmla="*/ 7503697 w 7503697"/>
              <a:gd name="connsiteY6" fmla="*/ 5143874 h 6859121"/>
              <a:gd name="connsiteX7" fmla="*/ 4513076 w 7503697"/>
              <a:gd name="connsiteY7" fmla="*/ 6859121 h 6859121"/>
              <a:gd name="connsiteX8" fmla="*/ 1522268 w 7503697"/>
              <a:gd name="connsiteY8" fmla="*/ 5141538 h 6859121"/>
              <a:gd name="connsiteX9" fmla="*/ 1522268 w 7503697"/>
              <a:gd name="connsiteY9" fmla="*/ 1715154 h 6859121"/>
              <a:gd name="connsiteX0" fmla="*/ 0 w 7503697"/>
              <a:gd name="connsiteY0" fmla="*/ 2112963 h 6859121"/>
              <a:gd name="connsiteX1" fmla="*/ 1254125 w 7503697"/>
              <a:gd name="connsiteY1" fmla="*/ 3365500 h 6859121"/>
              <a:gd name="connsiteX2" fmla="*/ 0 w 7503697"/>
              <a:gd name="connsiteY2" fmla="*/ 3365500 h 6859121"/>
              <a:gd name="connsiteX3" fmla="*/ 0 w 7503697"/>
              <a:gd name="connsiteY3" fmla="*/ 2112963 h 6859121"/>
              <a:gd name="connsiteX4" fmla="*/ 4513076 w 7503697"/>
              <a:gd name="connsiteY4" fmla="*/ 0 h 6859121"/>
              <a:gd name="connsiteX5" fmla="*/ 7503697 w 7503697"/>
              <a:gd name="connsiteY5" fmla="*/ 1715154 h 6859121"/>
              <a:gd name="connsiteX6" fmla="*/ 7503697 w 7503697"/>
              <a:gd name="connsiteY6" fmla="*/ 5143874 h 6859121"/>
              <a:gd name="connsiteX7" fmla="*/ 4513076 w 7503697"/>
              <a:gd name="connsiteY7" fmla="*/ 6859121 h 6859121"/>
              <a:gd name="connsiteX8" fmla="*/ 1522268 w 7503697"/>
              <a:gd name="connsiteY8" fmla="*/ 5141538 h 6859121"/>
              <a:gd name="connsiteX9" fmla="*/ 1522268 w 7503697"/>
              <a:gd name="connsiteY9" fmla="*/ 1715154 h 6859121"/>
              <a:gd name="connsiteX10" fmla="*/ 4513076 w 7503697"/>
              <a:gd name="connsiteY10" fmla="*/ 0 h 6859121"/>
              <a:gd name="connsiteX0" fmla="*/ 0 w 7503697"/>
              <a:gd name="connsiteY0" fmla="*/ 2112963 h 6859121"/>
              <a:gd name="connsiteX1" fmla="*/ 0 w 7503697"/>
              <a:gd name="connsiteY1" fmla="*/ 3365500 h 6859121"/>
              <a:gd name="connsiteX2" fmla="*/ 0 w 7503697"/>
              <a:gd name="connsiteY2" fmla="*/ 2112963 h 6859121"/>
              <a:gd name="connsiteX3" fmla="*/ 4513076 w 7503697"/>
              <a:gd name="connsiteY3" fmla="*/ 0 h 6859121"/>
              <a:gd name="connsiteX4" fmla="*/ 7503697 w 7503697"/>
              <a:gd name="connsiteY4" fmla="*/ 1715154 h 6859121"/>
              <a:gd name="connsiteX5" fmla="*/ 7503697 w 7503697"/>
              <a:gd name="connsiteY5" fmla="*/ 5143874 h 6859121"/>
              <a:gd name="connsiteX6" fmla="*/ 4513076 w 7503697"/>
              <a:gd name="connsiteY6" fmla="*/ 6859121 h 6859121"/>
              <a:gd name="connsiteX7" fmla="*/ 1522268 w 7503697"/>
              <a:gd name="connsiteY7" fmla="*/ 5141538 h 6859121"/>
              <a:gd name="connsiteX8" fmla="*/ 1522268 w 7503697"/>
              <a:gd name="connsiteY8" fmla="*/ 1715154 h 6859121"/>
              <a:gd name="connsiteX9" fmla="*/ 4513076 w 7503697"/>
              <a:gd name="connsiteY9" fmla="*/ 0 h 6859121"/>
              <a:gd name="connsiteX0" fmla="*/ 2990808 w 5981429"/>
              <a:gd name="connsiteY0" fmla="*/ 0 h 6859121"/>
              <a:gd name="connsiteX1" fmla="*/ 5981429 w 5981429"/>
              <a:gd name="connsiteY1" fmla="*/ 1715154 h 6859121"/>
              <a:gd name="connsiteX2" fmla="*/ 5981429 w 5981429"/>
              <a:gd name="connsiteY2" fmla="*/ 5143874 h 6859121"/>
              <a:gd name="connsiteX3" fmla="*/ 2990808 w 5981429"/>
              <a:gd name="connsiteY3" fmla="*/ 6859121 h 6859121"/>
              <a:gd name="connsiteX4" fmla="*/ 0 w 5981429"/>
              <a:gd name="connsiteY4" fmla="*/ 5141538 h 6859121"/>
              <a:gd name="connsiteX5" fmla="*/ 0 w 5981429"/>
              <a:gd name="connsiteY5" fmla="*/ 1715154 h 6859121"/>
              <a:gd name="connsiteX6" fmla="*/ 2990808 w 5981429"/>
              <a:gd name="connsiteY6" fmla="*/ 0 h 685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81429" h="6859121">
                <a:moveTo>
                  <a:pt x="2990808" y="0"/>
                </a:moveTo>
                <a:lnTo>
                  <a:pt x="5981429" y="1715154"/>
                </a:lnTo>
                <a:lnTo>
                  <a:pt x="5981429" y="5143874"/>
                </a:lnTo>
                <a:lnTo>
                  <a:pt x="2990808" y="6859121"/>
                </a:lnTo>
                <a:lnTo>
                  <a:pt x="0" y="5141538"/>
                </a:lnTo>
                <a:lnTo>
                  <a:pt x="0" y="1715154"/>
                </a:lnTo>
                <a:lnTo>
                  <a:pt x="2990808" y="0"/>
                </a:lnTo>
                <a:close/>
              </a:path>
            </a:pathLst>
          </a:custGeom>
          <a:pattFill prst="pct75">
            <a:fgClr>
              <a:schemeClr val="accent2"/>
            </a:fgClr>
            <a:bgClr>
              <a:schemeClr val="accent2">
                <a:lumMod val="40000"/>
                <a:lumOff val="60000"/>
              </a:schemeClr>
            </a:bgClr>
          </a:pattFill>
        </p:spPr>
        <p:txBody>
          <a:bodyPr wrap="square" anchor="ctr">
            <a:noAutofit/>
          </a:bodyPr>
          <a:lstStyle>
            <a:lvl1pPr algn="ctr">
              <a:defRPr>
                <a:solidFill>
                  <a:schemeClr val="bg1"/>
                </a:solidFill>
              </a:defRPr>
            </a:lvl1pPr>
          </a:lstStyle>
          <a:p>
            <a:endParaRPr lang="en-US"/>
          </a:p>
        </p:txBody>
      </p:sp>
      <p:sp>
        <p:nvSpPr>
          <p:cNvPr id="2" name="Footer Placeholder 1">
            <a:extLst>
              <a:ext uri="{FF2B5EF4-FFF2-40B4-BE49-F238E27FC236}">
                <a16:creationId xmlns:a16="http://schemas.microsoft.com/office/drawing/2014/main" id="{C90E4918-6385-B845-BDA4-0FC8E7595C81}"/>
              </a:ext>
            </a:extLst>
          </p:cNvPr>
          <p:cNvSpPr>
            <a:spLocks noGrp="1"/>
          </p:cNvSpPr>
          <p:nvPr>
            <p:ph type="ftr" sz="quarter" idx="20"/>
          </p:nvPr>
        </p:nvSpPr>
        <p:spPr/>
        <p:txBody>
          <a:bodyPr/>
          <a:lstStyle/>
          <a:p>
            <a:r>
              <a:rPr lang="en-GB"/>
              <a:t>Flutter International — Confidential </a:t>
            </a:r>
          </a:p>
        </p:txBody>
      </p:sp>
    </p:spTree>
    <p:extLst>
      <p:ext uri="{BB962C8B-B14F-4D97-AF65-F5344CB8AC3E}">
        <p14:creationId xmlns:p14="http://schemas.microsoft.com/office/powerpoint/2010/main" val="2266453658"/>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41_Workflow">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B9237C-C59C-8445-9564-201FC4143D25}"/>
              </a:ext>
            </a:extLst>
          </p:cNvPr>
          <p:cNvSpPr>
            <a:spLocks noGrp="1"/>
          </p:cNvSpPr>
          <p:nvPr>
            <p:ph type="title"/>
          </p:nvPr>
        </p:nvSpPr>
        <p:spPr/>
        <p:txBody>
          <a:bodyPr/>
          <a:lstStyle/>
          <a:p>
            <a:r>
              <a:rPr lang="en-GB"/>
              <a:t>Click to edit Master title style</a:t>
            </a:r>
            <a:endParaRPr lang="en-US"/>
          </a:p>
        </p:txBody>
      </p:sp>
      <p:sp>
        <p:nvSpPr>
          <p:cNvPr id="10" name="Picture Placeholder 9">
            <a:extLst>
              <a:ext uri="{FF2B5EF4-FFF2-40B4-BE49-F238E27FC236}">
                <a16:creationId xmlns:a16="http://schemas.microsoft.com/office/drawing/2014/main" id="{295D21AC-9C2F-2344-875D-7A279C35BED4}"/>
              </a:ext>
            </a:extLst>
          </p:cNvPr>
          <p:cNvSpPr>
            <a:spLocks noGrp="1"/>
          </p:cNvSpPr>
          <p:nvPr>
            <p:ph type="pic" sz="quarter" idx="11"/>
          </p:nvPr>
        </p:nvSpPr>
        <p:spPr>
          <a:xfrm>
            <a:off x="6934238" y="698639"/>
            <a:ext cx="4403806" cy="5050004"/>
          </a:xfrm>
          <a:custGeom>
            <a:avLst/>
            <a:gdLst>
              <a:gd name="connsiteX0" fmla="*/ 0 w 7503697"/>
              <a:gd name="connsiteY0" fmla="*/ 2112963 h 6859121"/>
              <a:gd name="connsiteX1" fmla="*/ 1254125 w 7503697"/>
              <a:gd name="connsiteY1" fmla="*/ 2112963 h 6859121"/>
              <a:gd name="connsiteX2" fmla="*/ 1254125 w 7503697"/>
              <a:gd name="connsiteY2" fmla="*/ 3365500 h 6859121"/>
              <a:gd name="connsiteX3" fmla="*/ 0 w 7503697"/>
              <a:gd name="connsiteY3" fmla="*/ 3365500 h 6859121"/>
              <a:gd name="connsiteX4" fmla="*/ 4513076 w 7503697"/>
              <a:gd name="connsiteY4" fmla="*/ 0 h 6859121"/>
              <a:gd name="connsiteX5" fmla="*/ 7503697 w 7503697"/>
              <a:gd name="connsiteY5" fmla="*/ 1715154 h 6859121"/>
              <a:gd name="connsiteX6" fmla="*/ 7503697 w 7503697"/>
              <a:gd name="connsiteY6" fmla="*/ 5143874 h 6859121"/>
              <a:gd name="connsiteX7" fmla="*/ 4513076 w 7503697"/>
              <a:gd name="connsiteY7" fmla="*/ 6859121 h 6859121"/>
              <a:gd name="connsiteX8" fmla="*/ 1522268 w 7503697"/>
              <a:gd name="connsiteY8" fmla="*/ 5141538 h 6859121"/>
              <a:gd name="connsiteX9" fmla="*/ 1522268 w 7503697"/>
              <a:gd name="connsiteY9" fmla="*/ 1715154 h 6859121"/>
              <a:gd name="connsiteX0" fmla="*/ 0 w 7503697"/>
              <a:gd name="connsiteY0" fmla="*/ 2112963 h 6859121"/>
              <a:gd name="connsiteX1" fmla="*/ 1254125 w 7503697"/>
              <a:gd name="connsiteY1" fmla="*/ 3365500 h 6859121"/>
              <a:gd name="connsiteX2" fmla="*/ 0 w 7503697"/>
              <a:gd name="connsiteY2" fmla="*/ 3365500 h 6859121"/>
              <a:gd name="connsiteX3" fmla="*/ 0 w 7503697"/>
              <a:gd name="connsiteY3" fmla="*/ 2112963 h 6859121"/>
              <a:gd name="connsiteX4" fmla="*/ 4513076 w 7503697"/>
              <a:gd name="connsiteY4" fmla="*/ 0 h 6859121"/>
              <a:gd name="connsiteX5" fmla="*/ 7503697 w 7503697"/>
              <a:gd name="connsiteY5" fmla="*/ 1715154 h 6859121"/>
              <a:gd name="connsiteX6" fmla="*/ 7503697 w 7503697"/>
              <a:gd name="connsiteY6" fmla="*/ 5143874 h 6859121"/>
              <a:gd name="connsiteX7" fmla="*/ 4513076 w 7503697"/>
              <a:gd name="connsiteY7" fmla="*/ 6859121 h 6859121"/>
              <a:gd name="connsiteX8" fmla="*/ 1522268 w 7503697"/>
              <a:gd name="connsiteY8" fmla="*/ 5141538 h 6859121"/>
              <a:gd name="connsiteX9" fmla="*/ 1522268 w 7503697"/>
              <a:gd name="connsiteY9" fmla="*/ 1715154 h 6859121"/>
              <a:gd name="connsiteX10" fmla="*/ 4513076 w 7503697"/>
              <a:gd name="connsiteY10" fmla="*/ 0 h 6859121"/>
              <a:gd name="connsiteX0" fmla="*/ 0 w 7503697"/>
              <a:gd name="connsiteY0" fmla="*/ 2112963 h 6859121"/>
              <a:gd name="connsiteX1" fmla="*/ 0 w 7503697"/>
              <a:gd name="connsiteY1" fmla="*/ 3365500 h 6859121"/>
              <a:gd name="connsiteX2" fmla="*/ 0 w 7503697"/>
              <a:gd name="connsiteY2" fmla="*/ 2112963 h 6859121"/>
              <a:gd name="connsiteX3" fmla="*/ 4513076 w 7503697"/>
              <a:gd name="connsiteY3" fmla="*/ 0 h 6859121"/>
              <a:gd name="connsiteX4" fmla="*/ 7503697 w 7503697"/>
              <a:gd name="connsiteY4" fmla="*/ 1715154 h 6859121"/>
              <a:gd name="connsiteX5" fmla="*/ 7503697 w 7503697"/>
              <a:gd name="connsiteY5" fmla="*/ 5143874 h 6859121"/>
              <a:gd name="connsiteX6" fmla="*/ 4513076 w 7503697"/>
              <a:gd name="connsiteY6" fmla="*/ 6859121 h 6859121"/>
              <a:gd name="connsiteX7" fmla="*/ 1522268 w 7503697"/>
              <a:gd name="connsiteY7" fmla="*/ 5141538 h 6859121"/>
              <a:gd name="connsiteX8" fmla="*/ 1522268 w 7503697"/>
              <a:gd name="connsiteY8" fmla="*/ 1715154 h 6859121"/>
              <a:gd name="connsiteX9" fmla="*/ 4513076 w 7503697"/>
              <a:gd name="connsiteY9" fmla="*/ 0 h 6859121"/>
              <a:gd name="connsiteX0" fmla="*/ 2990808 w 5981429"/>
              <a:gd name="connsiteY0" fmla="*/ 0 h 6859121"/>
              <a:gd name="connsiteX1" fmla="*/ 5981429 w 5981429"/>
              <a:gd name="connsiteY1" fmla="*/ 1715154 h 6859121"/>
              <a:gd name="connsiteX2" fmla="*/ 5981429 w 5981429"/>
              <a:gd name="connsiteY2" fmla="*/ 5143874 h 6859121"/>
              <a:gd name="connsiteX3" fmla="*/ 2990808 w 5981429"/>
              <a:gd name="connsiteY3" fmla="*/ 6859121 h 6859121"/>
              <a:gd name="connsiteX4" fmla="*/ 0 w 5981429"/>
              <a:gd name="connsiteY4" fmla="*/ 5141538 h 6859121"/>
              <a:gd name="connsiteX5" fmla="*/ 0 w 5981429"/>
              <a:gd name="connsiteY5" fmla="*/ 1715154 h 6859121"/>
              <a:gd name="connsiteX6" fmla="*/ 2990808 w 5981429"/>
              <a:gd name="connsiteY6" fmla="*/ 0 h 685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81429" h="6859121">
                <a:moveTo>
                  <a:pt x="2990808" y="0"/>
                </a:moveTo>
                <a:lnTo>
                  <a:pt x="5981429" y="1715154"/>
                </a:lnTo>
                <a:lnTo>
                  <a:pt x="5981429" y="5143874"/>
                </a:lnTo>
                <a:lnTo>
                  <a:pt x="2990808" y="6859121"/>
                </a:lnTo>
                <a:lnTo>
                  <a:pt x="0" y="5141538"/>
                </a:lnTo>
                <a:lnTo>
                  <a:pt x="0" y="1715154"/>
                </a:lnTo>
                <a:lnTo>
                  <a:pt x="2990808" y="0"/>
                </a:lnTo>
                <a:close/>
              </a:path>
            </a:pathLst>
          </a:custGeom>
          <a:pattFill prst="pct75">
            <a:fgClr>
              <a:schemeClr val="accent2"/>
            </a:fgClr>
            <a:bgClr>
              <a:schemeClr val="accent2">
                <a:lumMod val="40000"/>
                <a:lumOff val="60000"/>
              </a:schemeClr>
            </a:bgClr>
          </a:pattFill>
        </p:spPr>
        <p:txBody>
          <a:bodyPr wrap="square" anchor="ctr">
            <a:noAutofit/>
          </a:bodyPr>
          <a:lstStyle>
            <a:lvl1pPr algn="ctr">
              <a:defRPr>
                <a:solidFill>
                  <a:schemeClr val="bg1"/>
                </a:solidFill>
              </a:defRPr>
            </a:lvl1pPr>
          </a:lstStyle>
          <a:p>
            <a:endParaRPr lang="en-US"/>
          </a:p>
        </p:txBody>
      </p:sp>
      <p:sp>
        <p:nvSpPr>
          <p:cNvPr id="11" name="Text Placeholder 4">
            <a:extLst>
              <a:ext uri="{FF2B5EF4-FFF2-40B4-BE49-F238E27FC236}">
                <a16:creationId xmlns:a16="http://schemas.microsoft.com/office/drawing/2014/main" id="{DBB5C21B-14F7-4C4D-A2B0-9A3041F72F8F}"/>
              </a:ext>
            </a:extLst>
          </p:cNvPr>
          <p:cNvSpPr>
            <a:spLocks noGrp="1"/>
          </p:cNvSpPr>
          <p:nvPr>
            <p:ph type="body" sz="quarter" idx="19"/>
          </p:nvPr>
        </p:nvSpPr>
        <p:spPr>
          <a:xfrm>
            <a:off x="1092200" y="1233488"/>
            <a:ext cx="3708400" cy="496728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2" name="Picture Placeholder 11">
            <a:extLst>
              <a:ext uri="{FF2B5EF4-FFF2-40B4-BE49-F238E27FC236}">
                <a16:creationId xmlns:a16="http://schemas.microsoft.com/office/drawing/2014/main" id="{11FBB5E0-EC57-534C-937F-FBACCF349B02}"/>
              </a:ext>
            </a:extLst>
          </p:cNvPr>
          <p:cNvSpPr>
            <a:spLocks noGrp="1"/>
          </p:cNvSpPr>
          <p:nvPr>
            <p:ph type="pic" sz="quarter" idx="20"/>
          </p:nvPr>
        </p:nvSpPr>
        <p:spPr>
          <a:xfrm>
            <a:off x="5563624" y="3223641"/>
            <a:ext cx="1730430" cy="1984347"/>
          </a:xfrm>
          <a:custGeom>
            <a:avLst/>
            <a:gdLst>
              <a:gd name="connsiteX0" fmla="*/ 0 w 7503697"/>
              <a:gd name="connsiteY0" fmla="*/ 2112963 h 6859121"/>
              <a:gd name="connsiteX1" fmla="*/ 1254125 w 7503697"/>
              <a:gd name="connsiteY1" fmla="*/ 2112963 h 6859121"/>
              <a:gd name="connsiteX2" fmla="*/ 1254125 w 7503697"/>
              <a:gd name="connsiteY2" fmla="*/ 3365500 h 6859121"/>
              <a:gd name="connsiteX3" fmla="*/ 0 w 7503697"/>
              <a:gd name="connsiteY3" fmla="*/ 3365500 h 6859121"/>
              <a:gd name="connsiteX4" fmla="*/ 4513076 w 7503697"/>
              <a:gd name="connsiteY4" fmla="*/ 0 h 6859121"/>
              <a:gd name="connsiteX5" fmla="*/ 7503697 w 7503697"/>
              <a:gd name="connsiteY5" fmla="*/ 1715154 h 6859121"/>
              <a:gd name="connsiteX6" fmla="*/ 7503697 w 7503697"/>
              <a:gd name="connsiteY6" fmla="*/ 5143874 h 6859121"/>
              <a:gd name="connsiteX7" fmla="*/ 4513076 w 7503697"/>
              <a:gd name="connsiteY7" fmla="*/ 6859121 h 6859121"/>
              <a:gd name="connsiteX8" fmla="*/ 1522268 w 7503697"/>
              <a:gd name="connsiteY8" fmla="*/ 5141538 h 6859121"/>
              <a:gd name="connsiteX9" fmla="*/ 1522268 w 7503697"/>
              <a:gd name="connsiteY9" fmla="*/ 1715154 h 6859121"/>
              <a:gd name="connsiteX0" fmla="*/ 0 w 7503697"/>
              <a:gd name="connsiteY0" fmla="*/ 2112963 h 6859121"/>
              <a:gd name="connsiteX1" fmla="*/ 1254125 w 7503697"/>
              <a:gd name="connsiteY1" fmla="*/ 3365500 h 6859121"/>
              <a:gd name="connsiteX2" fmla="*/ 0 w 7503697"/>
              <a:gd name="connsiteY2" fmla="*/ 3365500 h 6859121"/>
              <a:gd name="connsiteX3" fmla="*/ 0 w 7503697"/>
              <a:gd name="connsiteY3" fmla="*/ 2112963 h 6859121"/>
              <a:gd name="connsiteX4" fmla="*/ 4513076 w 7503697"/>
              <a:gd name="connsiteY4" fmla="*/ 0 h 6859121"/>
              <a:gd name="connsiteX5" fmla="*/ 7503697 w 7503697"/>
              <a:gd name="connsiteY5" fmla="*/ 1715154 h 6859121"/>
              <a:gd name="connsiteX6" fmla="*/ 7503697 w 7503697"/>
              <a:gd name="connsiteY6" fmla="*/ 5143874 h 6859121"/>
              <a:gd name="connsiteX7" fmla="*/ 4513076 w 7503697"/>
              <a:gd name="connsiteY7" fmla="*/ 6859121 h 6859121"/>
              <a:gd name="connsiteX8" fmla="*/ 1522268 w 7503697"/>
              <a:gd name="connsiteY8" fmla="*/ 5141538 h 6859121"/>
              <a:gd name="connsiteX9" fmla="*/ 1522268 w 7503697"/>
              <a:gd name="connsiteY9" fmla="*/ 1715154 h 6859121"/>
              <a:gd name="connsiteX10" fmla="*/ 4513076 w 7503697"/>
              <a:gd name="connsiteY10" fmla="*/ 0 h 6859121"/>
              <a:gd name="connsiteX0" fmla="*/ 0 w 7503697"/>
              <a:gd name="connsiteY0" fmla="*/ 2112963 h 6859121"/>
              <a:gd name="connsiteX1" fmla="*/ 0 w 7503697"/>
              <a:gd name="connsiteY1" fmla="*/ 3365500 h 6859121"/>
              <a:gd name="connsiteX2" fmla="*/ 0 w 7503697"/>
              <a:gd name="connsiteY2" fmla="*/ 2112963 h 6859121"/>
              <a:gd name="connsiteX3" fmla="*/ 4513076 w 7503697"/>
              <a:gd name="connsiteY3" fmla="*/ 0 h 6859121"/>
              <a:gd name="connsiteX4" fmla="*/ 7503697 w 7503697"/>
              <a:gd name="connsiteY4" fmla="*/ 1715154 h 6859121"/>
              <a:gd name="connsiteX5" fmla="*/ 7503697 w 7503697"/>
              <a:gd name="connsiteY5" fmla="*/ 5143874 h 6859121"/>
              <a:gd name="connsiteX6" fmla="*/ 4513076 w 7503697"/>
              <a:gd name="connsiteY6" fmla="*/ 6859121 h 6859121"/>
              <a:gd name="connsiteX7" fmla="*/ 1522268 w 7503697"/>
              <a:gd name="connsiteY7" fmla="*/ 5141538 h 6859121"/>
              <a:gd name="connsiteX8" fmla="*/ 1522268 w 7503697"/>
              <a:gd name="connsiteY8" fmla="*/ 1715154 h 6859121"/>
              <a:gd name="connsiteX9" fmla="*/ 4513076 w 7503697"/>
              <a:gd name="connsiteY9" fmla="*/ 0 h 6859121"/>
              <a:gd name="connsiteX0" fmla="*/ 2990808 w 5981429"/>
              <a:gd name="connsiteY0" fmla="*/ 0 h 6859121"/>
              <a:gd name="connsiteX1" fmla="*/ 5981429 w 5981429"/>
              <a:gd name="connsiteY1" fmla="*/ 1715154 h 6859121"/>
              <a:gd name="connsiteX2" fmla="*/ 5981429 w 5981429"/>
              <a:gd name="connsiteY2" fmla="*/ 5143874 h 6859121"/>
              <a:gd name="connsiteX3" fmla="*/ 2990808 w 5981429"/>
              <a:gd name="connsiteY3" fmla="*/ 6859121 h 6859121"/>
              <a:gd name="connsiteX4" fmla="*/ 0 w 5981429"/>
              <a:gd name="connsiteY4" fmla="*/ 5141538 h 6859121"/>
              <a:gd name="connsiteX5" fmla="*/ 0 w 5981429"/>
              <a:gd name="connsiteY5" fmla="*/ 1715154 h 6859121"/>
              <a:gd name="connsiteX6" fmla="*/ 2990808 w 5981429"/>
              <a:gd name="connsiteY6" fmla="*/ 0 h 685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81429" h="6859121">
                <a:moveTo>
                  <a:pt x="2990808" y="0"/>
                </a:moveTo>
                <a:lnTo>
                  <a:pt x="5981429" y="1715154"/>
                </a:lnTo>
                <a:lnTo>
                  <a:pt x="5981429" y="5143874"/>
                </a:lnTo>
                <a:lnTo>
                  <a:pt x="2990808" y="6859121"/>
                </a:lnTo>
                <a:lnTo>
                  <a:pt x="0" y="5141538"/>
                </a:lnTo>
                <a:lnTo>
                  <a:pt x="0" y="1715154"/>
                </a:lnTo>
                <a:lnTo>
                  <a:pt x="2990808" y="0"/>
                </a:lnTo>
                <a:close/>
              </a:path>
            </a:pathLst>
          </a:custGeom>
          <a:pattFill prst="pct75">
            <a:fgClr>
              <a:schemeClr val="accent2">
                <a:lumMod val="60000"/>
                <a:lumOff val="40000"/>
              </a:schemeClr>
            </a:fgClr>
            <a:bgClr>
              <a:schemeClr val="accent2">
                <a:lumMod val="20000"/>
                <a:lumOff val="80000"/>
              </a:schemeClr>
            </a:bgClr>
          </a:pattFill>
        </p:spPr>
        <p:txBody>
          <a:bodyPr wrap="square" anchor="ctr">
            <a:noAutofit/>
          </a:bodyPr>
          <a:lstStyle>
            <a:lvl1pPr algn="ctr">
              <a:defRPr>
                <a:solidFill>
                  <a:schemeClr val="bg1"/>
                </a:solidFill>
              </a:defRPr>
            </a:lvl1pPr>
          </a:lstStyle>
          <a:p>
            <a:endParaRPr lang="en-US"/>
          </a:p>
        </p:txBody>
      </p:sp>
      <p:sp>
        <p:nvSpPr>
          <p:cNvPr id="14" name="Picture Placeholder 13">
            <a:extLst>
              <a:ext uri="{FF2B5EF4-FFF2-40B4-BE49-F238E27FC236}">
                <a16:creationId xmlns:a16="http://schemas.microsoft.com/office/drawing/2014/main" id="{F13153C4-0B8A-A44C-878D-336F3A16EBEE}"/>
              </a:ext>
            </a:extLst>
          </p:cNvPr>
          <p:cNvSpPr>
            <a:spLocks noGrp="1"/>
          </p:cNvSpPr>
          <p:nvPr>
            <p:ph type="pic" sz="quarter" idx="21"/>
          </p:nvPr>
        </p:nvSpPr>
        <p:spPr>
          <a:xfrm>
            <a:off x="10121845" y="295275"/>
            <a:ext cx="1730430" cy="1984347"/>
          </a:xfrm>
          <a:custGeom>
            <a:avLst/>
            <a:gdLst>
              <a:gd name="connsiteX0" fmla="*/ 0 w 7503697"/>
              <a:gd name="connsiteY0" fmla="*/ 2112963 h 6859121"/>
              <a:gd name="connsiteX1" fmla="*/ 1254125 w 7503697"/>
              <a:gd name="connsiteY1" fmla="*/ 2112963 h 6859121"/>
              <a:gd name="connsiteX2" fmla="*/ 1254125 w 7503697"/>
              <a:gd name="connsiteY2" fmla="*/ 3365500 h 6859121"/>
              <a:gd name="connsiteX3" fmla="*/ 0 w 7503697"/>
              <a:gd name="connsiteY3" fmla="*/ 3365500 h 6859121"/>
              <a:gd name="connsiteX4" fmla="*/ 4513076 w 7503697"/>
              <a:gd name="connsiteY4" fmla="*/ 0 h 6859121"/>
              <a:gd name="connsiteX5" fmla="*/ 7503697 w 7503697"/>
              <a:gd name="connsiteY5" fmla="*/ 1715154 h 6859121"/>
              <a:gd name="connsiteX6" fmla="*/ 7503697 w 7503697"/>
              <a:gd name="connsiteY6" fmla="*/ 5143874 h 6859121"/>
              <a:gd name="connsiteX7" fmla="*/ 4513076 w 7503697"/>
              <a:gd name="connsiteY7" fmla="*/ 6859121 h 6859121"/>
              <a:gd name="connsiteX8" fmla="*/ 1522268 w 7503697"/>
              <a:gd name="connsiteY8" fmla="*/ 5141538 h 6859121"/>
              <a:gd name="connsiteX9" fmla="*/ 1522268 w 7503697"/>
              <a:gd name="connsiteY9" fmla="*/ 1715154 h 6859121"/>
              <a:gd name="connsiteX0" fmla="*/ 0 w 7503697"/>
              <a:gd name="connsiteY0" fmla="*/ 2112963 h 6859121"/>
              <a:gd name="connsiteX1" fmla="*/ 1254125 w 7503697"/>
              <a:gd name="connsiteY1" fmla="*/ 3365500 h 6859121"/>
              <a:gd name="connsiteX2" fmla="*/ 0 w 7503697"/>
              <a:gd name="connsiteY2" fmla="*/ 3365500 h 6859121"/>
              <a:gd name="connsiteX3" fmla="*/ 0 w 7503697"/>
              <a:gd name="connsiteY3" fmla="*/ 2112963 h 6859121"/>
              <a:gd name="connsiteX4" fmla="*/ 4513076 w 7503697"/>
              <a:gd name="connsiteY4" fmla="*/ 0 h 6859121"/>
              <a:gd name="connsiteX5" fmla="*/ 7503697 w 7503697"/>
              <a:gd name="connsiteY5" fmla="*/ 1715154 h 6859121"/>
              <a:gd name="connsiteX6" fmla="*/ 7503697 w 7503697"/>
              <a:gd name="connsiteY6" fmla="*/ 5143874 h 6859121"/>
              <a:gd name="connsiteX7" fmla="*/ 4513076 w 7503697"/>
              <a:gd name="connsiteY7" fmla="*/ 6859121 h 6859121"/>
              <a:gd name="connsiteX8" fmla="*/ 1522268 w 7503697"/>
              <a:gd name="connsiteY8" fmla="*/ 5141538 h 6859121"/>
              <a:gd name="connsiteX9" fmla="*/ 1522268 w 7503697"/>
              <a:gd name="connsiteY9" fmla="*/ 1715154 h 6859121"/>
              <a:gd name="connsiteX10" fmla="*/ 4513076 w 7503697"/>
              <a:gd name="connsiteY10" fmla="*/ 0 h 6859121"/>
              <a:gd name="connsiteX0" fmla="*/ 0 w 7503697"/>
              <a:gd name="connsiteY0" fmla="*/ 2112963 h 6859121"/>
              <a:gd name="connsiteX1" fmla="*/ 0 w 7503697"/>
              <a:gd name="connsiteY1" fmla="*/ 3365500 h 6859121"/>
              <a:gd name="connsiteX2" fmla="*/ 0 w 7503697"/>
              <a:gd name="connsiteY2" fmla="*/ 2112963 h 6859121"/>
              <a:gd name="connsiteX3" fmla="*/ 4513076 w 7503697"/>
              <a:gd name="connsiteY3" fmla="*/ 0 h 6859121"/>
              <a:gd name="connsiteX4" fmla="*/ 7503697 w 7503697"/>
              <a:gd name="connsiteY4" fmla="*/ 1715154 h 6859121"/>
              <a:gd name="connsiteX5" fmla="*/ 7503697 w 7503697"/>
              <a:gd name="connsiteY5" fmla="*/ 5143874 h 6859121"/>
              <a:gd name="connsiteX6" fmla="*/ 4513076 w 7503697"/>
              <a:gd name="connsiteY6" fmla="*/ 6859121 h 6859121"/>
              <a:gd name="connsiteX7" fmla="*/ 1522268 w 7503697"/>
              <a:gd name="connsiteY7" fmla="*/ 5141538 h 6859121"/>
              <a:gd name="connsiteX8" fmla="*/ 1522268 w 7503697"/>
              <a:gd name="connsiteY8" fmla="*/ 1715154 h 6859121"/>
              <a:gd name="connsiteX9" fmla="*/ 4513076 w 7503697"/>
              <a:gd name="connsiteY9" fmla="*/ 0 h 6859121"/>
              <a:gd name="connsiteX0" fmla="*/ 2990808 w 5981429"/>
              <a:gd name="connsiteY0" fmla="*/ 0 h 6859121"/>
              <a:gd name="connsiteX1" fmla="*/ 5981429 w 5981429"/>
              <a:gd name="connsiteY1" fmla="*/ 1715154 h 6859121"/>
              <a:gd name="connsiteX2" fmla="*/ 5981429 w 5981429"/>
              <a:gd name="connsiteY2" fmla="*/ 5143874 h 6859121"/>
              <a:gd name="connsiteX3" fmla="*/ 2990808 w 5981429"/>
              <a:gd name="connsiteY3" fmla="*/ 6859121 h 6859121"/>
              <a:gd name="connsiteX4" fmla="*/ 0 w 5981429"/>
              <a:gd name="connsiteY4" fmla="*/ 5141538 h 6859121"/>
              <a:gd name="connsiteX5" fmla="*/ 0 w 5981429"/>
              <a:gd name="connsiteY5" fmla="*/ 1715154 h 6859121"/>
              <a:gd name="connsiteX6" fmla="*/ 2990808 w 5981429"/>
              <a:gd name="connsiteY6" fmla="*/ 0 h 685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81429" h="6859121">
                <a:moveTo>
                  <a:pt x="2990808" y="0"/>
                </a:moveTo>
                <a:lnTo>
                  <a:pt x="5981429" y="1715154"/>
                </a:lnTo>
                <a:lnTo>
                  <a:pt x="5981429" y="5143874"/>
                </a:lnTo>
                <a:lnTo>
                  <a:pt x="2990808" y="6859121"/>
                </a:lnTo>
                <a:lnTo>
                  <a:pt x="0" y="5141538"/>
                </a:lnTo>
                <a:lnTo>
                  <a:pt x="0" y="1715154"/>
                </a:lnTo>
                <a:lnTo>
                  <a:pt x="2990808" y="0"/>
                </a:lnTo>
                <a:close/>
              </a:path>
            </a:pathLst>
          </a:custGeom>
          <a:pattFill prst="pct75">
            <a:fgClr>
              <a:schemeClr val="accent2">
                <a:lumMod val="60000"/>
                <a:lumOff val="40000"/>
              </a:schemeClr>
            </a:fgClr>
            <a:bgClr>
              <a:schemeClr val="accent2">
                <a:lumMod val="20000"/>
                <a:lumOff val="80000"/>
              </a:schemeClr>
            </a:bgClr>
          </a:pattFill>
        </p:spPr>
        <p:txBody>
          <a:bodyPr wrap="square" anchor="ctr">
            <a:noAutofit/>
          </a:bodyPr>
          <a:lstStyle>
            <a:lvl1pPr algn="ctr">
              <a:defRPr>
                <a:solidFill>
                  <a:schemeClr val="bg1"/>
                </a:solidFill>
              </a:defRPr>
            </a:lvl1pPr>
          </a:lstStyle>
          <a:p>
            <a:endParaRPr lang="en-US"/>
          </a:p>
        </p:txBody>
      </p:sp>
      <p:sp>
        <p:nvSpPr>
          <p:cNvPr id="18" name="Picture Placeholder 11">
            <a:extLst>
              <a:ext uri="{FF2B5EF4-FFF2-40B4-BE49-F238E27FC236}">
                <a16:creationId xmlns:a16="http://schemas.microsoft.com/office/drawing/2014/main" id="{70C62285-8C0C-C44A-AD9A-A58B983C5F02}"/>
              </a:ext>
            </a:extLst>
          </p:cNvPr>
          <p:cNvSpPr>
            <a:spLocks noGrp="1"/>
          </p:cNvSpPr>
          <p:nvPr>
            <p:ph type="pic" sz="quarter" idx="22"/>
          </p:nvPr>
        </p:nvSpPr>
        <p:spPr>
          <a:xfrm>
            <a:off x="8898137" y="4578378"/>
            <a:ext cx="1730430" cy="1984347"/>
          </a:xfrm>
          <a:custGeom>
            <a:avLst/>
            <a:gdLst>
              <a:gd name="connsiteX0" fmla="*/ 0 w 7503697"/>
              <a:gd name="connsiteY0" fmla="*/ 2112963 h 6859121"/>
              <a:gd name="connsiteX1" fmla="*/ 1254125 w 7503697"/>
              <a:gd name="connsiteY1" fmla="*/ 2112963 h 6859121"/>
              <a:gd name="connsiteX2" fmla="*/ 1254125 w 7503697"/>
              <a:gd name="connsiteY2" fmla="*/ 3365500 h 6859121"/>
              <a:gd name="connsiteX3" fmla="*/ 0 w 7503697"/>
              <a:gd name="connsiteY3" fmla="*/ 3365500 h 6859121"/>
              <a:gd name="connsiteX4" fmla="*/ 4513076 w 7503697"/>
              <a:gd name="connsiteY4" fmla="*/ 0 h 6859121"/>
              <a:gd name="connsiteX5" fmla="*/ 7503697 w 7503697"/>
              <a:gd name="connsiteY5" fmla="*/ 1715154 h 6859121"/>
              <a:gd name="connsiteX6" fmla="*/ 7503697 w 7503697"/>
              <a:gd name="connsiteY6" fmla="*/ 5143874 h 6859121"/>
              <a:gd name="connsiteX7" fmla="*/ 4513076 w 7503697"/>
              <a:gd name="connsiteY7" fmla="*/ 6859121 h 6859121"/>
              <a:gd name="connsiteX8" fmla="*/ 1522268 w 7503697"/>
              <a:gd name="connsiteY8" fmla="*/ 5141538 h 6859121"/>
              <a:gd name="connsiteX9" fmla="*/ 1522268 w 7503697"/>
              <a:gd name="connsiteY9" fmla="*/ 1715154 h 6859121"/>
              <a:gd name="connsiteX0" fmla="*/ 0 w 7503697"/>
              <a:gd name="connsiteY0" fmla="*/ 2112963 h 6859121"/>
              <a:gd name="connsiteX1" fmla="*/ 1254125 w 7503697"/>
              <a:gd name="connsiteY1" fmla="*/ 3365500 h 6859121"/>
              <a:gd name="connsiteX2" fmla="*/ 0 w 7503697"/>
              <a:gd name="connsiteY2" fmla="*/ 3365500 h 6859121"/>
              <a:gd name="connsiteX3" fmla="*/ 0 w 7503697"/>
              <a:gd name="connsiteY3" fmla="*/ 2112963 h 6859121"/>
              <a:gd name="connsiteX4" fmla="*/ 4513076 w 7503697"/>
              <a:gd name="connsiteY4" fmla="*/ 0 h 6859121"/>
              <a:gd name="connsiteX5" fmla="*/ 7503697 w 7503697"/>
              <a:gd name="connsiteY5" fmla="*/ 1715154 h 6859121"/>
              <a:gd name="connsiteX6" fmla="*/ 7503697 w 7503697"/>
              <a:gd name="connsiteY6" fmla="*/ 5143874 h 6859121"/>
              <a:gd name="connsiteX7" fmla="*/ 4513076 w 7503697"/>
              <a:gd name="connsiteY7" fmla="*/ 6859121 h 6859121"/>
              <a:gd name="connsiteX8" fmla="*/ 1522268 w 7503697"/>
              <a:gd name="connsiteY8" fmla="*/ 5141538 h 6859121"/>
              <a:gd name="connsiteX9" fmla="*/ 1522268 w 7503697"/>
              <a:gd name="connsiteY9" fmla="*/ 1715154 h 6859121"/>
              <a:gd name="connsiteX10" fmla="*/ 4513076 w 7503697"/>
              <a:gd name="connsiteY10" fmla="*/ 0 h 6859121"/>
              <a:gd name="connsiteX0" fmla="*/ 0 w 7503697"/>
              <a:gd name="connsiteY0" fmla="*/ 2112963 h 6859121"/>
              <a:gd name="connsiteX1" fmla="*/ 0 w 7503697"/>
              <a:gd name="connsiteY1" fmla="*/ 3365500 h 6859121"/>
              <a:gd name="connsiteX2" fmla="*/ 0 w 7503697"/>
              <a:gd name="connsiteY2" fmla="*/ 2112963 h 6859121"/>
              <a:gd name="connsiteX3" fmla="*/ 4513076 w 7503697"/>
              <a:gd name="connsiteY3" fmla="*/ 0 h 6859121"/>
              <a:gd name="connsiteX4" fmla="*/ 7503697 w 7503697"/>
              <a:gd name="connsiteY4" fmla="*/ 1715154 h 6859121"/>
              <a:gd name="connsiteX5" fmla="*/ 7503697 w 7503697"/>
              <a:gd name="connsiteY5" fmla="*/ 5143874 h 6859121"/>
              <a:gd name="connsiteX6" fmla="*/ 4513076 w 7503697"/>
              <a:gd name="connsiteY6" fmla="*/ 6859121 h 6859121"/>
              <a:gd name="connsiteX7" fmla="*/ 1522268 w 7503697"/>
              <a:gd name="connsiteY7" fmla="*/ 5141538 h 6859121"/>
              <a:gd name="connsiteX8" fmla="*/ 1522268 w 7503697"/>
              <a:gd name="connsiteY8" fmla="*/ 1715154 h 6859121"/>
              <a:gd name="connsiteX9" fmla="*/ 4513076 w 7503697"/>
              <a:gd name="connsiteY9" fmla="*/ 0 h 6859121"/>
              <a:gd name="connsiteX0" fmla="*/ 2990808 w 5981429"/>
              <a:gd name="connsiteY0" fmla="*/ 0 h 6859121"/>
              <a:gd name="connsiteX1" fmla="*/ 5981429 w 5981429"/>
              <a:gd name="connsiteY1" fmla="*/ 1715154 h 6859121"/>
              <a:gd name="connsiteX2" fmla="*/ 5981429 w 5981429"/>
              <a:gd name="connsiteY2" fmla="*/ 5143874 h 6859121"/>
              <a:gd name="connsiteX3" fmla="*/ 2990808 w 5981429"/>
              <a:gd name="connsiteY3" fmla="*/ 6859121 h 6859121"/>
              <a:gd name="connsiteX4" fmla="*/ 0 w 5981429"/>
              <a:gd name="connsiteY4" fmla="*/ 5141538 h 6859121"/>
              <a:gd name="connsiteX5" fmla="*/ 0 w 5981429"/>
              <a:gd name="connsiteY5" fmla="*/ 1715154 h 6859121"/>
              <a:gd name="connsiteX6" fmla="*/ 2990808 w 5981429"/>
              <a:gd name="connsiteY6" fmla="*/ 0 h 685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81429" h="6859121">
                <a:moveTo>
                  <a:pt x="2990808" y="0"/>
                </a:moveTo>
                <a:lnTo>
                  <a:pt x="5981429" y="1715154"/>
                </a:lnTo>
                <a:lnTo>
                  <a:pt x="5981429" y="5143874"/>
                </a:lnTo>
                <a:lnTo>
                  <a:pt x="2990808" y="6859121"/>
                </a:lnTo>
                <a:lnTo>
                  <a:pt x="0" y="5141538"/>
                </a:lnTo>
                <a:lnTo>
                  <a:pt x="0" y="1715154"/>
                </a:lnTo>
                <a:lnTo>
                  <a:pt x="2990808" y="0"/>
                </a:lnTo>
                <a:close/>
              </a:path>
            </a:pathLst>
          </a:custGeom>
          <a:pattFill prst="pct75">
            <a:fgClr>
              <a:schemeClr val="accent2">
                <a:lumMod val="60000"/>
                <a:lumOff val="40000"/>
              </a:schemeClr>
            </a:fgClr>
            <a:bgClr>
              <a:schemeClr val="accent2">
                <a:lumMod val="20000"/>
                <a:lumOff val="80000"/>
              </a:schemeClr>
            </a:bgClr>
          </a:pattFill>
        </p:spPr>
        <p:txBody>
          <a:bodyPr wrap="square" anchor="ctr">
            <a:noAutofit/>
          </a:bodyPr>
          <a:lstStyle>
            <a:lvl1pPr algn="ctr">
              <a:defRPr>
                <a:solidFill>
                  <a:schemeClr val="bg1"/>
                </a:solidFill>
              </a:defRPr>
            </a:lvl1pPr>
          </a:lstStyle>
          <a:p>
            <a:endParaRPr lang="en-US"/>
          </a:p>
        </p:txBody>
      </p:sp>
      <p:sp>
        <p:nvSpPr>
          <p:cNvPr id="5" name="Footer Placeholder 4">
            <a:extLst>
              <a:ext uri="{FF2B5EF4-FFF2-40B4-BE49-F238E27FC236}">
                <a16:creationId xmlns:a16="http://schemas.microsoft.com/office/drawing/2014/main" id="{CDC68CAE-12AC-A44C-951A-A17B93B76BB8}"/>
              </a:ext>
            </a:extLst>
          </p:cNvPr>
          <p:cNvSpPr>
            <a:spLocks noGrp="1"/>
          </p:cNvSpPr>
          <p:nvPr>
            <p:ph type="ftr" sz="quarter" idx="23"/>
          </p:nvPr>
        </p:nvSpPr>
        <p:spPr/>
        <p:txBody>
          <a:bodyPr/>
          <a:lstStyle/>
          <a:p>
            <a:r>
              <a:rPr lang="en-GB"/>
              <a:t>Flutter International — Confidential </a:t>
            </a:r>
          </a:p>
        </p:txBody>
      </p:sp>
    </p:spTree>
    <p:extLst>
      <p:ext uri="{BB962C8B-B14F-4D97-AF65-F5344CB8AC3E}">
        <p14:creationId xmlns:p14="http://schemas.microsoft.com/office/powerpoint/2010/main" val="3441092433"/>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79FCC5-6D3E-154E-926A-445ED143EAEF}"/>
              </a:ext>
            </a:extLst>
          </p:cNvPr>
          <p:cNvSpPr>
            <a:spLocks noGrp="1"/>
          </p:cNvSpPr>
          <p:nvPr>
            <p:ph type="title"/>
          </p:nvPr>
        </p:nvSpPr>
        <p:spPr/>
        <p:txBody>
          <a:bodyPr/>
          <a:lstStyle/>
          <a:p>
            <a:r>
              <a:rPr lang="en-GB"/>
              <a:t>Click to edit Master title style</a:t>
            </a:r>
            <a:endParaRPr lang="en-US"/>
          </a:p>
        </p:txBody>
      </p:sp>
      <p:sp>
        <p:nvSpPr>
          <p:cNvPr id="5" name="Picture Placeholder 4">
            <a:extLst>
              <a:ext uri="{FF2B5EF4-FFF2-40B4-BE49-F238E27FC236}">
                <a16:creationId xmlns:a16="http://schemas.microsoft.com/office/drawing/2014/main" id="{FDCFF61A-2299-CD4B-86C1-02A9DBBCABB1}"/>
              </a:ext>
            </a:extLst>
          </p:cNvPr>
          <p:cNvSpPr>
            <a:spLocks noGrp="1"/>
          </p:cNvSpPr>
          <p:nvPr>
            <p:ph type="pic" sz="quarter" idx="12"/>
          </p:nvPr>
        </p:nvSpPr>
        <p:spPr>
          <a:xfrm>
            <a:off x="7059337" y="1233488"/>
            <a:ext cx="1544396" cy="1771015"/>
          </a:xfrm>
          <a:custGeom>
            <a:avLst/>
            <a:gdLst>
              <a:gd name="connsiteX0" fmla="*/ 0 w 7503697"/>
              <a:gd name="connsiteY0" fmla="*/ 2112963 h 6859121"/>
              <a:gd name="connsiteX1" fmla="*/ 1254125 w 7503697"/>
              <a:gd name="connsiteY1" fmla="*/ 2112963 h 6859121"/>
              <a:gd name="connsiteX2" fmla="*/ 1254125 w 7503697"/>
              <a:gd name="connsiteY2" fmla="*/ 3365500 h 6859121"/>
              <a:gd name="connsiteX3" fmla="*/ 0 w 7503697"/>
              <a:gd name="connsiteY3" fmla="*/ 3365500 h 6859121"/>
              <a:gd name="connsiteX4" fmla="*/ 4513076 w 7503697"/>
              <a:gd name="connsiteY4" fmla="*/ 0 h 6859121"/>
              <a:gd name="connsiteX5" fmla="*/ 7503697 w 7503697"/>
              <a:gd name="connsiteY5" fmla="*/ 1715154 h 6859121"/>
              <a:gd name="connsiteX6" fmla="*/ 7503697 w 7503697"/>
              <a:gd name="connsiteY6" fmla="*/ 5143874 h 6859121"/>
              <a:gd name="connsiteX7" fmla="*/ 4513076 w 7503697"/>
              <a:gd name="connsiteY7" fmla="*/ 6859121 h 6859121"/>
              <a:gd name="connsiteX8" fmla="*/ 1522268 w 7503697"/>
              <a:gd name="connsiteY8" fmla="*/ 5141538 h 6859121"/>
              <a:gd name="connsiteX9" fmla="*/ 1522268 w 7503697"/>
              <a:gd name="connsiteY9" fmla="*/ 1715154 h 6859121"/>
              <a:gd name="connsiteX0" fmla="*/ 0 w 7503697"/>
              <a:gd name="connsiteY0" fmla="*/ 2112963 h 6859121"/>
              <a:gd name="connsiteX1" fmla="*/ 1254125 w 7503697"/>
              <a:gd name="connsiteY1" fmla="*/ 3365500 h 6859121"/>
              <a:gd name="connsiteX2" fmla="*/ 0 w 7503697"/>
              <a:gd name="connsiteY2" fmla="*/ 3365500 h 6859121"/>
              <a:gd name="connsiteX3" fmla="*/ 0 w 7503697"/>
              <a:gd name="connsiteY3" fmla="*/ 2112963 h 6859121"/>
              <a:gd name="connsiteX4" fmla="*/ 4513076 w 7503697"/>
              <a:gd name="connsiteY4" fmla="*/ 0 h 6859121"/>
              <a:gd name="connsiteX5" fmla="*/ 7503697 w 7503697"/>
              <a:gd name="connsiteY5" fmla="*/ 1715154 h 6859121"/>
              <a:gd name="connsiteX6" fmla="*/ 7503697 w 7503697"/>
              <a:gd name="connsiteY6" fmla="*/ 5143874 h 6859121"/>
              <a:gd name="connsiteX7" fmla="*/ 4513076 w 7503697"/>
              <a:gd name="connsiteY7" fmla="*/ 6859121 h 6859121"/>
              <a:gd name="connsiteX8" fmla="*/ 1522268 w 7503697"/>
              <a:gd name="connsiteY8" fmla="*/ 5141538 h 6859121"/>
              <a:gd name="connsiteX9" fmla="*/ 1522268 w 7503697"/>
              <a:gd name="connsiteY9" fmla="*/ 1715154 h 6859121"/>
              <a:gd name="connsiteX10" fmla="*/ 4513076 w 7503697"/>
              <a:gd name="connsiteY10" fmla="*/ 0 h 6859121"/>
              <a:gd name="connsiteX0" fmla="*/ 0 w 7503697"/>
              <a:gd name="connsiteY0" fmla="*/ 2112963 h 6859121"/>
              <a:gd name="connsiteX1" fmla="*/ 0 w 7503697"/>
              <a:gd name="connsiteY1" fmla="*/ 3365500 h 6859121"/>
              <a:gd name="connsiteX2" fmla="*/ 0 w 7503697"/>
              <a:gd name="connsiteY2" fmla="*/ 2112963 h 6859121"/>
              <a:gd name="connsiteX3" fmla="*/ 4513076 w 7503697"/>
              <a:gd name="connsiteY3" fmla="*/ 0 h 6859121"/>
              <a:gd name="connsiteX4" fmla="*/ 7503697 w 7503697"/>
              <a:gd name="connsiteY4" fmla="*/ 1715154 h 6859121"/>
              <a:gd name="connsiteX5" fmla="*/ 7503697 w 7503697"/>
              <a:gd name="connsiteY5" fmla="*/ 5143874 h 6859121"/>
              <a:gd name="connsiteX6" fmla="*/ 4513076 w 7503697"/>
              <a:gd name="connsiteY6" fmla="*/ 6859121 h 6859121"/>
              <a:gd name="connsiteX7" fmla="*/ 1522268 w 7503697"/>
              <a:gd name="connsiteY7" fmla="*/ 5141538 h 6859121"/>
              <a:gd name="connsiteX8" fmla="*/ 1522268 w 7503697"/>
              <a:gd name="connsiteY8" fmla="*/ 1715154 h 6859121"/>
              <a:gd name="connsiteX9" fmla="*/ 4513076 w 7503697"/>
              <a:gd name="connsiteY9" fmla="*/ 0 h 6859121"/>
              <a:gd name="connsiteX0" fmla="*/ 2990808 w 5981429"/>
              <a:gd name="connsiteY0" fmla="*/ 0 h 6859121"/>
              <a:gd name="connsiteX1" fmla="*/ 5981429 w 5981429"/>
              <a:gd name="connsiteY1" fmla="*/ 1715154 h 6859121"/>
              <a:gd name="connsiteX2" fmla="*/ 5981429 w 5981429"/>
              <a:gd name="connsiteY2" fmla="*/ 5143874 h 6859121"/>
              <a:gd name="connsiteX3" fmla="*/ 2990808 w 5981429"/>
              <a:gd name="connsiteY3" fmla="*/ 6859121 h 6859121"/>
              <a:gd name="connsiteX4" fmla="*/ 0 w 5981429"/>
              <a:gd name="connsiteY4" fmla="*/ 5141538 h 6859121"/>
              <a:gd name="connsiteX5" fmla="*/ 0 w 5981429"/>
              <a:gd name="connsiteY5" fmla="*/ 1715154 h 6859121"/>
              <a:gd name="connsiteX6" fmla="*/ 2990808 w 5981429"/>
              <a:gd name="connsiteY6" fmla="*/ 0 h 685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81429" h="6859121">
                <a:moveTo>
                  <a:pt x="2990808" y="0"/>
                </a:moveTo>
                <a:lnTo>
                  <a:pt x="5981429" y="1715154"/>
                </a:lnTo>
                <a:lnTo>
                  <a:pt x="5981429" y="5143874"/>
                </a:lnTo>
                <a:lnTo>
                  <a:pt x="2990808" y="6859121"/>
                </a:lnTo>
                <a:lnTo>
                  <a:pt x="0" y="5141538"/>
                </a:lnTo>
                <a:lnTo>
                  <a:pt x="0" y="1715154"/>
                </a:lnTo>
                <a:lnTo>
                  <a:pt x="2990808" y="0"/>
                </a:lnTo>
                <a:close/>
              </a:path>
            </a:pathLst>
          </a:custGeom>
          <a:pattFill prst="pct75">
            <a:fgClr>
              <a:schemeClr val="accent2"/>
            </a:fgClr>
            <a:bgClr>
              <a:schemeClr val="accent2">
                <a:lumMod val="40000"/>
                <a:lumOff val="60000"/>
              </a:schemeClr>
            </a:bgClr>
          </a:pattFill>
        </p:spPr>
        <p:txBody>
          <a:bodyPr wrap="square" anchor="ctr">
            <a:noAutofit/>
          </a:bodyPr>
          <a:lstStyle>
            <a:lvl1pPr algn="ctr">
              <a:defRPr sz="800">
                <a:solidFill>
                  <a:schemeClr val="bg1"/>
                </a:solidFill>
              </a:defRPr>
            </a:lvl1pPr>
          </a:lstStyle>
          <a:p>
            <a:endParaRPr lang="en-US"/>
          </a:p>
        </p:txBody>
      </p:sp>
      <p:sp>
        <p:nvSpPr>
          <p:cNvPr id="6" name="Picture Placeholder 5">
            <a:extLst>
              <a:ext uri="{FF2B5EF4-FFF2-40B4-BE49-F238E27FC236}">
                <a16:creationId xmlns:a16="http://schemas.microsoft.com/office/drawing/2014/main" id="{AE6CB2DC-37EE-A34A-B772-2682A85C82C1}"/>
              </a:ext>
            </a:extLst>
          </p:cNvPr>
          <p:cNvSpPr>
            <a:spLocks noGrp="1"/>
          </p:cNvSpPr>
          <p:nvPr>
            <p:ph type="pic" sz="quarter" idx="13"/>
          </p:nvPr>
        </p:nvSpPr>
        <p:spPr>
          <a:xfrm>
            <a:off x="8676885" y="1233488"/>
            <a:ext cx="1544396" cy="1771015"/>
          </a:xfrm>
          <a:custGeom>
            <a:avLst/>
            <a:gdLst>
              <a:gd name="connsiteX0" fmla="*/ 0 w 7503697"/>
              <a:gd name="connsiteY0" fmla="*/ 2112963 h 6859121"/>
              <a:gd name="connsiteX1" fmla="*/ 1254125 w 7503697"/>
              <a:gd name="connsiteY1" fmla="*/ 2112963 h 6859121"/>
              <a:gd name="connsiteX2" fmla="*/ 1254125 w 7503697"/>
              <a:gd name="connsiteY2" fmla="*/ 3365500 h 6859121"/>
              <a:gd name="connsiteX3" fmla="*/ 0 w 7503697"/>
              <a:gd name="connsiteY3" fmla="*/ 3365500 h 6859121"/>
              <a:gd name="connsiteX4" fmla="*/ 4513076 w 7503697"/>
              <a:gd name="connsiteY4" fmla="*/ 0 h 6859121"/>
              <a:gd name="connsiteX5" fmla="*/ 7503697 w 7503697"/>
              <a:gd name="connsiteY5" fmla="*/ 1715154 h 6859121"/>
              <a:gd name="connsiteX6" fmla="*/ 7503697 w 7503697"/>
              <a:gd name="connsiteY6" fmla="*/ 5143874 h 6859121"/>
              <a:gd name="connsiteX7" fmla="*/ 4513076 w 7503697"/>
              <a:gd name="connsiteY7" fmla="*/ 6859121 h 6859121"/>
              <a:gd name="connsiteX8" fmla="*/ 1522268 w 7503697"/>
              <a:gd name="connsiteY8" fmla="*/ 5141538 h 6859121"/>
              <a:gd name="connsiteX9" fmla="*/ 1522268 w 7503697"/>
              <a:gd name="connsiteY9" fmla="*/ 1715154 h 6859121"/>
              <a:gd name="connsiteX0" fmla="*/ 0 w 7503697"/>
              <a:gd name="connsiteY0" fmla="*/ 2112963 h 6859121"/>
              <a:gd name="connsiteX1" fmla="*/ 1254125 w 7503697"/>
              <a:gd name="connsiteY1" fmla="*/ 3365500 h 6859121"/>
              <a:gd name="connsiteX2" fmla="*/ 0 w 7503697"/>
              <a:gd name="connsiteY2" fmla="*/ 3365500 h 6859121"/>
              <a:gd name="connsiteX3" fmla="*/ 0 w 7503697"/>
              <a:gd name="connsiteY3" fmla="*/ 2112963 h 6859121"/>
              <a:gd name="connsiteX4" fmla="*/ 4513076 w 7503697"/>
              <a:gd name="connsiteY4" fmla="*/ 0 h 6859121"/>
              <a:gd name="connsiteX5" fmla="*/ 7503697 w 7503697"/>
              <a:gd name="connsiteY5" fmla="*/ 1715154 h 6859121"/>
              <a:gd name="connsiteX6" fmla="*/ 7503697 w 7503697"/>
              <a:gd name="connsiteY6" fmla="*/ 5143874 h 6859121"/>
              <a:gd name="connsiteX7" fmla="*/ 4513076 w 7503697"/>
              <a:gd name="connsiteY7" fmla="*/ 6859121 h 6859121"/>
              <a:gd name="connsiteX8" fmla="*/ 1522268 w 7503697"/>
              <a:gd name="connsiteY8" fmla="*/ 5141538 h 6859121"/>
              <a:gd name="connsiteX9" fmla="*/ 1522268 w 7503697"/>
              <a:gd name="connsiteY9" fmla="*/ 1715154 h 6859121"/>
              <a:gd name="connsiteX10" fmla="*/ 4513076 w 7503697"/>
              <a:gd name="connsiteY10" fmla="*/ 0 h 6859121"/>
              <a:gd name="connsiteX0" fmla="*/ 0 w 7503697"/>
              <a:gd name="connsiteY0" fmla="*/ 2112963 h 6859121"/>
              <a:gd name="connsiteX1" fmla="*/ 0 w 7503697"/>
              <a:gd name="connsiteY1" fmla="*/ 3365500 h 6859121"/>
              <a:gd name="connsiteX2" fmla="*/ 0 w 7503697"/>
              <a:gd name="connsiteY2" fmla="*/ 2112963 h 6859121"/>
              <a:gd name="connsiteX3" fmla="*/ 4513076 w 7503697"/>
              <a:gd name="connsiteY3" fmla="*/ 0 h 6859121"/>
              <a:gd name="connsiteX4" fmla="*/ 7503697 w 7503697"/>
              <a:gd name="connsiteY4" fmla="*/ 1715154 h 6859121"/>
              <a:gd name="connsiteX5" fmla="*/ 7503697 w 7503697"/>
              <a:gd name="connsiteY5" fmla="*/ 5143874 h 6859121"/>
              <a:gd name="connsiteX6" fmla="*/ 4513076 w 7503697"/>
              <a:gd name="connsiteY6" fmla="*/ 6859121 h 6859121"/>
              <a:gd name="connsiteX7" fmla="*/ 1522268 w 7503697"/>
              <a:gd name="connsiteY7" fmla="*/ 5141538 h 6859121"/>
              <a:gd name="connsiteX8" fmla="*/ 1522268 w 7503697"/>
              <a:gd name="connsiteY8" fmla="*/ 1715154 h 6859121"/>
              <a:gd name="connsiteX9" fmla="*/ 4513076 w 7503697"/>
              <a:gd name="connsiteY9" fmla="*/ 0 h 6859121"/>
              <a:gd name="connsiteX0" fmla="*/ 2990808 w 5981429"/>
              <a:gd name="connsiteY0" fmla="*/ 0 h 6859121"/>
              <a:gd name="connsiteX1" fmla="*/ 5981429 w 5981429"/>
              <a:gd name="connsiteY1" fmla="*/ 1715154 h 6859121"/>
              <a:gd name="connsiteX2" fmla="*/ 5981429 w 5981429"/>
              <a:gd name="connsiteY2" fmla="*/ 5143874 h 6859121"/>
              <a:gd name="connsiteX3" fmla="*/ 2990808 w 5981429"/>
              <a:gd name="connsiteY3" fmla="*/ 6859121 h 6859121"/>
              <a:gd name="connsiteX4" fmla="*/ 0 w 5981429"/>
              <a:gd name="connsiteY4" fmla="*/ 5141538 h 6859121"/>
              <a:gd name="connsiteX5" fmla="*/ 0 w 5981429"/>
              <a:gd name="connsiteY5" fmla="*/ 1715154 h 6859121"/>
              <a:gd name="connsiteX6" fmla="*/ 2990808 w 5981429"/>
              <a:gd name="connsiteY6" fmla="*/ 0 h 685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81429" h="6859121">
                <a:moveTo>
                  <a:pt x="2990808" y="0"/>
                </a:moveTo>
                <a:lnTo>
                  <a:pt x="5981429" y="1715154"/>
                </a:lnTo>
                <a:lnTo>
                  <a:pt x="5981429" y="5143874"/>
                </a:lnTo>
                <a:lnTo>
                  <a:pt x="2990808" y="6859121"/>
                </a:lnTo>
                <a:lnTo>
                  <a:pt x="0" y="5141538"/>
                </a:lnTo>
                <a:lnTo>
                  <a:pt x="0" y="1715154"/>
                </a:lnTo>
                <a:lnTo>
                  <a:pt x="2990808" y="0"/>
                </a:lnTo>
                <a:close/>
              </a:path>
            </a:pathLst>
          </a:custGeom>
          <a:pattFill prst="pct75">
            <a:fgClr>
              <a:schemeClr val="accent2"/>
            </a:fgClr>
            <a:bgClr>
              <a:schemeClr val="accent2">
                <a:lumMod val="40000"/>
                <a:lumOff val="60000"/>
              </a:schemeClr>
            </a:bgClr>
          </a:pattFill>
        </p:spPr>
        <p:txBody>
          <a:bodyPr wrap="square" anchor="ctr">
            <a:noAutofit/>
          </a:bodyPr>
          <a:lstStyle>
            <a:lvl1pPr algn="ctr">
              <a:defRPr sz="800">
                <a:solidFill>
                  <a:schemeClr val="bg1"/>
                </a:solidFill>
              </a:defRPr>
            </a:lvl1pPr>
          </a:lstStyle>
          <a:p>
            <a:endParaRPr lang="en-US"/>
          </a:p>
        </p:txBody>
      </p:sp>
      <p:sp>
        <p:nvSpPr>
          <p:cNvPr id="7" name="Picture Placeholder 6">
            <a:extLst>
              <a:ext uri="{FF2B5EF4-FFF2-40B4-BE49-F238E27FC236}">
                <a16:creationId xmlns:a16="http://schemas.microsoft.com/office/drawing/2014/main" id="{C19021C6-9868-D64B-9AB4-C6B06D4E9598}"/>
              </a:ext>
            </a:extLst>
          </p:cNvPr>
          <p:cNvSpPr>
            <a:spLocks noGrp="1"/>
          </p:cNvSpPr>
          <p:nvPr>
            <p:ph type="pic" sz="quarter" idx="14"/>
          </p:nvPr>
        </p:nvSpPr>
        <p:spPr>
          <a:xfrm>
            <a:off x="10294433" y="1233488"/>
            <a:ext cx="1544396" cy="1771015"/>
          </a:xfrm>
          <a:custGeom>
            <a:avLst/>
            <a:gdLst>
              <a:gd name="connsiteX0" fmla="*/ 0 w 7503697"/>
              <a:gd name="connsiteY0" fmla="*/ 2112963 h 6859121"/>
              <a:gd name="connsiteX1" fmla="*/ 1254125 w 7503697"/>
              <a:gd name="connsiteY1" fmla="*/ 2112963 h 6859121"/>
              <a:gd name="connsiteX2" fmla="*/ 1254125 w 7503697"/>
              <a:gd name="connsiteY2" fmla="*/ 3365500 h 6859121"/>
              <a:gd name="connsiteX3" fmla="*/ 0 w 7503697"/>
              <a:gd name="connsiteY3" fmla="*/ 3365500 h 6859121"/>
              <a:gd name="connsiteX4" fmla="*/ 4513076 w 7503697"/>
              <a:gd name="connsiteY4" fmla="*/ 0 h 6859121"/>
              <a:gd name="connsiteX5" fmla="*/ 7503697 w 7503697"/>
              <a:gd name="connsiteY5" fmla="*/ 1715154 h 6859121"/>
              <a:gd name="connsiteX6" fmla="*/ 7503697 w 7503697"/>
              <a:gd name="connsiteY6" fmla="*/ 5143874 h 6859121"/>
              <a:gd name="connsiteX7" fmla="*/ 4513076 w 7503697"/>
              <a:gd name="connsiteY7" fmla="*/ 6859121 h 6859121"/>
              <a:gd name="connsiteX8" fmla="*/ 1522268 w 7503697"/>
              <a:gd name="connsiteY8" fmla="*/ 5141538 h 6859121"/>
              <a:gd name="connsiteX9" fmla="*/ 1522268 w 7503697"/>
              <a:gd name="connsiteY9" fmla="*/ 1715154 h 6859121"/>
              <a:gd name="connsiteX0" fmla="*/ 0 w 7503697"/>
              <a:gd name="connsiteY0" fmla="*/ 2112963 h 6859121"/>
              <a:gd name="connsiteX1" fmla="*/ 1254125 w 7503697"/>
              <a:gd name="connsiteY1" fmla="*/ 3365500 h 6859121"/>
              <a:gd name="connsiteX2" fmla="*/ 0 w 7503697"/>
              <a:gd name="connsiteY2" fmla="*/ 3365500 h 6859121"/>
              <a:gd name="connsiteX3" fmla="*/ 0 w 7503697"/>
              <a:gd name="connsiteY3" fmla="*/ 2112963 h 6859121"/>
              <a:gd name="connsiteX4" fmla="*/ 4513076 w 7503697"/>
              <a:gd name="connsiteY4" fmla="*/ 0 h 6859121"/>
              <a:gd name="connsiteX5" fmla="*/ 7503697 w 7503697"/>
              <a:gd name="connsiteY5" fmla="*/ 1715154 h 6859121"/>
              <a:gd name="connsiteX6" fmla="*/ 7503697 w 7503697"/>
              <a:gd name="connsiteY6" fmla="*/ 5143874 h 6859121"/>
              <a:gd name="connsiteX7" fmla="*/ 4513076 w 7503697"/>
              <a:gd name="connsiteY7" fmla="*/ 6859121 h 6859121"/>
              <a:gd name="connsiteX8" fmla="*/ 1522268 w 7503697"/>
              <a:gd name="connsiteY8" fmla="*/ 5141538 h 6859121"/>
              <a:gd name="connsiteX9" fmla="*/ 1522268 w 7503697"/>
              <a:gd name="connsiteY9" fmla="*/ 1715154 h 6859121"/>
              <a:gd name="connsiteX10" fmla="*/ 4513076 w 7503697"/>
              <a:gd name="connsiteY10" fmla="*/ 0 h 6859121"/>
              <a:gd name="connsiteX0" fmla="*/ 0 w 7503697"/>
              <a:gd name="connsiteY0" fmla="*/ 2112963 h 6859121"/>
              <a:gd name="connsiteX1" fmla="*/ 0 w 7503697"/>
              <a:gd name="connsiteY1" fmla="*/ 3365500 h 6859121"/>
              <a:gd name="connsiteX2" fmla="*/ 0 w 7503697"/>
              <a:gd name="connsiteY2" fmla="*/ 2112963 h 6859121"/>
              <a:gd name="connsiteX3" fmla="*/ 4513076 w 7503697"/>
              <a:gd name="connsiteY3" fmla="*/ 0 h 6859121"/>
              <a:gd name="connsiteX4" fmla="*/ 7503697 w 7503697"/>
              <a:gd name="connsiteY4" fmla="*/ 1715154 h 6859121"/>
              <a:gd name="connsiteX5" fmla="*/ 7503697 w 7503697"/>
              <a:gd name="connsiteY5" fmla="*/ 5143874 h 6859121"/>
              <a:gd name="connsiteX6" fmla="*/ 4513076 w 7503697"/>
              <a:gd name="connsiteY6" fmla="*/ 6859121 h 6859121"/>
              <a:gd name="connsiteX7" fmla="*/ 1522268 w 7503697"/>
              <a:gd name="connsiteY7" fmla="*/ 5141538 h 6859121"/>
              <a:gd name="connsiteX8" fmla="*/ 1522268 w 7503697"/>
              <a:gd name="connsiteY8" fmla="*/ 1715154 h 6859121"/>
              <a:gd name="connsiteX9" fmla="*/ 4513076 w 7503697"/>
              <a:gd name="connsiteY9" fmla="*/ 0 h 6859121"/>
              <a:gd name="connsiteX0" fmla="*/ 2990808 w 5981429"/>
              <a:gd name="connsiteY0" fmla="*/ 0 h 6859121"/>
              <a:gd name="connsiteX1" fmla="*/ 5981429 w 5981429"/>
              <a:gd name="connsiteY1" fmla="*/ 1715154 h 6859121"/>
              <a:gd name="connsiteX2" fmla="*/ 5981429 w 5981429"/>
              <a:gd name="connsiteY2" fmla="*/ 5143874 h 6859121"/>
              <a:gd name="connsiteX3" fmla="*/ 2990808 w 5981429"/>
              <a:gd name="connsiteY3" fmla="*/ 6859121 h 6859121"/>
              <a:gd name="connsiteX4" fmla="*/ 0 w 5981429"/>
              <a:gd name="connsiteY4" fmla="*/ 5141538 h 6859121"/>
              <a:gd name="connsiteX5" fmla="*/ 0 w 5981429"/>
              <a:gd name="connsiteY5" fmla="*/ 1715154 h 6859121"/>
              <a:gd name="connsiteX6" fmla="*/ 2990808 w 5981429"/>
              <a:gd name="connsiteY6" fmla="*/ 0 h 685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81429" h="6859121">
                <a:moveTo>
                  <a:pt x="2990808" y="0"/>
                </a:moveTo>
                <a:lnTo>
                  <a:pt x="5981429" y="1715154"/>
                </a:lnTo>
                <a:lnTo>
                  <a:pt x="5981429" y="5143874"/>
                </a:lnTo>
                <a:lnTo>
                  <a:pt x="2990808" y="6859121"/>
                </a:lnTo>
                <a:lnTo>
                  <a:pt x="0" y="5141538"/>
                </a:lnTo>
                <a:lnTo>
                  <a:pt x="0" y="1715154"/>
                </a:lnTo>
                <a:lnTo>
                  <a:pt x="2990808" y="0"/>
                </a:lnTo>
                <a:close/>
              </a:path>
            </a:pathLst>
          </a:custGeom>
          <a:pattFill prst="pct75">
            <a:fgClr>
              <a:schemeClr val="accent2"/>
            </a:fgClr>
            <a:bgClr>
              <a:schemeClr val="accent2">
                <a:lumMod val="40000"/>
                <a:lumOff val="60000"/>
              </a:schemeClr>
            </a:bgClr>
          </a:pattFill>
        </p:spPr>
        <p:txBody>
          <a:bodyPr wrap="square" anchor="ctr">
            <a:noAutofit/>
          </a:bodyPr>
          <a:lstStyle>
            <a:lvl1pPr algn="ctr">
              <a:defRPr sz="800">
                <a:solidFill>
                  <a:schemeClr val="bg1"/>
                </a:solidFill>
              </a:defRPr>
            </a:lvl1pPr>
          </a:lstStyle>
          <a:p>
            <a:endParaRPr lang="en-US"/>
          </a:p>
        </p:txBody>
      </p:sp>
      <p:sp>
        <p:nvSpPr>
          <p:cNvPr id="9" name="Picture Placeholder 8">
            <a:extLst>
              <a:ext uri="{FF2B5EF4-FFF2-40B4-BE49-F238E27FC236}">
                <a16:creationId xmlns:a16="http://schemas.microsoft.com/office/drawing/2014/main" id="{99186C35-A45F-554F-849B-4E4CBAC6D6F4}"/>
              </a:ext>
            </a:extLst>
          </p:cNvPr>
          <p:cNvSpPr>
            <a:spLocks noGrp="1"/>
          </p:cNvSpPr>
          <p:nvPr>
            <p:ph type="pic" sz="quarter" idx="16"/>
          </p:nvPr>
        </p:nvSpPr>
        <p:spPr>
          <a:xfrm>
            <a:off x="6264283" y="2630238"/>
            <a:ext cx="1544396" cy="1771015"/>
          </a:xfrm>
          <a:custGeom>
            <a:avLst/>
            <a:gdLst>
              <a:gd name="connsiteX0" fmla="*/ 0 w 7503697"/>
              <a:gd name="connsiteY0" fmla="*/ 2112963 h 6859121"/>
              <a:gd name="connsiteX1" fmla="*/ 1254125 w 7503697"/>
              <a:gd name="connsiteY1" fmla="*/ 2112963 h 6859121"/>
              <a:gd name="connsiteX2" fmla="*/ 1254125 w 7503697"/>
              <a:gd name="connsiteY2" fmla="*/ 3365500 h 6859121"/>
              <a:gd name="connsiteX3" fmla="*/ 0 w 7503697"/>
              <a:gd name="connsiteY3" fmla="*/ 3365500 h 6859121"/>
              <a:gd name="connsiteX4" fmla="*/ 4513076 w 7503697"/>
              <a:gd name="connsiteY4" fmla="*/ 0 h 6859121"/>
              <a:gd name="connsiteX5" fmla="*/ 7503697 w 7503697"/>
              <a:gd name="connsiteY5" fmla="*/ 1715154 h 6859121"/>
              <a:gd name="connsiteX6" fmla="*/ 7503697 w 7503697"/>
              <a:gd name="connsiteY6" fmla="*/ 5143874 h 6859121"/>
              <a:gd name="connsiteX7" fmla="*/ 4513076 w 7503697"/>
              <a:gd name="connsiteY7" fmla="*/ 6859121 h 6859121"/>
              <a:gd name="connsiteX8" fmla="*/ 1522268 w 7503697"/>
              <a:gd name="connsiteY8" fmla="*/ 5141538 h 6859121"/>
              <a:gd name="connsiteX9" fmla="*/ 1522268 w 7503697"/>
              <a:gd name="connsiteY9" fmla="*/ 1715154 h 6859121"/>
              <a:gd name="connsiteX0" fmla="*/ 0 w 7503697"/>
              <a:gd name="connsiteY0" fmla="*/ 2112963 h 6859121"/>
              <a:gd name="connsiteX1" fmla="*/ 1254125 w 7503697"/>
              <a:gd name="connsiteY1" fmla="*/ 3365500 h 6859121"/>
              <a:gd name="connsiteX2" fmla="*/ 0 w 7503697"/>
              <a:gd name="connsiteY2" fmla="*/ 3365500 h 6859121"/>
              <a:gd name="connsiteX3" fmla="*/ 0 w 7503697"/>
              <a:gd name="connsiteY3" fmla="*/ 2112963 h 6859121"/>
              <a:gd name="connsiteX4" fmla="*/ 4513076 w 7503697"/>
              <a:gd name="connsiteY4" fmla="*/ 0 h 6859121"/>
              <a:gd name="connsiteX5" fmla="*/ 7503697 w 7503697"/>
              <a:gd name="connsiteY5" fmla="*/ 1715154 h 6859121"/>
              <a:gd name="connsiteX6" fmla="*/ 7503697 w 7503697"/>
              <a:gd name="connsiteY6" fmla="*/ 5143874 h 6859121"/>
              <a:gd name="connsiteX7" fmla="*/ 4513076 w 7503697"/>
              <a:gd name="connsiteY7" fmla="*/ 6859121 h 6859121"/>
              <a:gd name="connsiteX8" fmla="*/ 1522268 w 7503697"/>
              <a:gd name="connsiteY8" fmla="*/ 5141538 h 6859121"/>
              <a:gd name="connsiteX9" fmla="*/ 1522268 w 7503697"/>
              <a:gd name="connsiteY9" fmla="*/ 1715154 h 6859121"/>
              <a:gd name="connsiteX10" fmla="*/ 4513076 w 7503697"/>
              <a:gd name="connsiteY10" fmla="*/ 0 h 6859121"/>
              <a:gd name="connsiteX0" fmla="*/ 0 w 7503697"/>
              <a:gd name="connsiteY0" fmla="*/ 2112963 h 6859121"/>
              <a:gd name="connsiteX1" fmla="*/ 0 w 7503697"/>
              <a:gd name="connsiteY1" fmla="*/ 3365500 h 6859121"/>
              <a:gd name="connsiteX2" fmla="*/ 0 w 7503697"/>
              <a:gd name="connsiteY2" fmla="*/ 2112963 h 6859121"/>
              <a:gd name="connsiteX3" fmla="*/ 4513076 w 7503697"/>
              <a:gd name="connsiteY3" fmla="*/ 0 h 6859121"/>
              <a:gd name="connsiteX4" fmla="*/ 7503697 w 7503697"/>
              <a:gd name="connsiteY4" fmla="*/ 1715154 h 6859121"/>
              <a:gd name="connsiteX5" fmla="*/ 7503697 w 7503697"/>
              <a:gd name="connsiteY5" fmla="*/ 5143874 h 6859121"/>
              <a:gd name="connsiteX6" fmla="*/ 4513076 w 7503697"/>
              <a:gd name="connsiteY6" fmla="*/ 6859121 h 6859121"/>
              <a:gd name="connsiteX7" fmla="*/ 1522268 w 7503697"/>
              <a:gd name="connsiteY7" fmla="*/ 5141538 h 6859121"/>
              <a:gd name="connsiteX8" fmla="*/ 1522268 w 7503697"/>
              <a:gd name="connsiteY8" fmla="*/ 1715154 h 6859121"/>
              <a:gd name="connsiteX9" fmla="*/ 4513076 w 7503697"/>
              <a:gd name="connsiteY9" fmla="*/ 0 h 6859121"/>
              <a:gd name="connsiteX0" fmla="*/ 2990808 w 5981429"/>
              <a:gd name="connsiteY0" fmla="*/ 0 h 6859121"/>
              <a:gd name="connsiteX1" fmla="*/ 5981429 w 5981429"/>
              <a:gd name="connsiteY1" fmla="*/ 1715154 h 6859121"/>
              <a:gd name="connsiteX2" fmla="*/ 5981429 w 5981429"/>
              <a:gd name="connsiteY2" fmla="*/ 5143874 h 6859121"/>
              <a:gd name="connsiteX3" fmla="*/ 2990808 w 5981429"/>
              <a:gd name="connsiteY3" fmla="*/ 6859121 h 6859121"/>
              <a:gd name="connsiteX4" fmla="*/ 0 w 5981429"/>
              <a:gd name="connsiteY4" fmla="*/ 5141538 h 6859121"/>
              <a:gd name="connsiteX5" fmla="*/ 0 w 5981429"/>
              <a:gd name="connsiteY5" fmla="*/ 1715154 h 6859121"/>
              <a:gd name="connsiteX6" fmla="*/ 2990808 w 5981429"/>
              <a:gd name="connsiteY6" fmla="*/ 0 h 685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81429" h="6859121">
                <a:moveTo>
                  <a:pt x="2990808" y="0"/>
                </a:moveTo>
                <a:lnTo>
                  <a:pt x="5981429" y="1715154"/>
                </a:lnTo>
                <a:lnTo>
                  <a:pt x="5981429" y="5143874"/>
                </a:lnTo>
                <a:lnTo>
                  <a:pt x="2990808" y="6859121"/>
                </a:lnTo>
                <a:lnTo>
                  <a:pt x="0" y="5141538"/>
                </a:lnTo>
                <a:lnTo>
                  <a:pt x="0" y="1715154"/>
                </a:lnTo>
                <a:lnTo>
                  <a:pt x="2990808" y="0"/>
                </a:lnTo>
                <a:close/>
              </a:path>
            </a:pathLst>
          </a:custGeom>
          <a:pattFill prst="pct75">
            <a:fgClr>
              <a:schemeClr val="accent2"/>
            </a:fgClr>
            <a:bgClr>
              <a:schemeClr val="accent2">
                <a:lumMod val="40000"/>
                <a:lumOff val="60000"/>
              </a:schemeClr>
            </a:bgClr>
          </a:pattFill>
        </p:spPr>
        <p:txBody>
          <a:bodyPr wrap="square" anchor="ctr">
            <a:noAutofit/>
          </a:bodyPr>
          <a:lstStyle>
            <a:lvl1pPr algn="ctr">
              <a:defRPr sz="800">
                <a:solidFill>
                  <a:schemeClr val="bg1"/>
                </a:solidFill>
              </a:defRPr>
            </a:lvl1pPr>
          </a:lstStyle>
          <a:p>
            <a:endParaRPr lang="en-US"/>
          </a:p>
        </p:txBody>
      </p:sp>
      <p:sp>
        <p:nvSpPr>
          <p:cNvPr id="10" name="Picture Placeholder 9">
            <a:extLst>
              <a:ext uri="{FF2B5EF4-FFF2-40B4-BE49-F238E27FC236}">
                <a16:creationId xmlns:a16="http://schemas.microsoft.com/office/drawing/2014/main" id="{791B31E5-E1F1-694C-901A-1FEA48832E75}"/>
              </a:ext>
            </a:extLst>
          </p:cNvPr>
          <p:cNvSpPr>
            <a:spLocks noGrp="1"/>
          </p:cNvSpPr>
          <p:nvPr>
            <p:ph type="pic" sz="quarter" idx="17"/>
          </p:nvPr>
        </p:nvSpPr>
        <p:spPr>
          <a:xfrm>
            <a:off x="7881831" y="2630238"/>
            <a:ext cx="1544396" cy="1771015"/>
          </a:xfrm>
          <a:custGeom>
            <a:avLst/>
            <a:gdLst>
              <a:gd name="connsiteX0" fmla="*/ 0 w 7503697"/>
              <a:gd name="connsiteY0" fmla="*/ 2112963 h 6859121"/>
              <a:gd name="connsiteX1" fmla="*/ 1254125 w 7503697"/>
              <a:gd name="connsiteY1" fmla="*/ 2112963 h 6859121"/>
              <a:gd name="connsiteX2" fmla="*/ 1254125 w 7503697"/>
              <a:gd name="connsiteY2" fmla="*/ 3365500 h 6859121"/>
              <a:gd name="connsiteX3" fmla="*/ 0 w 7503697"/>
              <a:gd name="connsiteY3" fmla="*/ 3365500 h 6859121"/>
              <a:gd name="connsiteX4" fmla="*/ 4513076 w 7503697"/>
              <a:gd name="connsiteY4" fmla="*/ 0 h 6859121"/>
              <a:gd name="connsiteX5" fmla="*/ 7503697 w 7503697"/>
              <a:gd name="connsiteY5" fmla="*/ 1715154 h 6859121"/>
              <a:gd name="connsiteX6" fmla="*/ 7503697 w 7503697"/>
              <a:gd name="connsiteY6" fmla="*/ 5143874 h 6859121"/>
              <a:gd name="connsiteX7" fmla="*/ 4513076 w 7503697"/>
              <a:gd name="connsiteY7" fmla="*/ 6859121 h 6859121"/>
              <a:gd name="connsiteX8" fmla="*/ 1522268 w 7503697"/>
              <a:gd name="connsiteY8" fmla="*/ 5141538 h 6859121"/>
              <a:gd name="connsiteX9" fmla="*/ 1522268 w 7503697"/>
              <a:gd name="connsiteY9" fmla="*/ 1715154 h 6859121"/>
              <a:gd name="connsiteX0" fmla="*/ 0 w 7503697"/>
              <a:gd name="connsiteY0" fmla="*/ 2112963 h 6859121"/>
              <a:gd name="connsiteX1" fmla="*/ 1254125 w 7503697"/>
              <a:gd name="connsiteY1" fmla="*/ 3365500 h 6859121"/>
              <a:gd name="connsiteX2" fmla="*/ 0 w 7503697"/>
              <a:gd name="connsiteY2" fmla="*/ 3365500 h 6859121"/>
              <a:gd name="connsiteX3" fmla="*/ 0 w 7503697"/>
              <a:gd name="connsiteY3" fmla="*/ 2112963 h 6859121"/>
              <a:gd name="connsiteX4" fmla="*/ 4513076 w 7503697"/>
              <a:gd name="connsiteY4" fmla="*/ 0 h 6859121"/>
              <a:gd name="connsiteX5" fmla="*/ 7503697 w 7503697"/>
              <a:gd name="connsiteY5" fmla="*/ 1715154 h 6859121"/>
              <a:gd name="connsiteX6" fmla="*/ 7503697 w 7503697"/>
              <a:gd name="connsiteY6" fmla="*/ 5143874 h 6859121"/>
              <a:gd name="connsiteX7" fmla="*/ 4513076 w 7503697"/>
              <a:gd name="connsiteY7" fmla="*/ 6859121 h 6859121"/>
              <a:gd name="connsiteX8" fmla="*/ 1522268 w 7503697"/>
              <a:gd name="connsiteY8" fmla="*/ 5141538 h 6859121"/>
              <a:gd name="connsiteX9" fmla="*/ 1522268 w 7503697"/>
              <a:gd name="connsiteY9" fmla="*/ 1715154 h 6859121"/>
              <a:gd name="connsiteX10" fmla="*/ 4513076 w 7503697"/>
              <a:gd name="connsiteY10" fmla="*/ 0 h 6859121"/>
              <a:gd name="connsiteX0" fmla="*/ 0 w 7503697"/>
              <a:gd name="connsiteY0" fmla="*/ 2112963 h 6859121"/>
              <a:gd name="connsiteX1" fmla="*/ 0 w 7503697"/>
              <a:gd name="connsiteY1" fmla="*/ 3365500 h 6859121"/>
              <a:gd name="connsiteX2" fmla="*/ 0 w 7503697"/>
              <a:gd name="connsiteY2" fmla="*/ 2112963 h 6859121"/>
              <a:gd name="connsiteX3" fmla="*/ 4513076 w 7503697"/>
              <a:gd name="connsiteY3" fmla="*/ 0 h 6859121"/>
              <a:gd name="connsiteX4" fmla="*/ 7503697 w 7503697"/>
              <a:gd name="connsiteY4" fmla="*/ 1715154 h 6859121"/>
              <a:gd name="connsiteX5" fmla="*/ 7503697 w 7503697"/>
              <a:gd name="connsiteY5" fmla="*/ 5143874 h 6859121"/>
              <a:gd name="connsiteX6" fmla="*/ 4513076 w 7503697"/>
              <a:gd name="connsiteY6" fmla="*/ 6859121 h 6859121"/>
              <a:gd name="connsiteX7" fmla="*/ 1522268 w 7503697"/>
              <a:gd name="connsiteY7" fmla="*/ 5141538 h 6859121"/>
              <a:gd name="connsiteX8" fmla="*/ 1522268 w 7503697"/>
              <a:gd name="connsiteY8" fmla="*/ 1715154 h 6859121"/>
              <a:gd name="connsiteX9" fmla="*/ 4513076 w 7503697"/>
              <a:gd name="connsiteY9" fmla="*/ 0 h 6859121"/>
              <a:gd name="connsiteX0" fmla="*/ 2990808 w 5981429"/>
              <a:gd name="connsiteY0" fmla="*/ 0 h 6859121"/>
              <a:gd name="connsiteX1" fmla="*/ 5981429 w 5981429"/>
              <a:gd name="connsiteY1" fmla="*/ 1715154 h 6859121"/>
              <a:gd name="connsiteX2" fmla="*/ 5981429 w 5981429"/>
              <a:gd name="connsiteY2" fmla="*/ 5143874 h 6859121"/>
              <a:gd name="connsiteX3" fmla="*/ 2990808 w 5981429"/>
              <a:gd name="connsiteY3" fmla="*/ 6859121 h 6859121"/>
              <a:gd name="connsiteX4" fmla="*/ 0 w 5981429"/>
              <a:gd name="connsiteY4" fmla="*/ 5141538 h 6859121"/>
              <a:gd name="connsiteX5" fmla="*/ 0 w 5981429"/>
              <a:gd name="connsiteY5" fmla="*/ 1715154 h 6859121"/>
              <a:gd name="connsiteX6" fmla="*/ 2990808 w 5981429"/>
              <a:gd name="connsiteY6" fmla="*/ 0 h 685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81429" h="6859121">
                <a:moveTo>
                  <a:pt x="2990808" y="0"/>
                </a:moveTo>
                <a:lnTo>
                  <a:pt x="5981429" y="1715154"/>
                </a:lnTo>
                <a:lnTo>
                  <a:pt x="5981429" y="5143874"/>
                </a:lnTo>
                <a:lnTo>
                  <a:pt x="2990808" y="6859121"/>
                </a:lnTo>
                <a:lnTo>
                  <a:pt x="0" y="5141538"/>
                </a:lnTo>
                <a:lnTo>
                  <a:pt x="0" y="1715154"/>
                </a:lnTo>
                <a:lnTo>
                  <a:pt x="2990808" y="0"/>
                </a:lnTo>
                <a:close/>
              </a:path>
            </a:pathLst>
          </a:custGeom>
          <a:pattFill prst="pct75">
            <a:fgClr>
              <a:schemeClr val="accent2"/>
            </a:fgClr>
            <a:bgClr>
              <a:schemeClr val="accent2">
                <a:lumMod val="40000"/>
                <a:lumOff val="60000"/>
              </a:schemeClr>
            </a:bgClr>
          </a:pattFill>
        </p:spPr>
        <p:txBody>
          <a:bodyPr wrap="square" anchor="ctr">
            <a:noAutofit/>
          </a:bodyPr>
          <a:lstStyle>
            <a:lvl1pPr algn="ctr">
              <a:defRPr sz="800">
                <a:solidFill>
                  <a:schemeClr val="bg1"/>
                </a:solidFill>
              </a:defRPr>
            </a:lvl1pPr>
          </a:lstStyle>
          <a:p>
            <a:endParaRPr lang="en-US"/>
          </a:p>
        </p:txBody>
      </p:sp>
      <p:sp>
        <p:nvSpPr>
          <p:cNvPr id="11" name="Picture Placeholder 10">
            <a:extLst>
              <a:ext uri="{FF2B5EF4-FFF2-40B4-BE49-F238E27FC236}">
                <a16:creationId xmlns:a16="http://schemas.microsoft.com/office/drawing/2014/main" id="{E133B581-49C1-1644-9BB7-004570F79786}"/>
              </a:ext>
            </a:extLst>
          </p:cNvPr>
          <p:cNvSpPr>
            <a:spLocks noGrp="1"/>
          </p:cNvSpPr>
          <p:nvPr>
            <p:ph type="pic" sz="quarter" idx="18"/>
          </p:nvPr>
        </p:nvSpPr>
        <p:spPr>
          <a:xfrm>
            <a:off x="9499379" y="2630238"/>
            <a:ext cx="1544396" cy="1771015"/>
          </a:xfrm>
          <a:custGeom>
            <a:avLst/>
            <a:gdLst>
              <a:gd name="connsiteX0" fmla="*/ 0 w 7503697"/>
              <a:gd name="connsiteY0" fmla="*/ 2112963 h 6859121"/>
              <a:gd name="connsiteX1" fmla="*/ 1254125 w 7503697"/>
              <a:gd name="connsiteY1" fmla="*/ 2112963 h 6859121"/>
              <a:gd name="connsiteX2" fmla="*/ 1254125 w 7503697"/>
              <a:gd name="connsiteY2" fmla="*/ 3365500 h 6859121"/>
              <a:gd name="connsiteX3" fmla="*/ 0 w 7503697"/>
              <a:gd name="connsiteY3" fmla="*/ 3365500 h 6859121"/>
              <a:gd name="connsiteX4" fmla="*/ 4513076 w 7503697"/>
              <a:gd name="connsiteY4" fmla="*/ 0 h 6859121"/>
              <a:gd name="connsiteX5" fmla="*/ 7503697 w 7503697"/>
              <a:gd name="connsiteY5" fmla="*/ 1715154 h 6859121"/>
              <a:gd name="connsiteX6" fmla="*/ 7503697 w 7503697"/>
              <a:gd name="connsiteY6" fmla="*/ 5143874 h 6859121"/>
              <a:gd name="connsiteX7" fmla="*/ 4513076 w 7503697"/>
              <a:gd name="connsiteY7" fmla="*/ 6859121 h 6859121"/>
              <a:gd name="connsiteX8" fmla="*/ 1522268 w 7503697"/>
              <a:gd name="connsiteY8" fmla="*/ 5141538 h 6859121"/>
              <a:gd name="connsiteX9" fmla="*/ 1522268 w 7503697"/>
              <a:gd name="connsiteY9" fmla="*/ 1715154 h 6859121"/>
              <a:gd name="connsiteX0" fmla="*/ 0 w 7503697"/>
              <a:gd name="connsiteY0" fmla="*/ 2112963 h 6859121"/>
              <a:gd name="connsiteX1" fmla="*/ 1254125 w 7503697"/>
              <a:gd name="connsiteY1" fmla="*/ 3365500 h 6859121"/>
              <a:gd name="connsiteX2" fmla="*/ 0 w 7503697"/>
              <a:gd name="connsiteY2" fmla="*/ 3365500 h 6859121"/>
              <a:gd name="connsiteX3" fmla="*/ 0 w 7503697"/>
              <a:gd name="connsiteY3" fmla="*/ 2112963 h 6859121"/>
              <a:gd name="connsiteX4" fmla="*/ 4513076 w 7503697"/>
              <a:gd name="connsiteY4" fmla="*/ 0 h 6859121"/>
              <a:gd name="connsiteX5" fmla="*/ 7503697 w 7503697"/>
              <a:gd name="connsiteY5" fmla="*/ 1715154 h 6859121"/>
              <a:gd name="connsiteX6" fmla="*/ 7503697 w 7503697"/>
              <a:gd name="connsiteY6" fmla="*/ 5143874 h 6859121"/>
              <a:gd name="connsiteX7" fmla="*/ 4513076 w 7503697"/>
              <a:gd name="connsiteY7" fmla="*/ 6859121 h 6859121"/>
              <a:gd name="connsiteX8" fmla="*/ 1522268 w 7503697"/>
              <a:gd name="connsiteY8" fmla="*/ 5141538 h 6859121"/>
              <a:gd name="connsiteX9" fmla="*/ 1522268 w 7503697"/>
              <a:gd name="connsiteY9" fmla="*/ 1715154 h 6859121"/>
              <a:gd name="connsiteX10" fmla="*/ 4513076 w 7503697"/>
              <a:gd name="connsiteY10" fmla="*/ 0 h 6859121"/>
              <a:gd name="connsiteX0" fmla="*/ 0 w 7503697"/>
              <a:gd name="connsiteY0" fmla="*/ 2112963 h 6859121"/>
              <a:gd name="connsiteX1" fmla="*/ 0 w 7503697"/>
              <a:gd name="connsiteY1" fmla="*/ 3365500 h 6859121"/>
              <a:gd name="connsiteX2" fmla="*/ 0 w 7503697"/>
              <a:gd name="connsiteY2" fmla="*/ 2112963 h 6859121"/>
              <a:gd name="connsiteX3" fmla="*/ 4513076 w 7503697"/>
              <a:gd name="connsiteY3" fmla="*/ 0 h 6859121"/>
              <a:gd name="connsiteX4" fmla="*/ 7503697 w 7503697"/>
              <a:gd name="connsiteY4" fmla="*/ 1715154 h 6859121"/>
              <a:gd name="connsiteX5" fmla="*/ 7503697 w 7503697"/>
              <a:gd name="connsiteY5" fmla="*/ 5143874 h 6859121"/>
              <a:gd name="connsiteX6" fmla="*/ 4513076 w 7503697"/>
              <a:gd name="connsiteY6" fmla="*/ 6859121 h 6859121"/>
              <a:gd name="connsiteX7" fmla="*/ 1522268 w 7503697"/>
              <a:gd name="connsiteY7" fmla="*/ 5141538 h 6859121"/>
              <a:gd name="connsiteX8" fmla="*/ 1522268 w 7503697"/>
              <a:gd name="connsiteY8" fmla="*/ 1715154 h 6859121"/>
              <a:gd name="connsiteX9" fmla="*/ 4513076 w 7503697"/>
              <a:gd name="connsiteY9" fmla="*/ 0 h 6859121"/>
              <a:gd name="connsiteX0" fmla="*/ 2990808 w 5981429"/>
              <a:gd name="connsiteY0" fmla="*/ 0 h 6859121"/>
              <a:gd name="connsiteX1" fmla="*/ 5981429 w 5981429"/>
              <a:gd name="connsiteY1" fmla="*/ 1715154 h 6859121"/>
              <a:gd name="connsiteX2" fmla="*/ 5981429 w 5981429"/>
              <a:gd name="connsiteY2" fmla="*/ 5143874 h 6859121"/>
              <a:gd name="connsiteX3" fmla="*/ 2990808 w 5981429"/>
              <a:gd name="connsiteY3" fmla="*/ 6859121 h 6859121"/>
              <a:gd name="connsiteX4" fmla="*/ 0 w 5981429"/>
              <a:gd name="connsiteY4" fmla="*/ 5141538 h 6859121"/>
              <a:gd name="connsiteX5" fmla="*/ 0 w 5981429"/>
              <a:gd name="connsiteY5" fmla="*/ 1715154 h 6859121"/>
              <a:gd name="connsiteX6" fmla="*/ 2990808 w 5981429"/>
              <a:gd name="connsiteY6" fmla="*/ 0 h 685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81429" h="6859121">
                <a:moveTo>
                  <a:pt x="2990808" y="0"/>
                </a:moveTo>
                <a:lnTo>
                  <a:pt x="5981429" y="1715154"/>
                </a:lnTo>
                <a:lnTo>
                  <a:pt x="5981429" y="5143874"/>
                </a:lnTo>
                <a:lnTo>
                  <a:pt x="2990808" y="6859121"/>
                </a:lnTo>
                <a:lnTo>
                  <a:pt x="0" y="5141538"/>
                </a:lnTo>
                <a:lnTo>
                  <a:pt x="0" y="1715154"/>
                </a:lnTo>
                <a:lnTo>
                  <a:pt x="2990808" y="0"/>
                </a:lnTo>
                <a:close/>
              </a:path>
            </a:pathLst>
          </a:custGeom>
          <a:pattFill prst="pct75">
            <a:fgClr>
              <a:schemeClr val="accent2"/>
            </a:fgClr>
            <a:bgClr>
              <a:schemeClr val="accent2">
                <a:lumMod val="40000"/>
                <a:lumOff val="60000"/>
              </a:schemeClr>
            </a:bgClr>
          </a:pattFill>
        </p:spPr>
        <p:txBody>
          <a:bodyPr wrap="square" anchor="ctr">
            <a:noAutofit/>
          </a:bodyPr>
          <a:lstStyle>
            <a:lvl1pPr algn="ctr">
              <a:defRPr sz="800">
                <a:solidFill>
                  <a:schemeClr val="bg1"/>
                </a:solidFill>
              </a:defRPr>
            </a:lvl1pPr>
          </a:lstStyle>
          <a:p>
            <a:endParaRPr lang="en-US"/>
          </a:p>
        </p:txBody>
      </p:sp>
      <p:sp>
        <p:nvSpPr>
          <p:cNvPr id="13" name="Picture Placeholder 12">
            <a:extLst>
              <a:ext uri="{FF2B5EF4-FFF2-40B4-BE49-F238E27FC236}">
                <a16:creationId xmlns:a16="http://schemas.microsoft.com/office/drawing/2014/main" id="{B789EDDE-0F8E-294F-A3C0-139E7D214908}"/>
              </a:ext>
            </a:extLst>
          </p:cNvPr>
          <p:cNvSpPr>
            <a:spLocks noGrp="1"/>
          </p:cNvSpPr>
          <p:nvPr>
            <p:ph type="pic" sz="quarter" idx="20"/>
          </p:nvPr>
        </p:nvSpPr>
        <p:spPr>
          <a:xfrm>
            <a:off x="7072783" y="4047652"/>
            <a:ext cx="1544396" cy="1771015"/>
          </a:xfrm>
          <a:custGeom>
            <a:avLst/>
            <a:gdLst>
              <a:gd name="connsiteX0" fmla="*/ 0 w 7503697"/>
              <a:gd name="connsiteY0" fmla="*/ 2112963 h 6859121"/>
              <a:gd name="connsiteX1" fmla="*/ 1254125 w 7503697"/>
              <a:gd name="connsiteY1" fmla="*/ 2112963 h 6859121"/>
              <a:gd name="connsiteX2" fmla="*/ 1254125 w 7503697"/>
              <a:gd name="connsiteY2" fmla="*/ 3365500 h 6859121"/>
              <a:gd name="connsiteX3" fmla="*/ 0 w 7503697"/>
              <a:gd name="connsiteY3" fmla="*/ 3365500 h 6859121"/>
              <a:gd name="connsiteX4" fmla="*/ 4513076 w 7503697"/>
              <a:gd name="connsiteY4" fmla="*/ 0 h 6859121"/>
              <a:gd name="connsiteX5" fmla="*/ 7503697 w 7503697"/>
              <a:gd name="connsiteY5" fmla="*/ 1715154 h 6859121"/>
              <a:gd name="connsiteX6" fmla="*/ 7503697 w 7503697"/>
              <a:gd name="connsiteY6" fmla="*/ 5143874 h 6859121"/>
              <a:gd name="connsiteX7" fmla="*/ 4513076 w 7503697"/>
              <a:gd name="connsiteY7" fmla="*/ 6859121 h 6859121"/>
              <a:gd name="connsiteX8" fmla="*/ 1522268 w 7503697"/>
              <a:gd name="connsiteY8" fmla="*/ 5141538 h 6859121"/>
              <a:gd name="connsiteX9" fmla="*/ 1522268 w 7503697"/>
              <a:gd name="connsiteY9" fmla="*/ 1715154 h 6859121"/>
              <a:gd name="connsiteX0" fmla="*/ 0 w 7503697"/>
              <a:gd name="connsiteY0" fmla="*/ 2112963 h 6859121"/>
              <a:gd name="connsiteX1" fmla="*/ 1254125 w 7503697"/>
              <a:gd name="connsiteY1" fmla="*/ 3365500 h 6859121"/>
              <a:gd name="connsiteX2" fmla="*/ 0 w 7503697"/>
              <a:gd name="connsiteY2" fmla="*/ 3365500 h 6859121"/>
              <a:gd name="connsiteX3" fmla="*/ 0 w 7503697"/>
              <a:gd name="connsiteY3" fmla="*/ 2112963 h 6859121"/>
              <a:gd name="connsiteX4" fmla="*/ 4513076 w 7503697"/>
              <a:gd name="connsiteY4" fmla="*/ 0 h 6859121"/>
              <a:gd name="connsiteX5" fmla="*/ 7503697 w 7503697"/>
              <a:gd name="connsiteY5" fmla="*/ 1715154 h 6859121"/>
              <a:gd name="connsiteX6" fmla="*/ 7503697 w 7503697"/>
              <a:gd name="connsiteY6" fmla="*/ 5143874 h 6859121"/>
              <a:gd name="connsiteX7" fmla="*/ 4513076 w 7503697"/>
              <a:gd name="connsiteY7" fmla="*/ 6859121 h 6859121"/>
              <a:gd name="connsiteX8" fmla="*/ 1522268 w 7503697"/>
              <a:gd name="connsiteY8" fmla="*/ 5141538 h 6859121"/>
              <a:gd name="connsiteX9" fmla="*/ 1522268 w 7503697"/>
              <a:gd name="connsiteY9" fmla="*/ 1715154 h 6859121"/>
              <a:gd name="connsiteX10" fmla="*/ 4513076 w 7503697"/>
              <a:gd name="connsiteY10" fmla="*/ 0 h 6859121"/>
              <a:gd name="connsiteX0" fmla="*/ 0 w 7503697"/>
              <a:gd name="connsiteY0" fmla="*/ 2112963 h 6859121"/>
              <a:gd name="connsiteX1" fmla="*/ 0 w 7503697"/>
              <a:gd name="connsiteY1" fmla="*/ 3365500 h 6859121"/>
              <a:gd name="connsiteX2" fmla="*/ 0 w 7503697"/>
              <a:gd name="connsiteY2" fmla="*/ 2112963 h 6859121"/>
              <a:gd name="connsiteX3" fmla="*/ 4513076 w 7503697"/>
              <a:gd name="connsiteY3" fmla="*/ 0 h 6859121"/>
              <a:gd name="connsiteX4" fmla="*/ 7503697 w 7503697"/>
              <a:gd name="connsiteY4" fmla="*/ 1715154 h 6859121"/>
              <a:gd name="connsiteX5" fmla="*/ 7503697 w 7503697"/>
              <a:gd name="connsiteY5" fmla="*/ 5143874 h 6859121"/>
              <a:gd name="connsiteX6" fmla="*/ 4513076 w 7503697"/>
              <a:gd name="connsiteY6" fmla="*/ 6859121 h 6859121"/>
              <a:gd name="connsiteX7" fmla="*/ 1522268 w 7503697"/>
              <a:gd name="connsiteY7" fmla="*/ 5141538 h 6859121"/>
              <a:gd name="connsiteX8" fmla="*/ 1522268 w 7503697"/>
              <a:gd name="connsiteY8" fmla="*/ 1715154 h 6859121"/>
              <a:gd name="connsiteX9" fmla="*/ 4513076 w 7503697"/>
              <a:gd name="connsiteY9" fmla="*/ 0 h 6859121"/>
              <a:gd name="connsiteX0" fmla="*/ 2990808 w 5981429"/>
              <a:gd name="connsiteY0" fmla="*/ 0 h 6859121"/>
              <a:gd name="connsiteX1" fmla="*/ 5981429 w 5981429"/>
              <a:gd name="connsiteY1" fmla="*/ 1715154 h 6859121"/>
              <a:gd name="connsiteX2" fmla="*/ 5981429 w 5981429"/>
              <a:gd name="connsiteY2" fmla="*/ 5143874 h 6859121"/>
              <a:gd name="connsiteX3" fmla="*/ 2990808 w 5981429"/>
              <a:gd name="connsiteY3" fmla="*/ 6859121 h 6859121"/>
              <a:gd name="connsiteX4" fmla="*/ 0 w 5981429"/>
              <a:gd name="connsiteY4" fmla="*/ 5141538 h 6859121"/>
              <a:gd name="connsiteX5" fmla="*/ 0 w 5981429"/>
              <a:gd name="connsiteY5" fmla="*/ 1715154 h 6859121"/>
              <a:gd name="connsiteX6" fmla="*/ 2990808 w 5981429"/>
              <a:gd name="connsiteY6" fmla="*/ 0 h 685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81429" h="6859121">
                <a:moveTo>
                  <a:pt x="2990808" y="0"/>
                </a:moveTo>
                <a:lnTo>
                  <a:pt x="5981429" y="1715154"/>
                </a:lnTo>
                <a:lnTo>
                  <a:pt x="5981429" y="5143874"/>
                </a:lnTo>
                <a:lnTo>
                  <a:pt x="2990808" y="6859121"/>
                </a:lnTo>
                <a:lnTo>
                  <a:pt x="0" y="5141538"/>
                </a:lnTo>
                <a:lnTo>
                  <a:pt x="0" y="1715154"/>
                </a:lnTo>
                <a:lnTo>
                  <a:pt x="2990808" y="0"/>
                </a:lnTo>
                <a:close/>
              </a:path>
            </a:pathLst>
          </a:custGeom>
          <a:pattFill prst="pct75">
            <a:fgClr>
              <a:schemeClr val="accent2"/>
            </a:fgClr>
            <a:bgClr>
              <a:schemeClr val="accent2">
                <a:lumMod val="40000"/>
                <a:lumOff val="60000"/>
              </a:schemeClr>
            </a:bgClr>
          </a:pattFill>
        </p:spPr>
        <p:txBody>
          <a:bodyPr wrap="square" anchor="ctr">
            <a:noAutofit/>
          </a:bodyPr>
          <a:lstStyle>
            <a:lvl1pPr algn="ctr">
              <a:defRPr sz="800">
                <a:solidFill>
                  <a:schemeClr val="bg1"/>
                </a:solidFill>
              </a:defRPr>
            </a:lvl1pPr>
          </a:lstStyle>
          <a:p>
            <a:endParaRPr lang="en-US"/>
          </a:p>
        </p:txBody>
      </p:sp>
      <p:sp>
        <p:nvSpPr>
          <p:cNvPr id="14" name="Picture Placeholder 13">
            <a:extLst>
              <a:ext uri="{FF2B5EF4-FFF2-40B4-BE49-F238E27FC236}">
                <a16:creationId xmlns:a16="http://schemas.microsoft.com/office/drawing/2014/main" id="{EB52515C-AAB4-A844-8445-6677ED58A36A}"/>
              </a:ext>
            </a:extLst>
          </p:cNvPr>
          <p:cNvSpPr>
            <a:spLocks noGrp="1"/>
          </p:cNvSpPr>
          <p:nvPr>
            <p:ph type="pic" sz="quarter" idx="21"/>
          </p:nvPr>
        </p:nvSpPr>
        <p:spPr>
          <a:xfrm>
            <a:off x="8690331" y="4047652"/>
            <a:ext cx="1544396" cy="1771015"/>
          </a:xfrm>
          <a:custGeom>
            <a:avLst/>
            <a:gdLst>
              <a:gd name="connsiteX0" fmla="*/ 0 w 7503697"/>
              <a:gd name="connsiteY0" fmla="*/ 2112963 h 6859121"/>
              <a:gd name="connsiteX1" fmla="*/ 1254125 w 7503697"/>
              <a:gd name="connsiteY1" fmla="*/ 2112963 h 6859121"/>
              <a:gd name="connsiteX2" fmla="*/ 1254125 w 7503697"/>
              <a:gd name="connsiteY2" fmla="*/ 3365500 h 6859121"/>
              <a:gd name="connsiteX3" fmla="*/ 0 w 7503697"/>
              <a:gd name="connsiteY3" fmla="*/ 3365500 h 6859121"/>
              <a:gd name="connsiteX4" fmla="*/ 4513076 w 7503697"/>
              <a:gd name="connsiteY4" fmla="*/ 0 h 6859121"/>
              <a:gd name="connsiteX5" fmla="*/ 7503697 w 7503697"/>
              <a:gd name="connsiteY5" fmla="*/ 1715154 h 6859121"/>
              <a:gd name="connsiteX6" fmla="*/ 7503697 w 7503697"/>
              <a:gd name="connsiteY6" fmla="*/ 5143874 h 6859121"/>
              <a:gd name="connsiteX7" fmla="*/ 4513076 w 7503697"/>
              <a:gd name="connsiteY7" fmla="*/ 6859121 h 6859121"/>
              <a:gd name="connsiteX8" fmla="*/ 1522268 w 7503697"/>
              <a:gd name="connsiteY8" fmla="*/ 5141538 h 6859121"/>
              <a:gd name="connsiteX9" fmla="*/ 1522268 w 7503697"/>
              <a:gd name="connsiteY9" fmla="*/ 1715154 h 6859121"/>
              <a:gd name="connsiteX0" fmla="*/ 0 w 7503697"/>
              <a:gd name="connsiteY0" fmla="*/ 2112963 h 6859121"/>
              <a:gd name="connsiteX1" fmla="*/ 1254125 w 7503697"/>
              <a:gd name="connsiteY1" fmla="*/ 3365500 h 6859121"/>
              <a:gd name="connsiteX2" fmla="*/ 0 w 7503697"/>
              <a:gd name="connsiteY2" fmla="*/ 3365500 h 6859121"/>
              <a:gd name="connsiteX3" fmla="*/ 0 w 7503697"/>
              <a:gd name="connsiteY3" fmla="*/ 2112963 h 6859121"/>
              <a:gd name="connsiteX4" fmla="*/ 4513076 w 7503697"/>
              <a:gd name="connsiteY4" fmla="*/ 0 h 6859121"/>
              <a:gd name="connsiteX5" fmla="*/ 7503697 w 7503697"/>
              <a:gd name="connsiteY5" fmla="*/ 1715154 h 6859121"/>
              <a:gd name="connsiteX6" fmla="*/ 7503697 w 7503697"/>
              <a:gd name="connsiteY6" fmla="*/ 5143874 h 6859121"/>
              <a:gd name="connsiteX7" fmla="*/ 4513076 w 7503697"/>
              <a:gd name="connsiteY7" fmla="*/ 6859121 h 6859121"/>
              <a:gd name="connsiteX8" fmla="*/ 1522268 w 7503697"/>
              <a:gd name="connsiteY8" fmla="*/ 5141538 h 6859121"/>
              <a:gd name="connsiteX9" fmla="*/ 1522268 w 7503697"/>
              <a:gd name="connsiteY9" fmla="*/ 1715154 h 6859121"/>
              <a:gd name="connsiteX10" fmla="*/ 4513076 w 7503697"/>
              <a:gd name="connsiteY10" fmla="*/ 0 h 6859121"/>
              <a:gd name="connsiteX0" fmla="*/ 0 w 7503697"/>
              <a:gd name="connsiteY0" fmla="*/ 2112963 h 6859121"/>
              <a:gd name="connsiteX1" fmla="*/ 0 w 7503697"/>
              <a:gd name="connsiteY1" fmla="*/ 3365500 h 6859121"/>
              <a:gd name="connsiteX2" fmla="*/ 0 w 7503697"/>
              <a:gd name="connsiteY2" fmla="*/ 2112963 h 6859121"/>
              <a:gd name="connsiteX3" fmla="*/ 4513076 w 7503697"/>
              <a:gd name="connsiteY3" fmla="*/ 0 h 6859121"/>
              <a:gd name="connsiteX4" fmla="*/ 7503697 w 7503697"/>
              <a:gd name="connsiteY4" fmla="*/ 1715154 h 6859121"/>
              <a:gd name="connsiteX5" fmla="*/ 7503697 w 7503697"/>
              <a:gd name="connsiteY5" fmla="*/ 5143874 h 6859121"/>
              <a:gd name="connsiteX6" fmla="*/ 4513076 w 7503697"/>
              <a:gd name="connsiteY6" fmla="*/ 6859121 h 6859121"/>
              <a:gd name="connsiteX7" fmla="*/ 1522268 w 7503697"/>
              <a:gd name="connsiteY7" fmla="*/ 5141538 h 6859121"/>
              <a:gd name="connsiteX8" fmla="*/ 1522268 w 7503697"/>
              <a:gd name="connsiteY8" fmla="*/ 1715154 h 6859121"/>
              <a:gd name="connsiteX9" fmla="*/ 4513076 w 7503697"/>
              <a:gd name="connsiteY9" fmla="*/ 0 h 6859121"/>
              <a:gd name="connsiteX0" fmla="*/ 2990808 w 5981429"/>
              <a:gd name="connsiteY0" fmla="*/ 0 h 6859121"/>
              <a:gd name="connsiteX1" fmla="*/ 5981429 w 5981429"/>
              <a:gd name="connsiteY1" fmla="*/ 1715154 h 6859121"/>
              <a:gd name="connsiteX2" fmla="*/ 5981429 w 5981429"/>
              <a:gd name="connsiteY2" fmla="*/ 5143874 h 6859121"/>
              <a:gd name="connsiteX3" fmla="*/ 2990808 w 5981429"/>
              <a:gd name="connsiteY3" fmla="*/ 6859121 h 6859121"/>
              <a:gd name="connsiteX4" fmla="*/ 0 w 5981429"/>
              <a:gd name="connsiteY4" fmla="*/ 5141538 h 6859121"/>
              <a:gd name="connsiteX5" fmla="*/ 0 w 5981429"/>
              <a:gd name="connsiteY5" fmla="*/ 1715154 h 6859121"/>
              <a:gd name="connsiteX6" fmla="*/ 2990808 w 5981429"/>
              <a:gd name="connsiteY6" fmla="*/ 0 h 685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81429" h="6859121">
                <a:moveTo>
                  <a:pt x="2990808" y="0"/>
                </a:moveTo>
                <a:lnTo>
                  <a:pt x="5981429" y="1715154"/>
                </a:lnTo>
                <a:lnTo>
                  <a:pt x="5981429" y="5143874"/>
                </a:lnTo>
                <a:lnTo>
                  <a:pt x="2990808" y="6859121"/>
                </a:lnTo>
                <a:lnTo>
                  <a:pt x="0" y="5141538"/>
                </a:lnTo>
                <a:lnTo>
                  <a:pt x="0" y="1715154"/>
                </a:lnTo>
                <a:lnTo>
                  <a:pt x="2990808" y="0"/>
                </a:lnTo>
                <a:close/>
              </a:path>
            </a:pathLst>
          </a:custGeom>
          <a:pattFill prst="pct75">
            <a:fgClr>
              <a:schemeClr val="accent2"/>
            </a:fgClr>
            <a:bgClr>
              <a:schemeClr val="accent2">
                <a:lumMod val="40000"/>
                <a:lumOff val="60000"/>
              </a:schemeClr>
            </a:bgClr>
          </a:pattFill>
        </p:spPr>
        <p:txBody>
          <a:bodyPr wrap="square" anchor="ctr">
            <a:noAutofit/>
          </a:bodyPr>
          <a:lstStyle>
            <a:lvl1pPr algn="ctr">
              <a:defRPr sz="800">
                <a:solidFill>
                  <a:schemeClr val="bg1"/>
                </a:solidFill>
              </a:defRPr>
            </a:lvl1pPr>
          </a:lstStyle>
          <a:p>
            <a:endParaRPr lang="en-US"/>
          </a:p>
        </p:txBody>
      </p:sp>
      <p:sp>
        <p:nvSpPr>
          <p:cNvPr id="15" name="Picture Placeholder 14">
            <a:extLst>
              <a:ext uri="{FF2B5EF4-FFF2-40B4-BE49-F238E27FC236}">
                <a16:creationId xmlns:a16="http://schemas.microsoft.com/office/drawing/2014/main" id="{54A796BE-F51E-5741-81D0-67332E1B5F37}"/>
              </a:ext>
            </a:extLst>
          </p:cNvPr>
          <p:cNvSpPr>
            <a:spLocks noGrp="1"/>
          </p:cNvSpPr>
          <p:nvPr>
            <p:ph type="pic" sz="quarter" idx="22"/>
          </p:nvPr>
        </p:nvSpPr>
        <p:spPr>
          <a:xfrm>
            <a:off x="10307879" y="4047652"/>
            <a:ext cx="1544396" cy="1771015"/>
          </a:xfrm>
          <a:custGeom>
            <a:avLst/>
            <a:gdLst>
              <a:gd name="connsiteX0" fmla="*/ 0 w 7503697"/>
              <a:gd name="connsiteY0" fmla="*/ 2112963 h 6859121"/>
              <a:gd name="connsiteX1" fmla="*/ 1254125 w 7503697"/>
              <a:gd name="connsiteY1" fmla="*/ 2112963 h 6859121"/>
              <a:gd name="connsiteX2" fmla="*/ 1254125 w 7503697"/>
              <a:gd name="connsiteY2" fmla="*/ 3365500 h 6859121"/>
              <a:gd name="connsiteX3" fmla="*/ 0 w 7503697"/>
              <a:gd name="connsiteY3" fmla="*/ 3365500 h 6859121"/>
              <a:gd name="connsiteX4" fmla="*/ 4513076 w 7503697"/>
              <a:gd name="connsiteY4" fmla="*/ 0 h 6859121"/>
              <a:gd name="connsiteX5" fmla="*/ 7503697 w 7503697"/>
              <a:gd name="connsiteY5" fmla="*/ 1715154 h 6859121"/>
              <a:gd name="connsiteX6" fmla="*/ 7503697 w 7503697"/>
              <a:gd name="connsiteY6" fmla="*/ 5143874 h 6859121"/>
              <a:gd name="connsiteX7" fmla="*/ 4513076 w 7503697"/>
              <a:gd name="connsiteY7" fmla="*/ 6859121 h 6859121"/>
              <a:gd name="connsiteX8" fmla="*/ 1522268 w 7503697"/>
              <a:gd name="connsiteY8" fmla="*/ 5141538 h 6859121"/>
              <a:gd name="connsiteX9" fmla="*/ 1522268 w 7503697"/>
              <a:gd name="connsiteY9" fmla="*/ 1715154 h 6859121"/>
              <a:gd name="connsiteX0" fmla="*/ 0 w 7503697"/>
              <a:gd name="connsiteY0" fmla="*/ 2112963 h 6859121"/>
              <a:gd name="connsiteX1" fmla="*/ 1254125 w 7503697"/>
              <a:gd name="connsiteY1" fmla="*/ 3365500 h 6859121"/>
              <a:gd name="connsiteX2" fmla="*/ 0 w 7503697"/>
              <a:gd name="connsiteY2" fmla="*/ 3365500 h 6859121"/>
              <a:gd name="connsiteX3" fmla="*/ 0 w 7503697"/>
              <a:gd name="connsiteY3" fmla="*/ 2112963 h 6859121"/>
              <a:gd name="connsiteX4" fmla="*/ 4513076 w 7503697"/>
              <a:gd name="connsiteY4" fmla="*/ 0 h 6859121"/>
              <a:gd name="connsiteX5" fmla="*/ 7503697 w 7503697"/>
              <a:gd name="connsiteY5" fmla="*/ 1715154 h 6859121"/>
              <a:gd name="connsiteX6" fmla="*/ 7503697 w 7503697"/>
              <a:gd name="connsiteY6" fmla="*/ 5143874 h 6859121"/>
              <a:gd name="connsiteX7" fmla="*/ 4513076 w 7503697"/>
              <a:gd name="connsiteY7" fmla="*/ 6859121 h 6859121"/>
              <a:gd name="connsiteX8" fmla="*/ 1522268 w 7503697"/>
              <a:gd name="connsiteY8" fmla="*/ 5141538 h 6859121"/>
              <a:gd name="connsiteX9" fmla="*/ 1522268 w 7503697"/>
              <a:gd name="connsiteY9" fmla="*/ 1715154 h 6859121"/>
              <a:gd name="connsiteX10" fmla="*/ 4513076 w 7503697"/>
              <a:gd name="connsiteY10" fmla="*/ 0 h 6859121"/>
              <a:gd name="connsiteX0" fmla="*/ 0 w 7503697"/>
              <a:gd name="connsiteY0" fmla="*/ 2112963 h 6859121"/>
              <a:gd name="connsiteX1" fmla="*/ 0 w 7503697"/>
              <a:gd name="connsiteY1" fmla="*/ 3365500 h 6859121"/>
              <a:gd name="connsiteX2" fmla="*/ 0 w 7503697"/>
              <a:gd name="connsiteY2" fmla="*/ 2112963 h 6859121"/>
              <a:gd name="connsiteX3" fmla="*/ 4513076 w 7503697"/>
              <a:gd name="connsiteY3" fmla="*/ 0 h 6859121"/>
              <a:gd name="connsiteX4" fmla="*/ 7503697 w 7503697"/>
              <a:gd name="connsiteY4" fmla="*/ 1715154 h 6859121"/>
              <a:gd name="connsiteX5" fmla="*/ 7503697 w 7503697"/>
              <a:gd name="connsiteY5" fmla="*/ 5143874 h 6859121"/>
              <a:gd name="connsiteX6" fmla="*/ 4513076 w 7503697"/>
              <a:gd name="connsiteY6" fmla="*/ 6859121 h 6859121"/>
              <a:gd name="connsiteX7" fmla="*/ 1522268 w 7503697"/>
              <a:gd name="connsiteY7" fmla="*/ 5141538 h 6859121"/>
              <a:gd name="connsiteX8" fmla="*/ 1522268 w 7503697"/>
              <a:gd name="connsiteY8" fmla="*/ 1715154 h 6859121"/>
              <a:gd name="connsiteX9" fmla="*/ 4513076 w 7503697"/>
              <a:gd name="connsiteY9" fmla="*/ 0 h 6859121"/>
              <a:gd name="connsiteX0" fmla="*/ 2990808 w 5981429"/>
              <a:gd name="connsiteY0" fmla="*/ 0 h 6859121"/>
              <a:gd name="connsiteX1" fmla="*/ 5981429 w 5981429"/>
              <a:gd name="connsiteY1" fmla="*/ 1715154 h 6859121"/>
              <a:gd name="connsiteX2" fmla="*/ 5981429 w 5981429"/>
              <a:gd name="connsiteY2" fmla="*/ 5143874 h 6859121"/>
              <a:gd name="connsiteX3" fmla="*/ 2990808 w 5981429"/>
              <a:gd name="connsiteY3" fmla="*/ 6859121 h 6859121"/>
              <a:gd name="connsiteX4" fmla="*/ 0 w 5981429"/>
              <a:gd name="connsiteY4" fmla="*/ 5141538 h 6859121"/>
              <a:gd name="connsiteX5" fmla="*/ 0 w 5981429"/>
              <a:gd name="connsiteY5" fmla="*/ 1715154 h 6859121"/>
              <a:gd name="connsiteX6" fmla="*/ 2990808 w 5981429"/>
              <a:gd name="connsiteY6" fmla="*/ 0 h 685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81429" h="6859121">
                <a:moveTo>
                  <a:pt x="2990808" y="0"/>
                </a:moveTo>
                <a:lnTo>
                  <a:pt x="5981429" y="1715154"/>
                </a:lnTo>
                <a:lnTo>
                  <a:pt x="5981429" y="5143874"/>
                </a:lnTo>
                <a:lnTo>
                  <a:pt x="2990808" y="6859121"/>
                </a:lnTo>
                <a:lnTo>
                  <a:pt x="0" y="5141538"/>
                </a:lnTo>
                <a:lnTo>
                  <a:pt x="0" y="1715154"/>
                </a:lnTo>
                <a:lnTo>
                  <a:pt x="2990808" y="0"/>
                </a:lnTo>
                <a:close/>
              </a:path>
            </a:pathLst>
          </a:custGeom>
          <a:pattFill prst="pct75">
            <a:fgClr>
              <a:schemeClr val="accent2"/>
            </a:fgClr>
            <a:bgClr>
              <a:schemeClr val="accent2">
                <a:lumMod val="40000"/>
                <a:lumOff val="60000"/>
              </a:schemeClr>
            </a:bgClr>
          </a:pattFill>
        </p:spPr>
        <p:txBody>
          <a:bodyPr wrap="square" anchor="ctr">
            <a:noAutofit/>
          </a:bodyPr>
          <a:lstStyle>
            <a:lvl1pPr algn="ctr">
              <a:defRPr sz="800">
                <a:solidFill>
                  <a:schemeClr val="bg1"/>
                </a:solidFill>
              </a:defRPr>
            </a:lvl1pPr>
          </a:lstStyle>
          <a:p>
            <a:endParaRPr lang="en-US"/>
          </a:p>
        </p:txBody>
      </p:sp>
      <p:sp>
        <p:nvSpPr>
          <p:cNvPr id="16" name="Text Placeholder 4">
            <a:extLst>
              <a:ext uri="{FF2B5EF4-FFF2-40B4-BE49-F238E27FC236}">
                <a16:creationId xmlns:a16="http://schemas.microsoft.com/office/drawing/2014/main" id="{BD1D943D-4ADE-4048-A170-059D0EA5002E}"/>
              </a:ext>
            </a:extLst>
          </p:cNvPr>
          <p:cNvSpPr>
            <a:spLocks noGrp="1"/>
          </p:cNvSpPr>
          <p:nvPr>
            <p:ph type="body" sz="quarter" idx="19"/>
          </p:nvPr>
        </p:nvSpPr>
        <p:spPr>
          <a:xfrm>
            <a:off x="1092200" y="1233488"/>
            <a:ext cx="4751388" cy="514826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Footer Placeholder 3">
            <a:extLst>
              <a:ext uri="{FF2B5EF4-FFF2-40B4-BE49-F238E27FC236}">
                <a16:creationId xmlns:a16="http://schemas.microsoft.com/office/drawing/2014/main" id="{8878C48B-CECC-064E-92B0-9F36C8618EF9}"/>
              </a:ext>
            </a:extLst>
          </p:cNvPr>
          <p:cNvSpPr>
            <a:spLocks noGrp="1"/>
          </p:cNvSpPr>
          <p:nvPr>
            <p:ph type="ftr" sz="quarter" idx="23"/>
          </p:nvPr>
        </p:nvSpPr>
        <p:spPr/>
        <p:txBody>
          <a:bodyPr/>
          <a:lstStyle/>
          <a:p>
            <a:r>
              <a:rPr lang="en-GB"/>
              <a:t>Flutter International — Confidential </a:t>
            </a:r>
          </a:p>
        </p:txBody>
      </p:sp>
    </p:spTree>
    <p:extLst>
      <p:ext uri="{BB962C8B-B14F-4D97-AF65-F5344CB8AC3E}">
        <p14:creationId xmlns:p14="http://schemas.microsoft.com/office/powerpoint/2010/main" val="2787197392"/>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9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C0EA93-7157-F44B-9AD0-41BE73ECFBFF}"/>
              </a:ext>
            </a:extLst>
          </p:cNvPr>
          <p:cNvSpPr>
            <a:spLocks noGrp="1"/>
          </p:cNvSpPr>
          <p:nvPr>
            <p:ph type="title"/>
          </p:nvPr>
        </p:nvSpPr>
        <p:spPr/>
        <p:txBody>
          <a:bodyPr/>
          <a:lstStyle/>
          <a:p>
            <a:r>
              <a:rPr lang="en-GB"/>
              <a:t>Click to edit Master title style</a:t>
            </a:r>
            <a:endParaRPr lang="en-US"/>
          </a:p>
        </p:txBody>
      </p:sp>
      <p:sp>
        <p:nvSpPr>
          <p:cNvPr id="3" name="Footer Placeholder 2">
            <a:extLst>
              <a:ext uri="{FF2B5EF4-FFF2-40B4-BE49-F238E27FC236}">
                <a16:creationId xmlns:a16="http://schemas.microsoft.com/office/drawing/2014/main" id="{F77BCB0A-D3FC-F14F-9AE5-A359FC98D751}"/>
              </a:ext>
            </a:extLst>
          </p:cNvPr>
          <p:cNvSpPr>
            <a:spLocks noGrp="1"/>
          </p:cNvSpPr>
          <p:nvPr>
            <p:ph type="ftr" sz="quarter" idx="10"/>
          </p:nvPr>
        </p:nvSpPr>
        <p:spPr/>
        <p:txBody>
          <a:bodyPr/>
          <a:lstStyle/>
          <a:p>
            <a:r>
              <a:rPr lang="en-GB"/>
              <a:t>Flutter International — Confidential </a:t>
            </a:r>
          </a:p>
        </p:txBody>
      </p:sp>
      <p:sp>
        <p:nvSpPr>
          <p:cNvPr id="4" name="Picture Placeholder 8">
            <a:extLst>
              <a:ext uri="{FF2B5EF4-FFF2-40B4-BE49-F238E27FC236}">
                <a16:creationId xmlns:a16="http://schemas.microsoft.com/office/drawing/2014/main" id="{31A7F65B-B939-3946-97EB-3926BD3F4756}"/>
              </a:ext>
            </a:extLst>
          </p:cNvPr>
          <p:cNvSpPr>
            <a:spLocks noGrp="1"/>
          </p:cNvSpPr>
          <p:nvPr>
            <p:ph type="pic" sz="quarter" idx="16"/>
          </p:nvPr>
        </p:nvSpPr>
        <p:spPr>
          <a:xfrm>
            <a:off x="1912883" y="1747693"/>
            <a:ext cx="1966968" cy="2255594"/>
          </a:xfrm>
          <a:custGeom>
            <a:avLst/>
            <a:gdLst>
              <a:gd name="connsiteX0" fmla="*/ 0 w 7503697"/>
              <a:gd name="connsiteY0" fmla="*/ 2112963 h 6859121"/>
              <a:gd name="connsiteX1" fmla="*/ 1254125 w 7503697"/>
              <a:gd name="connsiteY1" fmla="*/ 2112963 h 6859121"/>
              <a:gd name="connsiteX2" fmla="*/ 1254125 w 7503697"/>
              <a:gd name="connsiteY2" fmla="*/ 3365500 h 6859121"/>
              <a:gd name="connsiteX3" fmla="*/ 0 w 7503697"/>
              <a:gd name="connsiteY3" fmla="*/ 3365500 h 6859121"/>
              <a:gd name="connsiteX4" fmla="*/ 4513076 w 7503697"/>
              <a:gd name="connsiteY4" fmla="*/ 0 h 6859121"/>
              <a:gd name="connsiteX5" fmla="*/ 7503697 w 7503697"/>
              <a:gd name="connsiteY5" fmla="*/ 1715154 h 6859121"/>
              <a:gd name="connsiteX6" fmla="*/ 7503697 w 7503697"/>
              <a:gd name="connsiteY6" fmla="*/ 5143874 h 6859121"/>
              <a:gd name="connsiteX7" fmla="*/ 4513076 w 7503697"/>
              <a:gd name="connsiteY7" fmla="*/ 6859121 h 6859121"/>
              <a:gd name="connsiteX8" fmla="*/ 1522268 w 7503697"/>
              <a:gd name="connsiteY8" fmla="*/ 5141538 h 6859121"/>
              <a:gd name="connsiteX9" fmla="*/ 1522268 w 7503697"/>
              <a:gd name="connsiteY9" fmla="*/ 1715154 h 6859121"/>
              <a:gd name="connsiteX0" fmla="*/ 0 w 7503697"/>
              <a:gd name="connsiteY0" fmla="*/ 2112963 h 6859121"/>
              <a:gd name="connsiteX1" fmla="*/ 1254125 w 7503697"/>
              <a:gd name="connsiteY1" fmla="*/ 3365500 h 6859121"/>
              <a:gd name="connsiteX2" fmla="*/ 0 w 7503697"/>
              <a:gd name="connsiteY2" fmla="*/ 3365500 h 6859121"/>
              <a:gd name="connsiteX3" fmla="*/ 0 w 7503697"/>
              <a:gd name="connsiteY3" fmla="*/ 2112963 h 6859121"/>
              <a:gd name="connsiteX4" fmla="*/ 4513076 w 7503697"/>
              <a:gd name="connsiteY4" fmla="*/ 0 h 6859121"/>
              <a:gd name="connsiteX5" fmla="*/ 7503697 w 7503697"/>
              <a:gd name="connsiteY5" fmla="*/ 1715154 h 6859121"/>
              <a:gd name="connsiteX6" fmla="*/ 7503697 w 7503697"/>
              <a:gd name="connsiteY6" fmla="*/ 5143874 h 6859121"/>
              <a:gd name="connsiteX7" fmla="*/ 4513076 w 7503697"/>
              <a:gd name="connsiteY7" fmla="*/ 6859121 h 6859121"/>
              <a:gd name="connsiteX8" fmla="*/ 1522268 w 7503697"/>
              <a:gd name="connsiteY8" fmla="*/ 5141538 h 6859121"/>
              <a:gd name="connsiteX9" fmla="*/ 1522268 w 7503697"/>
              <a:gd name="connsiteY9" fmla="*/ 1715154 h 6859121"/>
              <a:gd name="connsiteX10" fmla="*/ 4513076 w 7503697"/>
              <a:gd name="connsiteY10" fmla="*/ 0 h 6859121"/>
              <a:gd name="connsiteX0" fmla="*/ 0 w 7503697"/>
              <a:gd name="connsiteY0" fmla="*/ 2112963 h 6859121"/>
              <a:gd name="connsiteX1" fmla="*/ 0 w 7503697"/>
              <a:gd name="connsiteY1" fmla="*/ 3365500 h 6859121"/>
              <a:gd name="connsiteX2" fmla="*/ 0 w 7503697"/>
              <a:gd name="connsiteY2" fmla="*/ 2112963 h 6859121"/>
              <a:gd name="connsiteX3" fmla="*/ 4513076 w 7503697"/>
              <a:gd name="connsiteY3" fmla="*/ 0 h 6859121"/>
              <a:gd name="connsiteX4" fmla="*/ 7503697 w 7503697"/>
              <a:gd name="connsiteY4" fmla="*/ 1715154 h 6859121"/>
              <a:gd name="connsiteX5" fmla="*/ 7503697 w 7503697"/>
              <a:gd name="connsiteY5" fmla="*/ 5143874 h 6859121"/>
              <a:gd name="connsiteX6" fmla="*/ 4513076 w 7503697"/>
              <a:gd name="connsiteY6" fmla="*/ 6859121 h 6859121"/>
              <a:gd name="connsiteX7" fmla="*/ 1522268 w 7503697"/>
              <a:gd name="connsiteY7" fmla="*/ 5141538 h 6859121"/>
              <a:gd name="connsiteX8" fmla="*/ 1522268 w 7503697"/>
              <a:gd name="connsiteY8" fmla="*/ 1715154 h 6859121"/>
              <a:gd name="connsiteX9" fmla="*/ 4513076 w 7503697"/>
              <a:gd name="connsiteY9" fmla="*/ 0 h 6859121"/>
              <a:gd name="connsiteX0" fmla="*/ 2990808 w 5981429"/>
              <a:gd name="connsiteY0" fmla="*/ 0 h 6859121"/>
              <a:gd name="connsiteX1" fmla="*/ 5981429 w 5981429"/>
              <a:gd name="connsiteY1" fmla="*/ 1715154 h 6859121"/>
              <a:gd name="connsiteX2" fmla="*/ 5981429 w 5981429"/>
              <a:gd name="connsiteY2" fmla="*/ 5143874 h 6859121"/>
              <a:gd name="connsiteX3" fmla="*/ 2990808 w 5981429"/>
              <a:gd name="connsiteY3" fmla="*/ 6859121 h 6859121"/>
              <a:gd name="connsiteX4" fmla="*/ 0 w 5981429"/>
              <a:gd name="connsiteY4" fmla="*/ 5141538 h 6859121"/>
              <a:gd name="connsiteX5" fmla="*/ 0 w 5981429"/>
              <a:gd name="connsiteY5" fmla="*/ 1715154 h 6859121"/>
              <a:gd name="connsiteX6" fmla="*/ 2990808 w 5981429"/>
              <a:gd name="connsiteY6" fmla="*/ 0 h 685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81429" h="6859121">
                <a:moveTo>
                  <a:pt x="2990808" y="0"/>
                </a:moveTo>
                <a:lnTo>
                  <a:pt x="5981429" y="1715154"/>
                </a:lnTo>
                <a:lnTo>
                  <a:pt x="5981429" y="5143874"/>
                </a:lnTo>
                <a:lnTo>
                  <a:pt x="2990808" y="6859121"/>
                </a:lnTo>
                <a:lnTo>
                  <a:pt x="0" y="5141538"/>
                </a:lnTo>
                <a:lnTo>
                  <a:pt x="0" y="1715154"/>
                </a:lnTo>
                <a:lnTo>
                  <a:pt x="2990808" y="0"/>
                </a:lnTo>
                <a:close/>
              </a:path>
            </a:pathLst>
          </a:custGeom>
          <a:pattFill prst="pct75">
            <a:fgClr>
              <a:schemeClr val="accent2"/>
            </a:fgClr>
            <a:bgClr>
              <a:schemeClr val="accent2">
                <a:lumMod val="40000"/>
                <a:lumOff val="60000"/>
              </a:schemeClr>
            </a:bgClr>
          </a:pattFill>
        </p:spPr>
        <p:txBody>
          <a:bodyPr wrap="square" anchor="ctr">
            <a:noAutofit/>
          </a:bodyPr>
          <a:lstStyle>
            <a:lvl1pPr algn="ctr">
              <a:defRPr sz="800">
                <a:solidFill>
                  <a:schemeClr val="bg1"/>
                </a:solidFill>
              </a:defRPr>
            </a:lvl1pPr>
          </a:lstStyle>
          <a:p>
            <a:endParaRPr lang="en-US"/>
          </a:p>
        </p:txBody>
      </p:sp>
      <p:sp>
        <p:nvSpPr>
          <p:cNvPr id="5" name="Picture Placeholder 8">
            <a:extLst>
              <a:ext uri="{FF2B5EF4-FFF2-40B4-BE49-F238E27FC236}">
                <a16:creationId xmlns:a16="http://schemas.microsoft.com/office/drawing/2014/main" id="{51AE68A7-EA91-7042-ABF6-335C20AD55FC}"/>
              </a:ext>
            </a:extLst>
          </p:cNvPr>
          <p:cNvSpPr>
            <a:spLocks noGrp="1"/>
          </p:cNvSpPr>
          <p:nvPr>
            <p:ph type="pic" sz="quarter" idx="17"/>
          </p:nvPr>
        </p:nvSpPr>
        <p:spPr>
          <a:xfrm>
            <a:off x="5256979" y="1747693"/>
            <a:ext cx="1966968" cy="2255594"/>
          </a:xfrm>
          <a:custGeom>
            <a:avLst/>
            <a:gdLst>
              <a:gd name="connsiteX0" fmla="*/ 0 w 7503697"/>
              <a:gd name="connsiteY0" fmla="*/ 2112963 h 6859121"/>
              <a:gd name="connsiteX1" fmla="*/ 1254125 w 7503697"/>
              <a:gd name="connsiteY1" fmla="*/ 2112963 h 6859121"/>
              <a:gd name="connsiteX2" fmla="*/ 1254125 w 7503697"/>
              <a:gd name="connsiteY2" fmla="*/ 3365500 h 6859121"/>
              <a:gd name="connsiteX3" fmla="*/ 0 w 7503697"/>
              <a:gd name="connsiteY3" fmla="*/ 3365500 h 6859121"/>
              <a:gd name="connsiteX4" fmla="*/ 4513076 w 7503697"/>
              <a:gd name="connsiteY4" fmla="*/ 0 h 6859121"/>
              <a:gd name="connsiteX5" fmla="*/ 7503697 w 7503697"/>
              <a:gd name="connsiteY5" fmla="*/ 1715154 h 6859121"/>
              <a:gd name="connsiteX6" fmla="*/ 7503697 w 7503697"/>
              <a:gd name="connsiteY6" fmla="*/ 5143874 h 6859121"/>
              <a:gd name="connsiteX7" fmla="*/ 4513076 w 7503697"/>
              <a:gd name="connsiteY7" fmla="*/ 6859121 h 6859121"/>
              <a:gd name="connsiteX8" fmla="*/ 1522268 w 7503697"/>
              <a:gd name="connsiteY8" fmla="*/ 5141538 h 6859121"/>
              <a:gd name="connsiteX9" fmla="*/ 1522268 w 7503697"/>
              <a:gd name="connsiteY9" fmla="*/ 1715154 h 6859121"/>
              <a:gd name="connsiteX0" fmla="*/ 0 w 7503697"/>
              <a:gd name="connsiteY0" fmla="*/ 2112963 h 6859121"/>
              <a:gd name="connsiteX1" fmla="*/ 1254125 w 7503697"/>
              <a:gd name="connsiteY1" fmla="*/ 3365500 h 6859121"/>
              <a:gd name="connsiteX2" fmla="*/ 0 w 7503697"/>
              <a:gd name="connsiteY2" fmla="*/ 3365500 h 6859121"/>
              <a:gd name="connsiteX3" fmla="*/ 0 w 7503697"/>
              <a:gd name="connsiteY3" fmla="*/ 2112963 h 6859121"/>
              <a:gd name="connsiteX4" fmla="*/ 4513076 w 7503697"/>
              <a:gd name="connsiteY4" fmla="*/ 0 h 6859121"/>
              <a:gd name="connsiteX5" fmla="*/ 7503697 w 7503697"/>
              <a:gd name="connsiteY5" fmla="*/ 1715154 h 6859121"/>
              <a:gd name="connsiteX6" fmla="*/ 7503697 w 7503697"/>
              <a:gd name="connsiteY6" fmla="*/ 5143874 h 6859121"/>
              <a:gd name="connsiteX7" fmla="*/ 4513076 w 7503697"/>
              <a:gd name="connsiteY7" fmla="*/ 6859121 h 6859121"/>
              <a:gd name="connsiteX8" fmla="*/ 1522268 w 7503697"/>
              <a:gd name="connsiteY8" fmla="*/ 5141538 h 6859121"/>
              <a:gd name="connsiteX9" fmla="*/ 1522268 w 7503697"/>
              <a:gd name="connsiteY9" fmla="*/ 1715154 h 6859121"/>
              <a:gd name="connsiteX10" fmla="*/ 4513076 w 7503697"/>
              <a:gd name="connsiteY10" fmla="*/ 0 h 6859121"/>
              <a:gd name="connsiteX0" fmla="*/ 0 w 7503697"/>
              <a:gd name="connsiteY0" fmla="*/ 2112963 h 6859121"/>
              <a:gd name="connsiteX1" fmla="*/ 0 w 7503697"/>
              <a:gd name="connsiteY1" fmla="*/ 3365500 h 6859121"/>
              <a:gd name="connsiteX2" fmla="*/ 0 w 7503697"/>
              <a:gd name="connsiteY2" fmla="*/ 2112963 h 6859121"/>
              <a:gd name="connsiteX3" fmla="*/ 4513076 w 7503697"/>
              <a:gd name="connsiteY3" fmla="*/ 0 h 6859121"/>
              <a:gd name="connsiteX4" fmla="*/ 7503697 w 7503697"/>
              <a:gd name="connsiteY4" fmla="*/ 1715154 h 6859121"/>
              <a:gd name="connsiteX5" fmla="*/ 7503697 w 7503697"/>
              <a:gd name="connsiteY5" fmla="*/ 5143874 h 6859121"/>
              <a:gd name="connsiteX6" fmla="*/ 4513076 w 7503697"/>
              <a:gd name="connsiteY6" fmla="*/ 6859121 h 6859121"/>
              <a:gd name="connsiteX7" fmla="*/ 1522268 w 7503697"/>
              <a:gd name="connsiteY7" fmla="*/ 5141538 h 6859121"/>
              <a:gd name="connsiteX8" fmla="*/ 1522268 w 7503697"/>
              <a:gd name="connsiteY8" fmla="*/ 1715154 h 6859121"/>
              <a:gd name="connsiteX9" fmla="*/ 4513076 w 7503697"/>
              <a:gd name="connsiteY9" fmla="*/ 0 h 6859121"/>
              <a:gd name="connsiteX0" fmla="*/ 2990808 w 5981429"/>
              <a:gd name="connsiteY0" fmla="*/ 0 h 6859121"/>
              <a:gd name="connsiteX1" fmla="*/ 5981429 w 5981429"/>
              <a:gd name="connsiteY1" fmla="*/ 1715154 h 6859121"/>
              <a:gd name="connsiteX2" fmla="*/ 5981429 w 5981429"/>
              <a:gd name="connsiteY2" fmla="*/ 5143874 h 6859121"/>
              <a:gd name="connsiteX3" fmla="*/ 2990808 w 5981429"/>
              <a:gd name="connsiteY3" fmla="*/ 6859121 h 6859121"/>
              <a:gd name="connsiteX4" fmla="*/ 0 w 5981429"/>
              <a:gd name="connsiteY4" fmla="*/ 5141538 h 6859121"/>
              <a:gd name="connsiteX5" fmla="*/ 0 w 5981429"/>
              <a:gd name="connsiteY5" fmla="*/ 1715154 h 6859121"/>
              <a:gd name="connsiteX6" fmla="*/ 2990808 w 5981429"/>
              <a:gd name="connsiteY6" fmla="*/ 0 h 685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81429" h="6859121">
                <a:moveTo>
                  <a:pt x="2990808" y="0"/>
                </a:moveTo>
                <a:lnTo>
                  <a:pt x="5981429" y="1715154"/>
                </a:lnTo>
                <a:lnTo>
                  <a:pt x="5981429" y="5143874"/>
                </a:lnTo>
                <a:lnTo>
                  <a:pt x="2990808" y="6859121"/>
                </a:lnTo>
                <a:lnTo>
                  <a:pt x="0" y="5141538"/>
                </a:lnTo>
                <a:lnTo>
                  <a:pt x="0" y="1715154"/>
                </a:lnTo>
                <a:lnTo>
                  <a:pt x="2990808" y="0"/>
                </a:lnTo>
                <a:close/>
              </a:path>
            </a:pathLst>
          </a:custGeom>
          <a:pattFill prst="pct75">
            <a:fgClr>
              <a:schemeClr val="accent2"/>
            </a:fgClr>
            <a:bgClr>
              <a:schemeClr val="accent2">
                <a:lumMod val="40000"/>
                <a:lumOff val="60000"/>
              </a:schemeClr>
            </a:bgClr>
          </a:pattFill>
        </p:spPr>
        <p:txBody>
          <a:bodyPr wrap="square" anchor="ctr">
            <a:noAutofit/>
          </a:bodyPr>
          <a:lstStyle>
            <a:lvl1pPr algn="ctr">
              <a:defRPr sz="800" b="1">
                <a:solidFill>
                  <a:schemeClr val="bg1"/>
                </a:solidFill>
              </a:defRPr>
            </a:lvl1pPr>
          </a:lstStyle>
          <a:p>
            <a:endParaRPr lang="en-US"/>
          </a:p>
        </p:txBody>
      </p:sp>
      <p:sp>
        <p:nvSpPr>
          <p:cNvPr id="6" name="Picture Placeholder 8">
            <a:extLst>
              <a:ext uri="{FF2B5EF4-FFF2-40B4-BE49-F238E27FC236}">
                <a16:creationId xmlns:a16="http://schemas.microsoft.com/office/drawing/2014/main" id="{C07CD20D-26EA-B64F-9387-732C4631BAC9}"/>
              </a:ext>
            </a:extLst>
          </p:cNvPr>
          <p:cNvSpPr>
            <a:spLocks noGrp="1"/>
          </p:cNvSpPr>
          <p:nvPr>
            <p:ph type="pic" sz="quarter" idx="18"/>
          </p:nvPr>
        </p:nvSpPr>
        <p:spPr>
          <a:xfrm>
            <a:off x="8601075" y="1747693"/>
            <a:ext cx="1966968" cy="2255594"/>
          </a:xfrm>
          <a:custGeom>
            <a:avLst/>
            <a:gdLst>
              <a:gd name="connsiteX0" fmla="*/ 0 w 7503697"/>
              <a:gd name="connsiteY0" fmla="*/ 2112963 h 6859121"/>
              <a:gd name="connsiteX1" fmla="*/ 1254125 w 7503697"/>
              <a:gd name="connsiteY1" fmla="*/ 2112963 h 6859121"/>
              <a:gd name="connsiteX2" fmla="*/ 1254125 w 7503697"/>
              <a:gd name="connsiteY2" fmla="*/ 3365500 h 6859121"/>
              <a:gd name="connsiteX3" fmla="*/ 0 w 7503697"/>
              <a:gd name="connsiteY3" fmla="*/ 3365500 h 6859121"/>
              <a:gd name="connsiteX4" fmla="*/ 4513076 w 7503697"/>
              <a:gd name="connsiteY4" fmla="*/ 0 h 6859121"/>
              <a:gd name="connsiteX5" fmla="*/ 7503697 w 7503697"/>
              <a:gd name="connsiteY5" fmla="*/ 1715154 h 6859121"/>
              <a:gd name="connsiteX6" fmla="*/ 7503697 w 7503697"/>
              <a:gd name="connsiteY6" fmla="*/ 5143874 h 6859121"/>
              <a:gd name="connsiteX7" fmla="*/ 4513076 w 7503697"/>
              <a:gd name="connsiteY7" fmla="*/ 6859121 h 6859121"/>
              <a:gd name="connsiteX8" fmla="*/ 1522268 w 7503697"/>
              <a:gd name="connsiteY8" fmla="*/ 5141538 h 6859121"/>
              <a:gd name="connsiteX9" fmla="*/ 1522268 w 7503697"/>
              <a:gd name="connsiteY9" fmla="*/ 1715154 h 6859121"/>
              <a:gd name="connsiteX0" fmla="*/ 0 w 7503697"/>
              <a:gd name="connsiteY0" fmla="*/ 2112963 h 6859121"/>
              <a:gd name="connsiteX1" fmla="*/ 1254125 w 7503697"/>
              <a:gd name="connsiteY1" fmla="*/ 3365500 h 6859121"/>
              <a:gd name="connsiteX2" fmla="*/ 0 w 7503697"/>
              <a:gd name="connsiteY2" fmla="*/ 3365500 h 6859121"/>
              <a:gd name="connsiteX3" fmla="*/ 0 w 7503697"/>
              <a:gd name="connsiteY3" fmla="*/ 2112963 h 6859121"/>
              <a:gd name="connsiteX4" fmla="*/ 4513076 w 7503697"/>
              <a:gd name="connsiteY4" fmla="*/ 0 h 6859121"/>
              <a:gd name="connsiteX5" fmla="*/ 7503697 w 7503697"/>
              <a:gd name="connsiteY5" fmla="*/ 1715154 h 6859121"/>
              <a:gd name="connsiteX6" fmla="*/ 7503697 w 7503697"/>
              <a:gd name="connsiteY6" fmla="*/ 5143874 h 6859121"/>
              <a:gd name="connsiteX7" fmla="*/ 4513076 w 7503697"/>
              <a:gd name="connsiteY7" fmla="*/ 6859121 h 6859121"/>
              <a:gd name="connsiteX8" fmla="*/ 1522268 w 7503697"/>
              <a:gd name="connsiteY8" fmla="*/ 5141538 h 6859121"/>
              <a:gd name="connsiteX9" fmla="*/ 1522268 w 7503697"/>
              <a:gd name="connsiteY9" fmla="*/ 1715154 h 6859121"/>
              <a:gd name="connsiteX10" fmla="*/ 4513076 w 7503697"/>
              <a:gd name="connsiteY10" fmla="*/ 0 h 6859121"/>
              <a:gd name="connsiteX0" fmla="*/ 0 w 7503697"/>
              <a:gd name="connsiteY0" fmla="*/ 2112963 h 6859121"/>
              <a:gd name="connsiteX1" fmla="*/ 0 w 7503697"/>
              <a:gd name="connsiteY1" fmla="*/ 3365500 h 6859121"/>
              <a:gd name="connsiteX2" fmla="*/ 0 w 7503697"/>
              <a:gd name="connsiteY2" fmla="*/ 2112963 h 6859121"/>
              <a:gd name="connsiteX3" fmla="*/ 4513076 w 7503697"/>
              <a:gd name="connsiteY3" fmla="*/ 0 h 6859121"/>
              <a:gd name="connsiteX4" fmla="*/ 7503697 w 7503697"/>
              <a:gd name="connsiteY4" fmla="*/ 1715154 h 6859121"/>
              <a:gd name="connsiteX5" fmla="*/ 7503697 w 7503697"/>
              <a:gd name="connsiteY5" fmla="*/ 5143874 h 6859121"/>
              <a:gd name="connsiteX6" fmla="*/ 4513076 w 7503697"/>
              <a:gd name="connsiteY6" fmla="*/ 6859121 h 6859121"/>
              <a:gd name="connsiteX7" fmla="*/ 1522268 w 7503697"/>
              <a:gd name="connsiteY7" fmla="*/ 5141538 h 6859121"/>
              <a:gd name="connsiteX8" fmla="*/ 1522268 w 7503697"/>
              <a:gd name="connsiteY8" fmla="*/ 1715154 h 6859121"/>
              <a:gd name="connsiteX9" fmla="*/ 4513076 w 7503697"/>
              <a:gd name="connsiteY9" fmla="*/ 0 h 6859121"/>
              <a:gd name="connsiteX0" fmla="*/ 2990808 w 5981429"/>
              <a:gd name="connsiteY0" fmla="*/ 0 h 6859121"/>
              <a:gd name="connsiteX1" fmla="*/ 5981429 w 5981429"/>
              <a:gd name="connsiteY1" fmla="*/ 1715154 h 6859121"/>
              <a:gd name="connsiteX2" fmla="*/ 5981429 w 5981429"/>
              <a:gd name="connsiteY2" fmla="*/ 5143874 h 6859121"/>
              <a:gd name="connsiteX3" fmla="*/ 2990808 w 5981429"/>
              <a:gd name="connsiteY3" fmla="*/ 6859121 h 6859121"/>
              <a:gd name="connsiteX4" fmla="*/ 0 w 5981429"/>
              <a:gd name="connsiteY4" fmla="*/ 5141538 h 6859121"/>
              <a:gd name="connsiteX5" fmla="*/ 0 w 5981429"/>
              <a:gd name="connsiteY5" fmla="*/ 1715154 h 6859121"/>
              <a:gd name="connsiteX6" fmla="*/ 2990808 w 5981429"/>
              <a:gd name="connsiteY6" fmla="*/ 0 h 685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81429" h="6859121">
                <a:moveTo>
                  <a:pt x="2990808" y="0"/>
                </a:moveTo>
                <a:lnTo>
                  <a:pt x="5981429" y="1715154"/>
                </a:lnTo>
                <a:lnTo>
                  <a:pt x="5981429" y="5143874"/>
                </a:lnTo>
                <a:lnTo>
                  <a:pt x="2990808" y="6859121"/>
                </a:lnTo>
                <a:lnTo>
                  <a:pt x="0" y="5141538"/>
                </a:lnTo>
                <a:lnTo>
                  <a:pt x="0" y="1715154"/>
                </a:lnTo>
                <a:lnTo>
                  <a:pt x="2990808" y="0"/>
                </a:lnTo>
                <a:close/>
              </a:path>
            </a:pathLst>
          </a:custGeom>
          <a:pattFill prst="pct75">
            <a:fgClr>
              <a:schemeClr val="accent2"/>
            </a:fgClr>
            <a:bgClr>
              <a:schemeClr val="accent2">
                <a:lumMod val="40000"/>
                <a:lumOff val="60000"/>
              </a:schemeClr>
            </a:bgClr>
          </a:pattFill>
        </p:spPr>
        <p:txBody>
          <a:bodyPr wrap="square" anchor="ctr">
            <a:noAutofit/>
          </a:bodyPr>
          <a:lstStyle>
            <a:lvl1pPr algn="ctr">
              <a:defRPr sz="800">
                <a:solidFill>
                  <a:schemeClr val="bg1"/>
                </a:solidFill>
              </a:defRPr>
            </a:lvl1pPr>
          </a:lstStyle>
          <a:p>
            <a:endParaRPr lang="en-US"/>
          </a:p>
        </p:txBody>
      </p:sp>
      <p:sp>
        <p:nvSpPr>
          <p:cNvPr id="7" name="Text Placeholder 4">
            <a:extLst>
              <a:ext uri="{FF2B5EF4-FFF2-40B4-BE49-F238E27FC236}">
                <a16:creationId xmlns:a16="http://schemas.microsoft.com/office/drawing/2014/main" id="{4A212370-B6BF-9B42-ACED-99DC9B36C3DD}"/>
              </a:ext>
            </a:extLst>
          </p:cNvPr>
          <p:cNvSpPr>
            <a:spLocks noGrp="1"/>
          </p:cNvSpPr>
          <p:nvPr>
            <p:ph type="body" sz="quarter" idx="37" hasCustomPrompt="1"/>
          </p:nvPr>
        </p:nvSpPr>
        <p:spPr>
          <a:xfrm>
            <a:off x="1912883" y="4270602"/>
            <a:ext cx="1966968" cy="469651"/>
          </a:xfrm>
        </p:spPr>
        <p:txBody>
          <a:bodyPr tIns="36000" bIns="0" anchor="t"/>
          <a:lstStyle>
            <a:lvl1pPr marL="0" indent="0" algn="l" defTabSz="914377" rtl="0" eaLnBrk="1" latinLnBrk="0" hangingPunct="1">
              <a:lnSpc>
                <a:spcPts val="1600"/>
              </a:lnSpc>
              <a:spcBef>
                <a:spcPct val="0"/>
              </a:spcBef>
              <a:spcAft>
                <a:spcPts val="600"/>
              </a:spcAft>
              <a:buNone/>
              <a:defRPr lang="en-US" sz="1400" b="1" kern="1200" spc="0" smtClean="0">
                <a:solidFill>
                  <a:schemeClr val="tx1"/>
                </a:solidFill>
                <a:latin typeface="Effra" panose="020B0603020203020204" pitchFamily="34" charset="0"/>
                <a:ea typeface="Effra" panose="020B0603020203020204" pitchFamily="34" charset="0"/>
                <a:cs typeface="Effra" panose="020B0603020203020204" pitchFamily="34" charset="0"/>
              </a:defRPr>
            </a:lvl1pPr>
            <a:lvl2pPr marL="0" indent="0" algn="l" defTabSz="914377" rtl="0" eaLnBrk="1" latinLnBrk="0" hangingPunct="1">
              <a:lnSpc>
                <a:spcPts val="3840"/>
              </a:lnSpc>
              <a:spcBef>
                <a:spcPct val="0"/>
              </a:spcBef>
              <a:buNone/>
              <a:defRPr lang="en-US" sz="3200" b="1" kern="1200" spc="-151" smtClean="0">
                <a:solidFill>
                  <a:schemeClr val="tx2"/>
                </a:solidFill>
                <a:latin typeface="Arial" charset="0"/>
                <a:ea typeface="Arial" charset="0"/>
                <a:cs typeface="Arial" charset="0"/>
              </a:defRPr>
            </a:lvl2pPr>
            <a:lvl3pPr marL="0" indent="0" algn="l" defTabSz="914377" rtl="0" eaLnBrk="1" latinLnBrk="0" hangingPunct="1">
              <a:lnSpc>
                <a:spcPts val="3840"/>
              </a:lnSpc>
              <a:spcBef>
                <a:spcPct val="0"/>
              </a:spcBef>
              <a:buNone/>
              <a:defRPr lang="en-US" sz="3200" b="1" kern="1200" spc="-151" smtClean="0">
                <a:solidFill>
                  <a:schemeClr val="tx2"/>
                </a:solidFill>
                <a:latin typeface="Arial" charset="0"/>
                <a:ea typeface="Arial" charset="0"/>
                <a:cs typeface="Arial" charset="0"/>
              </a:defRPr>
            </a:lvl3pPr>
            <a:lvl4pPr marL="0" indent="0" algn="l" defTabSz="914377" rtl="0" eaLnBrk="1" latinLnBrk="0" hangingPunct="1">
              <a:lnSpc>
                <a:spcPts val="3840"/>
              </a:lnSpc>
              <a:spcBef>
                <a:spcPct val="0"/>
              </a:spcBef>
              <a:buNone/>
              <a:defRPr lang="en-US" sz="3200" b="1" kern="1200" spc="-151" smtClean="0">
                <a:solidFill>
                  <a:schemeClr val="tx2"/>
                </a:solidFill>
                <a:latin typeface="Arial" charset="0"/>
                <a:ea typeface="Arial" charset="0"/>
                <a:cs typeface="Arial" charset="0"/>
              </a:defRPr>
            </a:lvl4pPr>
            <a:lvl5pPr marL="0" indent="0" algn="l" defTabSz="914377" rtl="0" eaLnBrk="1" latinLnBrk="0" hangingPunct="1">
              <a:lnSpc>
                <a:spcPts val="3840"/>
              </a:lnSpc>
              <a:spcBef>
                <a:spcPct val="0"/>
              </a:spcBef>
              <a:buNone/>
              <a:defRPr lang="en-US" sz="3200" b="1" kern="1200" spc="-151">
                <a:solidFill>
                  <a:schemeClr val="tx2"/>
                </a:solidFill>
                <a:latin typeface="Arial" charset="0"/>
                <a:ea typeface="Arial" charset="0"/>
                <a:cs typeface="Arial" charset="0"/>
              </a:defRPr>
            </a:lvl5pPr>
          </a:lstStyle>
          <a:p>
            <a:r>
              <a:rPr lang="en-US"/>
              <a:t>Name goes here</a:t>
            </a:r>
          </a:p>
        </p:txBody>
      </p:sp>
      <p:sp>
        <p:nvSpPr>
          <p:cNvPr id="8" name="Text Placeholder 6">
            <a:extLst>
              <a:ext uri="{FF2B5EF4-FFF2-40B4-BE49-F238E27FC236}">
                <a16:creationId xmlns:a16="http://schemas.microsoft.com/office/drawing/2014/main" id="{5579261A-E985-BF44-930C-72E0A6A680C7}"/>
              </a:ext>
            </a:extLst>
          </p:cNvPr>
          <p:cNvSpPr>
            <a:spLocks noGrp="1"/>
          </p:cNvSpPr>
          <p:nvPr>
            <p:ph type="body" sz="quarter" idx="38" hasCustomPrompt="1"/>
          </p:nvPr>
        </p:nvSpPr>
        <p:spPr>
          <a:xfrm>
            <a:off x="1912883" y="4829437"/>
            <a:ext cx="1966968" cy="1236825"/>
          </a:xfrm>
        </p:spPr>
        <p:txBody>
          <a:bodyPr anchor="t"/>
          <a:lstStyle>
            <a:lvl1pPr marL="0" indent="0" algn="l" defTabSz="914377" rtl="0" eaLnBrk="1" latinLnBrk="0" hangingPunct="1">
              <a:lnSpc>
                <a:spcPts val="1100"/>
              </a:lnSpc>
              <a:spcBef>
                <a:spcPct val="0"/>
              </a:spcBef>
              <a:spcAft>
                <a:spcPts val="600"/>
              </a:spcAft>
              <a:buNone/>
              <a:defRPr lang="en-US" sz="900" b="0" kern="1200" spc="0" baseline="0" dirty="0" smtClean="0">
                <a:solidFill>
                  <a:schemeClr val="tx1">
                    <a:lumMod val="50000"/>
                    <a:lumOff val="50000"/>
                  </a:schemeClr>
                </a:solidFill>
                <a:latin typeface="Effra" panose="020B0603020203020204" pitchFamily="34" charset="0"/>
                <a:ea typeface="Effra" panose="020B0603020203020204" pitchFamily="34" charset="0"/>
                <a:cs typeface="Effra" panose="020B0603020203020204" pitchFamily="34" charset="0"/>
              </a:defRPr>
            </a:lvl1pPr>
            <a:lvl2pPr marL="457189" indent="0" algn="l" defTabSz="914377" rtl="0" eaLnBrk="1" latinLnBrk="0" hangingPunct="1">
              <a:lnSpc>
                <a:spcPct val="100000"/>
              </a:lnSpc>
              <a:spcBef>
                <a:spcPct val="0"/>
              </a:spcBef>
              <a:buNone/>
              <a:defRPr lang="en-US" sz="1400" b="0" kern="1200" spc="0" baseline="0" dirty="0" smtClean="0">
                <a:solidFill>
                  <a:schemeClr val="accent2"/>
                </a:solidFill>
                <a:latin typeface="Arial" charset="0"/>
                <a:ea typeface="Arial" charset="0"/>
                <a:cs typeface="Arial" charset="0"/>
              </a:defRPr>
            </a:lvl2pPr>
            <a:lvl3pPr marL="914377" indent="0" algn="l" defTabSz="914377" rtl="0" eaLnBrk="1" latinLnBrk="0" hangingPunct="1">
              <a:lnSpc>
                <a:spcPct val="100000"/>
              </a:lnSpc>
              <a:spcBef>
                <a:spcPct val="0"/>
              </a:spcBef>
              <a:buNone/>
              <a:defRPr lang="en-US" sz="1400" b="0" kern="1200" spc="0" baseline="0" dirty="0" smtClean="0">
                <a:solidFill>
                  <a:schemeClr val="accent2"/>
                </a:solidFill>
                <a:latin typeface="Arial" charset="0"/>
                <a:ea typeface="Arial" charset="0"/>
                <a:cs typeface="Arial" charset="0"/>
              </a:defRPr>
            </a:lvl3pPr>
            <a:lvl4pPr marL="1371566" indent="0" algn="l" defTabSz="914377" rtl="0" eaLnBrk="1" latinLnBrk="0" hangingPunct="1">
              <a:lnSpc>
                <a:spcPct val="100000"/>
              </a:lnSpc>
              <a:spcBef>
                <a:spcPct val="0"/>
              </a:spcBef>
              <a:buNone/>
              <a:defRPr lang="en-US" sz="1400" b="0" kern="1200" spc="0" baseline="0" dirty="0" smtClean="0">
                <a:solidFill>
                  <a:schemeClr val="accent2"/>
                </a:solidFill>
                <a:latin typeface="Arial" charset="0"/>
                <a:ea typeface="Arial" charset="0"/>
                <a:cs typeface="Arial" charset="0"/>
              </a:defRPr>
            </a:lvl4pPr>
            <a:lvl5pPr marL="1828754" indent="0" algn="l" defTabSz="914377" rtl="0" eaLnBrk="1" latinLnBrk="0" hangingPunct="1">
              <a:lnSpc>
                <a:spcPct val="100000"/>
              </a:lnSpc>
              <a:spcBef>
                <a:spcPct val="0"/>
              </a:spcBef>
              <a:buNone/>
              <a:defRPr lang="en-US" sz="1400" b="0" kern="1200" spc="0" baseline="0" dirty="0">
                <a:solidFill>
                  <a:schemeClr val="accent2"/>
                </a:solidFill>
                <a:latin typeface="Arial" charset="0"/>
                <a:ea typeface="Arial" charset="0"/>
                <a:cs typeface="Arial" charset="0"/>
              </a:defRPr>
            </a:lvl5pPr>
          </a:lstStyle>
          <a:p>
            <a:pPr lvl="0"/>
            <a:r>
              <a:rPr lang="en-US"/>
              <a:t>Small copy</a:t>
            </a:r>
          </a:p>
        </p:txBody>
      </p:sp>
      <p:sp>
        <p:nvSpPr>
          <p:cNvPr id="9" name="Text Placeholder 4">
            <a:extLst>
              <a:ext uri="{FF2B5EF4-FFF2-40B4-BE49-F238E27FC236}">
                <a16:creationId xmlns:a16="http://schemas.microsoft.com/office/drawing/2014/main" id="{B8152AC7-C195-A04E-8075-987357408E05}"/>
              </a:ext>
            </a:extLst>
          </p:cNvPr>
          <p:cNvSpPr>
            <a:spLocks noGrp="1"/>
          </p:cNvSpPr>
          <p:nvPr>
            <p:ph type="body" sz="quarter" idx="39" hasCustomPrompt="1"/>
          </p:nvPr>
        </p:nvSpPr>
        <p:spPr>
          <a:xfrm>
            <a:off x="5256979" y="4270602"/>
            <a:ext cx="1966968" cy="469651"/>
          </a:xfrm>
        </p:spPr>
        <p:txBody>
          <a:bodyPr tIns="36000" bIns="0" anchor="t"/>
          <a:lstStyle>
            <a:lvl1pPr marL="0" indent="0" algn="l" defTabSz="914377" rtl="0" eaLnBrk="1" latinLnBrk="0" hangingPunct="1">
              <a:lnSpc>
                <a:spcPts val="1600"/>
              </a:lnSpc>
              <a:spcBef>
                <a:spcPct val="0"/>
              </a:spcBef>
              <a:spcAft>
                <a:spcPts val="600"/>
              </a:spcAft>
              <a:buNone/>
              <a:defRPr lang="en-US" sz="1400" b="1" kern="1200" spc="0" smtClean="0">
                <a:solidFill>
                  <a:schemeClr val="tx1"/>
                </a:solidFill>
                <a:latin typeface="Effra" panose="020B0603020203020204" pitchFamily="34" charset="0"/>
                <a:ea typeface="Effra" panose="020B0603020203020204" pitchFamily="34" charset="0"/>
                <a:cs typeface="Effra" panose="020B0603020203020204" pitchFamily="34" charset="0"/>
              </a:defRPr>
            </a:lvl1pPr>
            <a:lvl2pPr marL="0" indent="0" algn="l" defTabSz="914377" rtl="0" eaLnBrk="1" latinLnBrk="0" hangingPunct="1">
              <a:lnSpc>
                <a:spcPts val="3840"/>
              </a:lnSpc>
              <a:spcBef>
                <a:spcPct val="0"/>
              </a:spcBef>
              <a:buNone/>
              <a:defRPr lang="en-US" sz="3200" b="1" kern="1200" spc="-151" smtClean="0">
                <a:solidFill>
                  <a:schemeClr val="tx2"/>
                </a:solidFill>
                <a:latin typeface="Arial" charset="0"/>
                <a:ea typeface="Arial" charset="0"/>
                <a:cs typeface="Arial" charset="0"/>
              </a:defRPr>
            </a:lvl2pPr>
            <a:lvl3pPr marL="0" indent="0" algn="l" defTabSz="914377" rtl="0" eaLnBrk="1" latinLnBrk="0" hangingPunct="1">
              <a:lnSpc>
                <a:spcPts val="3840"/>
              </a:lnSpc>
              <a:spcBef>
                <a:spcPct val="0"/>
              </a:spcBef>
              <a:buNone/>
              <a:defRPr lang="en-US" sz="3200" b="1" kern="1200" spc="-151" smtClean="0">
                <a:solidFill>
                  <a:schemeClr val="tx2"/>
                </a:solidFill>
                <a:latin typeface="Arial" charset="0"/>
                <a:ea typeface="Arial" charset="0"/>
                <a:cs typeface="Arial" charset="0"/>
              </a:defRPr>
            </a:lvl3pPr>
            <a:lvl4pPr marL="0" indent="0" algn="l" defTabSz="914377" rtl="0" eaLnBrk="1" latinLnBrk="0" hangingPunct="1">
              <a:lnSpc>
                <a:spcPts val="3840"/>
              </a:lnSpc>
              <a:spcBef>
                <a:spcPct val="0"/>
              </a:spcBef>
              <a:buNone/>
              <a:defRPr lang="en-US" sz="3200" b="1" kern="1200" spc="-151" smtClean="0">
                <a:solidFill>
                  <a:schemeClr val="tx2"/>
                </a:solidFill>
                <a:latin typeface="Arial" charset="0"/>
                <a:ea typeface="Arial" charset="0"/>
                <a:cs typeface="Arial" charset="0"/>
              </a:defRPr>
            </a:lvl4pPr>
            <a:lvl5pPr marL="0" indent="0" algn="l" defTabSz="914377" rtl="0" eaLnBrk="1" latinLnBrk="0" hangingPunct="1">
              <a:lnSpc>
                <a:spcPts val="3840"/>
              </a:lnSpc>
              <a:spcBef>
                <a:spcPct val="0"/>
              </a:spcBef>
              <a:buNone/>
              <a:defRPr lang="en-US" sz="3200" b="1" kern="1200" spc="-151">
                <a:solidFill>
                  <a:schemeClr val="tx2"/>
                </a:solidFill>
                <a:latin typeface="Arial" charset="0"/>
                <a:ea typeface="Arial" charset="0"/>
                <a:cs typeface="Arial" charset="0"/>
              </a:defRPr>
            </a:lvl5pPr>
          </a:lstStyle>
          <a:p>
            <a:r>
              <a:rPr lang="en-US"/>
              <a:t>Name goes here</a:t>
            </a:r>
          </a:p>
        </p:txBody>
      </p:sp>
      <p:sp>
        <p:nvSpPr>
          <p:cNvPr id="10" name="Text Placeholder 6">
            <a:extLst>
              <a:ext uri="{FF2B5EF4-FFF2-40B4-BE49-F238E27FC236}">
                <a16:creationId xmlns:a16="http://schemas.microsoft.com/office/drawing/2014/main" id="{22484D79-5A7F-754C-872A-8BED05EB2399}"/>
              </a:ext>
            </a:extLst>
          </p:cNvPr>
          <p:cNvSpPr>
            <a:spLocks noGrp="1"/>
          </p:cNvSpPr>
          <p:nvPr>
            <p:ph type="body" sz="quarter" idx="40" hasCustomPrompt="1"/>
          </p:nvPr>
        </p:nvSpPr>
        <p:spPr>
          <a:xfrm>
            <a:off x="5256979" y="4829437"/>
            <a:ext cx="1966968" cy="1236825"/>
          </a:xfrm>
        </p:spPr>
        <p:txBody>
          <a:bodyPr anchor="t"/>
          <a:lstStyle>
            <a:lvl1pPr marL="0" indent="0" algn="l" defTabSz="914377" rtl="0" eaLnBrk="1" latinLnBrk="0" hangingPunct="1">
              <a:lnSpc>
                <a:spcPts val="1100"/>
              </a:lnSpc>
              <a:spcBef>
                <a:spcPct val="0"/>
              </a:spcBef>
              <a:spcAft>
                <a:spcPts val="600"/>
              </a:spcAft>
              <a:buNone/>
              <a:defRPr lang="en-US" sz="900" b="0" kern="1200" spc="0" baseline="0" dirty="0" smtClean="0">
                <a:solidFill>
                  <a:schemeClr val="tx1">
                    <a:lumMod val="50000"/>
                    <a:lumOff val="50000"/>
                  </a:schemeClr>
                </a:solidFill>
                <a:latin typeface="Effra" panose="020B0603020203020204" pitchFamily="34" charset="0"/>
                <a:ea typeface="Effra" panose="020B0603020203020204" pitchFamily="34" charset="0"/>
                <a:cs typeface="Effra" panose="020B0603020203020204" pitchFamily="34" charset="0"/>
              </a:defRPr>
            </a:lvl1pPr>
            <a:lvl2pPr marL="457189" indent="0" algn="l" defTabSz="914377" rtl="0" eaLnBrk="1" latinLnBrk="0" hangingPunct="1">
              <a:lnSpc>
                <a:spcPct val="100000"/>
              </a:lnSpc>
              <a:spcBef>
                <a:spcPct val="0"/>
              </a:spcBef>
              <a:buNone/>
              <a:defRPr lang="en-US" sz="1400" b="0" kern="1200" spc="0" baseline="0" dirty="0" smtClean="0">
                <a:solidFill>
                  <a:schemeClr val="accent2"/>
                </a:solidFill>
                <a:latin typeface="Arial" charset="0"/>
                <a:ea typeface="Arial" charset="0"/>
                <a:cs typeface="Arial" charset="0"/>
              </a:defRPr>
            </a:lvl2pPr>
            <a:lvl3pPr marL="914377" indent="0" algn="l" defTabSz="914377" rtl="0" eaLnBrk="1" latinLnBrk="0" hangingPunct="1">
              <a:lnSpc>
                <a:spcPct val="100000"/>
              </a:lnSpc>
              <a:spcBef>
                <a:spcPct val="0"/>
              </a:spcBef>
              <a:buNone/>
              <a:defRPr lang="en-US" sz="1400" b="0" kern="1200" spc="0" baseline="0" dirty="0" smtClean="0">
                <a:solidFill>
                  <a:schemeClr val="accent2"/>
                </a:solidFill>
                <a:latin typeface="Arial" charset="0"/>
                <a:ea typeface="Arial" charset="0"/>
                <a:cs typeface="Arial" charset="0"/>
              </a:defRPr>
            </a:lvl3pPr>
            <a:lvl4pPr marL="1371566" indent="0" algn="l" defTabSz="914377" rtl="0" eaLnBrk="1" latinLnBrk="0" hangingPunct="1">
              <a:lnSpc>
                <a:spcPct val="100000"/>
              </a:lnSpc>
              <a:spcBef>
                <a:spcPct val="0"/>
              </a:spcBef>
              <a:buNone/>
              <a:defRPr lang="en-US" sz="1400" b="0" kern="1200" spc="0" baseline="0" dirty="0" smtClean="0">
                <a:solidFill>
                  <a:schemeClr val="accent2"/>
                </a:solidFill>
                <a:latin typeface="Arial" charset="0"/>
                <a:ea typeface="Arial" charset="0"/>
                <a:cs typeface="Arial" charset="0"/>
              </a:defRPr>
            </a:lvl4pPr>
            <a:lvl5pPr marL="1828754" indent="0" algn="l" defTabSz="914377" rtl="0" eaLnBrk="1" latinLnBrk="0" hangingPunct="1">
              <a:lnSpc>
                <a:spcPct val="100000"/>
              </a:lnSpc>
              <a:spcBef>
                <a:spcPct val="0"/>
              </a:spcBef>
              <a:buNone/>
              <a:defRPr lang="en-US" sz="1400" b="0" kern="1200" spc="0" baseline="0" dirty="0">
                <a:solidFill>
                  <a:schemeClr val="accent2"/>
                </a:solidFill>
                <a:latin typeface="Arial" charset="0"/>
                <a:ea typeface="Arial" charset="0"/>
                <a:cs typeface="Arial" charset="0"/>
              </a:defRPr>
            </a:lvl5pPr>
          </a:lstStyle>
          <a:p>
            <a:pPr lvl="0"/>
            <a:r>
              <a:rPr lang="en-US"/>
              <a:t>Small copy</a:t>
            </a:r>
          </a:p>
        </p:txBody>
      </p:sp>
      <p:sp>
        <p:nvSpPr>
          <p:cNvPr id="11" name="Text Placeholder 4">
            <a:extLst>
              <a:ext uri="{FF2B5EF4-FFF2-40B4-BE49-F238E27FC236}">
                <a16:creationId xmlns:a16="http://schemas.microsoft.com/office/drawing/2014/main" id="{7A77EA73-62F7-0746-AD3C-1DCFB06B16F6}"/>
              </a:ext>
            </a:extLst>
          </p:cNvPr>
          <p:cNvSpPr>
            <a:spLocks noGrp="1"/>
          </p:cNvSpPr>
          <p:nvPr>
            <p:ph type="body" sz="quarter" idx="41" hasCustomPrompt="1"/>
          </p:nvPr>
        </p:nvSpPr>
        <p:spPr>
          <a:xfrm>
            <a:off x="8601075" y="4270602"/>
            <a:ext cx="1966968" cy="469651"/>
          </a:xfrm>
        </p:spPr>
        <p:txBody>
          <a:bodyPr tIns="36000" bIns="0" anchor="t"/>
          <a:lstStyle>
            <a:lvl1pPr marL="0" indent="0" algn="l" defTabSz="914377" rtl="0" eaLnBrk="1" latinLnBrk="0" hangingPunct="1">
              <a:lnSpc>
                <a:spcPts val="1600"/>
              </a:lnSpc>
              <a:spcBef>
                <a:spcPct val="0"/>
              </a:spcBef>
              <a:spcAft>
                <a:spcPts val="600"/>
              </a:spcAft>
              <a:buNone/>
              <a:defRPr lang="en-US" sz="1400" b="1" kern="1200" spc="0" smtClean="0">
                <a:solidFill>
                  <a:schemeClr val="tx1"/>
                </a:solidFill>
                <a:latin typeface="Effra" panose="020B0603020203020204" pitchFamily="34" charset="0"/>
                <a:ea typeface="Effra" panose="020B0603020203020204" pitchFamily="34" charset="0"/>
                <a:cs typeface="Effra" panose="020B0603020203020204" pitchFamily="34" charset="0"/>
              </a:defRPr>
            </a:lvl1pPr>
            <a:lvl2pPr marL="0" indent="0" algn="l" defTabSz="914377" rtl="0" eaLnBrk="1" latinLnBrk="0" hangingPunct="1">
              <a:lnSpc>
                <a:spcPts val="3840"/>
              </a:lnSpc>
              <a:spcBef>
                <a:spcPct val="0"/>
              </a:spcBef>
              <a:buNone/>
              <a:defRPr lang="en-US" sz="3200" b="1" kern="1200" spc="-151" smtClean="0">
                <a:solidFill>
                  <a:schemeClr val="tx2"/>
                </a:solidFill>
                <a:latin typeface="Arial" charset="0"/>
                <a:ea typeface="Arial" charset="0"/>
                <a:cs typeface="Arial" charset="0"/>
              </a:defRPr>
            </a:lvl2pPr>
            <a:lvl3pPr marL="0" indent="0" algn="l" defTabSz="914377" rtl="0" eaLnBrk="1" latinLnBrk="0" hangingPunct="1">
              <a:lnSpc>
                <a:spcPts val="3840"/>
              </a:lnSpc>
              <a:spcBef>
                <a:spcPct val="0"/>
              </a:spcBef>
              <a:buNone/>
              <a:defRPr lang="en-US" sz="3200" b="1" kern="1200" spc="-151" smtClean="0">
                <a:solidFill>
                  <a:schemeClr val="tx2"/>
                </a:solidFill>
                <a:latin typeface="Arial" charset="0"/>
                <a:ea typeface="Arial" charset="0"/>
                <a:cs typeface="Arial" charset="0"/>
              </a:defRPr>
            </a:lvl3pPr>
            <a:lvl4pPr marL="0" indent="0" algn="l" defTabSz="914377" rtl="0" eaLnBrk="1" latinLnBrk="0" hangingPunct="1">
              <a:lnSpc>
                <a:spcPts val="3840"/>
              </a:lnSpc>
              <a:spcBef>
                <a:spcPct val="0"/>
              </a:spcBef>
              <a:buNone/>
              <a:defRPr lang="en-US" sz="3200" b="1" kern="1200" spc="-151" smtClean="0">
                <a:solidFill>
                  <a:schemeClr val="tx2"/>
                </a:solidFill>
                <a:latin typeface="Arial" charset="0"/>
                <a:ea typeface="Arial" charset="0"/>
                <a:cs typeface="Arial" charset="0"/>
              </a:defRPr>
            </a:lvl4pPr>
            <a:lvl5pPr marL="0" indent="0" algn="l" defTabSz="914377" rtl="0" eaLnBrk="1" latinLnBrk="0" hangingPunct="1">
              <a:lnSpc>
                <a:spcPts val="3840"/>
              </a:lnSpc>
              <a:spcBef>
                <a:spcPct val="0"/>
              </a:spcBef>
              <a:buNone/>
              <a:defRPr lang="en-US" sz="3200" b="1" kern="1200" spc="-151">
                <a:solidFill>
                  <a:schemeClr val="tx2"/>
                </a:solidFill>
                <a:latin typeface="Arial" charset="0"/>
                <a:ea typeface="Arial" charset="0"/>
                <a:cs typeface="Arial" charset="0"/>
              </a:defRPr>
            </a:lvl5pPr>
          </a:lstStyle>
          <a:p>
            <a:r>
              <a:rPr lang="en-US"/>
              <a:t>Name goes here</a:t>
            </a:r>
          </a:p>
        </p:txBody>
      </p:sp>
      <p:sp>
        <p:nvSpPr>
          <p:cNvPr id="12" name="Text Placeholder 6">
            <a:extLst>
              <a:ext uri="{FF2B5EF4-FFF2-40B4-BE49-F238E27FC236}">
                <a16:creationId xmlns:a16="http://schemas.microsoft.com/office/drawing/2014/main" id="{56F0DBF2-8DB7-5C4B-9055-3B7F691D681B}"/>
              </a:ext>
            </a:extLst>
          </p:cNvPr>
          <p:cNvSpPr>
            <a:spLocks noGrp="1"/>
          </p:cNvSpPr>
          <p:nvPr>
            <p:ph type="body" sz="quarter" idx="42" hasCustomPrompt="1"/>
          </p:nvPr>
        </p:nvSpPr>
        <p:spPr>
          <a:xfrm>
            <a:off x="8601075" y="4829437"/>
            <a:ext cx="1966968" cy="1236825"/>
          </a:xfrm>
        </p:spPr>
        <p:txBody>
          <a:bodyPr anchor="t"/>
          <a:lstStyle>
            <a:lvl1pPr marL="0" indent="0" algn="l" defTabSz="914377" rtl="0" eaLnBrk="1" latinLnBrk="0" hangingPunct="1">
              <a:lnSpc>
                <a:spcPts val="1100"/>
              </a:lnSpc>
              <a:spcBef>
                <a:spcPct val="0"/>
              </a:spcBef>
              <a:spcAft>
                <a:spcPts val="600"/>
              </a:spcAft>
              <a:buNone/>
              <a:defRPr lang="en-US" sz="900" b="0" kern="1200" spc="0" baseline="0" dirty="0" smtClean="0">
                <a:solidFill>
                  <a:schemeClr val="tx1">
                    <a:lumMod val="50000"/>
                    <a:lumOff val="50000"/>
                  </a:schemeClr>
                </a:solidFill>
                <a:latin typeface="Effra" panose="020B0603020203020204" pitchFamily="34" charset="0"/>
                <a:ea typeface="Effra" panose="020B0603020203020204" pitchFamily="34" charset="0"/>
                <a:cs typeface="Effra" panose="020B0603020203020204" pitchFamily="34" charset="0"/>
              </a:defRPr>
            </a:lvl1pPr>
            <a:lvl2pPr marL="457189" indent="0" algn="l" defTabSz="914377" rtl="0" eaLnBrk="1" latinLnBrk="0" hangingPunct="1">
              <a:lnSpc>
                <a:spcPct val="100000"/>
              </a:lnSpc>
              <a:spcBef>
                <a:spcPct val="0"/>
              </a:spcBef>
              <a:buNone/>
              <a:defRPr lang="en-US" sz="1400" b="0" kern="1200" spc="0" baseline="0" dirty="0" smtClean="0">
                <a:solidFill>
                  <a:schemeClr val="accent2"/>
                </a:solidFill>
                <a:latin typeface="Arial" charset="0"/>
                <a:ea typeface="Arial" charset="0"/>
                <a:cs typeface="Arial" charset="0"/>
              </a:defRPr>
            </a:lvl2pPr>
            <a:lvl3pPr marL="914377" indent="0" algn="l" defTabSz="914377" rtl="0" eaLnBrk="1" latinLnBrk="0" hangingPunct="1">
              <a:lnSpc>
                <a:spcPct val="100000"/>
              </a:lnSpc>
              <a:spcBef>
                <a:spcPct val="0"/>
              </a:spcBef>
              <a:buNone/>
              <a:defRPr lang="en-US" sz="1400" b="0" kern="1200" spc="0" baseline="0" dirty="0" smtClean="0">
                <a:solidFill>
                  <a:schemeClr val="accent2"/>
                </a:solidFill>
                <a:latin typeface="Arial" charset="0"/>
                <a:ea typeface="Arial" charset="0"/>
                <a:cs typeface="Arial" charset="0"/>
              </a:defRPr>
            </a:lvl3pPr>
            <a:lvl4pPr marL="1371566" indent="0" algn="l" defTabSz="914377" rtl="0" eaLnBrk="1" latinLnBrk="0" hangingPunct="1">
              <a:lnSpc>
                <a:spcPct val="100000"/>
              </a:lnSpc>
              <a:spcBef>
                <a:spcPct val="0"/>
              </a:spcBef>
              <a:buNone/>
              <a:defRPr lang="en-US" sz="1400" b="0" kern="1200" spc="0" baseline="0" dirty="0" smtClean="0">
                <a:solidFill>
                  <a:schemeClr val="accent2"/>
                </a:solidFill>
                <a:latin typeface="Arial" charset="0"/>
                <a:ea typeface="Arial" charset="0"/>
                <a:cs typeface="Arial" charset="0"/>
              </a:defRPr>
            </a:lvl4pPr>
            <a:lvl5pPr marL="1828754" indent="0" algn="l" defTabSz="914377" rtl="0" eaLnBrk="1" latinLnBrk="0" hangingPunct="1">
              <a:lnSpc>
                <a:spcPct val="100000"/>
              </a:lnSpc>
              <a:spcBef>
                <a:spcPct val="0"/>
              </a:spcBef>
              <a:buNone/>
              <a:defRPr lang="en-US" sz="1400" b="0" kern="1200" spc="0" baseline="0" dirty="0">
                <a:solidFill>
                  <a:schemeClr val="accent2"/>
                </a:solidFill>
                <a:latin typeface="Arial" charset="0"/>
                <a:ea typeface="Arial" charset="0"/>
                <a:cs typeface="Arial" charset="0"/>
              </a:defRPr>
            </a:lvl5pPr>
          </a:lstStyle>
          <a:p>
            <a:pPr lvl="0"/>
            <a:r>
              <a:rPr lang="en-US"/>
              <a:t>Small copy</a:t>
            </a:r>
          </a:p>
        </p:txBody>
      </p:sp>
    </p:spTree>
    <p:extLst>
      <p:ext uri="{BB962C8B-B14F-4D97-AF65-F5344CB8AC3E}">
        <p14:creationId xmlns:p14="http://schemas.microsoft.com/office/powerpoint/2010/main" val="321937720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45_Workflow">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3290FC-BF70-C649-956A-51B2E5A42794}"/>
              </a:ext>
            </a:extLst>
          </p:cNvPr>
          <p:cNvSpPr>
            <a:spLocks noGrp="1"/>
          </p:cNvSpPr>
          <p:nvPr>
            <p:ph type="title"/>
          </p:nvPr>
        </p:nvSpPr>
        <p:spPr/>
        <p:txBody>
          <a:bodyPr/>
          <a:lstStyle/>
          <a:p>
            <a:r>
              <a:rPr lang="en-GB"/>
              <a:t>Click to edit Master title style</a:t>
            </a:r>
            <a:endParaRPr lang="en-US"/>
          </a:p>
        </p:txBody>
      </p:sp>
      <p:sp>
        <p:nvSpPr>
          <p:cNvPr id="6" name="Text Placeholder 4">
            <a:extLst>
              <a:ext uri="{FF2B5EF4-FFF2-40B4-BE49-F238E27FC236}">
                <a16:creationId xmlns:a16="http://schemas.microsoft.com/office/drawing/2014/main" id="{92484347-FAE1-2240-8835-85E1DA65CC97}"/>
              </a:ext>
            </a:extLst>
          </p:cNvPr>
          <p:cNvSpPr>
            <a:spLocks noGrp="1"/>
          </p:cNvSpPr>
          <p:nvPr>
            <p:ph type="body" sz="quarter" idx="19"/>
          </p:nvPr>
        </p:nvSpPr>
        <p:spPr>
          <a:xfrm>
            <a:off x="1092200" y="1233488"/>
            <a:ext cx="2498725" cy="513471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Picture Placeholder 2">
            <a:extLst>
              <a:ext uri="{FF2B5EF4-FFF2-40B4-BE49-F238E27FC236}">
                <a16:creationId xmlns:a16="http://schemas.microsoft.com/office/drawing/2014/main" id="{3FD1E537-46F9-A84A-8BB6-754256DA3F70}"/>
              </a:ext>
            </a:extLst>
          </p:cNvPr>
          <p:cNvSpPr>
            <a:spLocks noGrp="1"/>
          </p:cNvSpPr>
          <p:nvPr>
            <p:ph type="pic" sz="quarter" idx="35" hasCustomPrompt="1"/>
          </p:nvPr>
        </p:nvSpPr>
        <p:spPr>
          <a:xfrm>
            <a:off x="4133850" y="1233488"/>
            <a:ext cx="7718425" cy="5148262"/>
          </a:xfrm>
          <a:prstGeom prst="rect">
            <a:avLst/>
          </a:prstGeom>
          <a:pattFill prst="pct75">
            <a:fgClr>
              <a:schemeClr val="accent2"/>
            </a:fgClr>
            <a:bgClr>
              <a:schemeClr val="accent2">
                <a:lumMod val="40000"/>
                <a:lumOff val="60000"/>
              </a:schemeClr>
            </a:bgClr>
          </a:pattFill>
        </p:spPr>
        <p:txBody>
          <a:bodyPr vert="horz" wrap="square" lIns="0" tIns="0" rIns="0" bIns="0" rtlCol="0">
            <a:noAutofit/>
          </a:bodyPr>
          <a:lstStyle>
            <a:lvl1pPr>
              <a:defRPr lang="en-US" dirty="0"/>
            </a:lvl1pPr>
          </a:lstStyle>
          <a:p>
            <a:pPr lvl="0"/>
            <a:r>
              <a:rPr lang="en-US"/>
              <a:t>DRAG &amp; DROP IMAGE</a:t>
            </a:r>
          </a:p>
        </p:txBody>
      </p:sp>
      <p:sp>
        <p:nvSpPr>
          <p:cNvPr id="8" name="Text Placeholder 5">
            <a:extLst>
              <a:ext uri="{FF2B5EF4-FFF2-40B4-BE49-F238E27FC236}">
                <a16:creationId xmlns:a16="http://schemas.microsoft.com/office/drawing/2014/main" id="{DF91AAFA-8529-4747-8AED-3C6572462D53}"/>
              </a:ext>
            </a:extLst>
          </p:cNvPr>
          <p:cNvSpPr>
            <a:spLocks noGrp="1"/>
          </p:cNvSpPr>
          <p:nvPr>
            <p:ph type="body" sz="quarter" idx="57" hasCustomPrompt="1"/>
          </p:nvPr>
        </p:nvSpPr>
        <p:spPr>
          <a:xfrm>
            <a:off x="4133849" y="6092702"/>
            <a:ext cx="2106613" cy="289048"/>
          </a:xfrm>
          <a:solidFill>
            <a:schemeClr val="tx1"/>
          </a:solidFill>
        </p:spPr>
        <p:txBody>
          <a:bodyPr lIns="36000" tIns="36000" anchor="ctr">
            <a:normAutofit/>
          </a:bodyPr>
          <a:lstStyle>
            <a:lvl1pPr marL="0" indent="0" algn="l">
              <a:lnSpc>
                <a:spcPts val="1080"/>
              </a:lnSpc>
              <a:spcBef>
                <a:spcPts val="0"/>
              </a:spcBef>
              <a:spcAft>
                <a:spcPts val="600"/>
              </a:spcAft>
              <a:buNone/>
              <a:defRPr sz="900" b="1" i="0">
                <a:solidFill>
                  <a:schemeClr val="bg1"/>
                </a:solidFill>
                <a:latin typeface="Gotham Medium" pitchFamily="2" charset="0"/>
                <a:ea typeface="Helvetica Neue" charset="0"/>
                <a:cs typeface="Gotham Medium" pitchFamily="2" charset="0"/>
              </a:defRPr>
            </a:lvl1pPr>
          </a:lstStyle>
          <a:p>
            <a:pPr lvl="0"/>
            <a:r>
              <a:rPr lang="en-US"/>
              <a:t>Insert image caption</a:t>
            </a:r>
          </a:p>
        </p:txBody>
      </p:sp>
      <p:sp>
        <p:nvSpPr>
          <p:cNvPr id="4" name="Footer Placeholder 3">
            <a:extLst>
              <a:ext uri="{FF2B5EF4-FFF2-40B4-BE49-F238E27FC236}">
                <a16:creationId xmlns:a16="http://schemas.microsoft.com/office/drawing/2014/main" id="{D9E7A158-9AFA-A34A-9721-5958B00E1362}"/>
              </a:ext>
            </a:extLst>
          </p:cNvPr>
          <p:cNvSpPr>
            <a:spLocks noGrp="1"/>
          </p:cNvSpPr>
          <p:nvPr>
            <p:ph type="ftr" sz="quarter" idx="58"/>
          </p:nvPr>
        </p:nvSpPr>
        <p:spPr/>
        <p:txBody>
          <a:bodyPr/>
          <a:lstStyle/>
          <a:p>
            <a:r>
              <a:rPr lang="en-GB"/>
              <a:t>Flutter International — Confidential </a:t>
            </a:r>
          </a:p>
        </p:txBody>
      </p:sp>
    </p:spTree>
    <p:extLst>
      <p:ext uri="{BB962C8B-B14F-4D97-AF65-F5344CB8AC3E}">
        <p14:creationId xmlns:p14="http://schemas.microsoft.com/office/powerpoint/2010/main" val="337250996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D71276-E779-A742-AA92-1F1749BB51DE}"/>
              </a:ext>
            </a:extLst>
          </p:cNvPr>
          <p:cNvSpPr>
            <a:spLocks noGrp="1"/>
          </p:cNvSpPr>
          <p:nvPr>
            <p:ph type="title"/>
          </p:nvPr>
        </p:nvSpPr>
        <p:spPr/>
        <p:txBody>
          <a:bodyPr/>
          <a:lstStyle/>
          <a:p>
            <a:r>
              <a:rPr lang="en-GB"/>
              <a:t>Click to edit Master title style</a:t>
            </a:r>
            <a:endParaRPr lang="en-US"/>
          </a:p>
        </p:txBody>
      </p:sp>
      <p:sp>
        <p:nvSpPr>
          <p:cNvPr id="4" name="Text Placeholder 4">
            <a:extLst>
              <a:ext uri="{FF2B5EF4-FFF2-40B4-BE49-F238E27FC236}">
                <a16:creationId xmlns:a16="http://schemas.microsoft.com/office/drawing/2014/main" id="{4A66EF83-2DBA-2B47-8510-1D8DF2FB05AE}"/>
              </a:ext>
            </a:extLst>
          </p:cNvPr>
          <p:cNvSpPr>
            <a:spLocks noGrp="1"/>
          </p:cNvSpPr>
          <p:nvPr>
            <p:ph type="body" sz="quarter" idx="19"/>
          </p:nvPr>
        </p:nvSpPr>
        <p:spPr>
          <a:xfrm>
            <a:off x="1092200" y="1233488"/>
            <a:ext cx="2498725" cy="496728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Picture Placeholder 2">
            <a:extLst>
              <a:ext uri="{FF2B5EF4-FFF2-40B4-BE49-F238E27FC236}">
                <a16:creationId xmlns:a16="http://schemas.microsoft.com/office/drawing/2014/main" id="{40CDC867-19FF-0443-A088-F448FC9E1990}"/>
              </a:ext>
            </a:extLst>
          </p:cNvPr>
          <p:cNvSpPr>
            <a:spLocks noGrp="1"/>
          </p:cNvSpPr>
          <p:nvPr>
            <p:ph type="pic" sz="quarter" idx="35" hasCustomPrompt="1"/>
          </p:nvPr>
        </p:nvSpPr>
        <p:spPr>
          <a:xfrm>
            <a:off x="4597401" y="1233488"/>
            <a:ext cx="3528822" cy="4967287"/>
          </a:xfrm>
          <a:prstGeom prst="rect">
            <a:avLst/>
          </a:prstGeom>
          <a:pattFill prst="pct75">
            <a:fgClr>
              <a:schemeClr val="accent2"/>
            </a:fgClr>
            <a:bgClr>
              <a:schemeClr val="accent2">
                <a:lumMod val="40000"/>
                <a:lumOff val="60000"/>
              </a:schemeClr>
            </a:bgClr>
          </a:pattFill>
        </p:spPr>
        <p:txBody>
          <a:bodyPr vert="horz" wrap="square" lIns="0" tIns="0" rIns="0" bIns="0" rtlCol="0">
            <a:noAutofit/>
          </a:bodyPr>
          <a:lstStyle>
            <a:lvl1pPr>
              <a:defRPr lang="en-US" dirty="0"/>
            </a:lvl1pPr>
          </a:lstStyle>
          <a:p>
            <a:pPr lvl="0"/>
            <a:r>
              <a:rPr lang="en-US"/>
              <a:t>DRAG &amp; DROP IMAGE</a:t>
            </a:r>
          </a:p>
        </p:txBody>
      </p:sp>
      <p:sp>
        <p:nvSpPr>
          <p:cNvPr id="6" name="Text Placeholder 5">
            <a:extLst>
              <a:ext uri="{FF2B5EF4-FFF2-40B4-BE49-F238E27FC236}">
                <a16:creationId xmlns:a16="http://schemas.microsoft.com/office/drawing/2014/main" id="{A1CC56B2-389C-C049-ACA6-3C21D14E44CC}"/>
              </a:ext>
            </a:extLst>
          </p:cNvPr>
          <p:cNvSpPr>
            <a:spLocks noGrp="1"/>
          </p:cNvSpPr>
          <p:nvPr>
            <p:ph type="body" sz="quarter" idx="57" hasCustomPrompt="1"/>
          </p:nvPr>
        </p:nvSpPr>
        <p:spPr>
          <a:xfrm>
            <a:off x="4597399" y="5911727"/>
            <a:ext cx="2106613" cy="289048"/>
          </a:xfrm>
          <a:solidFill>
            <a:schemeClr val="tx1"/>
          </a:solidFill>
        </p:spPr>
        <p:txBody>
          <a:bodyPr lIns="36000" tIns="36000" anchor="ctr">
            <a:normAutofit/>
          </a:bodyPr>
          <a:lstStyle>
            <a:lvl1pPr marL="0" indent="0" algn="l">
              <a:lnSpc>
                <a:spcPts val="1080"/>
              </a:lnSpc>
              <a:spcBef>
                <a:spcPts val="0"/>
              </a:spcBef>
              <a:spcAft>
                <a:spcPts val="600"/>
              </a:spcAft>
              <a:buNone/>
              <a:defRPr sz="900" b="1" i="0">
                <a:solidFill>
                  <a:schemeClr val="bg1"/>
                </a:solidFill>
                <a:latin typeface="Gotham Medium" pitchFamily="2" charset="0"/>
                <a:ea typeface="Helvetica Neue" charset="0"/>
                <a:cs typeface="Gotham Medium" pitchFamily="2" charset="0"/>
              </a:defRPr>
            </a:lvl1pPr>
          </a:lstStyle>
          <a:p>
            <a:pPr lvl="0"/>
            <a:r>
              <a:rPr lang="en-US"/>
              <a:t>Insert image caption</a:t>
            </a:r>
          </a:p>
        </p:txBody>
      </p:sp>
      <p:sp>
        <p:nvSpPr>
          <p:cNvPr id="7" name="Picture Placeholder 2">
            <a:extLst>
              <a:ext uri="{FF2B5EF4-FFF2-40B4-BE49-F238E27FC236}">
                <a16:creationId xmlns:a16="http://schemas.microsoft.com/office/drawing/2014/main" id="{DF7DBB1E-09F4-C640-957C-B38AE4E19040}"/>
              </a:ext>
            </a:extLst>
          </p:cNvPr>
          <p:cNvSpPr>
            <a:spLocks noGrp="1"/>
          </p:cNvSpPr>
          <p:nvPr>
            <p:ph type="pic" sz="quarter" idx="58" hasCustomPrompt="1"/>
          </p:nvPr>
        </p:nvSpPr>
        <p:spPr>
          <a:xfrm>
            <a:off x="8323453" y="1233488"/>
            <a:ext cx="3528822" cy="4967287"/>
          </a:xfrm>
          <a:prstGeom prst="rect">
            <a:avLst/>
          </a:prstGeom>
          <a:pattFill prst="pct75">
            <a:fgClr>
              <a:schemeClr val="accent2"/>
            </a:fgClr>
            <a:bgClr>
              <a:schemeClr val="accent2">
                <a:lumMod val="40000"/>
                <a:lumOff val="60000"/>
              </a:schemeClr>
            </a:bgClr>
          </a:pattFill>
        </p:spPr>
        <p:txBody>
          <a:bodyPr vert="horz" wrap="square" lIns="0" tIns="0" rIns="0" bIns="0" rtlCol="0">
            <a:noAutofit/>
          </a:bodyPr>
          <a:lstStyle>
            <a:lvl1pPr>
              <a:defRPr lang="en-US" dirty="0"/>
            </a:lvl1pPr>
          </a:lstStyle>
          <a:p>
            <a:pPr lvl="0"/>
            <a:r>
              <a:rPr lang="en-US"/>
              <a:t>DRAG &amp; DROP IMAGE</a:t>
            </a:r>
          </a:p>
        </p:txBody>
      </p:sp>
      <p:sp>
        <p:nvSpPr>
          <p:cNvPr id="8" name="Text Placeholder 5">
            <a:extLst>
              <a:ext uri="{FF2B5EF4-FFF2-40B4-BE49-F238E27FC236}">
                <a16:creationId xmlns:a16="http://schemas.microsoft.com/office/drawing/2014/main" id="{18F8DAB2-9C04-5942-AB85-1C48B4B47AE8}"/>
              </a:ext>
            </a:extLst>
          </p:cNvPr>
          <p:cNvSpPr>
            <a:spLocks noGrp="1"/>
          </p:cNvSpPr>
          <p:nvPr>
            <p:ph type="body" sz="quarter" idx="59" hasCustomPrompt="1"/>
          </p:nvPr>
        </p:nvSpPr>
        <p:spPr>
          <a:xfrm>
            <a:off x="8323453" y="5911727"/>
            <a:ext cx="2106613" cy="289048"/>
          </a:xfrm>
          <a:solidFill>
            <a:schemeClr val="tx1"/>
          </a:solidFill>
        </p:spPr>
        <p:txBody>
          <a:bodyPr lIns="36000" tIns="36000" anchor="ctr">
            <a:normAutofit/>
          </a:bodyPr>
          <a:lstStyle>
            <a:lvl1pPr marL="0" indent="0" algn="l">
              <a:lnSpc>
                <a:spcPts val="1080"/>
              </a:lnSpc>
              <a:spcBef>
                <a:spcPts val="0"/>
              </a:spcBef>
              <a:spcAft>
                <a:spcPts val="600"/>
              </a:spcAft>
              <a:buNone/>
              <a:defRPr sz="900" b="1" i="0">
                <a:solidFill>
                  <a:schemeClr val="bg1"/>
                </a:solidFill>
                <a:latin typeface="Gotham Medium" pitchFamily="2" charset="0"/>
                <a:ea typeface="Helvetica Neue" charset="0"/>
                <a:cs typeface="Gotham Medium" pitchFamily="2" charset="0"/>
              </a:defRPr>
            </a:lvl1pPr>
          </a:lstStyle>
          <a:p>
            <a:pPr lvl="0"/>
            <a:r>
              <a:rPr lang="en-US"/>
              <a:t>Insert image caption</a:t>
            </a:r>
          </a:p>
        </p:txBody>
      </p:sp>
      <p:sp>
        <p:nvSpPr>
          <p:cNvPr id="9" name="Footer Placeholder 8">
            <a:extLst>
              <a:ext uri="{FF2B5EF4-FFF2-40B4-BE49-F238E27FC236}">
                <a16:creationId xmlns:a16="http://schemas.microsoft.com/office/drawing/2014/main" id="{EA651E5E-5A5E-314E-B271-795AEA5B183A}"/>
              </a:ext>
            </a:extLst>
          </p:cNvPr>
          <p:cNvSpPr>
            <a:spLocks noGrp="1"/>
          </p:cNvSpPr>
          <p:nvPr>
            <p:ph type="ftr" sz="quarter" idx="60"/>
          </p:nvPr>
        </p:nvSpPr>
        <p:spPr/>
        <p:txBody>
          <a:bodyPr/>
          <a:lstStyle/>
          <a:p>
            <a:r>
              <a:rPr lang="en-GB"/>
              <a:t>Flutter International — Confidential </a:t>
            </a:r>
          </a:p>
        </p:txBody>
      </p:sp>
    </p:spTree>
    <p:extLst>
      <p:ext uri="{BB962C8B-B14F-4D97-AF65-F5344CB8AC3E}">
        <p14:creationId xmlns:p14="http://schemas.microsoft.com/office/powerpoint/2010/main" val="37903885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Front Cover Junglee">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32C960F-9861-3E46-976B-B03FD417223C}"/>
              </a:ext>
            </a:extLst>
          </p:cNvPr>
          <p:cNvSpPr/>
          <p:nvPr userDrawn="1"/>
        </p:nvSpPr>
        <p:spPr>
          <a:xfrm>
            <a:off x="-1" y="6562727"/>
            <a:ext cx="12179823" cy="295273"/>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ooter Placeholder 20">
            <a:extLst>
              <a:ext uri="{FF2B5EF4-FFF2-40B4-BE49-F238E27FC236}">
                <a16:creationId xmlns:a16="http://schemas.microsoft.com/office/drawing/2014/main" id="{2A4126E4-9CDF-064C-B086-43024734FA25}"/>
              </a:ext>
            </a:extLst>
          </p:cNvPr>
          <p:cNvSpPr>
            <a:spLocks noGrp="1"/>
          </p:cNvSpPr>
          <p:nvPr>
            <p:ph type="ftr" sz="quarter" idx="3"/>
          </p:nvPr>
        </p:nvSpPr>
        <p:spPr>
          <a:xfrm>
            <a:off x="658812" y="6674055"/>
            <a:ext cx="3495601" cy="134182"/>
          </a:xfrm>
          <a:prstGeom prst="rect">
            <a:avLst/>
          </a:prstGeom>
        </p:spPr>
        <p:txBody>
          <a:bodyPr vert="horz" lIns="0" tIns="0" rIns="0" bIns="0" rtlCol="0" anchor="ctr"/>
          <a:lstStyle>
            <a:lvl1pPr algn="l">
              <a:defRPr lang="en-US" sz="600" b="0" i="0" kern="1200" spc="200" baseline="0">
                <a:solidFill>
                  <a:schemeClr val="bg1">
                    <a:lumMod val="50000"/>
                  </a:schemeClr>
                </a:solidFill>
                <a:latin typeface="Effra Light" panose="020B0403020203020204" pitchFamily="34" charset="0"/>
                <a:ea typeface="Effra Light" panose="020B0403020203020204" pitchFamily="34" charset="0"/>
                <a:cs typeface="Effra Light" panose="020B0403020203020204" pitchFamily="34" charset="0"/>
              </a:defRPr>
            </a:lvl1pPr>
          </a:lstStyle>
          <a:p>
            <a:r>
              <a:rPr lang="en-GB"/>
              <a:t>Flutter International — Confidential </a:t>
            </a:r>
          </a:p>
        </p:txBody>
      </p:sp>
      <p:sp>
        <p:nvSpPr>
          <p:cNvPr id="15" name="Picture Placeholder 6">
            <a:extLst>
              <a:ext uri="{FF2B5EF4-FFF2-40B4-BE49-F238E27FC236}">
                <a16:creationId xmlns:a16="http://schemas.microsoft.com/office/drawing/2014/main" id="{E787E92F-07AB-0341-B54F-EF80604139F6}"/>
              </a:ext>
            </a:extLst>
          </p:cNvPr>
          <p:cNvSpPr>
            <a:spLocks noGrp="1"/>
          </p:cNvSpPr>
          <p:nvPr>
            <p:ph type="pic" sz="quarter" idx="13"/>
          </p:nvPr>
        </p:nvSpPr>
        <p:spPr>
          <a:xfrm>
            <a:off x="6635751" y="594712"/>
            <a:ext cx="4897438" cy="5616069"/>
          </a:xfrm>
          <a:custGeom>
            <a:avLst/>
            <a:gdLst>
              <a:gd name="connsiteX0" fmla="*/ 0 w 7503697"/>
              <a:gd name="connsiteY0" fmla="*/ 2112963 h 6859121"/>
              <a:gd name="connsiteX1" fmla="*/ 1254125 w 7503697"/>
              <a:gd name="connsiteY1" fmla="*/ 2112963 h 6859121"/>
              <a:gd name="connsiteX2" fmla="*/ 1254125 w 7503697"/>
              <a:gd name="connsiteY2" fmla="*/ 3365500 h 6859121"/>
              <a:gd name="connsiteX3" fmla="*/ 0 w 7503697"/>
              <a:gd name="connsiteY3" fmla="*/ 3365500 h 6859121"/>
              <a:gd name="connsiteX4" fmla="*/ 4513076 w 7503697"/>
              <a:gd name="connsiteY4" fmla="*/ 0 h 6859121"/>
              <a:gd name="connsiteX5" fmla="*/ 7503697 w 7503697"/>
              <a:gd name="connsiteY5" fmla="*/ 1715154 h 6859121"/>
              <a:gd name="connsiteX6" fmla="*/ 7503697 w 7503697"/>
              <a:gd name="connsiteY6" fmla="*/ 5143874 h 6859121"/>
              <a:gd name="connsiteX7" fmla="*/ 4513076 w 7503697"/>
              <a:gd name="connsiteY7" fmla="*/ 6859121 h 6859121"/>
              <a:gd name="connsiteX8" fmla="*/ 1522268 w 7503697"/>
              <a:gd name="connsiteY8" fmla="*/ 5141538 h 6859121"/>
              <a:gd name="connsiteX9" fmla="*/ 1522268 w 7503697"/>
              <a:gd name="connsiteY9" fmla="*/ 1715154 h 6859121"/>
              <a:gd name="connsiteX0" fmla="*/ 0 w 7503697"/>
              <a:gd name="connsiteY0" fmla="*/ 2112963 h 6859121"/>
              <a:gd name="connsiteX1" fmla="*/ 1254125 w 7503697"/>
              <a:gd name="connsiteY1" fmla="*/ 3365500 h 6859121"/>
              <a:gd name="connsiteX2" fmla="*/ 0 w 7503697"/>
              <a:gd name="connsiteY2" fmla="*/ 3365500 h 6859121"/>
              <a:gd name="connsiteX3" fmla="*/ 0 w 7503697"/>
              <a:gd name="connsiteY3" fmla="*/ 2112963 h 6859121"/>
              <a:gd name="connsiteX4" fmla="*/ 4513076 w 7503697"/>
              <a:gd name="connsiteY4" fmla="*/ 0 h 6859121"/>
              <a:gd name="connsiteX5" fmla="*/ 7503697 w 7503697"/>
              <a:gd name="connsiteY5" fmla="*/ 1715154 h 6859121"/>
              <a:gd name="connsiteX6" fmla="*/ 7503697 w 7503697"/>
              <a:gd name="connsiteY6" fmla="*/ 5143874 h 6859121"/>
              <a:gd name="connsiteX7" fmla="*/ 4513076 w 7503697"/>
              <a:gd name="connsiteY7" fmla="*/ 6859121 h 6859121"/>
              <a:gd name="connsiteX8" fmla="*/ 1522268 w 7503697"/>
              <a:gd name="connsiteY8" fmla="*/ 5141538 h 6859121"/>
              <a:gd name="connsiteX9" fmla="*/ 1522268 w 7503697"/>
              <a:gd name="connsiteY9" fmla="*/ 1715154 h 6859121"/>
              <a:gd name="connsiteX10" fmla="*/ 4513076 w 7503697"/>
              <a:gd name="connsiteY10" fmla="*/ 0 h 6859121"/>
              <a:gd name="connsiteX0" fmla="*/ 0 w 7503697"/>
              <a:gd name="connsiteY0" fmla="*/ 2112963 h 6859121"/>
              <a:gd name="connsiteX1" fmla="*/ 0 w 7503697"/>
              <a:gd name="connsiteY1" fmla="*/ 3365500 h 6859121"/>
              <a:gd name="connsiteX2" fmla="*/ 0 w 7503697"/>
              <a:gd name="connsiteY2" fmla="*/ 2112963 h 6859121"/>
              <a:gd name="connsiteX3" fmla="*/ 4513076 w 7503697"/>
              <a:gd name="connsiteY3" fmla="*/ 0 h 6859121"/>
              <a:gd name="connsiteX4" fmla="*/ 7503697 w 7503697"/>
              <a:gd name="connsiteY4" fmla="*/ 1715154 h 6859121"/>
              <a:gd name="connsiteX5" fmla="*/ 7503697 w 7503697"/>
              <a:gd name="connsiteY5" fmla="*/ 5143874 h 6859121"/>
              <a:gd name="connsiteX6" fmla="*/ 4513076 w 7503697"/>
              <a:gd name="connsiteY6" fmla="*/ 6859121 h 6859121"/>
              <a:gd name="connsiteX7" fmla="*/ 1522268 w 7503697"/>
              <a:gd name="connsiteY7" fmla="*/ 5141538 h 6859121"/>
              <a:gd name="connsiteX8" fmla="*/ 1522268 w 7503697"/>
              <a:gd name="connsiteY8" fmla="*/ 1715154 h 6859121"/>
              <a:gd name="connsiteX9" fmla="*/ 4513076 w 7503697"/>
              <a:gd name="connsiteY9" fmla="*/ 0 h 6859121"/>
              <a:gd name="connsiteX0" fmla="*/ 2990808 w 5981429"/>
              <a:gd name="connsiteY0" fmla="*/ 0 h 6859121"/>
              <a:gd name="connsiteX1" fmla="*/ 5981429 w 5981429"/>
              <a:gd name="connsiteY1" fmla="*/ 1715154 h 6859121"/>
              <a:gd name="connsiteX2" fmla="*/ 5981429 w 5981429"/>
              <a:gd name="connsiteY2" fmla="*/ 5143874 h 6859121"/>
              <a:gd name="connsiteX3" fmla="*/ 2990808 w 5981429"/>
              <a:gd name="connsiteY3" fmla="*/ 6859121 h 6859121"/>
              <a:gd name="connsiteX4" fmla="*/ 0 w 5981429"/>
              <a:gd name="connsiteY4" fmla="*/ 5141538 h 6859121"/>
              <a:gd name="connsiteX5" fmla="*/ 0 w 5981429"/>
              <a:gd name="connsiteY5" fmla="*/ 1715154 h 6859121"/>
              <a:gd name="connsiteX6" fmla="*/ 2990808 w 5981429"/>
              <a:gd name="connsiteY6" fmla="*/ 0 h 685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81429" h="6859121">
                <a:moveTo>
                  <a:pt x="2990808" y="0"/>
                </a:moveTo>
                <a:lnTo>
                  <a:pt x="5981429" y="1715154"/>
                </a:lnTo>
                <a:lnTo>
                  <a:pt x="5981429" y="5143874"/>
                </a:lnTo>
                <a:lnTo>
                  <a:pt x="2990808" y="6859121"/>
                </a:lnTo>
                <a:lnTo>
                  <a:pt x="0" y="5141538"/>
                </a:lnTo>
                <a:lnTo>
                  <a:pt x="0" y="1715154"/>
                </a:lnTo>
                <a:lnTo>
                  <a:pt x="2990808" y="0"/>
                </a:lnTo>
                <a:close/>
              </a:path>
            </a:pathLst>
          </a:custGeom>
          <a:pattFill prst="pct75">
            <a:fgClr>
              <a:schemeClr val="accent2"/>
            </a:fgClr>
            <a:bgClr>
              <a:schemeClr val="accent2">
                <a:lumMod val="40000"/>
                <a:lumOff val="60000"/>
              </a:schemeClr>
            </a:bgClr>
          </a:pattFill>
        </p:spPr>
        <p:txBody>
          <a:bodyPr wrap="square" anchor="ctr">
            <a:noAutofit/>
          </a:bodyPr>
          <a:lstStyle>
            <a:lvl1pPr algn="ctr">
              <a:defRPr sz="800">
                <a:solidFill>
                  <a:schemeClr val="bg1"/>
                </a:solidFill>
              </a:defRPr>
            </a:lvl1pPr>
          </a:lstStyle>
          <a:p>
            <a:endParaRPr lang="en-US"/>
          </a:p>
        </p:txBody>
      </p:sp>
      <p:sp>
        <p:nvSpPr>
          <p:cNvPr id="21" name="Rectangle 20">
            <a:extLst>
              <a:ext uri="{FF2B5EF4-FFF2-40B4-BE49-F238E27FC236}">
                <a16:creationId xmlns:a16="http://schemas.microsoft.com/office/drawing/2014/main" id="{B47A8835-653B-FC40-B24A-B9BAFA60C441}"/>
              </a:ext>
            </a:extLst>
          </p:cNvPr>
          <p:cNvSpPr/>
          <p:nvPr userDrawn="1"/>
        </p:nvSpPr>
        <p:spPr>
          <a:xfrm>
            <a:off x="-1" y="6562725"/>
            <a:ext cx="12179823" cy="286993"/>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ooter Placeholder 20">
            <a:extLst>
              <a:ext uri="{FF2B5EF4-FFF2-40B4-BE49-F238E27FC236}">
                <a16:creationId xmlns:a16="http://schemas.microsoft.com/office/drawing/2014/main" id="{5A3E0B65-CA2C-1B49-8DD9-DC59490FE491}"/>
              </a:ext>
            </a:extLst>
          </p:cNvPr>
          <p:cNvSpPr txBox="1">
            <a:spLocks/>
          </p:cNvSpPr>
          <p:nvPr userDrawn="1"/>
        </p:nvSpPr>
        <p:spPr>
          <a:xfrm>
            <a:off x="658812" y="6639130"/>
            <a:ext cx="3495601" cy="134182"/>
          </a:xfrm>
          <a:prstGeom prst="rect">
            <a:avLst/>
          </a:prstGeom>
        </p:spPr>
        <p:txBody>
          <a:bodyPr vert="horz" lIns="0" tIns="36000" rIns="0" bIns="0" rtlCol="0" anchor="ctr"/>
          <a:lstStyle>
            <a:defPPr>
              <a:defRPr lang="en-US"/>
            </a:defPPr>
            <a:lvl1pPr marL="0" algn="l" defTabSz="914377" rtl="0" eaLnBrk="1" latinLnBrk="0" hangingPunct="1">
              <a:lnSpc>
                <a:spcPts val="600"/>
              </a:lnSpc>
              <a:defRPr lang="en-US" sz="600" b="0" i="0" kern="1200" spc="200" baseline="0">
                <a:solidFill>
                  <a:schemeClr val="bg1">
                    <a:lumMod val="50000"/>
                  </a:schemeClr>
                </a:solidFill>
                <a:latin typeface="Effra Light" panose="020B0403020203020204" pitchFamily="34" charset="0"/>
                <a:ea typeface="Effra Light" panose="020B0403020203020204" pitchFamily="34" charset="0"/>
                <a:cs typeface="Effra Light" panose="020B0403020203020204" pitchFamily="34" charset="0"/>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r>
              <a:rPr lang="en-GB"/>
              <a:t>Flutter International — Confidential </a:t>
            </a:r>
          </a:p>
        </p:txBody>
      </p:sp>
      <p:pic>
        <p:nvPicPr>
          <p:cNvPr id="19" name="Picture 18">
            <a:extLst>
              <a:ext uri="{FF2B5EF4-FFF2-40B4-BE49-F238E27FC236}">
                <a16:creationId xmlns:a16="http://schemas.microsoft.com/office/drawing/2014/main" id="{F8725C41-B5AE-AE4D-846B-DCD392240175}"/>
              </a:ext>
            </a:extLst>
          </p:cNvPr>
          <p:cNvPicPr>
            <a:picLocks noChangeAspect="1"/>
          </p:cNvPicPr>
          <p:nvPr userDrawn="1"/>
        </p:nvPicPr>
        <p:blipFill>
          <a:blip r:embed="rId2"/>
          <a:stretch>
            <a:fillRect/>
          </a:stretch>
        </p:blipFill>
        <p:spPr>
          <a:xfrm>
            <a:off x="658811" y="727119"/>
            <a:ext cx="2307330" cy="1155154"/>
          </a:xfrm>
          <a:prstGeom prst="rect">
            <a:avLst/>
          </a:prstGeom>
        </p:spPr>
      </p:pic>
      <p:sp>
        <p:nvSpPr>
          <p:cNvPr id="20" name="Picture Placeholder 6">
            <a:extLst>
              <a:ext uri="{FF2B5EF4-FFF2-40B4-BE49-F238E27FC236}">
                <a16:creationId xmlns:a16="http://schemas.microsoft.com/office/drawing/2014/main" id="{70CCE1E0-C729-1447-B179-C0919C254FE5}"/>
              </a:ext>
            </a:extLst>
          </p:cNvPr>
          <p:cNvSpPr>
            <a:spLocks noGrp="1"/>
          </p:cNvSpPr>
          <p:nvPr>
            <p:ph type="pic" sz="quarter" idx="14"/>
          </p:nvPr>
        </p:nvSpPr>
        <p:spPr>
          <a:xfrm>
            <a:off x="10629317" y="437046"/>
            <a:ext cx="903872" cy="1036503"/>
          </a:xfrm>
          <a:custGeom>
            <a:avLst/>
            <a:gdLst>
              <a:gd name="connsiteX0" fmla="*/ 0 w 7503697"/>
              <a:gd name="connsiteY0" fmla="*/ 2112963 h 6859121"/>
              <a:gd name="connsiteX1" fmla="*/ 1254125 w 7503697"/>
              <a:gd name="connsiteY1" fmla="*/ 2112963 h 6859121"/>
              <a:gd name="connsiteX2" fmla="*/ 1254125 w 7503697"/>
              <a:gd name="connsiteY2" fmla="*/ 3365500 h 6859121"/>
              <a:gd name="connsiteX3" fmla="*/ 0 w 7503697"/>
              <a:gd name="connsiteY3" fmla="*/ 3365500 h 6859121"/>
              <a:gd name="connsiteX4" fmla="*/ 4513076 w 7503697"/>
              <a:gd name="connsiteY4" fmla="*/ 0 h 6859121"/>
              <a:gd name="connsiteX5" fmla="*/ 7503697 w 7503697"/>
              <a:gd name="connsiteY5" fmla="*/ 1715154 h 6859121"/>
              <a:gd name="connsiteX6" fmla="*/ 7503697 w 7503697"/>
              <a:gd name="connsiteY6" fmla="*/ 5143874 h 6859121"/>
              <a:gd name="connsiteX7" fmla="*/ 4513076 w 7503697"/>
              <a:gd name="connsiteY7" fmla="*/ 6859121 h 6859121"/>
              <a:gd name="connsiteX8" fmla="*/ 1522268 w 7503697"/>
              <a:gd name="connsiteY8" fmla="*/ 5141538 h 6859121"/>
              <a:gd name="connsiteX9" fmla="*/ 1522268 w 7503697"/>
              <a:gd name="connsiteY9" fmla="*/ 1715154 h 6859121"/>
              <a:gd name="connsiteX0" fmla="*/ 0 w 7503697"/>
              <a:gd name="connsiteY0" fmla="*/ 2112963 h 6859121"/>
              <a:gd name="connsiteX1" fmla="*/ 1254125 w 7503697"/>
              <a:gd name="connsiteY1" fmla="*/ 3365500 h 6859121"/>
              <a:gd name="connsiteX2" fmla="*/ 0 w 7503697"/>
              <a:gd name="connsiteY2" fmla="*/ 3365500 h 6859121"/>
              <a:gd name="connsiteX3" fmla="*/ 0 w 7503697"/>
              <a:gd name="connsiteY3" fmla="*/ 2112963 h 6859121"/>
              <a:gd name="connsiteX4" fmla="*/ 4513076 w 7503697"/>
              <a:gd name="connsiteY4" fmla="*/ 0 h 6859121"/>
              <a:gd name="connsiteX5" fmla="*/ 7503697 w 7503697"/>
              <a:gd name="connsiteY5" fmla="*/ 1715154 h 6859121"/>
              <a:gd name="connsiteX6" fmla="*/ 7503697 w 7503697"/>
              <a:gd name="connsiteY6" fmla="*/ 5143874 h 6859121"/>
              <a:gd name="connsiteX7" fmla="*/ 4513076 w 7503697"/>
              <a:gd name="connsiteY7" fmla="*/ 6859121 h 6859121"/>
              <a:gd name="connsiteX8" fmla="*/ 1522268 w 7503697"/>
              <a:gd name="connsiteY8" fmla="*/ 5141538 h 6859121"/>
              <a:gd name="connsiteX9" fmla="*/ 1522268 w 7503697"/>
              <a:gd name="connsiteY9" fmla="*/ 1715154 h 6859121"/>
              <a:gd name="connsiteX10" fmla="*/ 4513076 w 7503697"/>
              <a:gd name="connsiteY10" fmla="*/ 0 h 6859121"/>
              <a:gd name="connsiteX0" fmla="*/ 0 w 7503697"/>
              <a:gd name="connsiteY0" fmla="*/ 2112963 h 6859121"/>
              <a:gd name="connsiteX1" fmla="*/ 0 w 7503697"/>
              <a:gd name="connsiteY1" fmla="*/ 3365500 h 6859121"/>
              <a:gd name="connsiteX2" fmla="*/ 0 w 7503697"/>
              <a:gd name="connsiteY2" fmla="*/ 2112963 h 6859121"/>
              <a:gd name="connsiteX3" fmla="*/ 4513076 w 7503697"/>
              <a:gd name="connsiteY3" fmla="*/ 0 h 6859121"/>
              <a:gd name="connsiteX4" fmla="*/ 7503697 w 7503697"/>
              <a:gd name="connsiteY4" fmla="*/ 1715154 h 6859121"/>
              <a:gd name="connsiteX5" fmla="*/ 7503697 w 7503697"/>
              <a:gd name="connsiteY5" fmla="*/ 5143874 h 6859121"/>
              <a:gd name="connsiteX6" fmla="*/ 4513076 w 7503697"/>
              <a:gd name="connsiteY6" fmla="*/ 6859121 h 6859121"/>
              <a:gd name="connsiteX7" fmla="*/ 1522268 w 7503697"/>
              <a:gd name="connsiteY7" fmla="*/ 5141538 h 6859121"/>
              <a:gd name="connsiteX8" fmla="*/ 1522268 w 7503697"/>
              <a:gd name="connsiteY8" fmla="*/ 1715154 h 6859121"/>
              <a:gd name="connsiteX9" fmla="*/ 4513076 w 7503697"/>
              <a:gd name="connsiteY9" fmla="*/ 0 h 6859121"/>
              <a:gd name="connsiteX0" fmla="*/ 2990808 w 5981429"/>
              <a:gd name="connsiteY0" fmla="*/ 0 h 6859121"/>
              <a:gd name="connsiteX1" fmla="*/ 5981429 w 5981429"/>
              <a:gd name="connsiteY1" fmla="*/ 1715154 h 6859121"/>
              <a:gd name="connsiteX2" fmla="*/ 5981429 w 5981429"/>
              <a:gd name="connsiteY2" fmla="*/ 5143874 h 6859121"/>
              <a:gd name="connsiteX3" fmla="*/ 2990808 w 5981429"/>
              <a:gd name="connsiteY3" fmla="*/ 6859121 h 6859121"/>
              <a:gd name="connsiteX4" fmla="*/ 0 w 5981429"/>
              <a:gd name="connsiteY4" fmla="*/ 5141538 h 6859121"/>
              <a:gd name="connsiteX5" fmla="*/ 0 w 5981429"/>
              <a:gd name="connsiteY5" fmla="*/ 1715154 h 6859121"/>
              <a:gd name="connsiteX6" fmla="*/ 2990808 w 5981429"/>
              <a:gd name="connsiteY6" fmla="*/ 0 h 685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81429" h="6859121">
                <a:moveTo>
                  <a:pt x="2990808" y="0"/>
                </a:moveTo>
                <a:lnTo>
                  <a:pt x="5981429" y="1715154"/>
                </a:lnTo>
                <a:lnTo>
                  <a:pt x="5981429" y="5143874"/>
                </a:lnTo>
                <a:lnTo>
                  <a:pt x="2990808" y="6859121"/>
                </a:lnTo>
                <a:lnTo>
                  <a:pt x="0" y="5141538"/>
                </a:lnTo>
                <a:lnTo>
                  <a:pt x="0" y="1715154"/>
                </a:lnTo>
                <a:lnTo>
                  <a:pt x="2990808" y="0"/>
                </a:lnTo>
                <a:close/>
              </a:path>
            </a:pathLst>
          </a:custGeom>
          <a:pattFill prst="pct75">
            <a:fgClr>
              <a:schemeClr val="accent2"/>
            </a:fgClr>
            <a:bgClr>
              <a:schemeClr val="accent2">
                <a:lumMod val="40000"/>
                <a:lumOff val="60000"/>
              </a:schemeClr>
            </a:bgClr>
          </a:pattFill>
        </p:spPr>
        <p:txBody>
          <a:bodyPr wrap="square" anchor="ctr">
            <a:noAutofit/>
          </a:bodyPr>
          <a:lstStyle>
            <a:lvl1pPr algn="ctr">
              <a:defRPr sz="800">
                <a:solidFill>
                  <a:schemeClr val="bg1"/>
                </a:solidFill>
              </a:defRPr>
            </a:lvl1pPr>
          </a:lstStyle>
          <a:p>
            <a:endParaRPr lang="en-US"/>
          </a:p>
        </p:txBody>
      </p:sp>
      <p:sp>
        <p:nvSpPr>
          <p:cNvPr id="27" name="Picture Placeholder 6">
            <a:extLst>
              <a:ext uri="{FF2B5EF4-FFF2-40B4-BE49-F238E27FC236}">
                <a16:creationId xmlns:a16="http://schemas.microsoft.com/office/drawing/2014/main" id="{A91FC2CE-A14F-8644-838B-1AAD391EA3BB}"/>
              </a:ext>
            </a:extLst>
          </p:cNvPr>
          <p:cNvSpPr>
            <a:spLocks noGrp="1"/>
          </p:cNvSpPr>
          <p:nvPr>
            <p:ph type="pic" sz="quarter" idx="15"/>
          </p:nvPr>
        </p:nvSpPr>
        <p:spPr>
          <a:xfrm>
            <a:off x="6627682" y="5329445"/>
            <a:ext cx="922015" cy="1057308"/>
          </a:xfrm>
          <a:custGeom>
            <a:avLst/>
            <a:gdLst>
              <a:gd name="connsiteX0" fmla="*/ 0 w 7503697"/>
              <a:gd name="connsiteY0" fmla="*/ 2112963 h 6859121"/>
              <a:gd name="connsiteX1" fmla="*/ 1254125 w 7503697"/>
              <a:gd name="connsiteY1" fmla="*/ 2112963 h 6859121"/>
              <a:gd name="connsiteX2" fmla="*/ 1254125 w 7503697"/>
              <a:gd name="connsiteY2" fmla="*/ 3365500 h 6859121"/>
              <a:gd name="connsiteX3" fmla="*/ 0 w 7503697"/>
              <a:gd name="connsiteY3" fmla="*/ 3365500 h 6859121"/>
              <a:gd name="connsiteX4" fmla="*/ 4513076 w 7503697"/>
              <a:gd name="connsiteY4" fmla="*/ 0 h 6859121"/>
              <a:gd name="connsiteX5" fmla="*/ 7503697 w 7503697"/>
              <a:gd name="connsiteY5" fmla="*/ 1715154 h 6859121"/>
              <a:gd name="connsiteX6" fmla="*/ 7503697 w 7503697"/>
              <a:gd name="connsiteY6" fmla="*/ 5143874 h 6859121"/>
              <a:gd name="connsiteX7" fmla="*/ 4513076 w 7503697"/>
              <a:gd name="connsiteY7" fmla="*/ 6859121 h 6859121"/>
              <a:gd name="connsiteX8" fmla="*/ 1522268 w 7503697"/>
              <a:gd name="connsiteY8" fmla="*/ 5141538 h 6859121"/>
              <a:gd name="connsiteX9" fmla="*/ 1522268 w 7503697"/>
              <a:gd name="connsiteY9" fmla="*/ 1715154 h 6859121"/>
              <a:gd name="connsiteX0" fmla="*/ 0 w 7503697"/>
              <a:gd name="connsiteY0" fmla="*/ 2112963 h 6859121"/>
              <a:gd name="connsiteX1" fmla="*/ 1254125 w 7503697"/>
              <a:gd name="connsiteY1" fmla="*/ 3365500 h 6859121"/>
              <a:gd name="connsiteX2" fmla="*/ 0 w 7503697"/>
              <a:gd name="connsiteY2" fmla="*/ 3365500 h 6859121"/>
              <a:gd name="connsiteX3" fmla="*/ 0 w 7503697"/>
              <a:gd name="connsiteY3" fmla="*/ 2112963 h 6859121"/>
              <a:gd name="connsiteX4" fmla="*/ 4513076 w 7503697"/>
              <a:gd name="connsiteY4" fmla="*/ 0 h 6859121"/>
              <a:gd name="connsiteX5" fmla="*/ 7503697 w 7503697"/>
              <a:gd name="connsiteY5" fmla="*/ 1715154 h 6859121"/>
              <a:gd name="connsiteX6" fmla="*/ 7503697 w 7503697"/>
              <a:gd name="connsiteY6" fmla="*/ 5143874 h 6859121"/>
              <a:gd name="connsiteX7" fmla="*/ 4513076 w 7503697"/>
              <a:gd name="connsiteY7" fmla="*/ 6859121 h 6859121"/>
              <a:gd name="connsiteX8" fmla="*/ 1522268 w 7503697"/>
              <a:gd name="connsiteY8" fmla="*/ 5141538 h 6859121"/>
              <a:gd name="connsiteX9" fmla="*/ 1522268 w 7503697"/>
              <a:gd name="connsiteY9" fmla="*/ 1715154 h 6859121"/>
              <a:gd name="connsiteX10" fmla="*/ 4513076 w 7503697"/>
              <a:gd name="connsiteY10" fmla="*/ 0 h 6859121"/>
              <a:gd name="connsiteX0" fmla="*/ 0 w 7503697"/>
              <a:gd name="connsiteY0" fmla="*/ 2112963 h 6859121"/>
              <a:gd name="connsiteX1" fmla="*/ 0 w 7503697"/>
              <a:gd name="connsiteY1" fmla="*/ 3365500 h 6859121"/>
              <a:gd name="connsiteX2" fmla="*/ 0 w 7503697"/>
              <a:gd name="connsiteY2" fmla="*/ 2112963 h 6859121"/>
              <a:gd name="connsiteX3" fmla="*/ 4513076 w 7503697"/>
              <a:gd name="connsiteY3" fmla="*/ 0 h 6859121"/>
              <a:gd name="connsiteX4" fmla="*/ 7503697 w 7503697"/>
              <a:gd name="connsiteY4" fmla="*/ 1715154 h 6859121"/>
              <a:gd name="connsiteX5" fmla="*/ 7503697 w 7503697"/>
              <a:gd name="connsiteY5" fmla="*/ 5143874 h 6859121"/>
              <a:gd name="connsiteX6" fmla="*/ 4513076 w 7503697"/>
              <a:gd name="connsiteY6" fmla="*/ 6859121 h 6859121"/>
              <a:gd name="connsiteX7" fmla="*/ 1522268 w 7503697"/>
              <a:gd name="connsiteY7" fmla="*/ 5141538 h 6859121"/>
              <a:gd name="connsiteX8" fmla="*/ 1522268 w 7503697"/>
              <a:gd name="connsiteY8" fmla="*/ 1715154 h 6859121"/>
              <a:gd name="connsiteX9" fmla="*/ 4513076 w 7503697"/>
              <a:gd name="connsiteY9" fmla="*/ 0 h 6859121"/>
              <a:gd name="connsiteX0" fmla="*/ 2990808 w 5981429"/>
              <a:gd name="connsiteY0" fmla="*/ 0 h 6859121"/>
              <a:gd name="connsiteX1" fmla="*/ 5981429 w 5981429"/>
              <a:gd name="connsiteY1" fmla="*/ 1715154 h 6859121"/>
              <a:gd name="connsiteX2" fmla="*/ 5981429 w 5981429"/>
              <a:gd name="connsiteY2" fmla="*/ 5143874 h 6859121"/>
              <a:gd name="connsiteX3" fmla="*/ 2990808 w 5981429"/>
              <a:gd name="connsiteY3" fmla="*/ 6859121 h 6859121"/>
              <a:gd name="connsiteX4" fmla="*/ 0 w 5981429"/>
              <a:gd name="connsiteY4" fmla="*/ 5141538 h 6859121"/>
              <a:gd name="connsiteX5" fmla="*/ 0 w 5981429"/>
              <a:gd name="connsiteY5" fmla="*/ 1715154 h 6859121"/>
              <a:gd name="connsiteX6" fmla="*/ 2990808 w 5981429"/>
              <a:gd name="connsiteY6" fmla="*/ 0 h 685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81429" h="6859121">
                <a:moveTo>
                  <a:pt x="2990808" y="0"/>
                </a:moveTo>
                <a:lnTo>
                  <a:pt x="5981429" y="1715154"/>
                </a:lnTo>
                <a:lnTo>
                  <a:pt x="5981429" y="5143874"/>
                </a:lnTo>
                <a:lnTo>
                  <a:pt x="2990808" y="6859121"/>
                </a:lnTo>
                <a:lnTo>
                  <a:pt x="0" y="5141538"/>
                </a:lnTo>
                <a:lnTo>
                  <a:pt x="0" y="1715154"/>
                </a:lnTo>
                <a:lnTo>
                  <a:pt x="2990808" y="0"/>
                </a:lnTo>
                <a:close/>
              </a:path>
            </a:pathLst>
          </a:custGeom>
          <a:pattFill prst="pct75">
            <a:fgClr>
              <a:schemeClr val="accent2"/>
            </a:fgClr>
            <a:bgClr>
              <a:schemeClr val="accent2">
                <a:lumMod val="40000"/>
                <a:lumOff val="60000"/>
              </a:schemeClr>
            </a:bgClr>
          </a:pattFill>
        </p:spPr>
        <p:txBody>
          <a:bodyPr wrap="square" anchor="ctr">
            <a:noAutofit/>
          </a:bodyPr>
          <a:lstStyle>
            <a:lvl1pPr algn="ctr">
              <a:defRPr sz="800">
                <a:solidFill>
                  <a:schemeClr val="bg1"/>
                </a:solidFill>
              </a:defRPr>
            </a:lvl1pPr>
          </a:lstStyle>
          <a:p>
            <a:endParaRPr lang="en-US"/>
          </a:p>
        </p:txBody>
      </p:sp>
      <p:sp>
        <p:nvSpPr>
          <p:cNvPr id="14" name="Title 4">
            <a:extLst>
              <a:ext uri="{FF2B5EF4-FFF2-40B4-BE49-F238E27FC236}">
                <a16:creationId xmlns:a16="http://schemas.microsoft.com/office/drawing/2014/main" id="{9250F676-42AB-EA47-8630-26A28E83BCA4}"/>
              </a:ext>
            </a:extLst>
          </p:cNvPr>
          <p:cNvSpPr>
            <a:spLocks noGrp="1"/>
          </p:cNvSpPr>
          <p:nvPr>
            <p:ph type="title" hasCustomPrompt="1"/>
          </p:nvPr>
        </p:nvSpPr>
        <p:spPr>
          <a:xfrm>
            <a:off x="658811" y="2421259"/>
            <a:ext cx="5581652" cy="2229726"/>
          </a:xfrm>
        </p:spPr>
        <p:txBody>
          <a:bodyPr anchor="b"/>
          <a:lstStyle>
            <a:lvl1pPr>
              <a:lnSpc>
                <a:spcPts val="3800"/>
              </a:lnSpc>
              <a:defRPr sz="3600"/>
            </a:lvl1pPr>
          </a:lstStyle>
          <a:p>
            <a:r>
              <a:rPr lang="en-GB"/>
              <a:t>Click to edit title</a:t>
            </a:r>
            <a:br>
              <a:rPr lang="en-GB"/>
            </a:br>
            <a:r>
              <a:rPr lang="en-GB"/>
              <a:t>style 2 Lines</a:t>
            </a:r>
            <a:endParaRPr lang="en-US"/>
          </a:p>
        </p:txBody>
      </p:sp>
      <p:cxnSp>
        <p:nvCxnSpPr>
          <p:cNvPr id="16" name="Straight Connector 15">
            <a:extLst>
              <a:ext uri="{FF2B5EF4-FFF2-40B4-BE49-F238E27FC236}">
                <a16:creationId xmlns:a16="http://schemas.microsoft.com/office/drawing/2014/main" id="{7018DD9C-A774-3E4C-B6CA-79861CD8F0E6}"/>
              </a:ext>
            </a:extLst>
          </p:cNvPr>
          <p:cNvCxnSpPr>
            <a:cxnSpLocks/>
          </p:cNvCxnSpPr>
          <p:nvPr userDrawn="1"/>
        </p:nvCxnSpPr>
        <p:spPr>
          <a:xfrm>
            <a:off x="658812" y="4793913"/>
            <a:ext cx="5581651"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7" name="Text Placeholder 9">
            <a:extLst>
              <a:ext uri="{FF2B5EF4-FFF2-40B4-BE49-F238E27FC236}">
                <a16:creationId xmlns:a16="http://schemas.microsoft.com/office/drawing/2014/main" id="{9DFDAA8F-23B1-BC46-B66C-46CB1C73001B}"/>
              </a:ext>
            </a:extLst>
          </p:cNvPr>
          <p:cNvSpPr>
            <a:spLocks noGrp="1"/>
          </p:cNvSpPr>
          <p:nvPr>
            <p:ph type="body" sz="quarter" idx="11"/>
          </p:nvPr>
        </p:nvSpPr>
        <p:spPr>
          <a:xfrm>
            <a:off x="658812" y="5027989"/>
            <a:ext cx="5581651" cy="258417"/>
          </a:xfrm>
        </p:spPr>
        <p:txBody>
          <a:bodyPr anchor="b"/>
          <a:lstStyle>
            <a:lvl1pPr>
              <a:lnSpc>
                <a:spcPts val="1600"/>
              </a:lnSpc>
              <a:defRPr>
                <a:solidFill>
                  <a:schemeClr val="tx1">
                    <a:lumMod val="95000"/>
                    <a:lumOff val="5000"/>
                  </a:schemeClr>
                </a:solidFill>
              </a:defRPr>
            </a:lvl1pPr>
          </a:lstStyle>
          <a:p>
            <a:pPr lvl="0"/>
            <a:r>
              <a:rPr lang="en-GB"/>
              <a:t>Click to edit Master text styles</a:t>
            </a:r>
            <a:endParaRPr lang="en-US"/>
          </a:p>
        </p:txBody>
      </p:sp>
      <p:sp>
        <p:nvSpPr>
          <p:cNvPr id="18" name="Text Placeholder 9">
            <a:extLst>
              <a:ext uri="{FF2B5EF4-FFF2-40B4-BE49-F238E27FC236}">
                <a16:creationId xmlns:a16="http://schemas.microsoft.com/office/drawing/2014/main" id="{7C9488FC-071D-9447-ACE6-62034DDCDBDD}"/>
              </a:ext>
            </a:extLst>
          </p:cNvPr>
          <p:cNvSpPr>
            <a:spLocks noGrp="1"/>
          </p:cNvSpPr>
          <p:nvPr>
            <p:ph type="body" sz="quarter" idx="12" hasCustomPrompt="1"/>
          </p:nvPr>
        </p:nvSpPr>
        <p:spPr>
          <a:xfrm>
            <a:off x="658812" y="5520481"/>
            <a:ext cx="5581651" cy="258417"/>
          </a:xfrm>
        </p:spPr>
        <p:txBody>
          <a:bodyPr vert="horz" lIns="0" tIns="0" rIns="0" bIns="0" rtlCol="0" anchor="ctr">
            <a:noAutofit/>
          </a:bodyPr>
          <a:lstStyle>
            <a:lvl1pPr>
              <a:defRPr lang="en-US" sz="1000" dirty="0">
                <a:solidFill>
                  <a:schemeClr val="tx1">
                    <a:lumMod val="50000"/>
                    <a:lumOff val="50000"/>
                  </a:schemeClr>
                </a:solidFill>
              </a:defRPr>
            </a:lvl1pPr>
          </a:lstStyle>
          <a:p>
            <a:pPr lvl="0"/>
            <a:r>
              <a:rPr lang="en-GB"/>
              <a:t>Name:</a:t>
            </a:r>
            <a:endParaRPr lang="en-US"/>
          </a:p>
        </p:txBody>
      </p:sp>
    </p:spTree>
    <p:extLst>
      <p:ext uri="{BB962C8B-B14F-4D97-AF65-F5344CB8AC3E}">
        <p14:creationId xmlns:p14="http://schemas.microsoft.com/office/powerpoint/2010/main" val="2644465506"/>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83D5E-540F-E74F-B65C-988D6304B1C1}"/>
              </a:ext>
            </a:extLst>
          </p:cNvPr>
          <p:cNvSpPr>
            <a:spLocks noGrp="1"/>
          </p:cNvSpPr>
          <p:nvPr>
            <p:ph type="title"/>
          </p:nvPr>
        </p:nvSpPr>
        <p:spPr/>
        <p:txBody>
          <a:bodyPr/>
          <a:lstStyle/>
          <a:p>
            <a:r>
              <a:rPr lang="en-GB"/>
              <a:t>Click to edit Master title style</a:t>
            </a:r>
            <a:endParaRPr lang="en-US"/>
          </a:p>
        </p:txBody>
      </p:sp>
      <p:sp>
        <p:nvSpPr>
          <p:cNvPr id="4" name="Text Placeholder 4">
            <a:extLst>
              <a:ext uri="{FF2B5EF4-FFF2-40B4-BE49-F238E27FC236}">
                <a16:creationId xmlns:a16="http://schemas.microsoft.com/office/drawing/2014/main" id="{D822186E-ADB8-6140-8842-66FF6080B985}"/>
              </a:ext>
            </a:extLst>
          </p:cNvPr>
          <p:cNvSpPr>
            <a:spLocks noGrp="1"/>
          </p:cNvSpPr>
          <p:nvPr>
            <p:ph type="body" sz="quarter" idx="19"/>
          </p:nvPr>
        </p:nvSpPr>
        <p:spPr>
          <a:xfrm>
            <a:off x="1092200" y="1233488"/>
            <a:ext cx="2498725" cy="496728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Picture Placeholder 2">
            <a:extLst>
              <a:ext uri="{FF2B5EF4-FFF2-40B4-BE49-F238E27FC236}">
                <a16:creationId xmlns:a16="http://schemas.microsoft.com/office/drawing/2014/main" id="{DE9F4877-970C-F242-8F79-B124C81201D1}"/>
              </a:ext>
            </a:extLst>
          </p:cNvPr>
          <p:cNvSpPr>
            <a:spLocks noGrp="1"/>
          </p:cNvSpPr>
          <p:nvPr>
            <p:ph type="pic" sz="quarter" idx="35" hasCustomPrompt="1"/>
          </p:nvPr>
        </p:nvSpPr>
        <p:spPr>
          <a:xfrm>
            <a:off x="4257676" y="1233300"/>
            <a:ext cx="3528822" cy="2241423"/>
          </a:xfrm>
          <a:prstGeom prst="rect">
            <a:avLst/>
          </a:prstGeom>
          <a:pattFill prst="pct75">
            <a:fgClr>
              <a:schemeClr val="accent2"/>
            </a:fgClr>
            <a:bgClr>
              <a:schemeClr val="accent2">
                <a:lumMod val="40000"/>
                <a:lumOff val="60000"/>
              </a:schemeClr>
            </a:bgClr>
          </a:pattFill>
        </p:spPr>
        <p:txBody>
          <a:bodyPr vert="horz" wrap="square" lIns="0" tIns="0" rIns="0" bIns="0" rtlCol="0">
            <a:noAutofit/>
          </a:bodyPr>
          <a:lstStyle>
            <a:lvl1pPr>
              <a:defRPr lang="en-US" dirty="0"/>
            </a:lvl1pPr>
          </a:lstStyle>
          <a:p>
            <a:pPr lvl="0"/>
            <a:r>
              <a:rPr lang="en-US"/>
              <a:t>DRAG &amp; DROP IMAGE</a:t>
            </a:r>
          </a:p>
        </p:txBody>
      </p:sp>
      <p:sp>
        <p:nvSpPr>
          <p:cNvPr id="6" name="Picture Placeholder 2">
            <a:extLst>
              <a:ext uri="{FF2B5EF4-FFF2-40B4-BE49-F238E27FC236}">
                <a16:creationId xmlns:a16="http://schemas.microsoft.com/office/drawing/2014/main" id="{DA50DD6A-0968-DE4A-9E9A-E037F12838B2}"/>
              </a:ext>
            </a:extLst>
          </p:cNvPr>
          <p:cNvSpPr>
            <a:spLocks noGrp="1"/>
          </p:cNvSpPr>
          <p:nvPr>
            <p:ph type="pic" sz="quarter" idx="58" hasCustomPrompt="1"/>
          </p:nvPr>
        </p:nvSpPr>
        <p:spPr>
          <a:xfrm>
            <a:off x="7983728" y="1233300"/>
            <a:ext cx="3528822" cy="2241423"/>
          </a:xfrm>
          <a:prstGeom prst="rect">
            <a:avLst/>
          </a:prstGeom>
          <a:pattFill prst="pct75">
            <a:fgClr>
              <a:schemeClr val="accent2"/>
            </a:fgClr>
            <a:bgClr>
              <a:schemeClr val="accent2">
                <a:lumMod val="40000"/>
                <a:lumOff val="60000"/>
              </a:schemeClr>
            </a:bgClr>
          </a:pattFill>
        </p:spPr>
        <p:txBody>
          <a:bodyPr vert="horz" wrap="square" lIns="0" tIns="0" rIns="0" bIns="0" rtlCol="0">
            <a:noAutofit/>
          </a:bodyPr>
          <a:lstStyle>
            <a:lvl1pPr>
              <a:defRPr lang="en-US" dirty="0"/>
            </a:lvl1pPr>
          </a:lstStyle>
          <a:p>
            <a:pPr lvl="0"/>
            <a:r>
              <a:rPr lang="en-US"/>
              <a:t>DRAG &amp; DROP IMAGE</a:t>
            </a:r>
          </a:p>
        </p:txBody>
      </p:sp>
      <p:sp>
        <p:nvSpPr>
          <p:cNvPr id="7" name="Picture Placeholder 2">
            <a:extLst>
              <a:ext uri="{FF2B5EF4-FFF2-40B4-BE49-F238E27FC236}">
                <a16:creationId xmlns:a16="http://schemas.microsoft.com/office/drawing/2014/main" id="{63BB5B52-96B7-7A4A-995B-94E0E004346F}"/>
              </a:ext>
            </a:extLst>
          </p:cNvPr>
          <p:cNvSpPr>
            <a:spLocks noGrp="1"/>
          </p:cNvSpPr>
          <p:nvPr>
            <p:ph type="pic" sz="quarter" idx="59" hasCustomPrompt="1"/>
          </p:nvPr>
        </p:nvSpPr>
        <p:spPr>
          <a:xfrm>
            <a:off x="4257676" y="3671827"/>
            <a:ext cx="3528822" cy="2241423"/>
          </a:xfrm>
          <a:prstGeom prst="rect">
            <a:avLst/>
          </a:prstGeom>
          <a:pattFill prst="pct75">
            <a:fgClr>
              <a:schemeClr val="accent2"/>
            </a:fgClr>
            <a:bgClr>
              <a:schemeClr val="accent2">
                <a:lumMod val="40000"/>
                <a:lumOff val="60000"/>
              </a:schemeClr>
            </a:bgClr>
          </a:pattFill>
        </p:spPr>
        <p:txBody>
          <a:bodyPr vert="horz" wrap="square" lIns="0" tIns="0" rIns="0" bIns="0" rtlCol="0">
            <a:noAutofit/>
          </a:bodyPr>
          <a:lstStyle>
            <a:lvl1pPr>
              <a:defRPr lang="en-US" dirty="0"/>
            </a:lvl1pPr>
          </a:lstStyle>
          <a:p>
            <a:pPr lvl="0"/>
            <a:r>
              <a:rPr lang="en-US"/>
              <a:t>DRAG &amp; DROP IMAGE</a:t>
            </a:r>
          </a:p>
        </p:txBody>
      </p:sp>
      <p:sp>
        <p:nvSpPr>
          <p:cNvPr id="8" name="Picture Placeholder 2">
            <a:extLst>
              <a:ext uri="{FF2B5EF4-FFF2-40B4-BE49-F238E27FC236}">
                <a16:creationId xmlns:a16="http://schemas.microsoft.com/office/drawing/2014/main" id="{560CC91B-8A99-BD47-83E8-6E1CF839AADC}"/>
              </a:ext>
            </a:extLst>
          </p:cNvPr>
          <p:cNvSpPr>
            <a:spLocks noGrp="1"/>
          </p:cNvSpPr>
          <p:nvPr>
            <p:ph type="pic" sz="quarter" idx="60" hasCustomPrompt="1"/>
          </p:nvPr>
        </p:nvSpPr>
        <p:spPr>
          <a:xfrm>
            <a:off x="7983728" y="3671827"/>
            <a:ext cx="3528822" cy="2241423"/>
          </a:xfrm>
          <a:prstGeom prst="rect">
            <a:avLst/>
          </a:prstGeom>
          <a:pattFill prst="pct75">
            <a:fgClr>
              <a:schemeClr val="accent2"/>
            </a:fgClr>
            <a:bgClr>
              <a:schemeClr val="accent2">
                <a:lumMod val="40000"/>
                <a:lumOff val="60000"/>
              </a:schemeClr>
            </a:bgClr>
          </a:pattFill>
        </p:spPr>
        <p:txBody>
          <a:bodyPr vert="horz" wrap="square" lIns="0" tIns="0" rIns="0" bIns="0" rtlCol="0">
            <a:noAutofit/>
          </a:bodyPr>
          <a:lstStyle>
            <a:lvl1pPr>
              <a:defRPr lang="en-US" dirty="0"/>
            </a:lvl1pPr>
          </a:lstStyle>
          <a:p>
            <a:pPr lvl="0"/>
            <a:r>
              <a:rPr lang="en-US"/>
              <a:t>DRAG &amp; DROP IMAGE</a:t>
            </a:r>
          </a:p>
        </p:txBody>
      </p:sp>
      <p:sp>
        <p:nvSpPr>
          <p:cNvPr id="9" name="Text Placeholder 5">
            <a:extLst>
              <a:ext uri="{FF2B5EF4-FFF2-40B4-BE49-F238E27FC236}">
                <a16:creationId xmlns:a16="http://schemas.microsoft.com/office/drawing/2014/main" id="{18828002-BFE2-2541-88D6-54C6F136D74F}"/>
              </a:ext>
            </a:extLst>
          </p:cNvPr>
          <p:cNvSpPr>
            <a:spLocks noGrp="1"/>
          </p:cNvSpPr>
          <p:nvPr>
            <p:ph type="body" sz="quarter" idx="57" hasCustomPrompt="1"/>
          </p:nvPr>
        </p:nvSpPr>
        <p:spPr>
          <a:xfrm>
            <a:off x="4257674" y="5624202"/>
            <a:ext cx="2106613" cy="289048"/>
          </a:xfrm>
          <a:solidFill>
            <a:schemeClr val="tx1"/>
          </a:solidFill>
        </p:spPr>
        <p:txBody>
          <a:bodyPr lIns="36000" tIns="36000" anchor="ctr">
            <a:normAutofit/>
          </a:bodyPr>
          <a:lstStyle>
            <a:lvl1pPr marL="0" indent="0" algn="l">
              <a:lnSpc>
                <a:spcPts val="1080"/>
              </a:lnSpc>
              <a:spcBef>
                <a:spcPts val="0"/>
              </a:spcBef>
              <a:spcAft>
                <a:spcPts val="600"/>
              </a:spcAft>
              <a:buNone/>
              <a:defRPr sz="900" b="1" i="0">
                <a:solidFill>
                  <a:schemeClr val="bg1"/>
                </a:solidFill>
                <a:latin typeface="Gotham Medium" pitchFamily="2" charset="0"/>
                <a:ea typeface="Helvetica Neue" charset="0"/>
                <a:cs typeface="Gotham Medium" pitchFamily="2" charset="0"/>
              </a:defRPr>
            </a:lvl1pPr>
          </a:lstStyle>
          <a:p>
            <a:pPr lvl="0"/>
            <a:r>
              <a:rPr lang="en-US"/>
              <a:t>Insert image caption</a:t>
            </a:r>
          </a:p>
        </p:txBody>
      </p:sp>
      <p:sp>
        <p:nvSpPr>
          <p:cNvPr id="10" name="Text Placeholder 5">
            <a:extLst>
              <a:ext uri="{FF2B5EF4-FFF2-40B4-BE49-F238E27FC236}">
                <a16:creationId xmlns:a16="http://schemas.microsoft.com/office/drawing/2014/main" id="{39613A67-3F56-8547-9271-07C95FE993A5}"/>
              </a:ext>
            </a:extLst>
          </p:cNvPr>
          <p:cNvSpPr>
            <a:spLocks noGrp="1"/>
          </p:cNvSpPr>
          <p:nvPr>
            <p:ph type="body" sz="quarter" idx="61" hasCustomPrompt="1"/>
          </p:nvPr>
        </p:nvSpPr>
        <p:spPr>
          <a:xfrm>
            <a:off x="7983728" y="5624202"/>
            <a:ext cx="2106613" cy="289048"/>
          </a:xfrm>
          <a:solidFill>
            <a:schemeClr val="tx1"/>
          </a:solidFill>
        </p:spPr>
        <p:txBody>
          <a:bodyPr lIns="36000" tIns="36000" anchor="ctr">
            <a:normAutofit/>
          </a:bodyPr>
          <a:lstStyle>
            <a:lvl1pPr marL="0" indent="0" algn="l">
              <a:lnSpc>
                <a:spcPts val="1080"/>
              </a:lnSpc>
              <a:spcBef>
                <a:spcPts val="0"/>
              </a:spcBef>
              <a:spcAft>
                <a:spcPts val="600"/>
              </a:spcAft>
              <a:buNone/>
              <a:defRPr sz="900" b="1" i="0">
                <a:solidFill>
                  <a:schemeClr val="bg1"/>
                </a:solidFill>
                <a:latin typeface="Gotham Medium" pitchFamily="2" charset="0"/>
                <a:ea typeface="Helvetica Neue" charset="0"/>
                <a:cs typeface="Gotham Medium" pitchFamily="2" charset="0"/>
              </a:defRPr>
            </a:lvl1pPr>
          </a:lstStyle>
          <a:p>
            <a:pPr lvl="0"/>
            <a:r>
              <a:rPr lang="en-US"/>
              <a:t>Insert image caption</a:t>
            </a:r>
          </a:p>
        </p:txBody>
      </p:sp>
      <p:sp>
        <p:nvSpPr>
          <p:cNvPr id="11" name="Text Placeholder 5">
            <a:extLst>
              <a:ext uri="{FF2B5EF4-FFF2-40B4-BE49-F238E27FC236}">
                <a16:creationId xmlns:a16="http://schemas.microsoft.com/office/drawing/2014/main" id="{3564210D-F59C-EF4A-B109-A0DE92024315}"/>
              </a:ext>
            </a:extLst>
          </p:cNvPr>
          <p:cNvSpPr>
            <a:spLocks noGrp="1"/>
          </p:cNvSpPr>
          <p:nvPr>
            <p:ph type="body" sz="quarter" idx="62" hasCustomPrompt="1"/>
          </p:nvPr>
        </p:nvSpPr>
        <p:spPr>
          <a:xfrm>
            <a:off x="4257674" y="3185675"/>
            <a:ext cx="2106613" cy="289048"/>
          </a:xfrm>
          <a:solidFill>
            <a:schemeClr val="tx1"/>
          </a:solidFill>
        </p:spPr>
        <p:txBody>
          <a:bodyPr lIns="36000" tIns="36000" anchor="ctr">
            <a:normAutofit/>
          </a:bodyPr>
          <a:lstStyle>
            <a:lvl1pPr marL="0" indent="0" algn="l">
              <a:lnSpc>
                <a:spcPts val="1080"/>
              </a:lnSpc>
              <a:spcBef>
                <a:spcPts val="0"/>
              </a:spcBef>
              <a:spcAft>
                <a:spcPts val="600"/>
              </a:spcAft>
              <a:buNone/>
              <a:defRPr sz="900" b="1" i="0">
                <a:solidFill>
                  <a:schemeClr val="bg1"/>
                </a:solidFill>
                <a:latin typeface="Gotham Medium" pitchFamily="2" charset="0"/>
                <a:ea typeface="Helvetica Neue" charset="0"/>
                <a:cs typeface="Gotham Medium" pitchFamily="2" charset="0"/>
              </a:defRPr>
            </a:lvl1pPr>
          </a:lstStyle>
          <a:p>
            <a:pPr lvl="0"/>
            <a:r>
              <a:rPr lang="en-US"/>
              <a:t>Insert image caption</a:t>
            </a:r>
          </a:p>
        </p:txBody>
      </p:sp>
      <p:sp>
        <p:nvSpPr>
          <p:cNvPr id="12" name="Text Placeholder 5">
            <a:extLst>
              <a:ext uri="{FF2B5EF4-FFF2-40B4-BE49-F238E27FC236}">
                <a16:creationId xmlns:a16="http://schemas.microsoft.com/office/drawing/2014/main" id="{D84E940F-D50A-EB44-98B7-2236C26407F8}"/>
              </a:ext>
            </a:extLst>
          </p:cNvPr>
          <p:cNvSpPr>
            <a:spLocks noGrp="1"/>
          </p:cNvSpPr>
          <p:nvPr>
            <p:ph type="body" sz="quarter" idx="63" hasCustomPrompt="1"/>
          </p:nvPr>
        </p:nvSpPr>
        <p:spPr>
          <a:xfrm>
            <a:off x="7983728" y="3185675"/>
            <a:ext cx="2106613" cy="289048"/>
          </a:xfrm>
          <a:solidFill>
            <a:schemeClr val="tx1"/>
          </a:solidFill>
        </p:spPr>
        <p:txBody>
          <a:bodyPr lIns="36000" tIns="36000" anchor="ctr">
            <a:normAutofit/>
          </a:bodyPr>
          <a:lstStyle>
            <a:lvl1pPr marL="0" indent="0" algn="l">
              <a:lnSpc>
                <a:spcPts val="1080"/>
              </a:lnSpc>
              <a:spcBef>
                <a:spcPts val="0"/>
              </a:spcBef>
              <a:spcAft>
                <a:spcPts val="600"/>
              </a:spcAft>
              <a:buNone/>
              <a:defRPr sz="900" b="1" i="0">
                <a:solidFill>
                  <a:schemeClr val="bg1"/>
                </a:solidFill>
                <a:latin typeface="Gotham Medium" pitchFamily="2" charset="0"/>
                <a:ea typeface="Helvetica Neue" charset="0"/>
                <a:cs typeface="Gotham Medium" pitchFamily="2" charset="0"/>
              </a:defRPr>
            </a:lvl1pPr>
          </a:lstStyle>
          <a:p>
            <a:pPr lvl="0"/>
            <a:r>
              <a:rPr lang="en-US"/>
              <a:t>Insert image caption</a:t>
            </a:r>
          </a:p>
        </p:txBody>
      </p:sp>
      <p:sp>
        <p:nvSpPr>
          <p:cNvPr id="13" name="Footer Placeholder 12">
            <a:extLst>
              <a:ext uri="{FF2B5EF4-FFF2-40B4-BE49-F238E27FC236}">
                <a16:creationId xmlns:a16="http://schemas.microsoft.com/office/drawing/2014/main" id="{ECA44E2B-0ECB-6F41-B0A5-AB982E090FD1}"/>
              </a:ext>
            </a:extLst>
          </p:cNvPr>
          <p:cNvSpPr>
            <a:spLocks noGrp="1"/>
          </p:cNvSpPr>
          <p:nvPr>
            <p:ph type="ftr" sz="quarter" idx="64"/>
          </p:nvPr>
        </p:nvSpPr>
        <p:spPr/>
        <p:txBody>
          <a:bodyPr/>
          <a:lstStyle/>
          <a:p>
            <a:r>
              <a:rPr lang="en-GB"/>
              <a:t>Flutter International — Confidential </a:t>
            </a:r>
          </a:p>
        </p:txBody>
      </p:sp>
    </p:spTree>
    <p:extLst>
      <p:ext uri="{BB962C8B-B14F-4D97-AF65-F5344CB8AC3E}">
        <p14:creationId xmlns:p14="http://schemas.microsoft.com/office/powerpoint/2010/main" val="2458337773"/>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userDrawn="1">
  <p:cSld name="47_Workflow">
    <p:bg>
      <p:bgPr>
        <a:solidFill>
          <a:schemeClr val="tx1"/>
        </a:solidFill>
        <a:effectLst/>
      </p:bgPr>
    </p:bg>
    <p:spTree>
      <p:nvGrpSpPr>
        <p:cNvPr id="1" name=""/>
        <p:cNvGrpSpPr/>
        <p:nvPr/>
      </p:nvGrpSpPr>
      <p:grpSpPr>
        <a:xfrm>
          <a:off x="0" y="0"/>
          <a:ext cx="0" cy="0"/>
          <a:chOff x="0" y="0"/>
          <a:chExt cx="0" cy="0"/>
        </a:xfrm>
      </p:grpSpPr>
      <p:grpSp>
        <p:nvGrpSpPr>
          <p:cNvPr id="35" name="Graphic 69">
            <a:extLst>
              <a:ext uri="{FF2B5EF4-FFF2-40B4-BE49-F238E27FC236}">
                <a16:creationId xmlns:a16="http://schemas.microsoft.com/office/drawing/2014/main" id="{37D510BD-3350-5B45-8618-1BAB52DBDE2A}"/>
              </a:ext>
            </a:extLst>
          </p:cNvPr>
          <p:cNvGrpSpPr/>
          <p:nvPr userDrawn="1"/>
        </p:nvGrpSpPr>
        <p:grpSpPr>
          <a:xfrm rot="10800000" flipV="1">
            <a:off x="8762999" y="-83841"/>
            <a:ext cx="2989668" cy="3869524"/>
            <a:chOff x="8600772" y="152398"/>
            <a:chExt cx="3591227" cy="4648121"/>
          </a:xfrm>
          <a:solidFill>
            <a:schemeClr val="accent6">
              <a:lumMod val="90000"/>
              <a:alpha val="19000"/>
            </a:schemeClr>
          </a:solidFill>
        </p:grpSpPr>
        <p:sp>
          <p:nvSpPr>
            <p:cNvPr id="36" name="Freeform 35">
              <a:extLst>
                <a:ext uri="{FF2B5EF4-FFF2-40B4-BE49-F238E27FC236}">
                  <a16:creationId xmlns:a16="http://schemas.microsoft.com/office/drawing/2014/main" id="{5CA9A3D7-71F7-9C43-B03D-998BFFE8D975}"/>
                </a:ext>
              </a:extLst>
            </p:cNvPr>
            <p:cNvSpPr/>
            <p:nvPr/>
          </p:nvSpPr>
          <p:spPr>
            <a:xfrm>
              <a:off x="10127236" y="3627465"/>
              <a:ext cx="298419" cy="341458"/>
            </a:xfrm>
            <a:custGeom>
              <a:avLst/>
              <a:gdLst>
                <a:gd name="connsiteX0" fmla="*/ 0 w 298419"/>
                <a:gd name="connsiteY0" fmla="*/ 85514 h 341458"/>
                <a:gd name="connsiteX1" fmla="*/ 0 w 298419"/>
                <a:gd name="connsiteY1" fmla="*/ 255945 h 341458"/>
                <a:gd name="connsiteX2" fmla="*/ 149210 w 298419"/>
                <a:gd name="connsiteY2" fmla="*/ 341458 h 341458"/>
                <a:gd name="connsiteX3" fmla="*/ 298419 w 298419"/>
                <a:gd name="connsiteY3" fmla="*/ 255945 h 341458"/>
                <a:gd name="connsiteX4" fmla="*/ 298419 w 298419"/>
                <a:gd name="connsiteY4" fmla="*/ 85514 h 341458"/>
                <a:gd name="connsiteX5" fmla="*/ 149210 w 298419"/>
                <a:gd name="connsiteY5" fmla="*/ 0 h 341458"/>
                <a:gd name="connsiteX6" fmla="*/ 284692 w 298419"/>
                <a:gd name="connsiteY6" fmla="*/ 249390 h 341458"/>
                <a:gd name="connsiteX7" fmla="*/ 148016 w 298419"/>
                <a:gd name="connsiteY7" fmla="*/ 328348 h 341458"/>
                <a:gd name="connsiteX8" fmla="*/ 11340 w 298419"/>
                <a:gd name="connsiteY8" fmla="*/ 249390 h 341458"/>
                <a:gd name="connsiteX9" fmla="*/ 11340 w 298419"/>
                <a:gd name="connsiteY9" fmla="*/ 92069 h 341458"/>
                <a:gd name="connsiteX10" fmla="*/ 148016 w 298419"/>
                <a:gd name="connsiteY10" fmla="*/ 13110 h 341458"/>
                <a:gd name="connsiteX11" fmla="*/ 284692 w 298419"/>
                <a:gd name="connsiteY11" fmla="*/ 92069 h 341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8419" h="341458">
                  <a:moveTo>
                    <a:pt x="0" y="85514"/>
                  </a:moveTo>
                  <a:lnTo>
                    <a:pt x="0" y="255945"/>
                  </a:lnTo>
                  <a:lnTo>
                    <a:pt x="149210" y="341458"/>
                  </a:lnTo>
                  <a:lnTo>
                    <a:pt x="298419" y="255945"/>
                  </a:lnTo>
                  <a:lnTo>
                    <a:pt x="298419" y="85514"/>
                  </a:lnTo>
                  <a:lnTo>
                    <a:pt x="149210" y="0"/>
                  </a:lnTo>
                  <a:close/>
                  <a:moveTo>
                    <a:pt x="284692" y="249390"/>
                  </a:moveTo>
                  <a:lnTo>
                    <a:pt x="148016" y="328348"/>
                  </a:lnTo>
                  <a:lnTo>
                    <a:pt x="11340" y="249390"/>
                  </a:lnTo>
                  <a:lnTo>
                    <a:pt x="11340" y="92069"/>
                  </a:lnTo>
                  <a:lnTo>
                    <a:pt x="148016" y="13110"/>
                  </a:lnTo>
                  <a:lnTo>
                    <a:pt x="284692" y="92069"/>
                  </a:lnTo>
                  <a:close/>
                </a:path>
              </a:pathLst>
            </a:custGeom>
            <a:grpFill/>
            <a:ln w="29774" cap="flat">
              <a:noFill/>
              <a:prstDash val="solid"/>
              <a:miter/>
            </a:ln>
          </p:spPr>
          <p:txBody>
            <a:bodyPr rtlCol="0" anchor="ctr"/>
            <a:lstStyle/>
            <a:p>
              <a:endParaRPr lang="en-US"/>
            </a:p>
          </p:txBody>
        </p:sp>
        <p:sp>
          <p:nvSpPr>
            <p:cNvPr id="37" name="Freeform 36">
              <a:extLst>
                <a:ext uri="{FF2B5EF4-FFF2-40B4-BE49-F238E27FC236}">
                  <a16:creationId xmlns:a16="http://schemas.microsoft.com/office/drawing/2014/main" id="{5D9DE161-CEF6-E043-8CF7-7A8D54CB7F6F}"/>
                </a:ext>
              </a:extLst>
            </p:cNvPr>
            <p:cNvSpPr/>
            <p:nvPr/>
          </p:nvSpPr>
          <p:spPr>
            <a:xfrm>
              <a:off x="10232859" y="2508482"/>
              <a:ext cx="566698" cy="654312"/>
            </a:xfrm>
            <a:custGeom>
              <a:avLst/>
              <a:gdLst>
                <a:gd name="connsiteX0" fmla="*/ 566698 w 566698"/>
                <a:gd name="connsiteY0" fmla="*/ 163280 h 654312"/>
                <a:gd name="connsiteX1" fmla="*/ 283498 w 566698"/>
                <a:gd name="connsiteY1" fmla="*/ 0 h 654312"/>
                <a:gd name="connsiteX2" fmla="*/ 0 w 566698"/>
                <a:gd name="connsiteY2" fmla="*/ 163280 h 654312"/>
                <a:gd name="connsiteX3" fmla="*/ 0 w 566698"/>
                <a:gd name="connsiteY3" fmla="*/ 491033 h 654312"/>
                <a:gd name="connsiteX4" fmla="*/ 283498 w 566698"/>
                <a:gd name="connsiteY4" fmla="*/ 654313 h 654312"/>
                <a:gd name="connsiteX5" fmla="*/ 566698 w 566698"/>
                <a:gd name="connsiteY5" fmla="*/ 491033 h 654312"/>
                <a:gd name="connsiteX6" fmla="*/ 555358 w 566698"/>
                <a:gd name="connsiteY6" fmla="*/ 483286 h 654312"/>
                <a:gd name="connsiteX7" fmla="*/ 283498 w 566698"/>
                <a:gd name="connsiteY7" fmla="*/ 640011 h 654312"/>
                <a:gd name="connsiteX8" fmla="*/ 11937 w 566698"/>
                <a:gd name="connsiteY8" fmla="*/ 483286 h 654312"/>
                <a:gd name="connsiteX9" fmla="*/ 11937 w 566698"/>
                <a:gd name="connsiteY9" fmla="*/ 169835 h 654312"/>
                <a:gd name="connsiteX10" fmla="*/ 284095 w 566698"/>
                <a:gd name="connsiteY10" fmla="*/ 13110 h 654312"/>
                <a:gd name="connsiteX11" fmla="*/ 555955 w 566698"/>
                <a:gd name="connsiteY11" fmla="*/ 169835 h 654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66698" h="654312">
                  <a:moveTo>
                    <a:pt x="566698" y="163280"/>
                  </a:moveTo>
                  <a:lnTo>
                    <a:pt x="283498" y="0"/>
                  </a:lnTo>
                  <a:lnTo>
                    <a:pt x="0" y="163280"/>
                  </a:lnTo>
                  <a:lnTo>
                    <a:pt x="0" y="491033"/>
                  </a:lnTo>
                  <a:lnTo>
                    <a:pt x="283498" y="654313"/>
                  </a:lnTo>
                  <a:lnTo>
                    <a:pt x="566698" y="491033"/>
                  </a:lnTo>
                  <a:close/>
                  <a:moveTo>
                    <a:pt x="555358" y="483286"/>
                  </a:moveTo>
                  <a:lnTo>
                    <a:pt x="283498" y="640011"/>
                  </a:lnTo>
                  <a:lnTo>
                    <a:pt x="11937" y="483286"/>
                  </a:lnTo>
                  <a:lnTo>
                    <a:pt x="11937" y="169835"/>
                  </a:lnTo>
                  <a:lnTo>
                    <a:pt x="284095" y="13110"/>
                  </a:lnTo>
                  <a:lnTo>
                    <a:pt x="555955" y="169835"/>
                  </a:lnTo>
                  <a:close/>
                </a:path>
              </a:pathLst>
            </a:custGeom>
            <a:grpFill/>
            <a:ln w="29774" cap="flat">
              <a:noFill/>
              <a:prstDash val="solid"/>
              <a:miter/>
            </a:ln>
          </p:spPr>
          <p:txBody>
            <a:bodyPr rtlCol="0" anchor="ctr"/>
            <a:lstStyle/>
            <a:p>
              <a:endParaRPr lang="en-US"/>
            </a:p>
          </p:txBody>
        </p:sp>
        <p:sp>
          <p:nvSpPr>
            <p:cNvPr id="38" name="Freeform 37">
              <a:extLst>
                <a:ext uri="{FF2B5EF4-FFF2-40B4-BE49-F238E27FC236}">
                  <a16:creationId xmlns:a16="http://schemas.microsoft.com/office/drawing/2014/main" id="{B3C08C69-EC75-884C-BE54-E696516A0473}"/>
                </a:ext>
              </a:extLst>
            </p:cNvPr>
            <p:cNvSpPr/>
            <p:nvPr/>
          </p:nvSpPr>
          <p:spPr>
            <a:xfrm>
              <a:off x="11562633" y="3610936"/>
              <a:ext cx="238735" cy="272927"/>
            </a:xfrm>
            <a:custGeom>
              <a:avLst/>
              <a:gdLst>
                <a:gd name="connsiteX0" fmla="*/ 119368 w 238735"/>
                <a:gd name="connsiteY0" fmla="*/ 0 h 272927"/>
                <a:gd name="connsiteX1" fmla="*/ 0 w 238735"/>
                <a:gd name="connsiteY1" fmla="*/ 68232 h 272927"/>
                <a:gd name="connsiteX2" fmla="*/ 0 w 238735"/>
                <a:gd name="connsiteY2" fmla="*/ 204696 h 272927"/>
                <a:gd name="connsiteX3" fmla="*/ 119368 w 238735"/>
                <a:gd name="connsiteY3" fmla="*/ 272928 h 272927"/>
                <a:gd name="connsiteX4" fmla="*/ 238735 w 238735"/>
                <a:gd name="connsiteY4" fmla="*/ 204696 h 272927"/>
                <a:gd name="connsiteX5" fmla="*/ 238735 w 238735"/>
                <a:gd name="connsiteY5" fmla="*/ 68232 h 272927"/>
                <a:gd name="connsiteX6" fmla="*/ 226500 w 238735"/>
                <a:gd name="connsiteY6" fmla="*/ 198141 h 272927"/>
                <a:gd name="connsiteX7" fmla="*/ 119368 w 238735"/>
                <a:gd name="connsiteY7" fmla="*/ 259818 h 272927"/>
                <a:gd name="connsiteX8" fmla="*/ 12235 w 238735"/>
                <a:gd name="connsiteY8" fmla="*/ 197247 h 272927"/>
                <a:gd name="connsiteX9" fmla="*/ 12235 w 238735"/>
                <a:gd name="connsiteY9" fmla="*/ 73893 h 272927"/>
                <a:gd name="connsiteX10" fmla="*/ 119368 w 238735"/>
                <a:gd name="connsiteY10" fmla="*/ 12216 h 272927"/>
                <a:gd name="connsiteX11" fmla="*/ 226500 w 238735"/>
                <a:gd name="connsiteY11" fmla="*/ 73893 h 272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735" h="272927">
                  <a:moveTo>
                    <a:pt x="119368" y="0"/>
                  </a:moveTo>
                  <a:lnTo>
                    <a:pt x="0" y="68232"/>
                  </a:lnTo>
                  <a:lnTo>
                    <a:pt x="0" y="204696"/>
                  </a:lnTo>
                  <a:lnTo>
                    <a:pt x="119368" y="272928"/>
                  </a:lnTo>
                  <a:lnTo>
                    <a:pt x="238735" y="204696"/>
                  </a:lnTo>
                  <a:lnTo>
                    <a:pt x="238735" y="68232"/>
                  </a:lnTo>
                  <a:close/>
                  <a:moveTo>
                    <a:pt x="226500" y="198141"/>
                  </a:moveTo>
                  <a:lnTo>
                    <a:pt x="119368" y="259818"/>
                  </a:lnTo>
                  <a:lnTo>
                    <a:pt x="12235" y="197247"/>
                  </a:lnTo>
                  <a:lnTo>
                    <a:pt x="12235" y="73893"/>
                  </a:lnTo>
                  <a:lnTo>
                    <a:pt x="119368" y="12216"/>
                  </a:lnTo>
                  <a:lnTo>
                    <a:pt x="226500" y="73893"/>
                  </a:lnTo>
                  <a:close/>
                </a:path>
              </a:pathLst>
            </a:custGeom>
            <a:grpFill/>
            <a:ln w="29774" cap="flat">
              <a:noFill/>
              <a:prstDash val="solid"/>
              <a:miter/>
            </a:ln>
          </p:spPr>
          <p:txBody>
            <a:bodyPr rtlCol="0" anchor="ctr"/>
            <a:lstStyle/>
            <a:p>
              <a:endParaRPr lang="en-US"/>
            </a:p>
          </p:txBody>
        </p:sp>
        <p:sp>
          <p:nvSpPr>
            <p:cNvPr id="39" name="Freeform 38">
              <a:extLst>
                <a:ext uri="{FF2B5EF4-FFF2-40B4-BE49-F238E27FC236}">
                  <a16:creationId xmlns:a16="http://schemas.microsoft.com/office/drawing/2014/main" id="{A1D2E1EE-1C9E-E348-BE22-046318D6F09B}"/>
                </a:ext>
              </a:extLst>
            </p:cNvPr>
            <p:cNvSpPr/>
            <p:nvPr/>
          </p:nvSpPr>
          <p:spPr>
            <a:xfrm>
              <a:off x="10995040" y="1711902"/>
              <a:ext cx="194271" cy="224957"/>
            </a:xfrm>
            <a:custGeom>
              <a:avLst/>
              <a:gdLst>
                <a:gd name="connsiteX0" fmla="*/ 0 w 194271"/>
                <a:gd name="connsiteY0" fmla="*/ 56016 h 224957"/>
                <a:gd name="connsiteX1" fmla="*/ 0 w 194271"/>
                <a:gd name="connsiteY1" fmla="*/ 168643 h 224957"/>
                <a:gd name="connsiteX2" fmla="*/ 97285 w 194271"/>
                <a:gd name="connsiteY2" fmla="*/ 224957 h 224957"/>
                <a:gd name="connsiteX3" fmla="*/ 194271 w 194271"/>
                <a:gd name="connsiteY3" fmla="*/ 168643 h 224957"/>
                <a:gd name="connsiteX4" fmla="*/ 194271 w 194271"/>
                <a:gd name="connsiteY4" fmla="*/ 56016 h 224957"/>
                <a:gd name="connsiteX5" fmla="*/ 97285 w 194271"/>
                <a:gd name="connsiteY5" fmla="*/ 0 h 224957"/>
                <a:gd name="connsiteX6" fmla="*/ 182334 w 194271"/>
                <a:gd name="connsiteY6" fmla="*/ 161492 h 224957"/>
                <a:gd name="connsiteX7" fmla="*/ 96688 w 194271"/>
                <a:gd name="connsiteY7" fmla="*/ 211251 h 224957"/>
                <a:gd name="connsiteX8" fmla="*/ 10743 w 194271"/>
                <a:gd name="connsiteY8" fmla="*/ 161492 h 224957"/>
                <a:gd name="connsiteX9" fmla="*/ 10743 w 194271"/>
                <a:gd name="connsiteY9" fmla="*/ 62571 h 224957"/>
                <a:gd name="connsiteX10" fmla="*/ 96688 w 194271"/>
                <a:gd name="connsiteY10" fmla="*/ 13110 h 224957"/>
                <a:gd name="connsiteX11" fmla="*/ 182334 w 194271"/>
                <a:gd name="connsiteY11" fmla="*/ 62571 h 224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4271" h="224957">
                  <a:moveTo>
                    <a:pt x="0" y="56016"/>
                  </a:moveTo>
                  <a:lnTo>
                    <a:pt x="0" y="168643"/>
                  </a:lnTo>
                  <a:lnTo>
                    <a:pt x="97285" y="224957"/>
                  </a:lnTo>
                  <a:lnTo>
                    <a:pt x="194271" y="168643"/>
                  </a:lnTo>
                  <a:lnTo>
                    <a:pt x="194271" y="56016"/>
                  </a:lnTo>
                  <a:lnTo>
                    <a:pt x="97285" y="0"/>
                  </a:lnTo>
                  <a:close/>
                  <a:moveTo>
                    <a:pt x="182334" y="161492"/>
                  </a:moveTo>
                  <a:lnTo>
                    <a:pt x="96688" y="211251"/>
                  </a:lnTo>
                  <a:lnTo>
                    <a:pt x="10743" y="161492"/>
                  </a:lnTo>
                  <a:lnTo>
                    <a:pt x="10743" y="62571"/>
                  </a:lnTo>
                  <a:lnTo>
                    <a:pt x="96688" y="13110"/>
                  </a:lnTo>
                  <a:lnTo>
                    <a:pt x="182334" y="62571"/>
                  </a:lnTo>
                  <a:close/>
                </a:path>
              </a:pathLst>
            </a:custGeom>
            <a:grpFill/>
            <a:ln w="29774" cap="flat">
              <a:noFill/>
              <a:prstDash val="solid"/>
              <a:miter/>
            </a:ln>
          </p:spPr>
          <p:txBody>
            <a:bodyPr rtlCol="0" anchor="ctr"/>
            <a:lstStyle/>
            <a:p>
              <a:endParaRPr lang="en-US"/>
            </a:p>
          </p:txBody>
        </p:sp>
        <p:sp>
          <p:nvSpPr>
            <p:cNvPr id="40" name="Freeform 39">
              <a:extLst>
                <a:ext uri="{FF2B5EF4-FFF2-40B4-BE49-F238E27FC236}">
                  <a16:creationId xmlns:a16="http://schemas.microsoft.com/office/drawing/2014/main" id="{5F770A87-CA5B-F849-B483-F63FC6B37612}"/>
                </a:ext>
              </a:extLst>
            </p:cNvPr>
            <p:cNvSpPr/>
            <p:nvPr/>
          </p:nvSpPr>
          <p:spPr>
            <a:xfrm>
              <a:off x="9674815" y="1562980"/>
              <a:ext cx="558044" cy="643586"/>
            </a:xfrm>
            <a:custGeom>
              <a:avLst/>
              <a:gdLst>
                <a:gd name="connsiteX0" fmla="*/ 0 w 558044"/>
                <a:gd name="connsiteY0" fmla="*/ 160897 h 643586"/>
                <a:gd name="connsiteX1" fmla="*/ 0 w 558044"/>
                <a:gd name="connsiteY1" fmla="*/ 482690 h 643586"/>
                <a:gd name="connsiteX2" fmla="*/ 279022 w 558044"/>
                <a:gd name="connsiteY2" fmla="*/ 643586 h 643586"/>
                <a:gd name="connsiteX3" fmla="*/ 558044 w 558044"/>
                <a:gd name="connsiteY3" fmla="*/ 482690 h 643586"/>
                <a:gd name="connsiteX4" fmla="*/ 558044 w 558044"/>
                <a:gd name="connsiteY4" fmla="*/ 160897 h 643586"/>
                <a:gd name="connsiteX5" fmla="*/ 279022 w 558044"/>
                <a:gd name="connsiteY5" fmla="*/ 0 h 643586"/>
                <a:gd name="connsiteX6" fmla="*/ 546704 w 558044"/>
                <a:gd name="connsiteY6" fmla="*/ 476731 h 643586"/>
                <a:gd name="connsiteX7" fmla="*/ 278127 w 558044"/>
                <a:gd name="connsiteY7" fmla="*/ 631370 h 643586"/>
                <a:gd name="connsiteX8" fmla="*/ 9549 w 558044"/>
                <a:gd name="connsiteY8" fmla="*/ 476731 h 643586"/>
                <a:gd name="connsiteX9" fmla="*/ 9549 w 558044"/>
                <a:gd name="connsiteY9" fmla="*/ 167452 h 643586"/>
                <a:gd name="connsiteX10" fmla="*/ 278127 w 558044"/>
                <a:gd name="connsiteY10" fmla="*/ 13110 h 643586"/>
                <a:gd name="connsiteX11" fmla="*/ 546704 w 558044"/>
                <a:gd name="connsiteY11" fmla="*/ 167452 h 643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8044" h="643586">
                  <a:moveTo>
                    <a:pt x="0" y="160897"/>
                  </a:moveTo>
                  <a:lnTo>
                    <a:pt x="0" y="482690"/>
                  </a:lnTo>
                  <a:lnTo>
                    <a:pt x="279022" y="643586"/>
                  </a:lnTo>
                  <a:lnTo>
                    <a:pt x="558044" y="482690"/>
                  </a:lnTo>
                  <a:lnTo>
                    <a:pt x="558044" y="160897"/>
                  </a:lnTo>
                  <a:lnTo>
                    <a:pt x="279022" y="0"/>
                  </a:lnTo>
                  <a:close/>
                  <a:moveTo>
                    <a:pt x="546704" y="476731"/>
                  </a:moveTo>
                  <a:lnTo>
                    <a:pt x="278127" y="631370"/>
                  </a:lnTo>
                  <a:lnTo>
                    <a:pt x="9549" y="476731"/>
                  </a:lnTo>
                  <a:lnTo>
                    <a:pt x="9549" y="167452"/>
                  </a:lnTo>
                  <a:lnTo>
                    <a:pt x="278127" y="13110"/>
                  </a:lnTo>
                  <a:lnTo>
                    <a:pt x="546704" y="167452"/>
                  </a:lnTo>
                  <a:close/>
                </a:path>
              </a:pathLst>
            </a:custGeom>
            <a:grpFill/>
            <a:ln w="29774" cap="flat">
              <a:noFill/>
              <a:prstDash val="solid"/>
              <a:miter/>
            </a:ln>
          </p:spPr>
          <p:txBody>
            <a:bodyPr rtlCol="0" anchor="ctr"/>
            <a:lstStyle/>
            <a:p>
              <a:endParaRPr lang="en-US"/>
            </a:p>
          </p:txBody>
        </p:sp>
        <p:sp>
          <p:nvSpPr>
            <p:cNvPr id="41" name="Freeform 40">
              <a:extLst>
                <a:ext uri="{FF2B5EF4-FFF2-40B4-BE49-F238E27FC236}">
                  <a16:creationId xmlns:a16="http://schemas.microsoft.com/office/drawing/2014/main" id="{981ED322-FD2B-C54F-A076-5EA9AA0FE463}"/>
                </a:ext>
              </a:extLst>
            </p:cNvPr>
            <p:cNvSpPr/>
            <p:nvPr/>
          </p:nvSpPr>
          <p:spPr>
            <a:xfrm>
              <a:off x="9143163" y="3152067"/>
              <a:ext cx="479566" cy="552798"/>
            </a:xfrm>
            <a:custGeom>
              <a:avLst/>
              <a:gdLst>
                <a:gd name="connsiteX0" fmla="*/ 0 w 600718"/>
                <a:gd name="connsiteY0" fmla="*/ 173113 h 692451"/>
                <a:gd name="connsiteX1" fmla="*/ 0 w 600718"/>
                <a:gd name="connsiteY1" fmla="*/ 519339 h 692451"/>
                <a:gd name="connsiteX2" fmla="*/ 300210 w 600718"/>
                <a:gd name="connsiteY2" fmla="*/ 692451 h 692451"/>
                <a:gd name="connsiteX3" fmla="*/ 600718 w 600718"/>
                <a:gd name="connsiteY3" fmla="*/ 519339 h 692451"/>
                <a:gd name="connsiteX4" fmla="*/ 600718 w 600718"/>
                <a:gd name="connsiteY4" fmla="*/ 173113 h 692451"/>
                <a:gd name="connsiteX5" fmla="*/ 300210 w 600718"/>
                <a:gd name="connsiteY5" fmla="*/ 0 h 692451"/>
                <a:gd name="connsiteX6" fmla="*/ 592661 w 600718"/>
                <a:gd name="connsiteY6" fmla="*/ 514869 h 692451"/>
                <a:gd name="connsiteX7" fmla="*/ 300210 w 600718"/>
                <a:gd name="connsiteY7" fmla="*/ 683215 h 692451"/>
                <a:gd name="connsiteX8" fmla="*/ 8057 w 600718"/>
                <a:gd name="connsiteY8" fmla="*/ 514869 h 692451"/>
                <a:gd name="connsiteX9" fmla="*/ 8057 w 600718"/>
                <a:gd name="connsiteY9" fmla="*/ 177582 h 692451"/>
                <a:gd name="connsiteX10" fmla="*/ 300210 w 600718"/>
                <a:gd name="connsiteY10" fmla="*/ 9237 h 692451"/>
                <a:gd name="connsiteX11" fmla="*/ 592661 w 600718"/>
                <a:gd name="connsiteY11" fmla="*/ 177582 h 692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0718" h="692451">
                  <a:moveTo>
                    <a:pt x="0" y="173113"/>
                  </a:moveTo>
                  <a:lnTo>
                    <a:pt x="0" y="519339"/>
                  </a:lnTo>
                  <a:lnTo>
                    <a:pt x="300210" y="692451"/>
                  </a:lnTo>
                  <a:lnTo>
                    <a:pt x="600718" y="519339"/>
                  </a:lnTo>
                  <a:lnTo>
                    <a:pt x="600718" y="173113"/>
                  </a:lnTo>
                  <a:lnTo>
                    <a:pt x="300210" y="0"/>
                  </a:lnTo>
                  <a:close/>
                  <a:moveTo>
                    <a:pt x="592661" y="514869"/>
                  </a:moveTo>
                  <a:lnTo>
                    <a:pt x="300210" y="683215"/>
                  </a:lnTo>
                  <a:lnTo>
                    <a:pt x="8057" y="514869"/>
                  </a:lnTo>
                  <a:lnTo>
                    <a:pt x="8057" y="177582"/>
                  </a:lnTo>
                  <a:lnTo>
                    <a:pt x="300210" y="9237"/>
                  </a:lnTo>
                  <a:lnTo>
                    <a:pt x="592661" y="177582"/>
                  </a:lnTo>
                  <a:close/>
                </a:path>
              </a:pathLst>
            </a:custGeom>
            <a:grpFill/>
            <a:ln w="29774" cap="flat">
              <a:noFill/>
              <a:prstDash val="solid"/>
              <a:miter/>
            </a:ln>
          </p:spPr>
          <p:txBody>
            <a:bodyPr rtlCol="0" anchor="ctr"/>
            <a:lstStyle/>
            <a:p>
              <a:endParaRPr lang="en-US"/>
            </a:p>
          </p:txBody>
        </p:sp>
        <p:sp>
          <p:nvSpPr>
            <p:cNvPr id="42" name="Freeform 41">
              <a:extLst>
                <a:ext uri="{FF2B5EF4-FFF2-40B4-BE49-F238E27FC236}">
                  <a16:creationId xmlns:a16="http://schemas.microsoft.com/office/drawing/2014/main" id="{5E3DB9F8-9401-7341-8FDB-6D39985E09B7}"/>
                </a:ext>
              </a:extLst>
            </p:cNvPr>
            <p:cNvSpPr/>
            <p:nvPr/>
          </p:nvSpPr>
          <p:spPr>
            <a:xfrm>
              <a:off x="9811210" y="152398"/>
              <a:ext cx="634439" cy="731483"/>
            </a:xfrm>
            <a:custGeom>
              <a:avLst/>
              <a:gdLst>
                <a:gd name="connsiteX0" fmla="*/ 634440 w 634439"/>
                <a:gd name="connsiteY0" fmla="*/ 548538 h 731483"/>
                <a:gd name="connsiteX1" fmla="*/ 634440 w 634439"/>
                <a:gd name="connsiteY1" fmla="*/ 182945 h 731483"/>
                <a:gd name="connsiteX2" fmla="*/ 317220 w 634439"/>
                <a:gd name="connsiteY2" fmla="*/ 0 h 731483"/>
                <a:gd name="connsiteX3" fmla="*/ 0 w 634439"/>
                <a:gd name="connsiteY3" fmla="*/ 182945 h 731483"/>
                <a:gd name="connsiteX4" fmla="*/ 0 w 634439"/>
                <a:gd name="connsiteY4" fmla="*/ 548538 h 731483"/>
                <a:gd name="connsiteX5" fmla="*/ 317220 w 634439"/>
                <a:gd name="connsiteY5" fmla="*/ 731483 h 731483"/>
                <a:gd name="connsiteX6" fmla="*/ 7759 w 634439"/>
                <a:gd name="connsiteY6" fmla="*/ 187415 h 731483"/>
                <a:gd name="connsiteX7" fmla="*/ 316921 w 634439"/>
                <a:gd name="connsiteY7" fmla="*/ 8641 h 731483"/>
                <a:gd name="connsiteX8" fmla="*/ 626382 w 634439"/>
                <a:gd name="connsiteY8" fmla="*/ 187415 h 731483"/>
                <a:gd name="connsiteX9" fmla="*/ 626382 w 634439"/>
                <a:gd name="connsiteY9" fmla="*/ 544963 h 731483"/>
                <a:gd name="connsiteX10" fmla="*/ 316921 w 634439"/>
                <a:gd name="connsiteY10" fmla="*/ 723737 h 731483"/>
                <a:gd name="connsiteX11" fmla="*/ 7759 w 634439"/>
                <a:gd name="connsiteY11" fmla="*/ 544963 h 731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34439" h="731483">
                  <a:moveTo>
                    <a:pt x="634440" y="548538"/>
                  </a:moveTo>
                  <a:lnTo>
                    <a:pt x="634440" y="182945"/>
                  </a:lnTo>
                  <a:lnTo>
                    <a:pt x="317220" y="0"/>
                  </a:lnTo>
                  <a:lnTo>
                    <a:pt x="0" y="182945"/>
                  </a:lnTo>
                  <a:lnTo>
                    <a:pt x="0" y="548538"/>
                  </a:lnTo>
                  <a:lnTo>
                    <a:pt x="317220" y="731483"/>
                  </a:lnTo>
                  <a:close/>
                  <a:moveTo>
                    <a:pt x="7759" y="187415"/>
                  </a:moveTo>
                  <a:lnTo>
                    <a:pt x="316921" y="8641"/>
                  </a:lnTo>
                  <a:lnTo>
                    <a:pt x="626382" y="187415"/>
                  </a:lnTo>
                  <a:lnTo>
                    <a:pt x="626382" y="544963"/>
                  </a:lnTo>
                  <a:lnTo>
                    <a:pt x="316921" y="723737"/>
                  </a:lnTo>
                  <a:lnTo>
                    <a:pt x="7759" y="544963"/>
                  </a:lnTo>
                  <a:close/>
                </a:path>
              </a:pathLst>
            </a:custGeom>
            <a:grpFill/>
            <a:ln w="29774" cap="flat">
              <a:noFill/>
              <a:prstDash val="solid"/>
              <a:miter/>
            </a:ln>
          </p:spPr>
          <p:txBody>
            <a:bodyPr rtlCol="0" anchor="ctr"/>
            <a:lstStyle/>
            <a:p>
              <a:endParaRPr lang="en-US"/>
            </a:p>
          </p:txBody>
        </p:sp>
        <p:sp>
          <p:nvSpPr>
            <p:cNvPr id="43" name="Freeform 42">
              <a:extLst>
                <a:ext uri="{FF2B5EF4-FFF2-40B4-BE49-F238E27FC236}">
                  <a16:creationId xmlns:a16="http://schemas.microsoft.com/office/drawing/2014/main" id="{48CC2270-7D86-094B-B19D-59AF1D55B9BA}"/>
                </a:ext>
              </a:extLst>
            </p:cNvPr>
            <p:cNvSpPr/>
            <p:nvPr/>
          </p:nvSpPr>
          <p:spPr>
            <a:xfrm>
              <a:off x="10786563" y="3968923"/>
              <a:ext cx="717698" cy="831596"/>
            </a:xfrm>
            <a:custGeom>
              <a:avLst/>
              <a:gdLst>
                <a:gd name="connsiteX0" fmla="*/ 0 w 717698"/>
                <a:gd name="connsiteY0" fmla="*/ 208570 h 831596"/>
                <a:gd name="connsiteX1" fmla="*/ 0 w 717698"/>
                <a:gd name="connsiteY1" fmla="*/ 623027 h 831596"/>
                <a:gd name="connsiteX2" fmla="*/ 358103 w 717698"/>
                <a:gd name="connsiteY2" fmla="*/ 831596 h 831596"/>
                <a:gd name="connsiteX3" fmla="*/ 717699 w 717698"/>
                <a:gd name="connsiteY3" fmla="*/ 623027 h 831596"/>
                <a:gd name="connsiteX4" fmla="*/ 717699 w 717698"/>
                <a:gd name="connsiteY4" fmla="*/ 208570 h 831596"/>
                <a:gd name="connsiteX5" fmla="*/ 358103 w 717698"/>
                <a:gd name="connsiteY5" fmla="*/ 0 h 831596"/>
                <a:gd name="connsiteX6" fmla="*/ 710835 w 717698"/>
                <a:gd name="connsiteY6" fmla="*/ 619452 h 831596"/>
                <a:gd name="connsiteX7" fmla="*/ 359297 w 717698"/>
                <a:gd name="connsiteY7" fmla="*/ 822062 h 831596"/>
                <a:gd name="connsiteX8" fmla="*/ 7759 w 717698"/>
                <a:gd name="connsiteY8" fmla="*/ 619452 h 831596"/>
                <a:gd name="connsiteX9" fmla="*/ 7759 w 717698"/>
                <a:gd name="connsiteY9" fmla="*/ 213039 h 831596"/>
                <a:gd name="connsiteX10" fmla="*/ 359297 w 717698"/>
                <a:gd name="connsiteY10" fmla="*/ 10428 h 831596"/>
                <a:gd name="connsiteX11" fmla="*/ 710835 w 717698"/>
                <a:gd name="connsiteY11" fmla="*/ 213039 h 831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17698" h="831596">
                  <a:moveTo>
                    <a:pt x="0" y="208570"/>
                  </a:moveTo>
                  <a:lnTo>
                    <a:pt x="0" y="623027"/>
                  </a:lnTo>
                  <a:lnTo>
                    <a:pt x="358103" y="831596"/>
                  </a:lnTo>
                  <a:lnTo>
                    <a:pt x="717699" y="623027"/>
                  </a:lnTo>
                  <a:lnTo>
                    <a:pt x="717699" y="208570"/>
                  </a:lnTo>
                  <a:lnTo>
                    <a:pt x="358103" y="0"/>
                  </a:lnTo>
                  <a:close/>
                  <a:moveTo>
                    <a:pt x="710835" y="619452"/>
                  </a:moveTo>
                  <a:lnTo>
                    <a:pt x="359297" y="822062"/>
                  </a:lnTo>
                  <a:lnTo>
                    <a:pt x="7759" y="619452"/>
                  </a:lnTo>
                  <a:lnTo>
                    <a:pt x="7759" y="213039"/>
                  </a:lnTo>
                  <a:lnTo>
                    <a:pt x="359297" y="10428"/>
                  </a:lnTo>
                  <a:lnTo>
                    <a:pt x="710835" y="213039"/>
                  </a:lnTo>
                  <a:close/>
                </a:path>
              </a:pathLst>
            </a:custGeom>
            <a:grpFill/>
            <a:ln w="29774" cap="flat">
              <a:noFill/>
              <a:prstDash val="solid"/>
              <a:miter/>
            </a:ln>
          </p:spPr>
          <p:txBody>
            <a:bodyPr rtlCol="0" anchor="ctr"/>
            <a:lstStyle/>
            <a:p>
              <a:endParaRPr lang="en-US"/>
            </a:p>
          </p:txBody>
        </p:sp>
        <p:sp>
          <p:nvSpPr>
            <p:cNvPr id="44" name="Freeform 43">
              <a:extLst>
                <a:ext uri="{FF2B5EF4-FFF2-40B4-BE49-F238E27FC236}">
                  <a16:creationId xmlns:a16="http://schemas.microsoft.com/office/drawing/2014/main" id="{DBC94FC6-8C9E-7A4A-824C-9D8031969266}"/>
                </a:ext>
              </a:extLst>
            </p:cNvPr>
            <p:cNvSpPr/>
            <p:nvPr/>
          </p:nvSpPr>
          <p:spPr>
            <a:xfrm>
              <a:off x="11380896" y="1195245"/>
              <a:ext cx="634439" cy="729993"/>
            </a:xfrm>
            <a:custGeom>
              <a:avLst/>
              <a:gdLst>
                <a:gd name="connsiteX0" fmla="*/ 634440 w 634439"/>
                <a:gd name="connsiteY0" fmla="*/ 547346 h 729993"/>
                <a:gd name="connsiteX1" fmla="*/ 634440 w 634439"/>
                <a:gd name="connsiteY1" fmla="*/ 181456 h 729993"/>
                <a:gd name="connsiteX2" fmla="*/ 317220 w 634439"/>
                <a:gd name="connsiteY2" fmla="*/ 0 h 729993"/>
                <a:gd name="connsiteX3" fmla="*/ 0 w 634439"/>
                <a:gd name="connsiteY3" fmla="*/ 182647 h 729993"/>
                <a:gd name="connsiteX4" fmla="*/ 0 w 634439"/>
                <a:gd name="connsiteY4" fmla="*/ 547346 h 729993"/>
                <a:gd name="connsiteX5" fmla="*/ 317220 w 634439"/>
                <a:gd name="connsiteY5" fmla="*/ 729994 h 729993"/>
                <a:gd name="connsiteX6" fmla="*/ 7759 w 634439"/>
                <a:gd name="connsiteY6" fmla="*/ 186223 h 729993"/>
                <a:gd name="connsiteX7" fmla="*/ 316921 w 634439"/>
                <a:gd name="connsiteY7" fmla="*/ 7449 h 729993"/>
                <a:gd name="connsiteX8" fmla="*/ 626382 w 634439"/>
                <a:gd name="connsiteY8" fmla="*/ 186223 h 729993"/>
                <a:gd name="connsiteX9" fmla="*/ 626382 w 634439"/>
                <a:gd name="connsiteY9" fmla="*/ 543771 h 729993"/>
                <a:gd name="connsiteX10" fmla="*/ 316921 w 634439"/>
                <a:gd name="connsiteY10" fmla="*/ 722545 h 729993"/>
                <a:gd name="connsiteX11" fmla="*/ 7759 w 634439"/>
                <a:gd name="connsiteY11" fmla="*/ 543771 h 729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34439" h="729993">
                  <a:moveTo>
                    <a:pt x="634440" y="547346"/>
                  </a:moveTo>
                  <a:lnTo>
                    <a:pt x="634440" y="181456"/>
                  </a:lnTo>
                  <a:lnTo>
                    <a:pt x="317220" y="0"/>
                  </a:lnTo>
                  <a:lnTo>
                    <a:pt x="0" y="182647"/>
                  </a:lnTo>
                  <a:lnTo>
                    <a:pt x="0" y="547346"/>
                  </a:lnTo>
                  <a:lnTo>
                    <a:pt x="317220" y="729994"/>
                  </a:lnTo>
                  <a:close/>
                  <a:moveTo>
                    <a:pt x="7759" y="186223"/>
                  </a:moveTo>
                  <a:lnTo>
                    <a:pt x="316921" y="7449"/>
                  </a:lnTo>
                  <a:lnTo>
                    <a:pt x="626382" y="186223"/>
                  </a:lnTo>
                  <a:lnTo>
                    <a:pt x="626382" y="543771"/>
                  </a:lnTo>
                  <a:lnTo>
                    <a:pt x="316921" y="722545"/>
                  </a:lnTo>
                  <a:lnTo>
                    <a:pt x="7759" y="543771"/>
                  </a:lnTo>
                  <a:close/>
                </a:path>
              </a:pathLst>
            </a:custGeom>
            <a:grpFill/>
            <a:ln w="29774" cap="flat">
              <a:noFill/>
              <a:prstDash val="solid"/>
              <a:miter/>
            </a:ln>
          </p:spPr>
          <p:txBody>
            <a:bodyPr rtlCol="0" anchor="ctr"/>
            <a:lstStyle/>
            <a:p>
              <a:endParaRPr lang="en-US"/>
            </a:p>
          </p:txBody>
        </p:sp>
        <p:sp>
          <p:nvSpPr>
            <p:cNvPr id="45" name="Freeform 44">
              <a:extLst>
                <a:ext uri="{FF2B5EF4-FFF2-40B4-BE49-F238E27FC236}">
                  <a16:creationId xmlns:a16="http://schemas.microsoft.com/office/drawing/2014/main" id="{33E9A871-BB06-AA46-87AE-63C28BF067A2}"/>
                </a:ext>
              </a:extLst>
            </p:cNvPr>
            <p:cNvSpPr/>
            <p:nvPr/>
          </p:nvSpPr>
          <p:spPr>
            <a:xfrm>
              <a:off x="11278836" y="1925835"/>
              <a:ext cx="329753" cy="380192"/>
            </a:xfrm>
            <a:custGeom>
              <a:avLst/>
              <a:gdLst>
                <a:gd name="connsiteX0" fmla="*/ 329753 w 329753"/>
                <a:gd name="connsiteY0" fmla="*/ 285144 h 380192"/>
                <a:gd name="connsiteX1" fmla="*/ 329753 w 329753"/>
                <a:gd name="connsiteY1" fmla="*/ 95048 h 380192"/>
                <a:gd name="connsiteX2" fmla="*/ 165026 w 329753"/>
                <a:gd name="connsiteY2" fmla="*/ 0 h 380192"/>
                <a:gd name="connsiteX3" fmla="*/ 0 w 329753"/>
                <a:gd name="connsiteY3" fmla="*/ 95048 h 380192"/>
                <a:gd name="connsiteX4" fmla="*/ 0 w 329753"/>
                <a:gd name="connsiteY4" fmla="*/ 285144 h 380192"/>
                <a:gd name="connsiteX5" fmla="*/ 165026 w 329753"/>
                <a:gd name="connsiteY5" fmla="*/ 380193 h 380192"/>
                <a:gd name="connsiteX6" fmla="*/ 1492 w 329753"/>
                <a:gd name="connsiteY6" fmla="*/ 95644 h 380192"/>
                <a:gd name="connsiteX7" fmla="*/ 165324 w 329753"/>
                <a:gd name="connsiteY7" fmla="*/ 1192 h 380192"/>
                <a:gd name="connsiteX8" fmla="*/ 329157 w 329753"/>
                <a:gd name="connsiteY8" fmla="*/ 95644 h 380192"/>
                <a:gd name="connsiteX9" fmla="*/ 329157 w 329753"/>
                <a:gd name="connsiteY9" fmla="*/ 284549 h 380192"/>
                <a:gd name="connsiteX10" fmla="*/ 165324 w 329753"/>
                <a:gd name="connsiteY10" fmla="*/ 379001 h 380192"/>
                <a:gd name="connsiteX11" fmla="*/ 1492 w 329753"/>
                <a:gd name="connsiteY11" fmla="*/ 284549 h 380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9753" h="380192">
                  <a:moveTo>
                    <a:pt x="329753" y="285144"/>
                  </a:moveTo>
                  <a:lnTo>
                    <a:pt x="329753" y="95048"/>
                  </a:lnTo>
                  <a:lnTo>
                    <a:pt x="165026" y="0"/>
                  </a:lnTo>
                  <a:lnTo>
                    <a:pt x="0" y="95048"/>
                  </a:lnTo>
                  <a:lnTo>
                    <a:pt x="0" y="285144"/>
                  </a:lnTo>
                  <a:lnTo>
                    <a:pt x="165026" y="380193"/>
                  </a:lnTo>
                  <a:close/>
                  <a:moveTo>
                    <a:pt x="1492" y="95644"/>
                  </a:moveTo>
                  <a:lnTo>
                    <a:pt x="165324" y="1192"/>
                  </a:lnTo>
                  <a:lnTo>
                    <a:pt x="329157" y="95644"/>
                  </a:lnTo>
                  <a:lnTo>
                    <a:pt x="329157" y="284549"/>
                  </a:lnTo>
                  <a:lnTo>
                    <a:pt x="165324" y="379001"/>
                  </a:lnTo>
                  <a:lnTo>
                    <a:pt x="1492" y="284549"/>
                  </a:lnTo>
                  <a:close/>
                </a:path>
              </a:pathLst>
            </a:custGeom>
            <a:grpFill/>
            <a:ln w="29774" cap="flat">
              <a:noFill/>
              <a:prstDash val="solid"/>
              <a:miter/>
            </a:ln>
          </p:spPr>
          <p:txBody>
            <a:bodyPr rtlCol="0" anchor="ctr"/>
            <a:lstStyle/>
            <a:p>
              <a:endParaRPr lang="en-US"/>
            </a:p>
          </p:txBody>
        </p:sp>
        <p:sp>
          <p:nvSpPr>
            <p:cNvPr id="46" name="Freeform 45">
              <a:extLst>
                <a:ext uri="{FF2B5EF4-FFF2-40B4-BE49-F238E27FC236}">
                  <a16:creationId xmlns:a16="http://schemas.microsoft.com/office/drawing/2014/main" id="{13DA764E-E119-DF43-95AC-EB059C63BF4E}"/>
                </a:ext>
              </a:extLst>
            </p:cNvPr>
            <p:cNvSpPr/>
            <p:nvPr/>
          </p:nvSpPr>
          <p:spPr>
            <a:xfrm>
              <a:off x="11540252" y="2540817"/>
              <a:ext cx="651747" cy="750850"/>
            </a:xfrm>
            <a:custGeom>
              <a:avLst/>
              <a:gdLst>
                <a:gd name="connsiteX0" fmla="*/ 325575 w 651747"/>
                <a:gd name="connsiteY0" fmla="*/ 0 h 750850"/>
                <a:gd name="connsiteX1" fmla="*/ 0 w 651747"/>
                <a:gd name="connsiteY1" fmla="*/ 187713 h 750850"/>
                <a:gd name="connsiteX2" fmla="*/ 0 w 651747"/>
                <a:gd name="connsiteY2" fmla="*/ 563138 h 750850"/>
                <a:gd name="connsiteX3" fmla="*/ 325575 w 651747"/>
                <a:gd name="connsiteY3" fmla="*/ 750850 h 750850"/>
                <a:gd name="connsiteX4" fmla="*/ 651748 w 651747"/>
                <a:gd name="connsiteY4" fmla="*/ 563138 h 750850"/>
                <a:gd name="connsiteX5" fmla="*/ 651748 w 651747"/>
                <a:gd name="connsiteY5" fmla="*/ 187713 h 750850"/>
                <a:gd name="connsiteX6" fmla="*/ 651748 w 651747"/>
                <a:gd name="connsiteY6" fmla="*/ 561350 h 750850"/>
                <a:gd name="connsiteX7" fmla="*/ 327068 w 651747"/>
                <a:gd name="connsiteY7" fmla="*/ 748467 h 750850"/>
                <a:gd name="connsiteX8" fmla="*/ 1193 w 651747"/>
                <a:gd name="connsiteY8" fmla="*/ 561350 h 750850"/>
                <a:gd name="connsiteX9" fmla="*/ 1193 w 651747"/>
                <a:gd name="connsiteY9" fmla="*/ 188309 h 750850"/>
                <a:gd name="connsiteX10" fmla="*/ 325575 w 651747"/>
                <a:gd name="connsiteY10" fmla="*/ 1192 h 750850"/>
                <a:gd name="connsiteX11" fmla="*/ 651748 w 651747"/>
                <a:gd name="connsiteY11" fmla="*/ 188309 h 750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51747" h="750850">
                  <a:moveTo>
                    <a:pt x="325575" y="0"/>
                  </a:moveTo>
                  <a:lnTo>
                    <a:pt x="0" y="187713"/>
                  </a:lnTo>
                  <a:lnTo>
                    <a:pt x="0" y="563138"/>
                  </a:lnTo>
                  <a:lnTo>
                    <a:pt x="325575" y="750850"/>
                  </a:lnTo>
                  <a:lnTo>
                    <a:pt x="651748" y="563138"/>
                  </a:lnTo>
                  <a:lnTo>
                    <a:pt x="651748" y="187713"/>
                  </a:lnTo>
                  <a:close/>
                  <a:moveTo>
                    <a:pt x="651748" y="561350"/>
                  </a:moveTo>
                  <a:lnTo>
                    <a:pt x="327068" y="748467"/>
                  </a:lnTo>
                  <a:lnTo>
                    <a:pt x="1193" y="561350"/>
                  </a:lnTo>
                  <a:lnTo>
                    <a:pt x="1193" y="188309"/>
                  </a:lnTo>
                  <a:lnTo>
                    <a:pt x="325575" y="1192"/>
                  </a:lnTo>
                  <a:lnTo>
                    <a:pt x="651748" y="188309"/>
                  </a:lnTo>
                  <a:close/>
                </a:path>
              </a:pathLst>
            </a:custGeom>
            <a:grpFill/>
            <a:ln w="29774" cap="flat">
              <a:noFill/>
              <a:prstDash val="solid"/>
              <a:miter/>
            </a:ln>
          </p:spPr>
          <p:txBody>
            <a:bodyPr rtlCol="0" anchor="ctr"/>
            <a:lstStyle/>
            <a:p>
              <a:endParaRPr lang="en-US"/>
            </a:p>
          </p:txBody>
        </p:sp>
        <p:sp>
          <p:nvSpPr>
            <p:cNvPr id="47" name="Freeform 46">
              <a:extLst>
                <a:ext uri="{FF2B5EF4-FFF2-40B4-BE49-F238E27FC236}">
                  <a16:creationId xmlns:a16="http://schemas.microsoft.com/office/drawing/2014/main" id="{98BC11FF-566A-F440-A6BC-3CA3D9795105}"/>
                </a:ext>
              </a:extLst>
            </p:cNvPr>
            <p:cNvSpPr/>
            <p:nvPr/>
          </p:nvSpPr>
          <p:spPr>
            <a:xfrm>
              <a:off x="9185118" y="784994"/>
              <a:ext cx="634439" cy="730887"/>
            </a:xfrm>
            <a:custGeom>
              <a:avLst/>
              <a:gdLst>
                <a:gd name="connsiteX0" fmla="*/ 0 w 634439"/>
                <a:gd name="connsiteY0" fmla="*/ 182051 h 730887"/>
                <a:gd name="connsiteX1" fmla="*/ 0 w 634439"/>
                <a:gd name="connsiteY1" fmla="*/ 547942 h 730887"/>
                <a:gd name="connsiteX2" fmla="*/ 317220 w 634439"/>
                <a:gd name="connsiteY2" fmla="*/ 730888 h 730887"/>
                <a:gd name="connsiteX3" fmla="*/ 634440 w 634439"/>
                <a:gd name="connsiteY3" fmla="*/ 547942 h 730887"/>
                <a:gd name="connsiteX4" fmla="*/ 634440 w 634439"/>
                <a:gd name="connsiteY4" fmla="*/ 182051 h 730887"/>
                <a:gd name="connsiteX5" fmla="*/ 317220 w 634439"/>
                <a:gd name="connsiteY5" fmla="*/ 0 h 730887"/>
                <a:gd name="connsiteX6" fmla="*/ 623100 w 634439"/>
                <a:gd name="connsiteY6" fmla="*/ 541387 h 730887"/>
                <a:gd name="connsiteX7" fmla="*/ 317220 w 634439"/>
                <a:gd name="connsiteY7" fmla="*/ 717777 h 730887"/>
                <a:gd name="connsiteX8" fmla="*/ 11340 w 634439"/>
                <a:gd name="connsiteY8" fmla="*/ 541387 h 730887"/>
                <a:gd name="connsiteX9" fmla="*/ 11340 w 634439"/>
                <a:gd name="connsiteY9" fmla="*/ 188607 h 730887"/>
                <a:gd name="connsiteX10" fmla="*/ 317220 w 634439"/>
                <a:gd name="connsiteY10" fmla="*/ 12514 h 730887"/>
                <a:gd name="connsiteX11" fmla="*/ 623100 w 634439"/>
                <a:gd name="connsiteY11" fmla="*/ 188607 h 730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34439" h="730887">
                  <a:moveTo>
                    <a:pt x="0" y="182051"/>
                  </a:moveTo>
                  <a:lnTo>
                    <a:pt x="0" y="547942"/>
                  </a:lnTo>
                  <a:lnTo>
                    <a:pt x="317220" y="730888"/>
                  </a:lnTo>
                  <a:lnTo>
                    <a:pt x="634440" y="547942"/>
                  </a:lnTo>
                  <a:lnTo>
                    <a:pt x="634440" y="182051"/>
                  </a:lnTo>
                  <a:lnTo>
                    <a:pt x="317220" y="0"/>
                  </a:lnTo>
                  <a:close/>
                  <a:moveTo>
                    <a:pt x="623100" y="541387"/>
                  </a:moveTo>
                  <a:lnTo>
                    <a:pt x="317220" y="717777"/>
                  </a:lnTo>
                  <a:lnTo>
                    <a:pt x="11340" y="541387"/>
                  </a:lnTo>
                  <a:lnTo>
                    <a:pt x="11340" y="188607"/>
                  </a:lnTo>
                  <a:lnTo>
                    <a:pt x="317220" y="12514"/>
                  </a:lnTo>
                  <a:lnTo>
                    <a:pt x="623100" y="188607"/>
                  </a:lnTo>
                  <a:close/>
                </a:path>
              </a:pathLst>
            </a:custGeom>
            <a:grpFill/>
            <a:ln w="29774" cap="flat">
              <a:noFill/>
              <a:prstDash val="solid"/>
              <a:miter/>
            </a:ln>
          </p:spPr>
          <p:txBody>
            <a:bodyPr rtlCol="0" anchor="ctr"/>
            <a:lstStyle/>
            <a:p>
              <a:endParaRPr lang="en-US"/>
            </a:p>
          </p:txBody>
        </p:sp>
        <p:sp>
          <p:nvSpPr>
            <p:cNvPr id="48" name="Freeform 47">
              <a:extLst>
                <a:ext uri="{FF2B5EF4-FFF2-40B4-BE49-F238E27FC236}">
                  <a16:creationId xmlns:a16="http://schemas.microsoft.com/office/drawing/2014/main" id="{18A66E70-FF5D-3E47-AE37-5B94631D4903}"/>
                </a:ext>
              </a:extLst>
            </p:cNvPr>
            <p:cNvSpPr/>
            <p:nvPr/>
          </p:nvSpPr>
          <p:spPr>
            <a:xfrm>
              <a:off x="10823448" y="615720"/>
              <a:ext cx="389138" cy="448722"/>
            </a:xfrm>
            <a:custGeom>
              <a:avLst/>
              <a:gdLst>
                <a:gd name="connsiteX0" fmla="*/ 389139 w 389138"/>
                <a:gd name="connsiteY0" fmla="*/ 336691 h 448722"/>
                <a:gd name="connsiteX1" fmla="*/ 389139 w 389138"/>
                <a:gd name="connsiteY1" fmla="*/ 112330 h 448722"/>
                <a:gd name="connsiteX2" fmla="*/ 194570 w 389138"/>
                <a:gd name="connsiteY2" fmla="*/ 0 h 448722"/>
                <a:gd name="connsiteX3" fmla="*/ 0 w 389138"/>
                <a:gd name="connsiteY3" fmla="*/ 112330 h 448722"/>
                <a:gd name="connsiteX4" fmla="*/ 0 w 389138"/>
                <a:gd name="connsiteY4" fmla="*/ 336691 h 448722"/>
                <a:gd name="connsiteX5" fmla="*/ 194570 w 389138"/>
                <a:gd name="connsiteY5" fmla="*/ 448723 h 448722"/>
                <a:gd name="connsiteX6" fmla="*/ 8057 w 389138"/>
                <a:gd name="connsiteY6" fmla="*/ 116799 h 448722"/>
                <a:gd name="connsiteX7" fmla="*/ 194570 w 389138"/>
                <a:gd name="connsiteY7" fmla="*/ 9237 h 448722"/>
                <a:gd name="connsiteX8" fmla="*/ 381380 w 389138"/>
                <a:gd name="connsiteY8" fmla="*/ 116799 h 448722"/>
                <a:gd name="connsiteX9" fmla="*/ 381380 w 389138"/>
                <a:gd name="connsiteY9" fmla="*/ 331924 h 448722"/>
                <a:gd name="connsiteX10" fmla="*/ 194570 w 389138"/>
                <a:gd name="connsiteY10" fmla="*/ 439486 h 448722"/>
                <a:gd name="connsiteX11" fmla="*/ 8057 w 389138"/>
                <a:gd name="connsiteY11" fmla="*/ 331924 h 448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9138" h="448722">
                  <a:moveTo>
                    <a:pt x="389139" y="336691"/>
                  </a:moveTo>
                  <a:lnTo>
                    <a:pt x="389139" y="112330"/>
                  </a:lnTo>
                  <a:lnTo>
                    <a:pt x="194570" y="0"/>
                  </a:lnTo>
                  <a:lnTo>
                    <a:pt x="0" y="112330"/>
                  </a:lnTo>
                  <a:lnTo>
                    <a:pt x="0" y="336691"/>
                  </a:lnTo>
                  <a:lnTo>
                    <a:pt x="194570" y="448723"/>
                  </a:lnTo>
                  <a:close/>
                  <a:moveTo>
                    <a:pt x="8057" y="116799"/>
                  </a:moveTo>
                  <a:lnTo>
                    <a:pt x="194570" y="9237"/>
                  </a:lnTo>
                  <a:lnTo>
                    <a:pt x="381380" y="116799"/>
                  </a:lnTo>
                  <a:lnTo>
                    <a:pt x="381380" y="331924"/>
                  </a:lnTo>
                  <a:lnTo>
                    <a:pt x="194570" y="439486"/>
                  </a:lnTo>
                  <a:lnTo>
                    <a:pt x="8057" y="331924"/>
                  </a:lnTo>
                  <a:close/>
                </a:path>
              </a:pathLst>
            </a:custGeom>
            <a:grpFill/>
            <a:ln w="29774" cap="flat">
              <a:noFill/>
              <a:prstDash val="solid"/>
              <a:miter/>
            </a:ln>
          </p:spPr>
          <p:txBody>
            <a:bodyPr rtlCol="0" anchor="ctr"/>
            <a:lstStyle/>
            <a:p>
              <a:endParaRPr lang="en-US"/>
            </a:p>
          </p:txBody>
        </p:sp>
        <p:sp>
          <p:nvSpPr>
            <p:cNvPr id="49" name="Freeform 48">
              <a:extLst>
                <a:ext uri="{FF2B5EF4-FFF2-40B4-BE49-F238E27FC236}">
                  <a16:creationId xmlns:a16="http://schemas.microsoft.com/office/drawing/2014/main" id="{DD66876E-F92E-974D-84AD-ADAC8AD191B6}"/>
                </a:ext>
              </a:extLst>
            </p:cNvPr>
            <p:cNvSpPr/>
            <p:nvPr/>
          </p:nvSpPr>
          <p:spPr>
            <a:xfrm>
              <a:off x="10232859" y="1071925"/>
              <a:ext cx="385592" cy="443956"/>
            </a:xfrm>
            <a:custGeom>
              <a:avLst/>
              <a:gdLst>
                <a:gd name="connsiteX0" fmla="*/ 559238 w 559237"/>
                <a:gd name="connsiteY0" fmla="*/ 482988 h 643884"/>
                <a:gd name="connsiteX1" fmla="*/ 559238 w 559237"/>
                <a:gd name="connsiteY1" fmla="*/ 160897 h 643884"/>
                <a:gd name="connsiteX2" fmla="*/ 279022 w 559237"/>
                <a:gd name="connsiteY2" fmla="*/ 0 h 643884"/>
                <a:gd name="connsiteX3" fmla="*/ 0 w 559237"/>
                <a:gd name="connsiteY3" fmla="*/ 160897 h 643884"/>
                <a:gd name="connsiteX4" fmla="*/ 0 w 559237"/>
                <a:gd name="connsiteY4" fmla="*/ 482988 h 643884"/>
                <a:gd name="connsiteX5" fmla="*/ 279022 w 559237"/>
                <a:gd name="connsiteY5" fmla="*/ 643884 h 643884"/>
                <a:gd name="connsiteX6" fmla="*/ 12235 w 559237"/>
                <a:gd name="connsiteY6" fmla="*/ 167452 h 643884"/>
                <a:gd name="connsiteX7" fmla="*/ 280812 w 559237"/>
                <a:gd name="connsiteY7" fmla="*/ 13110 h 643884"/>
                <a:gd name="connsiteX8" fmla="*/ 549390 w 559237"/>
                <a:gd name="connsiteY8" fmla="*/ 167452 h 643884"/>
                <a:gd name="connsiteX9" fmla="*/ 549390 w 559237"/>
                <a:gd name="connsiteY9" fmla="*/ 476433 h 643884"/>
                <a:gd name="connsiteX10" fmla="*/ 280812 w 559237"/>
                <a:gd name="connsiteY10" fmla="*/ 630774 h 643884"/>
                <a:gd name="connsiteX11" fmla="*/ 12235 w 559237"/>
                <a:gd name="connsiteY11" fmla="*/ 476433 h 643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9237" h="643884">
                  <a:moveTo>
                    <a:pt x="559238" y="482988"/>
                  </a:moveTo>
                  <a:lnTo>
                    <a:pt x="559238" y="160897"/>
                  </a:lnTo>
                  <a:lnTo>
                    <a:pt x="279022" y="0"/>
                  </a:lnTo>
                  <a:lnTo>
                    <a:pt x="0" y="160897"/>
                  </a:lnTo>
                  <a:lnTo>
                    <a:pt x="0" y="482988"/>
                  </a:lnTo>
                  <a:lnTo>
                    <a:pt x="279022" y="643884"/>
                  </a:lnTo>
                  <a:close/>
                  <a:moveTo>
                    <a:pt x="12235" y="167452"/>
                  </a:moveTo>
                  <a:lnTo>
                    <a:pt x="280812" y="13110"/>
                  </a:lnTo>
                  <a:lnTo>
                    <a:pt x="549390" y="167452"/>
                  </a:lnTo>
                  <a:lnTo>
                    <a:pt x="549390" y="476433"/>
                  </a:lnTo>
                  <a:lnTo>
                    <a:pt x="280812" y="630774"/>
                  </a:lnTo>
                  <a:lnTo>
                    <a:pt x="12235" y="476433"/>
                  </a:lnTo>
                  <a:close/>
                </a:path>
              </a:pathLst>
            </a:custGeom>
            <a:grpFill/>
            <a:ln w="29774" cap="flat">
              <a:noFill/>
              <a:prstDash val="solid"/>
              <a:miter/>
            </a:ln>
          </p:spPr>
          <p:txBody>
            <a:bodyPr rtlCol="0" anchor="ctr"/>
            <a:lstStyle/>
            <a:p>
              <a:endParaRPr lang="en-US"/>
            </a:p>
          </p:txBody>
        </p:sp>
        <p:sp>
          <p:nvSpPr>
            <p:cNvPr id="50" name="Freeform 49">
              <a:extLst>
                <a:ext uri="{FF2B5EF4-FFF2-40B4-BE49-F238E27FC236}">
                  <a16:creationId xmlns:a16="http://schemas.microsoft.com/office/drawing/2014/main" id="{A38C6E73-EA0B-2D43-9F1B-39AACE532773}"/>
                </a:ext>
              </a:extLst>
            </p:cNvPr>
            <p:cNvSpPr/>
            <p:nvPr/>
          </p:nvSpPr>
          <p:spPr>
            <a:xfrm>
              <a:off x="8600772" y="1752927"/>
              <a:ext cx="786633" cy="907277"/>
            </a:xfrm>
            <a:custGeom>
              <a:avLst/>
              <a:gdLst>
                <a:gd name="connsiteX0" fmla="*/ 0 w 786633"/>
                <a:gd name="connsiteY0" fmla="*/ 227043 h 907277"/>
                <a:gd name="connsiteX1" fmla="*/ 0 w 786633"/>
                <a:gd name="connsiteY1" fmla="*/ 680533 h 907277"/>
                <a:gd name="connsiteX2" fmla="*/ 393317 w 786633"/>
                <a:gd name="connsiteY2" fmla="*/ 907278 h 907277"/>
                <a:gd name="connsiteX3" fmla="*/ 786633 w 786633"/>
                <a:gd name="connsiteY3" fmla="*/ 680533 h 907277"/>
                <a:gd name="connsiteX4" fmla="*/ 786633 w 786633"/>
                <a:gd name="connsiteY4" fmla="*/ 227043 h 907277"/>
                <a:gd name="connsiteX5" fmla="*/ 393615 w 786633"/>
                <a:gd name="connsiteY5" fmla="*/ 0 h 907277"/>
                <a:gd name="connsiteX6" fmla="*/ 775890 w 786633"/>
                <a:gd name="connsiteY6" fmla="*/ 673978 h 907277"/>
                <a:gd name="connsiteX7" fmla="*/ 393914 w 786633"/>
                <a:gd name="connsiteY7" fmla="*/ 894168 h 907277"/>
                <a:gd name="connsiteX8" fmla="*/ 11638 w 786633"/>
                <a:gd name="connsiteY8" fmla="*/ 673978 h 907277"/>
                <a:gd name="connsiteX9" fmla="*/ 11638 w 786633"/>
                <a:gd name="connsiteY9" fmla="*/ 233300 h 907277"/>
                <a:gd name="connsiteX10" fmla="*/ 393615 w 786633"/>
                <a:gd name="connsiteY10" fmla="*/ 13110 h 907277"/>
                <a:gd name="connsiteX11" fmla="*/ 775890 w 786633"/>
                <a:gd name="connsiteY11" fmla="*/ 233300 h 907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6633" h="907277">
                  <a:moveTo>
                    <a:pt x="0" y="227043"/>
                  </a:moveTo>
                  <a:lnTo>
                    <a:pt x="0" y="680533"/>
                  </a:lnTo>
                  <a:lnTo>
                    <a:pt x="393317" y="907278"/>
                  </a:lnTo>
                  <a:lnTo>
                    <a:pt x="786633" y="680533"/>
                  </a:lnTo>
                  <a:lnTo>
                    <a:pt x="786633" y="227043"/>
                  </a:lnTo>
                  <a:lnTo>
                    <a:pt x="393615" y="0"/>
                  </a:lnTo>
                  <a:close/>
                  <a:moveTo>
                    <a:pt x="775890" y="673978"/>
                  </a:moveTo>
                  <a:lnTo>
                    <a:pt x="393914" y="894168"/>
                  </a:lnTo>
                  <a:lnTo>
                    <a:pt x="11638" y="673978"/>
                  </a:lnTo>
                  <a:lnTo>
                    <a:pt x="11638" y="233300"/>
                  </a:lnTo>
                  <a:lnTo>
                    <a:pt x="393615" y="13110"/>
                  </a:lnTo>
                  <a:lnTo>
                    <a:pt x="775890" y="233300"/>
                  </a:lnTo>
                  <a:close/>
                </a:path>
              </a:pathLst>
            </a:custGeom>
            <a:grpFill/>
            <a:ln w="29774" cap="flat">
              <a:noFill/>
              <a:prstDash val="solid"/>
              <a:miter/>
            </a:ln>
          </p:spPr>
          <p:txBody>
            <a:bodyPr rtlCol="0" anchor="ctr"/>
            <a:lstStyle/>
            <a:p>
              <a:endParaRPr lang="en-US"/>
            </a:p>
          </p:txBody>
        </p:sp>
      </p:grpSp>
      <p:sp>
        <p:nvSpPr>
          <p:cNvPr id="3" name="Rectangle 2">
            <a:extLst>
              <a:ext uri="{FF2B5EF4-FFF2-40B4-BE49-F238E27FC236}">
                <a16:creationId xmlns:a16="http://schemas.microsoft.com/office/drawing/2014/main" id="{85E004AC-E8DE-F947-A03D-6CD80C6EDAA8}"/>
              </a:ext>
            </a:extLst>
          </p:cNvPr>
          <p:cNvSpPr/>
          <p:nvPr userDrawn="1"/>
        </p:nvSpPr>
        <p:spPr>
          <a:xfrm>
            <a:off x="971550" y="593668"/>
            <a:ext cx="1075546" cy="6398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aphic 69">
            <a:extLst>
              <a:ext uri="{FF2B5EF4-FFF2-40B4-BE49-F238E27FC236}">
                <a16:creationId xmlns:a16="http://schemas.microsoft.com/office/drawing/2014/main" id="{49CDD667-0E0E-7848-AAEB-2EB41B199AED}"/>
              </a:ext>
            </a:extLst>
          </p:cNvPr>
          <p:cNvGrpSpPr/>
          <p:nvPr userDrawn="1"/>
        </p:nvGrpSpPr>
        <p:grpSpPr>
          <a:xfrm>
            <a:off x="1092200" y="-22781"/>
            <a:ext cx="5360126" cy="6585506"/>
            <a:chOff x="8163339" y="152398"/>
            <a:chExt cx="4028660" cy="4949653"/>
          </a:xfrm>
          <a:solidFill>
            <a:schemeClr val="accent6">
              <a:lumMod val="90000"/>
              <a:alpha val="27000"/>
            </a:schemeClr>
          </a:solidFill>
        </p:grpSpPr>
        <p:sp>
          <p:nvSpPr>
            <p:cNvPr id="13" name="Freeform 12">
              <a:extLst>
                <a:ext uri="{FF2B5EF4-FFF2-40B4-BE49-F238E27FC236}">
                  <a16:creationId xmlns:a16="http://schemas.microsoft.com/office/drawing/2014/main" id="{CD25B904-DF3A-0244-99C0-C025307EA67B}"/>
                </a:ext>
              </a:extLst>
            </p:cNvPr>
            <p:cNvSpPr/>
            <p:nvPr/>
          </p:nvSpPr>
          <p:spPr>
            <a:xfrm>
              <a:off x="10127236" y="3627465"/>
              <a:ext cx="298419" cy="341458"/>
            </a:xfrm>
            <a:custGeom>
              <a:avLst/>
              <a:gdLst>
                <a:gd name="connsiteX0" fmla="*/ 0 w 298419"/>
                <a:gd name="connsiteY0" fmla="*/ 85514 h 341458"/>
                <a:gd name="connsiteX1" fmla="*/ 0 w 298419"/>
                <a:gd name="connsiteY1" fmla="*/ 255945 h 341458"/>
                <a:gd name="connsiteX2" fmla="*/ 149210 w 298419"/>
                <a:gd name="connsiteY2" fmla="*/ 341458 h 341458"/>
                <a:gd name="connsiteX3" fmla="*/ 298419 w 298419"/>
                <a:gd name="connsiteY3" fmla="*/ 255945 h 341458"/>
                <a:gd name="connsiteX4" fmla="*/ 298419 w 298419"/>
                <a:gd name="connsiteY4" fmla="*/ 85514 h 341458"/>
                <a:gd name="connsiteX5" fmla="*/ 149210 w 298419"/>
                <a:gd name="connsiteY5" fmla="*/ 0 h 341458"/>
                <a:gd name="connsiteX6" fmla="*/ 284692 w 298419"/>
                <a:gd name="connsiteY6" fmla="*/ 249390 h 341458"/>
                <a:gd name="connsiteX7" fmla="*/ 148016 w 298419"/>
                <a:gd name="connsiteY7" fmla="*/ 328348 h 341458"/>
                <a:gd name="connsiteX8" fmla="*/ 11340 w 298419"/>
                <a:gd name="connsiteY8" fmla="*/ 249390 h 341458"/>
                <a:gd name="connsiteX9" fmla="*/ 11340 w 298419"/>
                <a:gd name="connsiteY9" fmla="*/ 92069 h 341458"/>
                <a:gd name="connsiteX10" fmla="*/ 148016 w 298419"/>
                <a:gd name="connsiteY10" fmla="*/ 13110 h 341458"/>
                <a:gd name="connsiteX11" fmla="*/ 284692 w 298419"/>
                <a:gd name="connsiteY11" fmla="*/ 92069 h 341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8419" h="341458">
                  <a:moveTo>
                    <a:pt x="0" y="85514"/>
                  </a:moveTo>
                  <a:lnTo>
                    <a:pt x="0" y="255945"/>
                  </a:lnTo>
                  <a:lnTo>
                    <a:pt x="149210" y="341458"/>
                  </a:lnTo>
                  <a:lnTo>
                    <a:pt x="298419" y="255945"/>
                  </a:lnTo>
                  <a:lnTo>
                    <a:pt x="298419" y="85514"/>
                  </a:lnTo>
                  <a:lnTo>
                    <a:pt x="149210" y="0"/>
                  </a:lnTo>
                  <a:close/>
                  <a:moveTo>
                    <a:pt x="284692" y="249390"/>
                  </a:moveTo>
                  <a:lnTo>
                    <a:pt x="148016" y="328348"/>
                  </a:lnTo>
                  <a:lnTo>
                    <a:pt x="11340" y="249390"/>
                  </a:lnTo>
                  <a:lnTo>
                    <a:pt x="11340" y="92069"/>
                  </a:lnTo>
                  <a:lnTo>
                    <a:pt x="148016" y="13110"/>
                  </a:lnTo>
                  <a:lnTo>
                    <a:pt x="284692" y="92069"/>
                  </a:lnTo>
                  <a:close/>
                </a:path>
              </a:pathLst>
            </a:custGeom>
            <a:grpFill/>
            <a:ln w="29774" cap="flat">
              <a:noFill/>
              <a:prstDash val="solid"/>
              <a:miter/>
            </a:ln>
          </p:spPr>
          <p:txBody>
            <a:bodyPr rtlCol="0" anchor="ctr"/>
            <a:lstStyle/>
            <a:p>
              <a:endParaRPr lang="en-US"/>
            </a:p>
          </p:txBody>
        </p:sp>
        <p:sp>
          <p:nvSpPr>
            <p:cNvPr id="14" name="Freeform 13">
              <a:extLst>
                <a:ext uri="{FF2B5EF4-FFF2-40B4-BE49-F238E27FC236}">
                  <a16:creationId xmlns:a16="http://schemas.microsoft.com/office/drawing/2014/main" id="{09320A66-5BC7-704B-A699-88843EFF01B3}"/>
                </a:ext>
              </a:extLst>
            </p:cNvPr>
            <p:cNvSpPr/>
            <p:nvPr/>
          </p:nvSpPr>
          <p:spPr>
            <a:xfrm>
              <a:off x="9733024" y="2797656"/>
              <a:ext cx="566698" cy="654312"/>
            </a:xfrm>
            <a:custGeom>
              <a:avLst/>
              <a:gdLst>
                <a:gd name="connsiteX0" fmla="*/ 566698 w 566698"/>
                <a:gd name="connsiteY0" fmla="*/ 163280 h 654312"/>
                <a:gd name="connsiteX1" fmla="*/ 283498 w 566698"/>
                <a:gd name="connsiteY1" fmla="*/ 0 h 654312"/>
                <a:gd name="connsiteX2" fmla="*/ 0 w 566698"/>
                <a:gd name="connsiteY2" fmla="*/ 163280 h 654312"/>
                <a:gd name="connsiteX3" fmla="*/ 0 w 566698"/>
                <a:gd name="connsiteY3" fmla="*/ 491033 h 654312"/>
                <a:gd name="connsiteX4" fmla="*/ 283498 w 566698"/>
                <a:gd name="connsiteY4" fmla="*/ 654313 h 654312"/>
                <a:gd name="connsiteX5" fmla="*/ 566698 w 566698"/>
                <a:gd name="connsiteY5" fmla="*/ 491033 h 654312"/>
                <a:gd name="connsiteX6" fmla="*/ 555358 w 566698"/>
                <a:gd name="connsiteY6" fmla="*/ 483286 h 654312"/>
                <a:gd name="connsiteX7" fmla="*/ 283498 w 566698"/>
                <a:gd name="connsiteY7" fmla="*/ 640011 h 654312"/>
                <a:gd name="connsiteX8" fmla="*/ 11937 w 566698"/>
                <a:gd name="connsiteY8" fmla="*/ 483286 h 654312"/>
                <a:gd name="connsiteX9" fmla="*/ 11937 w 566698"/>
                <a:gd name="connsiteY9" fmla="*/ 169835 h 654312"/>
                <a:gd name="connsiteX10" fmla="*/ 284095 w 566698"/>
                <a:gd name="connsiteY10" fmla="*/ 13110 h 654312"/>
                <a:gd name="connsiteX11" fmla="*/ 555955 w 566698"/>
                <a:gd name="connsiteY11" fmla="*/ 169835 h 654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66698" h="654312">
                  <a:moveTo>
                    <a:pt x="566698" y="163280"/>
                  </a:moveTo>
                  <a:lnTo>
                    <a:pt x="283498" y="0"/>
                  </a:lnTo>
                  <a:lnTo>
                    <a:pt x="0" y="163280"/>
                  </a:lnTo>
                  <a:lnTo>
                    <a:pt x="0" y="491033"/>
                  </a:lnTo>
                  <a:lnTo>
                    <a:pt x="283498" y="654313"/>
                  </a:lnTo>
                  <a:lnTo>
                    <a:pt x="566698" y="491033"/>
                  </a:lnTo>
                  <a:close/>
                  <a:moveTo>
                    <a:pt x="555358" y="483286"/>
                  </a:moveTo>
                  <a:lnTo>
                    <a:pt x="283498" y="640011"/>
                  </a:lnTo>
                  <a:lnTo>
                    <a:pt x="11937" y="483286"/>
                  </a:lnTo>
                  <a:lnTo>
                    <a:pt x="11937" y="169835"/>
                  </a:lnTo>
                  <a:lnTo>
                    <a:pt x="284095" y="13110"/>
                  </a:lnTo>
                  <a:lnTo>
                    <a:pt x="555955" y="169835"/>
                  </a:lnTo>
                  <a:close/>
                </a:path>
              </a:pathLst>
            </a:custGeom>
            <a:grpFill/>
            <a:ln w="29774" cap="flat">
              <a:noFill/>
              <a:prstDash val="solid"/>
              <a:miter/>
            </a:ln>
          </p:spPr>
          <p:txBody>
            <a:bodyPr rtlCol="0" anchor="ctr"/>
            <a:lstStyle/>
            <a:p>
              <a:endParaRPr lang="en-US"/>
            </a:p>
          </p:txBody>
        </p:sp>
        <p:sp>
          <p:nvSpPr>
            <p:cNvPr id="15" name="Freeform 14">
              <a:extLst>
                <a:ext uri="{FF2B5EF4-FFF2-40B4-BE49-F238E27FC236}">
                  <a16:creationId xmlns:a16="http://schemas.microsoft.com/office/drawing/2014/main" id="{2CB63BA8-6176-C149-BA63-AF6BE03A194B}"/>
                </a:ext>
              </a:extLst>
            </p:cNvPr>
            <p:cNvSpPr/>
            <p:nvPr/>
          </p:nvSpPr>
          <p:spPr>
            <a:xfrm>
              <a:off x="11633657" y="4186134"/>
              <a:ext cx="238735" cy="272927"/>
            </a:xfrm>
            <a:custGeom>
              <a:avLst/>
              <a:gdLst>
                <a:gd name="connsiteX0" fmla="*/ 119368 w 238735"/>
                <a:gd name="connsiteY0" fmla="*/ 0 h 272927"/>
                <a:gd name="connsiteX1" fmla="*/ 0 w 238735"/>
                <a:gd name="connsiteY1" fmla="*/ 68232 h 272927"/>
                <a:gd name="connsiteX2" fmla="*/ 0 w 238735"/>
                <a:gd name="connsiteY2" fmla="*/ 204696 h 272927"/>
                <a:gd name="connsiteX3" fmla="*/ 119368 w 238735"/>
                <a:gd name="connsiteY3" fmla="*/ 272928 h 272927"/>
                <a:gd name="connsiteX4" fmla="*/ 238735 w 238735"/>
                <a:gd name="connsiteY4" fmla="*/ 204696 h 272927"/>
                <a:gd name="connsiteX5" fmla="*/ 238735 w 238735"/>
                <a:gd name="connsiteY5" fmla="*/ 68232 h 272927"/>
                <a:gd name="connsiteX6" fmla="*/ 226500 w 238735"/>
                <a:gd name="connsiteY6" fmla="*/ 198141 h 272927"/>
                <a:gd name="connsiteX7" fmla="*/ 119368 w 238735"/>
                <a:gd name="connsiteY7" fmla="*/ 259818 h 272927"/>
                <a:gd name="connsiteX8" fmla="*/ 12235 w 238735"/>
                <a:gd name="connsiteY8" fmla="*/ 197247 h 272927"/>
                <a:gd name="connsiteX9" fmla="*/ 12235 w 238735"/>
                <a:gd name="connsiteY9" fmla="*/ 73893 h 272927"/>
                <a:gd name="connsiteX10" fmla="*/ 119368 w 238735"/>
                <a:gd name="connsiteY10" fmla="*/ 12216 h 272927"/>
                <a:gd name="connsiteX11" fmla="*/ 226500 w 238735"/>
                <a:gd name="connsiteY11" fmla="*/ 73893 h 272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735" h="272927">
                  <a:moveTo>
                    <a:pt x="119368" y="0"/>
                  </a:moveTo>
                  <a:lnTo>
                    <a:pt x="0" y="68232"/>
                  </a:lnTo>
                  <a:lnTo>
                    <a:pt x="0" y="204696"/>
                  </a:lnTo>
                  <a:lnTo>
                    <a:pt x="119368" y="272928"/>
                  </a:lnTo>
                  <a:lnTo>
                    <a:pt x="238735" y="204696"/>
                  </a:lnTo>
                  <a:lnTo>
                    <a:pt x="238735" y="68232"/>
                  </a:lnTo>
                  <a:close/>
                  <a:moveTo>
                    <a:pt x="226500" y="198141"/>
                  </a:moveTo>
                  <a:lnTo>
                    <a:pt x="119368" y="259818"/>
                  </a:lnTo>
                  <a:lnTo>
                    <a:pt x="12235" y="197247"/>
                  </a:lnTo>
                  <a:lnTo>
                    <a:pt x="12235" y="73893"/>
                  </a:lnTo>
                  <a:lnTo>
                    <a:pt x="119368" y="12216"/>
                  </a:lnTo>
                  <a:lnTo>
                    <a:pt x="226500" y="73893"/>
                  </a:lnTo>
                  <a:close/>
                </a:path>
              </a:pathLst>
            </a:custGeom>
            <a:grpFill/>
            <a:ln w="29774" cap="flat">
              <a:noFill/>
              <a:prstDash val="solid"/>
              <a:miter/>
            </a:ln>
          </p:spPr>
          <p:txBody>
            <a:bodyPr rtlCol="0" anchor="ctr"/>
            <a:lstStyle/>
            <a:p>
              <a:endParaRPr lang="en-US"/>
            </a:p>
          </p:txBody>
        </p:sp>
        <p:sp>
          <p:nvSpPr>
            <p:cNvPr id="16" name="Freeform 15">
              <a:extLst>
                <a:ext uri="{FF2B5EF4-FFF2-40B4-BE49-F238E27FC236}">
                  <a16:creationId xmlns:a16="http://schemas.microsoft.com/office/drawing/2014/main" id="{DEC57E34-3F22-AD41-AB68-DB566A848D80}"/>
                </a:ext>
              </a:extLst>
            </p:cNvPr>
            <p:cNvSpPr/>
            <p:nvPr/>
          </p:nvSpPr>
          <p:spPr>
            <a:xfrm>
              <a:off x="10995040" y="1711902"/>
              <a:ext cx="194271" cy="224957"/>
            </a:xfrm>
            <a:custGeom>
              <a:avLst/>
              <a:gdLst>
                <a:gd name="connsiteX0" fmla="*/ 0 w 194271"/>
                <a:gd name="connsiteY0" fmla="*/ 56016 h 224957"/>
                <a:gd name="connsiteX1" fmla="*/ 0 w 194271"/>
                <a:gd name="connsiteY1" fmla="*/ 168643 h 224957"/>
                <a:gd name="connsiteX2" fmla="*/ 97285 w 194271"/>
                <a:gd name="connsiteY2" fmla="*/ 224957 h 224957"/>
                <a:gd name="connsiteX3" fmla="*/ 194271 w 194271"/>
                <a:gd name="connsiteY3" fmla="*/ 168643 h 224957"/>
                <a:gd name="connsiteX4" fmla="*/ 194271 w 194271"/>
                <a:gd name="connsiteY4" fmla="*/ 56016 h 224957"/>
                <a:gd name="connsiteX5" fmla="*/ 97285 w 194271"/>
                <a:gd name="connsiteY5" fmla="*/ 0 h 224957"/>
                <a:gd name="connsiteX6" fmla="*/ 182334 w 194271"/>
                <a:gd name="connsiteY6" fmla="*/ 161492 h 224957"/>
                <a:gd name="connsiteX7" fmla="*/ 96688 w 194271"/>
                <a:gd name="connsiteY7" fmla="*/ 211251 h 224957"/>
                <a:gd name="connsiteX8" fmla="*/ 10743 w 194271"/>
                <a:gd name="connsiteY8" fmla="*/ 161492 h 224957"/>
                <a:gd name="connsiteX9" fmla="*/ 10743 w 194271"/>
                <a:gd name="connsiteY9" fmla="*/ 62571 h 224957"/>
                <a:gd name="connsiteX10" fmla="*/ 96688 w 194271"/>
                <a:gd name="connsiteY10" fmla="*/ 13110 h 224957"/>
                <a:gd name="connsiteX11" fmla="*/ 182334 w 194271"/>
                <a:gd name="connsiteY11" fmla="*/ 62571 h 224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4271" h="224957">
                  <a:moveTo>
                    <a:pt x="0" y="56016"/>
                  </a:moveTo>
                  <a:lnTo>
                    <a:pt x="0" y="168643"/>
                  </a:lnTo>
                  <a:lnTo>
                    <a:pt x="97285" y="224957"/>
                  </a:lnTo>
                  <a:lnTo>
                    <a:pt x="194271" y="168643"/>
                  </a:lnTo>
                  <a:lnTo>
                    <a:pt x="194271" y="56016"/>
                  </a:lnTo>
                  <a:lnTo>
                    <a:pt x="97285" y="0"/>
                  </a:lnTo>
                  <a:close/>
                  <a:moveTo>
                    <a:pt x="182334" y="161492"/>
                  </a:moveTo>
                  <a:lnTo>
                    <a:pt x="96688" y="211251"/>
                  </a:lnTo>
                  <a:lnTo>
                    <a:pt x="10743" y="161492"/>
                  </a:lnTo>
                  <a:lnTo>
                    <a:pt x="10743" y="62571"/>
                  </a:lnTo>
                  <a:lnTo>
                    <a:pt x="96688" y="13110"/>
                  </a:lnTo>
                  <a:lnTo>
                    <a:pt x="182334" y="62571"/>
                  </a:lnTo>
                  <a:close/>
                </a:path>
              </a:pathLst>
            </a:custGeom>
            <a:grpFill/>
            <a:ln w="29774"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4864DF3E-7356-8247-AF08-389C907B5359}"/>
                </a:ext>
              </a:extLst>
            </p:cNvPr>
            <p:cNvSpPr/>
            <p:nvPr/>
          </p:nvSpPr>
          <p:spPr>
            <a:xfrm>
              <a:off x="9050539" y="1880546"/>
              <a:ext cx="558044" cy="643586"/>
            </a:xfrm>
            <a:custGeom>
              <a:avLst/>
              <a:gdLst>
                <a:gd name="connsiteX0" fmla="*/ 0 w 558044"/>
                <a:gd name="connsiteY0" fmla="*/ 160897 h 643586"/>
                <a:gd name="connsiteX1" fmla="*/ 0 w 558044"/>
                <a:gd name="connsiteY1" fmla="*/ 482690 h 643586"/>
                <a:gd name="connsiteX2" fmla="*/ 279022 w 558044"/>
                <a:gd name="connsiteY2" fmla="*/ 643586 h 643586"/>
                <a:gd name="connsiteX3" fmla="*/ 558044 w 558044"/>
                <a:gd name="connsiteY3" fmla="*/ 482690 h 643586"/>
                <a:gd name="connsiteX4" fmla="*/ 558044 w 558044"/>
                <a:gd name="connsiteY4" fmla="*/ 160897 h 643586"/>
                <a:gd name="connsiteX5" fmla="*/ 279022 w 558044"/>
                <a:gd name="connsiteY5" fmla="*/ 0 h 643586"/>
                <a:gd name="connsiteX6" fmla="*/ 546704 w 558044"/>
                <a:gd name="connsiteY6" fmla="*/ 476731 h 643586"/>
                <a:gd name="connsiteX7" fmla="*/ 278127 w 558044"/>
                <a:gd name="connsiteY7" fmla="*/ 631370 h 643586"/>
                <a:gd name="connsiteX8" fmla="*/ 9549 w 558044"/>
                <a:gd name="connsiteY8" fmla="*/ 476731 h 643586"/>
                <a:gd name="connsiteX9" fmla="*/ 9549 w 558044"/>
                <a:gd name="connsiteY9" fmla="*/ 167452 h 643586"/>
                <a:gd name="connsiteX10" fmla="*/ 278127 w 558044"/>
                <a:gd name="connsiteY10" fmla="*/ 13110 h 643586"/>
                <a:gd name="connsiteX11" fmla="*/ 546704 w 558044"/>
                <a:gd name="connsiteY11" fmla="*/ 167452 h 643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8044" h="643586">
                  <a:moveTo>
                    <a:pt x="0" y="160897"/>
                  </a:moveTo>
                  <a:lnTo>
                    <a:pt x="0" y="482690"/>
                  </a:lnTo>
                  <a:lnTo>
                    <a:pt x="279022" y="643586"/>
                  </a:lnTo>
                  <a:lnTo>
                    <a:pt x="558044" y="482690"/>
                  </a:lnTo>
                  <a:lnTo>
                    <a:pt x="558044" y="160897"/>
                  </a:lnTo>
                  <a:lnTo>
                    <a:pt x="279022" y="0"/>
                  </a:lnTo>
                  <a:close/>
                  <a:moveTo>
                    <a:pt x="546704" y="476731"/>
                  </a:moveTo>
                  <a:lnTo>
                    <a:pt x="278127" y="631370"/>
                  </a:lnTo>
                  <a:lnTo>
                    <a:pt x="9549" y="476731"/>
                  </a:lnTo>
                  <a:lnTo>
                    <a:pt x="9549" y="167452"/>
                  </a:lnTo>
                  <a:lnTo>
                    <a:pt x="278127" y="13110"/>
                  </a:lnTo>
                  <a:lnTo>
                    <a:pt x="546704" y="167452"/>
                  </a:lnTo>
                  <a:close/>
                </a:path>
              </a:pathLst>
            </a:custGeom>
            <a:grpFill/>
            <a:ln w="29774"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9FCB00B3-FE26-9442-92F4-9AECC5171AA2}"/>
                </a:ext>
              </a:extLst>
            </p:cNvPr>
            <p:cNvSpPr/>
            <p:nvPr/>
          </p:nvSpPr>
          <p:spPr>
            <a:xfrm>
              <a:off x="8163339" y="4202521"/>
              <a:ext cx="600718" cy="692451"/>
            </a:xfrm>
            <a:custGeom>
              <a:avLst/>
              <a:gdLst>
                <a:gd name="connsiteX0" fmla="*/ 0 w 600718"/>
                <a:gd name="connsiteY0" fmla="*/ 173113 h 692451"/>
                <a:gd name="connsiteX1" fmla="*/ 0 w 600718"/>
                <a:gd name="connsiteY1" fmla="*/ 519339 h 692451"/>
                <a:gd name="connsiteX2" fmla="*/ 300210 w 600718"/>
                <a:gd name="connsiteY2" fmla="*/ 692451 h 692451"/>
                <a:gd name="connsiteX3" fmla="*/ 600718 w 600718"/>
                <a:gd name="connsiteY3" fmla="*/ 519339 h 692451"/>
                <a:gd name="connsiteX4" fmla="*/ 600718 w 600718"/>
                <a:gd name="connsiteY4" fmla="*/ 173113 h 692451"/>
                <a:gd name="connsiteX5" fmla="*/ 300210 w 600718"/>
                <a:gd name="connsiteY5" fmla="*/ 0 h 692451"/>
                <a:gd name="connsiteX6" fmla="*/ 592661 w 600718"/>
                <a:gd name="connsiteY6" fmla="*/ 514869 h 692451"/>
                <a:gd name="connsiteX7" fmla="*/ 300210 w 600718"/>
                <a:gd name="connsiteY7" fmla="*/ 683215 h 692451"/>
                <a:gd name="connsiteX8" fmla="*/ 8057 w 600718"/>
                <a:gd name="connsiteY8" fmla="*/ 514869 h 692451"/>
                <a:gd name="connsiteX9" fmla="*/ 8057 w 600718"/>
                <a:gd name="connsiteY9" fmla="*/ 177582 h 692451"/>
                <a:gd name="connsiteX10" fmla="*/ 300210 w 600718"/>
                <a:gd name="connsiteY10" fmla="*/ 9237 h 692451"/>
                <a:gd name="connsiteX11" fmla="*/ 592661 w 600718"/>
                <a:gd name="connsiteY11" fmla="*/ 177582 h 692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0718" h="692451">
                  <a:moveTo>
                    <a:pt x="0" y="173113"/>
                  </a:moveTo>
                  <a:lnTo>
                    <a:pt x="0" y="519339"/>
                  </a:lnTo>
                  <a:lnTo>
                    <a:pt x="300210" y="692451"/>
                  </a:lnTo>
                  <a:lnTo>
                    <a:pt x="600718" y="519339"/>
                  </a:lnTo>
                  <a:lnTo>
                    <a:pt x="600718" y="173113"/>
                  </a:lnTo>
                  <a:lnTo>
                    <a:pt x="300210" y="0"/>
                  </a:lnTo>
                  <a:close/>
                  <a:moveTo>
                    <a:pt x="592661" y="514869"/>
                  </a:moveTo>
                  <a:lnTo>
                    <a:pt x="300210" y="683215"/>
                  </a:lnTo>
                  <a:lnTo>
                    <a:pt x="8057" y="514869"/>
                  </a:lnTo>
                  <a:lnTo>
                    <a:pt x="8057" y="177582"/>
                  </a:lnTo>
                  <a:lnTo>
                    <a:pt x="300210" y="9237"/>
                  </a:lnTo>
                  <a:lnTo>
                    <a:pt x="592661" y="177582"/>
                  </a:lnTo>
                  <a:close/>
                </a:path>
              </a:pathLst>
            </a:custGeom>
            <a:grpFill/>
            <a:ln w="29774"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48AD1D03-3647-E24E-B1D9-441A899E3821}"/>
                </a:ext>
              </a:extLst>
            </p:cNvPr>
            <p:cNvSpPr/>
            <p:nvPr/>
          </p:nvSpPr>
          <p:spPr>
            <a:xfrm>
              <a:off x="9811210" y="152398"/>
              <a:ext cx="634439" cy="731483"/>
            </a:xfrm>
            <a:custGeom>
              <a:avLst/>
              <a:gdLst>
                <a:gd name="connsiteX0" fmla="*/ 634440 w 634439"/>
                <a:gd name="connsiteY0" fmla="*/ 548538 h 731483"/>
                <a:gd name="connsiteX1" fmla="*/ 634440 w 634439"/>
                <a:gd name="connsiteY1" fmla="*/ 182945 h 731483"/>
                <a:gd name="connsiteX2" fmla="*/ 317220 w 634439"/>
                <a:gd name="connsiteY2" fmla="*/ 0 h 731483"/>
                <a:gd name="connsiteX3" fmla="*/ 0 w 634439"/>
                <a:gd name="connsiteY3" fmla="*/ 182945 h 731483"/>
                <a:gd name="connsiteX4" fmla="*/ 0 w 634439"/>
                <a:gd name="connsiteY4" fmla="*/ 548538 h 731483"/>
                <a:gd name="connsiteX5" fmla="*/ 317220 w 634439"/>
                <a:gd name="connsiteY5" fmla="*/ 731483 h 731483"/>
                <a:gd name="connsiteX6" fmla="*/ 7759 w 634439"/>
                <a:gd name="connsiteY6" fmla="*/ 187415 h 731483"/>
                <a:gd name="connsiteX7" fmla="*/ 316921 w 634439"/>
                <a:gd name="connsiteY7" fmla="*/ 8641 h 731483"/>
                <a:gd name="connsiteX8" fmla="*/ 626382 w 634439"/>
                <a:gd name="connsiteY8" fmla="*/ 187415 h 731483"/>
                <a:gd name="connsiteX9" fmla="*/ 626382 w 634439"/>
                <a:gd name="connsiteY9" fmla="*/ 544963 h 731483"/>
                <a:gd name="connsiteX10" fmla="*/ 316921 w 634439"/>
                <a:gd name="connsiteY10" fmla="*/ 723737 h 731483"/>
                <a:gd name="connsiteX11" fmla="*/ 7759 w 634439"/>
                <a:gd name="connsiteY11" fmla="*/ 544963 h 731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34439" h="731483">
                  <a:moveTo>
                    <a:pt x="634440" y="548538"/>
                  </a:moveTo>
                  <a:lnTo>
                    <a:pt x="634440" y="182945"/>
                  </a:lnTo>
                  <a:lnTo>
                    <a:pt x="317220" y="0"/>
                  </a:lnTo>
                  <a:lnTo>
                    <a:pt x="0" y="182945"/>
                  </a:lnTo>
                  <a:lnTo>
                    <a:pt x="0" y="548538"/>
                  </a:lnTo>
                  <a:lnTo>
                    <a:pt x="317220" y="731483"/>
                  </a:lnTo>
                  <a:close/>
                  <a:moveTo>
                    <a:pt x="7759" y="187415"/>
                  </a:moveTo>
                  <a:lnTo>
                    <a:pt x="316921" y="8641"/>
                  </a:lnTo>
                  <a:lnTo>
                    <a:pt x="626382" y="187415"/>
                  </a:lnTo>
                  <a:lnTo>
                    <a:pt x="626382" y="544963"/>
                  </a:lnTo>
                  <a:lnTo>
                    <a:pt x="316921" y="723737"/>
                  </a:lnTo>
                  <a:lnTo>
                    <a:pt x="7759" y="544963"/>
                  </a:lnTo>
                  <a:close/>
                </a:path>
              </a:pathLst>
            </a:custGeom>
            <a:grpFill/>
            <a:ln w="29774"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6A4B1C06-5DD9-6246-A73D-2B9AD60DE18E}"/>
                </a:ext>
              </a:extLst>
            </p:cNvPr>
            <p:cNvSpPr/>
            <p:nvPr/>
          </p:nvSpPr>
          <p:spPr>
            <a:xfrm>
              <a:off x="10821956" y="4270455"/>
              <a:ext cx="717698" cy="831596"/>
            </a:xfrm>
            <a:custGeom>
              <a:avLst/>
              <a:gdLst>
                <a:gd name="connsiteX0" fmla="*/ 0 w 717698"/>
                <a:gd name="connsiteY0" fmla="*/ 208570 h 831596"/>
                <a:gd name="connsiteX1" fmla="*/ 0 w 717698"/>
                <a:gd name="connsiteY1" fmla="*/ 623027 h 831596"/>
                <a:gd name="connsiteX2" fmla="*/ 358103 w 717698"/>
                <a:gd name="connsiteY2" fmla="*/ 831596 h 831596"/>
                <a:gd name="connsiteX3" fmla="*/ 717699 w 717698"/>
                <a:gd name="connsiteY3" fmla="*/ 623027 h 831596"/>
                <a:gd name="connsiteX4" fmla="*/ 717699 w 717698"/>
                <a:gd name="connsiteY4" fmla="*/ 208570 h 831596"/>
                <a:gd name="connsiteX5" fmla="*/ 358103 w 717698"/>
                <a:gd name="connsiteY5" fmla="*/ 0 h 831596"/>
                <a:gd name="connsiteX6" fmla="*/ 710835 w 717698"/>
                <a:gd name="connsiteY6" fmla="*/ 619452 h 831596"/>
                <a:gd name="connsiteX7" fmla="*/ 359297 w 717698"/>
                <a:gd name="connsiteY7" fmla="*/ 822062 h 831596"/>
                <a:gd name="connsiteX8" fmla="*/ 7759 w 717698"/>
                <a:gd name="connsiteY8" fmla="*/ 619452 h 831596"/>
                <a:gd name="connsiteX9" fmla="*/ 7759 w 717698"/>
                <a:gd name="connsiteY9" fmla="*/ 213039 h 831596"/>
                <a:gd name="connsiteX10" fmla="*/ 359297 w 717698"/>
                <a:gd name="connsiteY10" fmla="*/ 10428 h 831596"/>
                <a:gd name="connsiteX11" fmla="*/ 710835 w 717698"/>
                <a:gd name="connsiteY11" fmla="*/ 213039 h 831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17698" h="831596">
                  <a:moveTo>
                    <a:pt x="0" y="208570"/>
                  </a:moveTo>
                  <a:lnTo>
                    <a:pt x="0" y="623027"/>
                  </a:lnTo>
                  <a:lnTo>
                    <a:pt x="358103" y="831596"/>
                  </a:lnTo>
                  <a:lnTo>
                    <a:pt x="717699" y="623027"/>
                  </a:lnTo>
                  <a:lnTo>
                    <a:pt x="717699" y="208570"/>
                  </a:lnTo>
                  <a:lnTo>
                    <a:pt x="358103" y="0"/>
                  </a:lnTo>
                  <a:close/>
                  <a:moveTo>
                    <a:pt x="710835" y="619452"/>
                  </a:moveTo>
                  <a:lnTo>
                    <a:pt x="359297" y="822062"/>
                  </a:lnTo>
                  <a:lnTo>
                    <a:pt x="7759" y="619452"/>
                  </a:lnTo>
                  <a:lnTo>
                    <a:pt x="7759" y="213039"/>
                  </a:lnTo>
                  <a:lnTo>
                    <a:pt x="359297" y="10428"/>
                  </a:lnTo>
                  <a:lnTo>
                    <a:pt x="710835" y="213039"/>
                  </a:lnTo>
                  <a:close/>
                </a:path>
              </a:pathLst>
            </a:custGeom>
            <a:grpFill/>
            <a:ln w="29774"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3A0E9BE1-B374-294B-8C9F-58DCD80CC389}"/>
                </a:ext>
              </a:extLst>
            </p:cNvPr>
            <p:cNvSpPr/>
            <p:nvPr/>
          </p:nvSpPr>
          <p:spPr>
            <a:xfrm>
              <a:off x="11380896" y="1195245"/>
              <a:ext cx="634439" cy="729993"/>
            </a:xfrm>
            <a:custGeom>
              <a:avLst/>
              <a:gdLst>
                <a:gd name="connsiteX0" fmla="*/ 634440 w 634439"/>
                <a:gd name="connsiteY0" fmla="*/ 547346 h 729993"/>
                <a:gd name="connsiteX1" fmla="*/ 634440 w 634439"/>
                <a:gd name="connsiteY1" fmla="*/ 181456 h 729993"/>
                <a:gd name="connsiteX2" fmla="*/ 317220 w 634439"/>
                <a:gd name="connsiteY2" fmla="*/ 0 h 729993"/>
                <a:gd name="connsiteX3" fmla="*/ 0 w 634439"/>
                <a:gd name="connsiteY3" fmla="*/ 182647 h 729993"/>
                <a:gd name="connsiteX4" fmla="*/ 0 w 634439"/>
                <a:gd name="connsiteY4" fmla="*/ 547346 h 729993"/>
                <a:gd name="connsiteX5" fmla="*/ 317220 w 634439"/>
                <a:gd name="connsiteY5" fmla="*/ 729994 h 729993"/>
                <a:gd name="connsiteX6" fmla="*/ 7759 w 634439"/>
                <a:gd name="connsiteY6" fmla="*/ 186223 h 729993"/>
                <a:gd name="connsiteX7" fmla="*/ 316921 w 634439"/>
                <a:gd name="connsiteY7" fmla="*/ 7449 h 729993"/>
                <a:gd name="connsiteX8" fmla="*/ 626382 w 634439"/>
                <a:gd name="connsiteY8" fmla="*/ 186223 h 729993"/>
                <a:gd name="connsiteX9" fmla="*/ 626382 w 634439"/>
                <a:gd name="connsiteY9" fmla="*/ 543771 h 729993"/>
                <a:gd name="connsiteX10" fmla="*/ 316921 w 634439"/>
                <a:gd name="connsiteY10" fmla="*/ 722545 h 729993"/>
                <a:gd name="connsiteX11" fmla="*/ 7759 w 634439"/>
                <a:gd name="connsiteY11" fmla="*/ 543771 h 729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34439" h="729993">
                  <a:moveTo>
                    <a:pt x="634440" y="547346"/>
                  </a:moveTo>
                  <a:lnTo>
                    <a:pt x="634440" y="181456"/>
                  </a:lnTo>
                  <a:lnTo>
                    <a:pt x="317220" y="0"/>
                  </a:lnTo>
                  <a:lnTo>
                    <a:pt x="0" y="182647"/>
                  </a:lnTo>
                  <a:lnTo>
                    <a:pt x="0" y="547346"/>
                  </a:lnTo>
                  <a:lnTo>
                    <a:pt x="317220" y="729994"/>
                  </a:lnTo>
                  <a:close/>
                  <a:moveTo>
                    <a:pt x="7759" y="186223"/>
                  </a:moveTo>
                  <a:lnTo>
                    <a:pt x="316921" y="7449"/>
                  </a:lnTo>
                  <a:lnTo>
                    <a:pt x="626382" y="186223"/>
                  </a:lnTo>
                  <a:lnTo>
                    <a:pt x="626382" y="543771"/>
                  </a:lnTo>
                  <a:lnTo>
                    <a:pt x="316921" y="722545"/>
                  </a:lnTo>
                  <a:lnTo>
                    <a:pt x="7759" y="543771"/>
                  </a:lnTo>
                  <a:close/>
                </a:path>
              </a:pathLst>
            </a:custGeom>
            <a:grpFill/>
            <a:ln w="29774"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B6A82A03-BE94-1144-9205-4C2173DEEE1D}"/>
                </a:ext>
              </a:extLst>
            </p:cNvPr>
            <p:cNvSpPr/>
            <p:nvPr/>
          </p:nvSpPr>
          <p:spPr>
            <a:xfrm>
              <a:off x="11278836" y="1925835"/>
              <a:ext cx="329753" cy="380192"/>
            </a:xfrm>
            <a:custGeom>
              <a:avLst/>
              <a:gdLst>
                <a:gd name="connsiteX0" fmla="*/ 329753 w 329753"/>
                <a:gd name="connsiteY0" fmla="*/ 285144 h 380192"/>
                <a:gd name="connsiteX1" fmla="*/ 329753 w 329753"/>
                <a:gd name="connsiteY1" fmla="*/ 95048 h 380192"/>
                <a:gd name="connsiteX2" fmla="*/ 165026 w 329753"/>
                <a:gd name="connsiteY2" fmla="*/ 0 h 380192"/>
                <a:gd name="connsiteX3" fmla="*/ 0 w 329753"/>
                <a:gd name="connsiteY3" fmla="*/ 95048 h 380192"/>
                <a:gd name="connsiteX4" fmla="*/ 0 w 329753"/>
                <a:gd name="connsiteY4" fmla="*/ 285144 h 380192"/>
                <a:gd name="connsiteX5" fmla="*/ 165026 w 329753"/>
                <a:gd name="connsiteY5" fmla="*/ 380193 h 380192"/>
                <a:gd name="connsiteX6" fmla="*/ 1492 w 329753"/>
                <a:gd name="connsiteY6" fmla="*/ 95644 h 380192"/>
                <a:gd name="connsiteX7" fmla="*/ 165324 w 329753"/>
                <a:gd name="connsiteY7" fmla="*/ 1192 h 380192"/>
                <a:gd name="connsiteX8" fmla="*/ 329157 w 329753"/>
                <a:gd name="connsiteY8" fmla="*/ 95644 h 380192"/>
                <a:gd name="connsiteX9" fmla="*/ 329157 w 329753"/>
                <a:gd name="connsiteY9" fmla="*/ 284549 h 380192"/>
                <a:gd name="connsiteX10" fmla="*/ 165324 w 329753"/>
                <a:gd name="connsiteY10" fmla="*/ 379001 h 380192"/>
                <a:gd name="connsiteX11" fmla="*/ 1492 w 329753"/>
                <a:gd name="connsiteY11" fmla="*/ 284549 h 380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9753" h="380192">
                  <a:moveTo>
                    <a:pt x="329753" y="285144"/>
                  </a:moveTo>
                  <a:lnTo>
                    <a:pt x="329753" y="95048"/>
                  </a:lnTo>
                  <a:lnTo>
                    <a:pt x="165026" y="0"/>
                  </a:lnTo>
                  <a:lnTo>
                    <a:pt x="0" y="95048"/>
                  </a:lnTo>
                  <a:lnTo>
                    <a:pt x="0" y="285144"/>
                  </a:lnTo>
                  <a:lnTo>
                    <a:pt x="165026" y="380193"/>
                  </a:lnTo>
                  <a:close/>
                  <a:moveTo>
                    <a:pt x="1492" y="95644"/>
                  </a:moveTo>
                  <a:lnTo>
                    <a:pt x="165324" y="1192"/>
                  </a:lnTo>
                  <a:lnTo>
                    <a:pt x="329157" y="95644"/>
                  </a:lnTo>
                  <a:lnTo>
                    <a:pt x="329157" y="284549"/>
                  </a:lnTo>
                  <a:lnTo>
                    <a:pt x="165324" y="379001"/>
                  </a:lnTo>
                  <a:lnTo>
                    <a:pt x="1492" y="284549"/>
                  </a:lnTo>
                  <a:close/>
                </a:path>
              </a:pathLst>
            </a:custGeom>
            <a:grpFill/>
            <a:ln w="29774"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1E0B26C6-F556-064A-BCBA-5B3B6878A3A2}"/>
                </a:ext>
              </a:extLst>
            </p:cNvPr>
            <p:cNvSpPr/>
            <p:nvPr/>
          </p:nvSpPr>
          <p:spPr>
            <a:xfrm>
              <a:off x="11540252" y="2540817"/>
              <a:ext cx="651747" cy="750850"/>
            </a:xfrm>
            <a:custGeom>
              <a:avLst/>
              <a:gdLst>
                <a:gd name="connsiteX0" fmla="*/ 325575 w 651747"/>
                <a:gd name="connsiteY0" fmla="*/ 0 h 750850"/>
                <a:gd name="connsiteX1" fmla="*/ 0 w 651747"/>
                <a:gd name="connsiteY1" fmla="*/ 187713 h 750850"/>
                <a:gd name="connsiteX2" fmla="*/ 0 w 651747"/>
                <a:gd name="connsiteY2" fmla="*/ 563138 h 750850"/>
                <a:gd name="connsiteX3" fmla="*/ 325575 w 651747"/>
                <a:gd name="connsiteY3" fmla="*/ 750850 h 750850"/>
                <a:gd name="connsiteX4" fmla="*/ 651748 w 651747"/>
                <a:gd name="connsiteY4" fmla="*/ 563138 h 750850"/>
                <a:gd name="connsiteX5" fmla="*/ 651748 w 651747"/>
                <a:gd name="connsiteY5" fmla="*/ 187713 h 750850"/>
                <a:gd name="connsiteX6" fmla="*/ 651748 w 651747"/>
                <a:gd name="connsiteY6" fmla="*/ 561350 h 750850"/>
                <a:gd name="connsiteX7" fmla="*/ 327068 w 651747"/>
                <a:gd name="connsiteY7" fmla="*/ 748467 h 750850"/>
                <a:gd name="connsiteX8" fmla="*/ 1193 w 651747"/>
                <a:gd name="connsiteY8" fmla="*/ 561350 h 750850"/>
                <a:gd name="connsiteX9" fmla="*/ 1193 w 651747"/>
                <a:gd name="connsiteY9" fmla="*/ 188309 h 750850"/>
                <a:gd name="connsiteX10" fmla="*/ 325575 w 651747"/>
                <a:gd name="connsiteY10" fmla="*/ 1192 h 750850"/>
                <a:gd name="connsiteX11" fmla="*/ 651748 w 651747"/>
                <a:gd name="connsiteY11" fmla="*/ 188309 h 750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51747" h="750850">
                  <a:moveTo>
                    <a:pt x="325575" y="0"/>
                  </a:moveTo>
                  <a:lnTo>
                    <a:pt x="0" y="187713"/>
                  </a:lnTo>
                  <a:lnTo>
                    <a:pt x="0" y="563138"/>
                  </a:lnTo>
                  <a:lnTo>
                    <a:pt x="325575" y="750850"/>
                  </a:lnTo>
                  <a:lnTo>
                    <a:pt x="651748" y="563138"/>
                  </a:lnTo>
                  <a:lnTo>
                    <a:pt x="651748" y="187713"/>
                  </a:lnTo>
                  <a:close/>
                  <a:moveTo>
                    <a:pt x="651748" y="561350"/>
                  </a:moveTo>
                  <a:lnTo>
                    <a:pt x="327068" y="748467"/>
                  </a:lnTo>
                  <a:lnTo>
                    <a:pt x="1193" y="561350"/>
                  </a:lnTo>
                  <a:lnTo>
                    <a:pt x="1193" y="188309"/>
                  </a:lnTo>
                  <a:lnTo>
                    <a:pt x="325575" y="1192"/>
                  </a:lnTo>
                  <a:lnTo>
                    <a:pt x="651748" y="188309"/>
                  </a:lnTo>
                  <a:close/>
                </a:path>
              </a:pathLst>
            </a:custGeom>
            <a:grpFill/>
            <a:ln w="29774"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DA78DCD3-DA6B-4C4D-BB50-4605A6B1B3B2}"/>
                </a:ext>
              </a:extLst>
            </p:cNvPr>
            <p:cNvSpPr/>
            <p:nvPr/>
          </p:nvSpPr>
          <p:spPr>
            <a:xfrm>
              <a:off x="9185118" y="784994"/>
              <a:ext cx="634439" cy="730887"/>
            </a:xfrm>
            <a:custGeom>
              <a:avLst/>
              <a:gdLst>
                <a:gd name="connsiteX0" fmla="*/ 0 w 634439"/>
                <a:gd name="connsiteY0" fmla="*/ 182051 h 730887"/>
                <a:gd name="connsiteX1" fmla="*/ 0 w 634439"/>
                <a:gd name="connsiteY1" fmla="*/ 547942 h 730887"/>
                <a:gd name="connsiteX2" fmla="*/ 317220 w 634439"/>
                <a:gd name="connsiteY2" fmla="*/ 730888 h 730887"/>
                <a:gd name="connsiteX3" fmla="*/ 634440 w 634439"/>
                <a:gd name="connsiteY3" fmla="*/ 547942 h 730887"/>
                <a:gd name="connsiteX4" fmla="*/ 634440 w 634439"/>
                <a:gd name="connsiteY4" fmla="*/ 182051 h 730887"/>
                <a:gd name="connsiteX5" fmla="*/ 317220 w 634439"/>
                <a:gd name="connsiteY5" fmla="*/ 0 h 730887"/>
                <a:gd name="connsiteX6" fmla="*/ 623100 w 634439"/>
                <a:gd name="connsiteY6" fmla="*/ 541387 h 730887"/>
                <a:gd name="connsiteX7" fmla="*/ 317220 w 634439"/>
                <a:gd name="connsiteY7" fmla="*/ 717777 h 730887"/>
                <a:gd name="connsiteX8" fmla="*/ 11340 w 634439"/>
                <a:gd name="connsiteY8" fmla="*/ 541387 h 730887"/>
                <a:gd name="connsiteX9" fmla="*/ 11340 w 634439"/>
                <a:gd name="connsiteY9" fmla="*/ 188607 h 730887"/>
                <a:gd name="connsiteX10" fmla="*/ 317220 w 634439"/>
                <a:gd name="connsiteY10" fmla="*/ 12514 h 730887"/>
                <a:gd name="connsiteX11" fmla="*/ 623100 w 634439"/>
                <a:gd name="connsiteY11" fmla="*/ 188607 h 730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34439" h="730887">
                  <a:moveTo>
                    <a:pt x="0" y="182051"/>
                  </a:moveTo>
                  <a:lnTo>
                    <a:pt x="0" y="547942"/>
                  </a:lnTo>
                  <a:lnTo>
                    <a:pt x="317220" y="730888"/>
                  </a:lnTo>
                  <a:lnTo>
                    <a:pt x="634440" y="547942"/>
                  </a:lnTo>
                  <a:lnTo>
                    <a:pt x="634440" y="182051"/>
                  </a:lnTo>
                  <a:lnTo>
                    <a:pt x="317220" y="0"/>
                  </a:lnTo>
                  <a:close/>
                  <a:moveTo>
                    <a:pt x="623100" y="541387"/>
                  </a:moveTo>
                  <a:lnTo>
                    <a:pt x="317220" y="717777"/>
                  </a:lnTo>
                  <a:lnTo>
                    <a:pt x="11340" y="541387"/>
                  </a:lnTo>
                  <a:lnTo>
                    <a:pt x="11340" y="188607"/>
                  </a:lnTo>
                  <a:lnTo>
                    <a:pt x="317220" y="12514"/>
                  </a:lnTo>
                  <a:lnTo>
                    <a:pt x="623100" y="188607"/>
                  </a:lnTo>
                  <a:close/>
                </a:path>
              </a:pathLst>
            </a:custGeom>
            <a:grpFill/>
            <a:ln w="29774"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2D90BCFA-6751-DE49-BEA0-481B52B2671B}"/>
                </a:ext>
              </a:extLst>
            </p:cNvPr>
            <p:cNvSpPr/>
            <p:nvPr/>
          </p:nvSpPr>
          <p:spPr>
            <a:xfrm>
              <a:off x="10823448" y="615720"/>
              <a:ext cx="389138" cy="448722"/>
            </a:xfrm>
            <a:custGeom>
              <a:avLst/>
              <a:gdLst>
                <a:gd name="connsiteX0" fmla="*/ 389139 w 389138"/>
                <a:gd name="connsiteY0" fmla="*/ 336691 h 448722"/>
                <a:gd name="connsiteX1" fmla="*/ 389139 w 389138"/>
                <a:gd name="connsiteY1" fmla="*/ 112330 h 448722"/>
                <a:gd name="connsiteX2" fmla="*/ 194570 w 389138"/>
                <a:gd name="connsiteY2" fmla="*/ 0 h 448722"/>
                <a:gd name="connsiteX3" fmla="*/ 0 w 389138"/>
                <a:gd name="connsiteY3" fmla="*/ 112330 h 448722"/>
                <a:gd name="connsiteX4" fmla="*/ 0 w 389138"/>
                <a:gd name="connsiteY4" fmla="*/ 336691 h 448722"/>
                <a:gd name="connsiteX5" fmla="*/ 194570 w 389138"/>
                <a:gd name="connsiteY5" fmla="*/ 448723 h 448722"/>
                <a:gd name="connsiteX6" fmla="*/ 8057 w 389138"/>
                <a:gd name="connsiteY6" fmla="*/ 116799 h 448722"/>
                <a:gd name="connsiteX7" fmla="*/ 194570 w 389138"/>
                <a:gd name="connsiteY7" fmla="*/ 9237 h 448722"/>
                <a:gd name="connsiteX8" fmla="*/ 381380 w 389138"/>
                <a:gd name="connsiteY8" fmla="*/ 116799 h 448722"/>
                <a:gd name="connsiteX9" fmla="*/ 381380 w 389138"/>
                <a:gd name="connsiteY9" fmla="*/ 331924 h 448722"/>
                <a:gd name="connsiteX10" fmla="*/ 194570 w 389138"/>
                <a:gd name="connsiteY10" fmla="*/ 439486 h 448722"/>
                <a:gd name="connsiteX11" fmla="*/ 8057 w 389138"/>
                <a:gd name="connsiteY11" fmla="*/ 331924 h 448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9138" h="448722">
                  <a:moveTo>
                    <a:pt x="389139" y="336691"/>
                  </a:moveTo>
                  <a:lnTo>
                    <a:pt x="389139" y="112330"/>
                  </a:lnTo>
                  <a:lnTo>
                    <a:pt x="194570" y="0"/>
                  </a:lnTo>
                  <a:lnTo>
                    <a:pt x="0" y="112330"/>
                  </a:lnTo>
                  <a:lnTo>
                    <a:pt x="0" y="336691"/>
                  </a:lnTo>
                  <a:lnTo>
                    <a:pt x="194570" y="448723"/>
                  </a:lnTo>
                  <a:close/>
                  <a:moveTo>
                    <a:pt x="8057" y="116799"/>
                  </a:moveTo>
                  <a:lnTo>
                    <a:pt x="194570" y="9237"/>
                  </a:lnTo>
                  <a:lnTo>
                    <a:pt x="381380" y="116799"/>
                  </a:lnTo>
                  <a:lnTo>
                    <a:pt x="381380" y="331924"/>
                  </a:lnTo>
                  <a:lnTo>
                    <a:pt x="194570" y="439486"/>
                  </a:lnTo>
                  <a:lnTo>
                    <a:pt x="8057" y="331924"/>
                  </a:lnTo>
                  <a:close/>
                </a:path>
              </a:pathLst>
            </a:custGeom>
            <a:grpFill/>
            <a:ln w="29774" cap="flat">
              <a:noFill/>
              <a:prstDash val="solid"/>
              <a:miter/>
            </a:ln>
          </p:spPr>
          <p:txBody>
            <a:bodyPr rtlCol="0" anchor="ctr"/>
            <a:lstStyle/>
            <a:p>
              <a:endParaRPr lang="en-US"/>
            </a:p>
          </p:txBody>
        </p:sp>
        <p:sp>
          <p:nvSpPr>
            <p:cNvPr id="26" name="Freeform 25">
              <a:extLst>
                <a:ext uri="{FF2B5EF4-FFF2-40B4-BE49-F238E27FC236}">
                  <a16:creationId xmlns:a16="http://schemas.microsoft.com/office/drawing/2014/main" id="{410852F1-F816-C44A-94C2-971EC999DE7A}"/>
                </a:ext>
              </a:extLst>
            </p:cNvPr>
            <p:cNvSpPr/>
            <p:nvPr/>
          </p:nvSpPr>
          <p:spPr>
            <a:xfrm>
              <a:off x="10232859" y="1071925"/>
              <a:ext cx="385592" cy="443956"/>
            </a:xfrm>
            <a:custGeom>
              <a:avLst/>
              <a:gdLst>
                <a:gd name="connsiteX0" fmla="*/ 559238 w 559237"/>
                <a:gd name="connsiteY0" fmla="*/ 482988 h 643884"/>
                <a:gd name="connsiteX1" fmla="*/ 559238 w 559237"/>
                <a:gd name="connsiteY1" fmla="*/ 160897 h 643884"/>
                <a:gd name="connsiteX2" fmla="*/ 279022 w 559237"/>
                <a:gd name="connsiteY2" fmla="*/ 0 h 643884"/>
                <a:gd name="connsiteX3" fmla="*/ 0 w 559237"/>
                <a:gd name="connsiteY3" fmla="*/ 160897 h 643884"/>
                <a:gd name="connsiteX4" fmla="*/ 0 w 559237"/>
                <a:gd name="connsiteY4" fmla="*/ 482988 h 643884"/>
                <a:gd name="connsiteX5" fmla="*/ 279022 w 559237"/>
                <a:gd name="connsiteY5" fmla="*/ 643884 h 643884"/>
                <a:gd name="connsiteX6" fmla="*/ 12235 w 559237"/>
                <a:gd name="connsiteY6" fmla="*/ 167452 h 643884"/>
                <a:gd name="connsiteX7" fmla="*/ 280812 w 559237"/>
                <a:gd name="connsiteY7" fmla="*/ 13110 h 643884"/>
                <a:gd name="connsiteX8" fmla="*/ 549390 w 559237"/>
                <a:gd name="connsiteY8" fmla="*/ 167452 h 643884"/>
                <a:gd name="connsiteX9" fmla="*/ 549390 w 559237"/>
                <a:gd name="connsiteY9" fmla="*/ 476433 h 643884"/>
                <a:gd name="connsiteX10" fmla="*/ 280812 w 559237"/>
                <a:gd name="connsiteY10" fmla="*/ 630774 h 643884"/>
                <a:gd name="connsiteX11" fmla="*/ 12235 w 559237"/>
                <a:gd name="connsiteY11" fmla="*/ 476433 h 643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9237" h="643884">
                  <a:moveTo>
                    <a:pt x="559238" y="482988"/>
                  </a:moveTo>
                  <a:lnTo>
                    <a:pt x="559238" y="160897"/>
                  </a:lnTo>
                  <a:lnTo>
                    <a:pt x="279022" y="0"/>
                  </a:lnTo>
                  <a:lnTo>
                    <a:pt x="0" y="160897"/>
                  </a:lnTo>
                  <a:lnTo>
                    <a:pt x="0" y="482988"/>
                  </a:lnTo>
                  <a:lnTo>
                    <a:pt x="279022" y="643884"/>
                  </a:lnTo>
                  <a:close/>
                  <a:moveTo>
                    <a:pt x="12235" y="167452"/>
                  </a:moveTo>
                  <a:lnTo>
                    <a:pt x="280812" y="13110"/>
                  </a:lnTo>
                  <a:lnTo>
                    <a:pt x="549390" y="167452"/>
                  </a:lnTo>
                  <a:lnTo>
                    <a:pt x="549390" y="476433"/>
                  </a:lnTo>
                  <a:lnTo>
                    <a:pt x="280812" y="630774"/>
                  </a:lnTo>
                  <a:lnTo>
                    <a:pt x="12235" y="476433"/>
                  </a:lnTo>
                  <a:close/>
                </a:path>
              </a:pathLst>
            </a:custGeom>
            <a:grpFill/>
            <a:ln w="29774" cap="flat">
              <a:no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6DDCAD59-C1B4-8B4C-AD9D-5FDE6ACEECB7}"/>
                </a:ext>
              </a:extLst>
            </p:cNvPr>
            <p:cNvSpPr/>
            <p:nvPr/>
          </p:nvSpPr>
          <p:spPr>
            <a:xfrm>
              <a:off x="8342390" y="2517577"/>
              <a:ext cx="786633" cy="907277"/>
            </a:xfrm>
            <a:custGeom>
              <a:avLst/>
              <a:gdLst>
                <a:gd name="connsiteX0" fmla="*/ 0 w 786633"/>
                <a:gd name="connsiteY0" fmla="*/ 227043 h 907277"/>
                <a:gd name="connsiteX1" fmla="*/ 0 w 786633"/>
                <a:gd name="connsiteY1" fmla="*/ 680533 h 907277"/>
                <a:gd name="connsiteX2" fmla="*/ 393317 w 786633"/>
                <a:gd name="connsiteY2" fmla="*/ 907278 h 907277"/>
                <a:gd name="connsiteX3" fmla="*/ 786633 w 786633"/>
                <a:gd name="connsiteY3" fmla="*/ 680533 h 907277"/>
                <a:gd name="connsiteX4" fmla="*/ 786633 w 786633"/>
                <a:gd name="connsiteY4" fmla="*/ 227043 h 907277"/>
                <a:gd name="connsiteX5" fmla="*/ 393615 w 786633"/>
                <a:gd name="connsiteY5" fmla="*/ 0 h 907277"/>
                <a:gd name="connsiteX6" fmla="*/ 775890 w 786633"/>
                <a:gd name="connsiteY6" fmla="*/ 673978 h 907277"/>
                <a:gd name="connsiteX7" fmla="*/ 393914 w 786633"/>
                <a:gd name="connsiteY7" fmla="*/ 894168 h 907277"/>
                <a:gd name="connsiteX8" fmla="*/ 11638 w 786633"/>
                <a:gd name="connsiteY8" fmla="*/ 673978 h 907277"/>
                <a:gd name="connsiteX9" fmla="*/ 11638 w 786633"/>
                <a:gd name="connsiteY9" fmla="*/ 233300 h 907277"/>
                <a:gd name="connsiteX10" fmla="*/ 393615 w 786633"/>
                <a:gd name="connsiteY10" fmla="*/ 13110 h 907277"/>
                <a:gd name="connsiteX11" fmla="*/ 775890 w 786633"/>
                <a:gd name="connsiteY11" fmla="*/ 233300 h 907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6633" h="907277">
                  <a:moveTo>
                    <a:pt x="0" y="227043"/>
                  </a:moveTo>
                  <a:lnTo>
                    <a:pt x="0" y="680533"/>
                  </a:lnTo>
                  <a:lnTo>
                    <a:pt x="393317" y="907278"/>
                  </a:lnTo>
                  <a:lnTo>
                    <a:pt x="786633" y="680533"/>
                  </a:lnTo>
                  <a:lnTo>
                    <a:pt x="786633" y="227043"/>
                  </a:lnTo>
                  <a:lnTo>
                    <a:pt x="393615" y="0"/>
                  </a:lnTo>
                  <a:close/>
                  <a:moveTo>
                    <a:pt x="775890" y="673978"/>
                  </a:moveTo>
                  <a:lnTo>
                    <a:pt x="393914" y="894168"/>
                  </a:lnTo>
                  <a:lnTo>
                    <a:pt x="11638" y="673978"/>
                  </a:lnTo>
                  <a:lnTo>
                    <a:pt x="11638" y="233300"/>
                  </a:lnTo>
                  <a:lnTo>
                    <a:pt x="393615" y="13110"/>
                  </a:lnTo>
                  <a:lnTo>
                    <a:pt x="775890" y="233300"/>
                  </a:lnTo>
                  <a:close/>
                </a:path>
              </a:pathLst>
            </a:custGeom>
            <a:grpFill/>
            <a:ln w="29774" cap="flat">
              <a:noFill/>
              <a:prstDash val="solid"/>
              <a:miter/>
            </a:ln>
          </p:spPr>
          <p:txBody>
            <a:bodyPr rtlCol="0" anchor="ctr"/>
            <a:lstStyle/>
            <a:p>
              <a:endParaRPr lang="en-US"/>
            </a:p>
          </p:txBody>
        </p:sp>
      </p:grpSp>
      <p:sp>
        <p:nvSpPr>
          <p:cNvPr id="12" name="Text Placeholder 4">
            <a:extLst>
              <a:ext uri="{FF2B5EF4-FFF2-40B4-BE49-F238E27FC236}">
                <a16:creationId xmlns:a16="http://schemas.microsoft.com/office/drawing/2014/main" id="{C932742C-B19A-5B43-8674-F441373A3C68}"/>
              </a:ext>
            </a:extLst>
          </p:cNvPr>
          <p:cNvSpPr>
            <a:spLocks noGrp="1"/>
          </p:cNvSpPr>
          <p:nvPr>
            <p:ph type="body" sz="quarter" idx="16" hasCustomPrompt="1"/>
          </p:nvPr>
        </p:nvSpPr>
        <p:spPr>
          <a:xfrm>
            <a:off x="1092200" y="1150771"/>
            <a:ext cx="10691813" cy="4556451"/>
          </a:xfrm>
        </p:spPr>
        <p:txBody>
          <a:bodyPr bIns="0" anchor="ctr"/>
          <a:lstStyle>
            <a:lvl1pPr marL="0" indent="0" algn="ctr" defTabSz="914377" rtl="0" eaLnBrk="1" latinLnBrk="0" hangingPunct="1">
              <a:lnSpc>
                <a:spcPts val="6200"/>
              </a:lnSpc>
              <a:spcBef>
                <a:spcPct val="0"/>
              </a:spcBef>
              <a:buNone/>
              <a:defRPr lang="en-US" sz="6000" b="1" i="0" kern="1200" spc="-151" smtClean="0">
                <a:solidFill>
                  <a:schemeClr val="bg1"/>
                </a:solidFill>
                <a:latin typeface="Effra" panose="020B0603020203020204" pitchFamily="34" charset="0"/>
                <a:ea typeface="Effra" panose="020B0603020203020204" pitchFamily="34" charset="0"/>
                <a:cs typeface="Effra" panose="020B0603020203020204" pitchFamily="34" charset="0"/>
              </a:defRPr>
            </a:lvl1pPr>
            <a:lvl2pPr marL="0" indent="0" algn="l" defTabSz="914377" rtl="0" eaLnBrk="1" latinLnBrk="0" hangingPunct="1">
              <a:lnSpc>
                <a:spcPts val="3840"/>
              </a:lnSpc>
              <a:spcBef>
                <a:spcPct val="0"/>
              </a:spcBef>
              <a:buNone/>
              <a:defRPr lang="en-US" sz="3200" b="1" kern="1200" spc="-151" smtClean="0">
                <a:solidFill>
                  <a:schemeClr val="tx2"/>
                </a:solidFill>
                <a:latin typeface="Arial" charset="0"/>
                <a:ea typeface="Arial" charset="0"/>
                <a:cs typeface="Arial" charset="0"/>
              </a:defRPr>
            </a:lvl2pPr>
            <a:lvl3pPr marL="0" indent="0" algn="l" defTabSz="914377" rtl="0" eaLnBrk="1" latinLnBrk="0" hangingPunct="1">
              <a:lnSpc>
                <a:spcPts val="3840"/>
              </a:lnSpc>
              <a:spcBef>
                <a:spcPct val="0"/>
              </a:spcBef>
              <a:buNone/>
              <a:defRPr lang="en-US" sz="3200" b="1" kern="1200" spc="-151" smtClean="0">
                <a:solidFill>
                  <a:schemeClr val="tx2"/>
                </a:solidFill>
                <a:latin typeface="Arial" charset="0"/>
                <a:ea typeface="Arial" charset="0"/>
                <a:cs typeface="Arial" charset="0"/>
              </a:defRPr>
            </a:lvl3pPr>
            <a:lvl4pPr marL="0" indent="0" algn="l" defTabSz="914377" rtl="0" eaLnBrk="1" latinLnBrk="0" hangingPunct="1">
              <a:lnSpc>
                <a:spcPts val="3840"/>
              </a:lnSpc>
              <a:spcBef>
                <a:spcPct val="0"/>
              </a:spcBef>
              <a:buNone/>
              <a:defRPr lang="en-US" sz="3200" b="1" kern="1200" spc="-151" smtClean="0">
                <a:solidFill>
                  <a:schemeClr val="tx2"/>
                </a:solidFill>
                <a:latin typeface="Arial" charset="0"/>
                <a:ea typeface="Arial" charset="0"/>
                <a:cs typeface="Arial" charset="0"/>
              </a:defRPr>
            </a:lvl4pPr>
            <a:lvl5pPr marL="0" indent="0" algn="l" defTabSz="914377" rtl="0" eaLnBrk="1" latinLnBrk="0" hangingPunct="1">
              <a:lnSpc>
                <a:spcPts val="3840"/>
              </a:lnSpc>
              <a:spcBef>
                <a:spcPct val="0"/>
              </a:spcBef>
              <a:buNone/>
              <a:defRPr lang="en-US" sz="3200" b="1" kern="1200" spc="-151">
                <a:solidFill>
                  <a:schemeClr val="tx2"/>
                </a:solidFill>
                <a:latin typeface="Arial" charset="0"/>
                <a:ea typeface="Arial" charset="0"/>
                <a:cs typeface="Arial" charset="0"/>
              </a:defRPr>
            </a:lvl5pPr>
          </a:lstStyle>
          <a:p>
            <a:r>
              <a:rPr lang="en-GB"/>
              <a:t>BIG COPY</a:t>
            </a:r>
            <a:endParaRPr lang="en-US"/>
          </a:p>
        </p:txBody>
      </p:sp>
      <p:sp>
        <p:nvSpPr>
          <p:cNvPr id="51" name="Slide Number Placeholder 5">
            <a:extLst>
              <a:ext uri="{FF2B5EF4-FFF2-40B4-BE49-F238E27FC236}">
                <a16:creationId xmlns:a16="http://schemas.microsoft.com/office/drawing/2014/main" id="{AB8BFB27-4384-CA42-94C1-E6C511594A92}"/>
              </a:ext>
            </a:extLst>
          </p:cNvPr>
          <p:cNvSpPr txBox="1">
            <a:spLocks/>
          </p:cNvSpPr>
          <p:nvPr userDrawn="1"/>
        </p:nvSpPr>
        <p:spPr>
          <a:xfrm>
            <a:off x="11513340" y="6520112"/>
            <a:ext cx="338935" cy="211714"/>
          </a:xfrm>
          <a:prstGeom prst="rect">
            <a:avLst/>
          </a:prstGeom>
          <a:noFill/>
        </p:spPr>
        <p:txBody>
          <a:bodyPr vert="horz" lIns="36000" tIns="32400" rIns="36000" bIns="18000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600" b="0">
                <a:solidFill>
                  <a:schemeClr val="bg1">
                    <a:lumMod val="65000"/>
                  </a:schemeClr>
                </a:solidFill>
                <a:latin typeface="Effra" panose="020B0603020203020204" pitchFamily="34" charset="0"/>
                <a:cs typeface="Effra" panose="020B0603020203020204" pitchFamily="34" charset="0"/>
              </a:rPr>
              <a:t>P.  </a:t>
            </a:r>
            <a:fld id="{8D848597-3BD1-3F4D-AB2D-36A6D598B345}" type="slidenum">
              <a:rPr lang="en-US" sz="600" b="0" smtClean="0">
                <a:solidFill>
                  <a:schemeClr val="bg1">
                    <a:lumMod val="65000"/>
                  </a:schemeClr>
                </a:solidFill>
                <a:latin typeface="Effra" panose="020B0603020203020204" pitchFamily="34" charset="0"/>
                <a:cs typeface="Effra" panose="020B0603020203020204" pitchFamily="34" charset="0"/>
              </a:rPr>
              <a:pPr algn="ctr"/>
              <a:t>‹#›</a:t>
            </a:fld>
            <a:endParaRPr lang="en-US" sz="600" b="0">
              <a:solidFill>
                <a:schemeClr val="bg1">
                  <a:lumMod val="65000"/>
                </a:schemeClr>
              </a:solidFill>
              <a:latin typeface="Effra" panose="020B0603020203020204" pitchFamily="34" charset="0"/>
              <a:cs typeface="Effra" panose="020B0603020203020204" pitchFamily="34" charset="0"/>
            </a:endParaRPr>
          </a:p>
        </p:txBody>
      </p:sp>
      <p:cxnSp>
        <p:nvCxnSpPr>
          <p:cNvPr id="52" name="Straight Connector 51">
            <a:extLst>
              <a:ext uri="{FF2B5EF4-FFF2-40B4-BE49-F238E27FC236}">
                <a16:creationId xmlns:a16="http://schemas.microsoft.com/office/drawing/2014/main" id="{DF8E8556-D89E-EF47-8E08-3E64ECC99109}"/>
              </a:ext>
            </a:extLst>
          </p:cNvPr>
          <p:cNvCxnSpPr>
            <a:cxnSpLocks/>
          </p:cNvCxnSpPr>
          <p:nvPr userDrawn="1"/>
        </p:nvCxnSpPr>
        <p:spPr>
          <a:xfrm>
            <a:off x="11513339" y="6342916"/>
            <a:ext cx="338936"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38DD7655-3CFF-7244-9B8C-858618C18449}"/>
              </a:ext>
            </a:extLst>
          </p:cNvPr>
          <p:cNvSpPr/>
          <p:nvPr userDrawn="1"/>
        </p:nvSpPr>
        <p:spPr>
          <a:xfrm>
            <a:off x="0" y="3266"/>
            <a:ext cx="669446" cy="6857992"/>
          </a:xfrm>
          <a:prstGeom prst="rect">
            <a:avLst/>
          </a:prstGeom>
          <a:solidFill>
            <a:schemeClr val="tx1">
              <a:lumMod val="75000"/>
              <a:lumOff val="2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4" name="Graphic 53">
            <a:extLst>
              <a:ext uri="{FF2B5EF4-FFF2-40B4-BE49-F238E27FC236}">
                <a16:creationId xmlns:a16="http://schemas.microsoft.com/office/drawing/2014/main" id="{57862FC2-16F7-4D44-B3C6-083CB7CCE76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20782" y="324948"/>
            <a:ext cx="427883" cy="522968"/>
          </a:xfrm>
          <a:prstGeom prst="rect">
            <a:avLst/>
          </a:prstGeom>
        </p:spPr>
      </p:pic>
      <p:sp>
        <p:nvSpPr>
          <p:cNvPr id="55" name="Text Placeholder 3">
            <a:extLst>
              <a:ext uri="{FF2B5EF4-FFF2-40B4-BE49-F238E27FC236}">
                <a16:creationId xmlns:a16="http://schemas.microsoft.com/office/drawing/2014/main" id="{F09006F0-18A3-B744-8EEF-1A840C4D4769}"/>
              </a:ext>
            </a:extLst>
          </p:cNvPr>
          <p:cNvSpPr txBox="1">
            <a:spLocks/>
          </p:cNvSpPr>
          <p:nvPr userDrawn="1"/>
        </p:nvSpPr>
        <p:spPr>
          <a:xfrm>
            <a:off x="161828" y="6501274"/>
            <a:ext cx="345787" cy="210676"/>
          </a:xfrm>
          <a:prstGeom prst="rect">
            <a:avLst/>
          </a:prstGeom>
        </p:spPr>
        <p:txBody>
          <a:bodyPr lIns="0" tIns="0" rIns="0" bIns="0"/>
          <a:lstStyle>
            <a:lvl1pPr marL="0" indent="0" algn="l" defTabSz="914377" rtl="0" eaLnBrk="1" latinLnBrk="0" hangingPunct="1">
              <a:lnSpc>
                <a:spcPct val="100000"/>
              </a:lnSpc>
              <a:spcBef>
                <a:spcPts val="0"/>
              </a:spcBef>
              <a:spcAft>
                <a:spcPts val="1200"/>
              </a:spcAft>
              <a:buFont typeface="Arial"/>
              <a:buNone/>
              <a:defRPr sz="800" kern="1200">
                <a:solidFill>
                  <a:schemeClr val="tx2"/>
                </a:solidFill>
                <a:latin typeface="Arial" charset="0"/>
                <a:ea typeface="Arial" charset="0"/>
                <a:cs typeface="Arial" charset="0"/>
              </a:defRPr>
            </a:lvl1pPr>
            <a:lvl2pPr marL="0" indent="0" algn="l" defTabSz="914377" rtl="0" eaLnBrk="1" latinLnBrk="0" hangingPunct="1">
              <a:lnSpc>
                <a:spcPts val="2160"/>
              </a:lnSpc>
              <a:spcBef>
                <a:spcPts val="0"/>
              </a:spcBef>
              <a:spcAft>
                <a:spcPts val="600"/>
              </a:spcAft>
              <a:buFont typeface="Arial"/>
              <a:buNone/>
              <a:defRPr sz="900" kern="1200">
                <a:solidFill>
                  <a:schemeClr val="bg1"/>
                </a:solidFill>
                <a:latin typeface="Arial" charset="0"/>
                <a:ea typeface="Arial" charset="0"/>
                <a:cs typeface="Arial" charset="0"/>
              </a:defRPr>
            </a:lvl2pPr>
            <a:lvl3pPr marL="0" indent="0" algn="l" defTabSz="914377" rtl="0" eaLnBrk="1" latinLnBrk="0" hangingPunct="1">
              <a:lnSpc>
                <a:spcPts val="2160"/>
              </a:lnSpc>
              <a:spcBef>
                <a:spcPts val="0"/>
              </a:spcBef>
              <a:spcAft>
                <a:spcPts val="600"/>
              </a:spcAft>
              <a:buFont typeface="Arial"/>
              <a:buNone/>
              <a:defRPr sz="900" kern="1200">
                <a:solidFill>
                  <a:schemeClr val="bg1"/>
                </a:solidFill>
                <a:latin typeface="Arial" charset="0"/>
                <a:ea typeface="Arial" charset="0"/>
                <a:cs typeface="Arial" charset="0"/>
              </a:defRPr>
            </a:lvl3pPr>
            <a:lvl4pPr marL="0" indent="0" algn="l" defTabSz="914377" rtl="0" eaLnBrk="1" latinLnBrk="0" hangingPunct="1">
              <a:lnSpc>
                <a:spcPts val="2160"/>
              </a:lnSpc>
              <a:spcBef>
                <a:spcPts val="0"/>
              </a:spcBef>
              <a:spcAft>
                <a:spcPts val="600"/>
              </a:spcAft>
              <a:buFont typeface="Arial"/>
              <a:buNone/>
              <a:defRPr sz="900" kern="1200">
                <a:solidFill>
                  <a:schemeClr val="bg1"/>
                </a:solidFill>
                <a:latin typeface="Arial" charset="0"/>
                <a:ea typeface="Arial" charset="0"/>
                <a:cs typeface="Arial" charset="0"/>
              </a:defRPr>
            </a:lvl4pPr>
            <a:lvl5pPr marL="0" indent="0" algn="l" defTabSz="914377" rtl="0" eaLnBrk="1" latinLnBrk="0" hangingPunct="1">
              <a:lnSpc>
                <a:spcPts val="2160"/>
              </a:lnSpc>
              <a:spcBef>
                <a:spcPts val="0"/>
              </a:spcBef>
              <a:spcAft>
                <a:spcPts val="600"/>
              </a:spcAft>
              <a:buFont typeface="Arial"/>
              <a:buNone/>
              <a:defRPr sz="900" kern="1200">
                <a:solidFill>
                  <a:schemeClr val="bg1"/>
                </a:solidFill>
                <a:latin typeface="Arial" charset="0"/>
                <a:ea typeface="Arial" charset="0"/>
                <a:cs typeface="Arial" charset="0"/>
              </a:defRPr>
            </a:lvl5pPr>
            <a:lvl6pPr marL="2514537"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ctr"/>
            <a:fld id="{F3A90C8E-65F6-7645-B18C-F0D6502BD2C4}" type="datetime4">
              <a:rPr lang="en-GB" sz="600" b="0" i="0" smtClean="0">
                <a:solidFill>
                  <a:schemeClr val="bg1">
                    <a:lumMod val="65000"/>
                  </a:schemeClr>
                </a:solidFill>
                <a:latin typeface="Effra Light" panose="020B0403020203020204" pitchFamily="34" charset="0"/>
                <a:cs typeface="Effra Light" panose="020B0403020203020204" pitchFamily="34" charset="0"/>
              </a:rPr>
              <a:pPr algn="ctr"/>
              <a:t>16 March 2023</a:t>
            </a:fld>
            <a:endParaRPr lang="en-US" sz="700" b="0" i="0">
              <a:solidFill>
                <a:schemeClr val="bg1">
                  <a:lumMod val="65000"/>
                </a:schemeClr>
              </a:solidFill>
              <a:latin typeface="Effra Light" panose="020B0403020203020204" pitchFamily="34" charset="0"/>
              <a:cs typeface="Effra Light" panose="020B0403020203020204" pitchFamily="34" charset="0"/>
            </a:endParaRPr>
          </a:p>
        </p:txBody>
      </p:sp>
      <p:sp>
        <p:nvSpPr>
          <p:cNvPr id="56" name="Footer Placeholder 20">
            <a:extLst>
              <a:ext uri="{FF2B5EF4-FFF2-40B4-BE49-F238E27FC236}">
                <a16:creationId xmlns:a16="http://schemas.microsoft.com/office/drawing/2014/main" id="{7538A060-B51E-4046-9017-D2ADB55197E2}"/>
              </a:ext>
            </a:extLst>
          </p:cNvPr>
          <p:cNvSpPr>
            <a:spLocks noGrp="1"/>
          </p:cNvSpPr>
          <p:nvPr>
            <p:ph type="ftr" sz="quarter" idx="3"/>
          </p:nvPr>
        </p:nvSpPr>
        <p:spPr>
          <a:xfrm rot="5400000">
            <a:off x="-1413084" y="4369668"/>
            <a:ext cx="3495601" cy="134182"/>
          </a:xfrm>
          <a:prstGeom prst="rect">
            <a:avLst/>
          </a:prstGeom>
        </p:spPr>
        <p:txBody>
          <a:bodyPr vert="horz" lIns="0" tIns="0" rIns="0" bIns="0" rtlCol="0" anchor="ctr"/>
          <a:lstStyle>
            <a:lvl1pPr algn="r">
              <a:defRPr lang="en-US" sz="600" b="0" i="0" kern="1200" spc="200" baseline="0">
                <a:solidFill>
                  <a:schemeClr val="bg1">
                    <a:lumMod val="65000"/>
                  </a:schemeClr>
                </a:solidFill>
                <a:latin typeface="Effra Light" panose="020B0403020203020204" pitchFamily="34" charset="0"/>
                <a:ea typeface="Effra Light" panose="020B0403020203020204" pitchFamily="34" charset="0"/>
                <a:cs typeface="Effra Light" panose="020B0403020203020204" pitchFamily="34" charset="0"/>
              </a:defRPr>
            </a:lvl1pPr>
          </a:lstStyle>
          <a:p>
            <a:r>
              <a:rPr lang="en-GB"/>
              <a:t>Flutter International — Confidential </a:t>
            </a:r>
          </a:p>
        </p:txBody>
      </p:sp>
      <p:cxnSp>
        <p:nvCxnSpPr>
          <p:cNvPr id="57" name="Straight Connector 56">
            <a:extLst>
              <a:ext uri="{FF2B5EF4-FFF2-40B4-BE49-F238E27FC236}">
                <a16:creationId xmlns:a16="http://schemas.microsoft.com/office/drawing/2014/main" id="{8636E371-01BE-5742-B1CA-DA2DB6BB215E}"/>
              </a:ext>
            </a:extLst>
          </p:cNvPr>
          <p:cNvCxnSpPr>
            <a:cxnSpLocks/>
          </p:cNvCxnSpPr>
          <p:nvPr userDrawn="1"/>
        </p:nvCxnSpPr>
        <p:spPr>
          <a:xfrm>
            <a:off x="213613" y="6342916"/>
            <a:ext cx="242221"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46374235"/>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userDrawn="1">
  <p:cSld name="5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042187-96AC-9242-AE87-7712E9D45958}"/>
              </a:ext>
            </a:extLst>
          </p:cNvPr>
          <p:cNvSpPr>
            <a:spLocks noGrp="1"/>
          </p:cNvSpPr>
          <p:nvPr>
            <p:ph type="title" hasCustomPrompt="1"/>
          </p:nvPr>
        </p:nvSpPr>
        <p:spPr>
          <a:xfrm>
            <a:off x="1092201" y="1559535"/>
            <a:ext cx="5148261" cy="3547871"/>
          </a:xfrm>
        </p:spPr>
        <p:txBody>
          <a:bodyPr vert="horz" lIns="0" tIns="0" rIns="0" bIns="0" rtlCol="0" anchor="t">
            <a:noAutofit/>
          </a:bodyPr>
          <a:lstStyle>
            <a:lvl1pPr>
              <a:spcAft>
                <a:spcPts val="600"/>
              </a:spcAft>
              <a:defRPr lang="en-US" sz="4400" dirty="0"/>
            </a:lvl1pPr>
          </a:lstStyle>
          <a:p>
            <a:pPr lvl="0">
              <a:lnSpc>
                <a:spcPts val="4600"/>
              </a:lnSpc>
              <a:spcAft>
                <a:spcPts val="1200"/>
              </a:spcAft>
            </a:pPr>
            <a:r>
              <a:rPr lang="en-US"/>
              <a:t>Quote</a:t>
            </a:r>
          </a:p>
        </p:txBody>
      </p:sp>
      <p:sp>
        <p:nvSpPr>
          <p:cNvPr id="5" name="Text Placeholder 5">
            <a:extLst>
              <a:ext uri="{FF2B5EF4-FFF2-40B4-BE49-F238E27FC236}">
                <a16:creationId xmlns:a16="http://schemas.microsoft.com/office/drawing/2014/main" id="{4A1F6B78-AC4A-F84B-B8D9-0F9EC73A26F9}"/>
              </a:ext>
            </a:extLst>
          </p:cNvPr>
          <p:cNvSpPr>
            <a:spLocks noGrp="1"/>
          </p:cNvSpPr>
          <p:nvPr>
            <p:ph type="body" sz="quarter" idx="11"/>
          </p:nvPr>
        </p:nvSpPr>
        <p:spPr>
          <a:xfrm>
            <a:off x="1092199" y="5709126"/>
            <a:ext cx="5148263" cy="362059"/>
          </a:xfrm>
        </p:spPr>
        <p:txBody>
          <a:bodyPr anchor="ctr"/>
          <a:lstStyle>
            <a:lvl1pPr>
              <a:defRPr b="1">
                <a:solidFill>
                  <a:schemeClr val="tx1">
                    <a:lumMod val="65000"/>
                    <a:lumOff val="35000"/>
                  </a:schemeClr>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a:t>Click to edit Master text styles</a:t>
            </a:r>
          </a:p>
        </p:txBody>
      </p:sp>
      <p:sp>
        <p:nvSpPr>
          <p:cNvPr id="6" name="Text Placeholder 5">
            <a:extLst>
              <a:ext uri="{FF2B5EF4-FFF2-40B4-BE49-F238E27FC236}">
                <a16:creationId xmlns:a16="http://schemas.microsoft.com/office/drawing/2014/main" id="{6661F7AC-9B79-F84B-AA8D-DF5F0DDD26FF}"/>
              </a:ext>
            </a:extLst>
          </p:cNvPr>
          <p:cNvSpPr>
            <a:spLocks noGrp="1"/>
          </p:cNvSpPr>
          <p:nvPr>
            <p:ph type="body" sz="quarter" idx="12"/>
          </p:nvPr>
        </p:nvSpPr>
        <p:spPr>
          <a:xfrm>
            <a:off x="1092199" y="6173232"/>
            <a:ext cx="5148263" cy="208518"/>
          </a:xfrm>
        </p:spPr>
        <p:txBody>
          <a:bodyPr anchor="ctr"/>
          <a:lstStyle>
            <a:lvl1pPr>
              <a:defRPr sz="1200" b="0">
                <a:solidFill>
                  <a:schemeClr val="tx1">
                    <a:lumMod val="65000"/>
                    <a:lumOff val="35000"/>
                  </a:schemeClr>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a:t>Click to edit Master text styles</a:t>
            </a:r>
          </a:p>
        </p:txBody>
      </p:sp>
      <p:cxnSp>
        <p:nvCxnSpPr>
          <p:cNvPr id="7" name="Straight Connector 6">
            <a:extLst>
              <a:ext uri="{FF2B5EF4-FFF2-40B4-BE49-F238E27FC236}">
                <a16:creationId xmlns:a16="http://schemas.microsoft.com/office/drawing/2014/main" id="{0E9A946B-DFE6-3944-A924-1FFB0479AF6D}"/>
              </a:ext>
            </a:extLst>
          </p:cNvPr>
          <p:cNvCxnSpPr>
            <a:cxnSpLocks/>
          </p:cNvCxnSpPr>
          <p:nvPr userDrawn="1"/>
        </p:nvCxnSpPr>
        <p:spPr>
          <a:xfrm>
            <a:off x="1092198" y="4556293"/>
            <a:ext cx="95388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6" name="Freeform 15">
            <a:extLst>
              <a:ext uri="{FF2B5EF4-FFF2-40B4-BE49-F238E27FC236}">
                <a16:creationId xmlns:a16="http://schemas.microsoft.com/office/drawing/2014/main" id="{ED38AAB9-4BD5-0A47-BD9B-EBF7D343935B}"/>
              </a:ext>
            </a:extLst>
          </p:cNvPr>
          <p:cNvSpPr/>
          <p:nvPr/>
        </p:nvSpPr>
        <p:spPr>
          <a:xfrm>
            <a:off x="1092198" y="716729"/>
            <a:ext cx="774702" cy="524162"/>
          </a:xfrm>
          <a:custGeom>
            <a:avLst/>
            <a:gdLst>
              <a:gd name="connsiteX0" fmla="*/ 750753 w 4152329"/>
              <a:gd name="connsiteY0" fmla="*/ 0 h 2809459"/>
              <a:gd name="connsiteX1" fmla="*/ 1743173 w 4152329"/>
              <a:gd name="connsiteY1" fmla="*/ 0 h 2809459"/>
              <a:gd name="connsiteX2" fmla="*/ 1445532 w 4152329"/>
              <a:gd name="connsiteY2" fmla="*/ 2809459 h 2809459"/>
              <a:gd name="connsiteX3" fmla="*/ 0 w 4152329"/>
              <a:gd name="connsiteY3" fmla="*/ 2809459 h 2809459"/>
              <a:gd name="connsiteX4" fmla="*/ 3160290 w 4152329"/>
              <a:gd name="connsiteY4" fmla="*/ 0 h 2809459"/>
              <a:gd name="connsiteX5" fmla="*/ 4152330 w 4152329"/>
              <a:gd name="connsiteY5" fmla="*/ 0 h 2809459"/>
              <a:gd name="connsiteX6" fmla="*/ 3854785 w 4152329"/>
              <a:gd name="connsiteY6" fmla="*/ 2809459 h 2809459"/>
              <a:gd name="connsiteX7" fmla="*/ 2409157 w 4152329"/>
              <a:gd name="connsiteY7" fmla="*/ 2809459 h 2809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52329" h="2809459">
                <a:moveTo>
                  <a:pt x="750753" y="0"/>
                </a:moveTo>
                <a:lnTo>
                  <a:pt x="1743173" y="0"/>
                </a:lnTo>
                <a:lnTo>
                  <a:pt x="1445532" y="2809459"/>
                </a:lnTo>
                <a:lnTo>
                  <a:pt x="0" y="2809459"/>
                </a:lnTo>
                <a:close/>
                <a:moveTo>
                  <a:pt x="3160290" y="0"/>
                </a:moveTo>
                <a:lnTo>
                  <a:pt x="4152330" y="0"/>
                </a:lnTo>
                <a:lnTo>
                  <a:pt x="3854785" y="2809459"/>
                </a:lnTo>
                <a:lnTo>
                  <a:pt x="2409157" y="2809459"/>
                </a:lnTo>
                <a:close/>
              </a:path>
            </a:pathLst>
          </a:custGeom>
          <a:solidFill>
            <a:srgbClr val="000000"/>
          </a:solidFill>
          <a:ln w="9503" cap="flat">
            <a:noFill/>
            <a:prstDash val="solid"/>
            <a:miter/>
          </a:ln>
        </p:spPr>
        <p:txBody>
          <a:bodyPr rtlCol="0" anchor="ctr"/>
          <a:lstStyle/>
          <a:p>
            <a:endParaRPr lang="en-US"/>
          </a:p>
        </p:txBody>
      </p:sp>
      <p:cxnSp>
        <p:nvCxnSpPr>
          <p:cNvPr id="17" name="Straight Connector 16">
            <a:extLst>
              <a:ext uri="{FF2B5EF4-FFF2-40B4-BE49-F238E27FC236}">
                <a16:creationId xmlns:a16="http://schemas.microsoft.com/office/drawing/2014/main" id="{FB5B2112-6508-3C47-BD50-E9E2DB5A21FA}"/>
              </a:ext>
            </a:extLst>
          </p:cNvPr>
          <p:cNvCxnSpPr>
            <a:cxnSpLocks/>
          </p:cNvCxnSpPr>
          <p:nvPr userDrawn="1"/>
        </p:nvCxnSpPr>
        <p:spPr>
          <a:xfrm>
            <a:off x="1092200" y="5390481"/>
            <a:ext cx="707486"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53" name="Picture Placeholder 52">
            <a:extLst>
              <a:ext uri="{FF2B5EF4-FFF2-40B4-BE49-F238E27FC236}">
                <a16:creationId xmlns:a16="http://schemas.microsoft.com/office/drawing/2014/main" id="{3E2DAA43-C498-764C-83C6-4631131F278B}"/>
              </a:ext>
            </a:extLst>
          </p:cNvPr>
          <p:cNvSpPr>
            <a:spLocks noGrp="1"/>
          </p:cNvSpPr>
          <p:nvPr>
            <p:ph type="pic" sz="quarter" idx="13"/>
          </p:nvPr>
        </p:nvSpPr>
        <p:spPr>
          <a:xfrm>
            <a:off x="6663216" y="-29899"/>
            <a:ext cx="5712426" cy="6996613"/>
          </a:xfrm>
          <a:custGeom>
            <a:avLst/>
            <a:gdLst>
              <a:gd name="connsiteX0" fmla="*/ 0 w 7473442"/>
              <a:gd name="connsiteY0" fmla="*/ 609337 h 6959013"/>
              <a:gd name="connsiteX1" fmla="*/ 1338263 w 7473442"/>
              <a:gd name="connsiteY1" fmla="*/ 609337 h 6959013"/>
              <a:gd name="connsiteX2" fmla="*/ 1338263 w 7473442"/>
              <a:gd name="connsiteY2" fmla="*/ 1947599 h 6959013"/>
              <a:gd name="connsiteX3" fmla="*/ 0 w 7473442"/>
              <a:gd name="connsiteY3" fmla="*/ 1947599 h 6959013"/>
              <a:gd name="connsiteX4" fmla="*/ 3837964 w 7473442"/>
              <a:gd name="connsiteY4" fmla="*/ 0 h 6959013"/>
              <a:gd name="connsiteX5" fmla="*/ 7473442 w 7473442"/>
              <a:gd name="connsiteY5" fmla="*/ 0 h 6959013"/>
              <a:gd name="connsiteX6" fmla="*/ 7473442 w 7473442"/>
              <a:gd name="connsiteY6" fmla="*/ 6887898 h 6959013"/>
              <a:gd name="connsiteX7" fmla="*/ 7473442 w 7473442"/>
              <a:gd name="connsiteY7" fmla="*/ 6959013 h 6959013"/>
              <a:gd name="connsiteX8" fmla="*/ 3871271 w 7473442"/>
              <a:gd name="connsiteY8" fmla="*/ 6887898 h 6959013"/>
              <a:gd name="connsiteX9" fmla="*/ 1791715 w 7473442"/>
              <a:gd name="connsiteY9" fmla="*/ 5693636 h 6959013"/>
              <a:gd name="connsiteX10" fmla="*/ 1791715 w 7473442"/>
              <a:gd name="connsiteY10" fmla="*/ 1173472 h 6959013"/>
              <a:gd name="connsiteX0" fmla="*/ 0 w 7473442"/>
              <a:gd name="connsiteY0" fmla="*/ 609337 h 6959013"/>
              <a:gd name="connsiteX1" fmla="*/ 1338263 w 7473442"/>
              <a:gd name="connsiteY1" fmla="*/ 1947599 h 6959013"/>
              <a:gd name="connsiteX2" fmla="*/ 0 w 7473442"/>
              <a:gd name="connsiteY2" fmla="*/ 1947599 h 6959013"/>
              <a:gd name="connsiteX3" fmla="*/ 0 w 7473442"/>
              <a:gd name="connsiteY3" fmla="*/ 609337 h 6959013"/>
              <a:gd name="connsiteX4" fmla="*/ 3837964 w 7473442"/>
              <a:gd name="connsiteY4" fmla="*/ 0 h 6959013"/>
              <a:gd name="connsiteX5" fmla="*/ 7473442 w 7473442"/>
              <a:gd name="connsiteY5" fmla="*/ 0 h 6959013"/>
              <a:gd name="connsiteX6" fmla="*/ 7473442 w 7473442"/>
              <a:gd name="connsiteY6" fmla="*/ 6887898 h 6959013"/>
              <a:gd name="connsiteX7" fmla="*/ 7473442 w 7473442"/>
              <a:gd name="connsiteY7" fmla="*/ 6959013 h 6959013"/>
              <a:gd name="connsiteX8" fmla="*/ 3871271 w 7473442"/>
              <a:gd name="connsiteY8" fmla="*/ 6887898 h 6959013"/>
              <a:gd name="connsiteX9" fmla="*/ 1791715 w 7473442"/>
              <a:gd name="connsiteY9" fmla="*/ 5693636 h 6959013"/>
              <a:gd name="connsiteX10" fmla="*/ 1791715 w 7473442"/>
              <a:gd name="connsiteY10" fmla="*/ 1173472 h 6959013"/>
              <a:gd name="connsiteX11" fmla="*/ 3837964 w 7473442"/>
              <a:gd name="connsiteY11" fmla="*/ 0 h 6959013"/>
              <a:gd name="connsiteX0" fmla="*/ 0 w 7473442"/>
              <a:gd name="connsiteY0" fmla="*/ 1947599 h 6959013"/>
              <a:gd name="connsiteX1" fmla="*/ 1338263 w 7473442"/>
              <a:gd name="connsiteY1" fmla="*/ 1947599 h 6959013"/>
              <a:gd name="connsiteX2" fmla="*/ 0 w 7473442"/>
              <a:gd name="connsiteY2" fmla="*/ 1947599 h 6959013"/>
              <a:gd name="connsiteX3" fmla="*/ 3837964 w 7473442"/>
              <a:gd name="connsiteY3" fmla="*/ 0 h 6959013"/>
              <a:gd name="connsiteX4" fmla="*/ 7473442 w 7473442"/>
              <a:gd name="connsiteY4" fmla="*/ 0 h 6959013"/>
              <a:gd name="connsiteX5" fmla="*/ 7473442 w 7473442"/>
              <a:gd name="connsiteY5" fmla="*/ 6887898 h 6959013"/>
              <a:gd name="connsiteX6" fmla="*/ 7473442 w 7473442"/>
              <a:gd name="connsiteY6" fmla="*/ 6959013 h 6959013"/>
              <a:gd name="connsiteX7" fmla="*/ 3871271 w 7473442"/>
              <a:gd name="connsiteY7" fmla="*/ 6887898 h 6959013"/>
              <a:gd name="connsiteX8" fmla="*/ 1791715 w 7473442"/>
              <a:gd name="connsiteY8" fmla="*/ 5693636 h 6959013"/>
              <a:gd name="connsiteX9" fmla="*/ 1791715 w 7473442"/>
              <a:gd name="connsiteY9" fmla="*/ 1173472 h 6959013"/>
              <a:gd name="connsiteX10" fmla="*/ 3837964 w 7473442"/>
              <a:gd name="connsiteY10" fmla="*/ 0 h 6959013"/>
              <a:gd name="connsiteX0" fmla="*/ 2046249 w 5681727"/>
              <a:gd name="connsiteY0" fmla="*/ 0 h 6959013"/>
              <a:gd name="connsiteX1" fmla="*/ 5681727 w 5681727"/>
              <a:gd name="connsiteY1" fmla="*/ 0 h 6959013"/>
              <a:gd name="connsiteX2" fmla="*/ 5681727 w 5681727"/>
              <a:gd name="connsiteY2" fmla="*/ 6887898 h 6959013"/>
              <a:gd name="connsiteX3" fmla="*/ 5681727 w 5681727"/>
              <a:gd name="connsiteY3" fmla="*/ 6959013 h 6959013"/>
              <a:gd name="connsiteX4" fmla="*/ 2079556 w 5681727"/>
              <a:gd name="connsiteY4" fmla="*/ 6887898 h 6959013"/>
              <a:gd name="connsiteX5" fmla="*/ 0 w 5681727"/>
              <a:gd name="connsiteY5" fmla="*/ 5693636 h 6959013"/>
              <a:gd name="connsiteX6" fmla="*/ 0 w 5681727"/>
              <a:gd name="connsiteY6" fmla="*/ 1173472 h 6959013"/>
              <a:gd name="connsiteX7" fmla="*/ 2046249 w 5681727"/>
              <a:gd name="connsiteY7" fmla="*/ 0 h 6959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81727" h="6959013">
                <a:moveTo>
                  <a:pt x="2046249" y="0"/>
                </a:moveTo>
                <a:lnTo>
                  <a:pt x="5681727" y="0"/>
                </a:lnTo>
                <a:lnTo>
                  <a:pt x="5681727" y="6887898"/>
                </a:lnTo>
                <a:lnTo>
                  <a:pt x="5681727" y="6959013"/>
                </a:lnTo>
                <a:lnTo>
                  <a:pt x="2079556" y="6887898"/>
                </a:lnTo>
                <a:lnTo>
                  <a:pt x="0" y="5693636"/>
                </a:lnTo>
                <a:lnTo>
                  <a:pt x="0" y="1173472"/>
                </a:lnTo>
                <a:lnTo>
                  <a:pt x="2046249" y="0"/>
                </a:lnTo>
                <a:close/>
              </a:path>
            </a:pathLst>
          </a:custGeom>
          <a:pattFill prst="pct75">
            <a:fgClr>
              <a:schemeClr val="accent2"/>
            </a:fgClr>
            <a:bgClr>
              <a:schemeClr val="accent2">
                <a:lumMod val="40000"/>
                <a:lumOff val="60000"/>
              </a:schemeClr>
            </a:bgClr>
          </a:pattFill>
        </p:spPr>
        <p:txBody>
          <a:bodyPr vert="horz" wrap="square" lIns="0" tIns="0" rIns="0" bIns="0" rtlCol="0">
            <a:noAutofit/>
          </a:bodyPr>
          <a:lstStyle>
            <a:lvl1pPr>
              <a:defRPr lang="en-US"/>
            </a:lvl1pPr>
          </a:lstStyle>
          <a:p>
            <a:pPr lvl="0"/>
            <a:endParaRPr lang="en-US"/>
          </a:p>
        </p:txBody>
      </p:sp>
      <p:sp>
        <p:nvSpPr>
          <p:cNvPr id="14" name="Rectangle 13">
            <a:extLst>
              <a:ext uri="{FF2B5EF4-FFF2-40B4-BE49-F238E27FC236}">
                <a16:creationId xmlns:a16="http://schemas.microsoft.com/office/drawing/2014/main" id="{668B38FF-3BA0-3E4A-BF29-BB15E2A9C30E}"/>
              </a:ext>
            </a:extLst>
          </p:cNvPr>
          <p:cNvSpPr/>
          <p:nvPr userDrawn="1"/>
        </p:nvSpPr>
        <p:spPr>
          <a:xfrm>
            <a:off x="0" y="0"/>
            <a:ext cx="669446" cy="6857992"/>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Graphic 18">
            <a:extLst>
              <a:ext uri="{FF2B5EF4-FFF2-40B4-BE49-F238E27FC236}">
                <a16:creationId xmlns:a16="http://schemas.microsoft.com/office/drawing/2014/main" id="{F9643313-A408-AB47-ABB8-D4E21D64D21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20782" y="324948"/>
            <a:ext cx="427883" cy="522968"/>
          </a:xfrm>
          <a:prstGeom prst="rect">
            <a:avLst/>
          </a:prstGeom>
        </p:spPr>
      </p:pic>
      <p:sp>
        <p:nvSpPr>
          <p:cNvPr id="24" name="Text Placeholder 3">
            <a:extLst>
              <a:ext uri="{FF2B5EF4-FFF2-40B4-BE49-F238E27FC236}">
                <a16:creationId xmlns:a16="http://schemas.microsoft.com/office/drawing/2014/main" id="{98B3C3F6-5315-0C45-B538-36AA1562C555}"/>
              </a:ext>
            </a:extLst>
          </p:cNvPr>
          <p:cNvSpPr txBox="1">
            <a:spLocks/>
          </p:cNvSpPr>
          <p:nvPr userDrawn="1"/>
        </p:nvSpPr>
        <p:spPr>
          <a:xfrm>
            <a:off x="161828" y="6501274"/>
            <a:ext cx="345787" cy="210676"/>
          </a:xfrm>
          <a:prstGeom prst="rect">
            <a:avLst/>
          </a:prstGeom>
        </p:spPr>
        <p:txBody>
          <a:bodyPr lIns="0" tIns="0" rIns="0" bIns="0"/>
          <a:lstStyle>
            <a:lvl1pPr marL="0" indent="0" algn="l" defTabSz="914377" rtl="0" eaLnBrk="1" latinLnBrk="0" hangingPunct="1">
              <a:lnSpc>
                <a:spcPct val="100000"/>
              </a:lnSpc>
              <a:spcBef>
                <a:spcPts val="0"/>
              </a:spcBef>
              <a:spcAft>
                <a:spcPts val="1200"/>
              </a:spcAft>
              <a:buFont typeface="Arial"/>
              <a:buNone/>
              <a:defRPr sz="800" kern="1200">
                <a:solidFill>
                  <a:schemeClr val="tx2"/>
                </a:solidFill>
                <a:latin typeface="Arial" charset="0"/>
                <a:ea typeface="Arial" charset="0"/>
                <a:cs typeface="Arial" charset="0"/>
              </a:defRPr>
            </a:lvl1pPr>
            <a:lvl2pPr marL="0" indent="0" algn="l" defTabSz="914377" rtl="0" eaLnBrk="1" latinLnBrk="0" hangingPunct="1">
              <a:lnSpc>
                <a:spcPts val="2160"/>
              </a:lnSpc>
              <a:spcBef>
                <a:spcPts val="0"/>
              </a:spcBef>
              <a:spcAft>
                <a:spcPts val="600"/>
              </a:spcAft>
              <a:buFont typeface="Arial"/>
              <a:buNone/>
              <a:defRPr sz="900" kern="1200">
                <a:solidFill>
                  <a:schemeClr val="bg1"/>
                </a:solidFill>
                <a:latin typeface="Arial" charset="0"/>
                <a:ea typeface="Arial" charset="0"/>
                <a:cs typeface="Arial" charset="0"/>
              </a:defRPr>
            </a:lvl2pPr>
            <a:lvl3pPr marL="0" indent="0" algn="l" defTabSz="914377" rtl="0" eaLnBrk="1" latinLnBrk="0" hangingPunct="1">
              <a:lnSpc>
                <a:spcPts val="2160"/>
              </a:lnSpc>
              <a:spcBef>
                <a:spcPts val="0"/>
              </a:spcBef>
              <a:spcAft>
                <a:spcPts val="600"/>
              </a:spcAft>
              <a:buFont typeface="Arial"/>
              <a:buNone/>
              <a:defRPr sz="900" kern="1200">
                <a:solidFill>
                  <a:schemeClr val="bg1"/>
                </a:solidFill>
                <a:latin typeface="Arial" charset="0"/>
                <a:ea typeface="Arial" charset="0"/>
                <a:cs typeface="Arial" charset="0"/>
              </a:defRPr>
            </a:lvl3pPr>
            <a:lvl4pPr marL="0" indent="0" algn="l" defTabSz="914377" rtl="0" eaLnBrk="1" latinLnBrk="0" hangingPunct="1">
              <a:lnSpc>
                <a:spcPts val="2160"/>
              </a:lnSpc>
              <a:spcBef>
                <a:spcPts val="0"/>
              </a:spcBef>
              <a:spcAft>
                <a:spcPts val="600"/>
              </a:spcAft>
              <a:buFont typeface="Arial"/>
              <a:buNone/>
              <a:defRPr sz="900" kern="1200">
                <a:solidFill>
                  <a:schemeClr val="bg1"/>
                </a:solidFill>
                <a:latin typeface="Arial" charset="0"/>
                <a:ea typeface="Arial" charset="0"/>
                <a:cs typeface="Arial" charset="0"/>
              </a:defRPr>
            </a:lvl4pPr>
            <a:lvl5pPr marL="0" indent="0" algn="l" defTabSz="914377" rtl="0" eaLnBrk="1" latinLnBrk="0" hangingPunct="1">
              <a:lnSpc>
                <a:spcPts val="2160"/>
              </a:lnSpc>
              <a:spcBef>
                <a:spcPts val="0"/>
              </a:spcBef>
              <a:spcAft>
                <a:spcPts val="600"/>
              </a:spcAft>
              <a:buFont typeface="Arial"/>
              <a:buNone/>
              <a:defRPr sz="900" kern="1200">
                <a:solidFill>
                  <a:schemeClr val="bg1"/>
                </a:solidFill>
                <a:latin typeface="Arial" charset="0"/>
                <a:ea typeface="Arial" charset="0"/>
                <a:cs typeface="Arial" charset="0"/>
              </a:defRPr>
            </a:lvl5pPr>
            <a:lvl6pPr marL="2514537"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ctr"/>
            <a:fld id="{F3A90C8E-65F6-7645-B18C-F0D6502BD2C4}" type="datetime4">
              <a:rPr lang="en-GB" sz="600" b="0" i="0" smtClean="0">
                <a:solidFill>
                  <a:schemeClr val="tx1"/>
                </a:solidFill>
                <a:latin typeface="Effra Light" panose="020B0403020203020204" pitchFamily="34" charset="0"/>
                <a:cs typeface="Effra Light" panose="020B0403020203020204" pitchFamily="34" charset="0"/>
              </a:rPr>
              <a:pPr algn="ctr"/>
              <a:t>16 March 2023</a:t>
            </a:fld>
            <a:endParaRPr lang="en-US" sz="700" b="0" i="0">
              <a:solidFill>
                <a:schemeClr val="tx1"/>
              </a:solidFill>
              <a:latin typeface="Effra Light" panose="020B0403020203020204" pitchFamily="34" charset="0"/>
              <a:cs typeface="Effra Light" panose="020B0403020203020204" pitchFamily="34" charset="0"/>
            </a:endParaRPr>
          </a:p>
        </p:txBody>
      </p:sp>
      <p:sp>
        <p:nvSpPr>
          <p:cNvPr id="25" name="Footer Placeholder 20">
            <a:extLst>
              <a:ext uri="{FF2B5EF4-FFF2-40B4-BE49-F238E27FC236}">
                <a16:creationId xmlns:a16="http://schemas.microsoft.com/office/drawing/2014/main" id="{ED992A4B-9925-FB4D-AD3C-21B068EDB79D}"/>
              </a:ext>
            </a:extLst>
          </p:cNvPr>
          <p:cNvSpPr>
            <a:spLocks noGrp="1"/>
          </p:cNvSpPr>
          <p:nvPr>
            <p:ph type="ftr" sz="quarter" idx="3"/>
          </p:nvPr>
        </p:nvSpPr>
        <p:spPr>
          <a:xfrm rot="5400000">
            <a:off x="-1413084" y="4369668"/>
            <a:ext cx="3495601" cy="134182"/>
          </a:xfrm>
          <a:prstGeom prst="rect">
            <a:avLst/>
          </a:prstGeom>
        </p:spPr>
        <p:txBody>
          <a:bodyPr vert="horz" lIns="0" tIns="0" rIns="0" bIns="0" rtlCol="0" anchor="ctr"/>
          <a:lstStyle>
            <a:lvl1pPr algn="r">
              <a:defRPr lang="en-US" sz="600" b="0" i="0" kern="1200" spc="200" baseline="0">
                <a:solidFill>
                  <a:schemeClr val="bg1">
                    <a:lumMod val="50000"/>
                  </a:schemeClr>
                </a:solidFill>
                <a:latin typeface="Effra Light" panose="020B0403020203020204" pitchFamily="34" charset="0"/>
                <a:ea typeface="Effra Light" panose="020B0403020203020204" pitchFamily="34" charset="0"/>
                <a:cs typeface="Effra Light" panose="020B0403020203020204" pitchFamily="34" charset="0"/>
              </a:defRPr>
            </a:lvl1pPr>
          </a:lstStyle>
          <a:p>
            <a:r>
              <a:rPr lang="en-GB"/>
              <a:t>Flutter International — Confidential </a:t>
            </a:r>
          </a:p>
        </p:txBody>
      </p:sp>
      <p:cxnSp>
        <p:nvCxnSpPr>
          <p:cNvPr id="26" name="Straight Connector 25">
            <a:extLst>
              <a:ext uri="{FF2B5EF4-FFF2-40B4-BE49-F238E27FC236}">
                <a16:creationId xmlns:a16="http://schemas.microsoft.com/office/drawing/2014/main" id="{1E978EFC-BF25-5847-AFDC-83BAF4DE44A0}"/>
              </a:ext>
            </a:extLst>
          </p:cNvPr>
          <p:cNvCxnSpPr>
            <a:cxnSpLocks/>
          </p:cNvCxnSpPr>
          <p:nvPr userDrawn="1"/>
        </p:nvCxnSpPr>
        <p:spPr>
          <a:xfrm>
            <a:off x="213613" y="6342916"/>
            <a:ext cx="242221"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695120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userDrawn="1">
  <p:cSld name="4_Line Chart">
    <p:bg>
      <p:bgPr>
        <a:solidFill>
          <a:schemeClr val="tx1"/>
        </a:solidFill>
        <a:effectLst/>
      </p:bgPr>
    </p:bg>
    <p:spTree>
      <p:nvGrpSpPr>
        <p:cNvPr id="1" name=""/>
        <p:cNvGrpSpPr/>
        <p:nvPr/>
      </p:nvGrpSpPr>
      <p:grpSpPr>
        <a:xfrm>
          <a:off x="0" y="0"/>
          <a:ext cx="0" cy="0"/>
          <a:chOff x="0" y="0"/>
          <a:chExt cx="0" cy="0"/>
        </a:xfrm>
      </p:grpSpPr>
      <p:sp>
        <p:nvSpPr>
          <p:cNvPr id="14" name="Text Placeholder 5">
            <a:extLst>
              <a:ext uri="{FF2B5EF4-FFF2-40B4-BE49-F238E27FC236}">
                <a16:creationId xmlns:a16="http://schemas.microsoft.com/office/drawing/2014/main" id="{35352AE4-2021-B54D-94F2-85EB5E58F63D}"/>
              </a:ext>
            </a:extLst>
          </p:cNvPr>
          <p:cNvSpPr>
            <a:spLocks noGrp="1"/>
          </p:cNvSpPr>
          <p:nvPr>
            <p:ph type="body" sz="quarter" idx="11"/>
          </p:nvPr>
        </p:nvSpPr>
        <p:spPr>
          <a:xfrm>
            <a:off x="1092199" y="5601557"/>
            <a:ext cx="5148263" cy="362059"/>
          </a:xfrm>
        </p:spPr>
        <p:txBody>
          <a:bodyPr anchor="ctr"/>
          <a:lstStyle>
            <a:lvl1pPr>
              <a:defRPr b="1">
                <a:solidFill>
                  <a:schemeClr val="bg1">
                    <a:lumMod val="75000"/>
                  </a:schemeClr>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a:t>Click to edit Master text styles</a:t>
            </a:r>
          </a:p>
        </p:txBody>
      </p:sp>
      <p:sp>
        <p:nvSpPr>
          <p:cNvPr id="15" name="Text Placeholder 5">
            <a:extLst>
              <a:ext uri="{FF2B5EF4-FFF2-40B4-BE49-F238E27FC236}">
                <a16:creationId xmlns:a16="http://schemas.microsoft.com/office/drawing/2014/main" id="{EE3EB03F-231E-ED46-B6FF-AB527218E111}"/>
              </a:ext>
            </a:extLst>
          </p:cNvPr>
          <p:cNvSpPr>
            <a:spLocks noGrp="1"/>
          </p:cNvSpPr>
          <p:nvPr>
            <p:ph type="body" sz="quarter" idx="12"/>
          </p:nvPr>
        </p:nvSpPr>
        <p:spPr>
          <a:xfrm>
            <a:off x="1092200" y="6060887"/>
            <a:ext cx="5148262" cy="208518"/>
          </a:xfrm>
        </p:spPr>
        <p:txBody>
          <a:bodyPr anchor="ctr"/>
          <a:lstStyle>
            <a:lvl1pPr>
              <a:defRPr sz="1200" b="0">
                <a:solidFill>
                  <a:schemeClr val="bg1">
                    <a:lumMod val="50000"/>
                  </a:schemeClr>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a:t>Click to edit Master text styles</a:t>
            </a:r>
          </a:p>
        </p:txBody>
      </p:sp>
      <p:cxnSp>
        <p:nvCxnSpPr>
          <p:cNvPr id="24" name="Straight Connector 23">
            <a:extLst>
              <a:ext uri="{FF2B5EF4-FFF2-40B4-BE49-F238E27FC236}">
                <a16:creationId xmlns:a16="http://schemas.microsoft.com/office/drawing/2014/main" id="{E3682C3F-400C-5044-9C86-2A72EE1D3EE1}"/>
              </a:ext>
            </a:extLst>
          </p:cNvPr>
          <p:cNvCxnSpPr>
            <a:cxnSpLocks/>
          </p:cNvCxnSpPr>
          <p:nvPr userDrawn="1"/>
        </p:nvCxnSpPr>
        <p:spPr>
          <a:xfrm>
            <a:off x="1092200" y="5354481"/>
            <a:ext cx="70748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5" name="Picture Placeholder 24">
            <a:extLst>
              <a:ext uri="{FF2B5EF4-FFF2-40B4-BE49-F238E27FC236}">
                <a16:creationId xmlns:a16="http://schemas.microsoft.com/office/drawing/2014/main" id="{6F619B17-7B23-F04F-8DB2-B17A9E5E6165}"/>
              </a:ext>
            </a:extLst>
          </p:cNvPr>
          <p:cNvSpPr>
            <a:spLocks noGrp="1"/>
          </p:cNvSpPr>
          <p:nvPr>
            <p:ph type="pic" sz="quarter" idx="13"/>
          </p:nvPr>
        </p:nvSpPr>
        <p:spPr>
          <a:xfrm>
            <a:off x="6693914" y="-29899"/>
            <a:ext cx="5681727" cy="6959013"/>
          </a:xfrm>
          <a:custGeom>
            <a:avLst/>
            <a:gdLst>
              <a:gd name="connsiteX0" fmla="*/ 0 w 7473442"/>
              <a:gd name="connsiteY0" fmla="*/ 609337 h 6959013"/>
              <a:gd name="connsiteX1" fmla="*/ 1338263 w 7473442"/>
              <a:gd name="connsiteY1" fmla="*/ 609337 h 6959013"/>
              <a:gd name="connsiteX2" fmla="*/ 1338263 w 7473442"/>
              <a:gd name="connsiteY2" fmla="*/ 1947599 h 6959013"/>
              <a:gd name="connsiteX3" fmla="*/ 0 w 7473442"/>
              <a:gd name="connsiteY3" fmla="*/ 1947599 h 6959013"/>
              <a:gd name="connsiteX4" fmla="*/ 3837964 w 7473442"/>
              <a:gd name="connsiteY4" fmla="*/ 0 h 6959013"/>
              <a:gd name="connsiteX5" fmla="*/ 7473442 w 7473442"/>
              <a:gd name="connsiteY5" fmla="*/ 0 h 6959013"/>
              <a:gd name="connsiteX6" fmla="*/ 7473442 w 7473442"/>
              <a:gd name="connsiteY6" fmla="*/ 6887898 h 6959013"/>
              <a:gd name="connsiteX7" fmla="*/ 7473442 w 7473442"/>
              <a:gd name="connsiteY7" fmla="*/ 6959013 h 6959013"/>
              <a:gd name="connsiteX8" fmla="*/ 3871271 w 7473442"/>
              <a:gd name="connsiteY8" fmla="*/ 6887898 h 6959013"/>
              <a:gd name="connsiteX9" fmla="*/ 1791715 w 7473442"/>
              <a:gd name="connsiteY9" fmla="*/ 5693636 h 6959013"/>
              <a:gd name="connsiteX10" fmla="*/ 1791715 w 7473442"/>
              <a:gd name="connsiteY10" fmla="*/ 1173472 h 6959013"/>
              <a:gd name="connsiteX0" fmla="*/ 0 w 7473442"/>
              <a:gd name="connsiteY0" fmla="*/ 609337 h 6959013"/>
              <a:gd name="connsiteX1" fmla="*/ 1338263 w 7473442"/>
              <a:gd name="connsiteY1" fmla="*/ 1947599 h 6959013"/>
              <a:gd name="connsiteX2" fmla="*/ 0 w 7473442"/>
              <a:gd name="connsiteY2" fmla="*/ 1947599 h 6959013"/>
              <a:gd name="connsiteX3" fmla="*/ 0 w 7473442"/>
              <a:gd name="connsiteY3" fmla="*/ 609337 h 6959013"/>
              <a:gd name="connsiteX4" fmla="*/ 3837964 w 7473442"/>
              <a:gd name="connsiteY4" fmla="*/ 0 h 6959013"/>
              <a:gd name="connsiteX5" fmla="*/ 7473442 w 7473442"/>
              <a:gd name="connsiteY5" fmla="*/ 0 h 6959013"/>
              <a:gd name="connsiteX6" fmla="*/ 7473442 w 7473442"/>
              <a:gd name="connsiteY6" fmla="*/ 6887898 h 6959013"/>
              <a:gd name="connsiteX7" fmla="*/ 7473442 w 7473442"/>
              <a:gd name="connsiteY7" fmla="*/ 6959013 h 6959013"/>
              <a:gd name="connsiteX8" fmla="*/ 3871271 w 7473442"/>
              <a:gd name="connsiteY8" fmla="*/ 6887898 h 6959013"/>
              <a:gd name="connsiteX9" fmla="*/ 1791715 w 7473442"/>
              <a:gd name="connsiteY9" fmla="*/ 5693636 h 6959013"/>
              <a:gd name="connsiteX10" fmla="*/ 1791715 w 7473442"/>
              <a:gd name="connsiteY10" fmla="*/ 1173472 h 6959013"/>
              <a:gd name="connsiteX11" fmla="*/ 3837964 w 7473442"/>
              <a:gd name="connsiteY11" fmla="*/ 0 h 6959013"/>
              <a:gd name="connsiteX0" fmla="*/ 0 w 7473442"/>
              <a:gd name="connsiteY0" fmla="*/ 1947599 h 6959013"/>
              <a:gd name="connsiteX1" fmla="*/ 1338263 w 7473442"/>
              <a:gd name="connsiteY1" fmla="*/ 1947599 h 6959013"/>
              <a:gd name="connsiteX2" fmla="*/ 0 w 7473442"/>
              <a:gd name="connsiteY2" fmla="*/ 1947599 h 6959013"/>
              <a:gd name="connsiteX3" fmla="*/ 3837964 w 7473442"/>
              <a:gd name="connsiteY3" fmla="*/ 0 h 6959013"/>
              <a:gd name="connsiteX4" fmla="*/ 7473442 w 7473442"/>
              <a:gd name="connsiteY4" fmla="*/ 0 h 6959013"/>
              <a:gd name="connsiteX5" fmla="*/ 7473442 w 7473442"/>
              <a:gd name="connsiteY5" fmla="*/ 6887898 h 6959013"/>
              <a:gd name="connsiteX6" fmla="*/ 7473442 w 7473442"/>
              <a:gd name="connsiteY6" fmla="*/ 6959013 h 6959013"/>
              <a:gd name="connsiteX7" fmla="*/ 3871271 w 7473442"/>
              <a:gd name="connsiteY7" fmla="*/ 6887898 h 6959013"/>
              <a:gd name="connsiteX8" fmla="*/ 1791715 w 7473442"/>
              <a:gd name="connsiteY8" fmla="*/ 5693636 h 6959013"/>
              <a:gd name="connsiteX9" fmla="*/ 1791715 w 7473442"/>
              <a:gd name="connsiteY9" fmla="*/ 1173472 h 6959013"/>
              <a:gd name="connsiteX10" fmla="*/ 3837964 w 7473442"/>
              <a:gd name="connsiteY10" fmla="*/ 0 h 6959013"/>
              <a:gd name="connsiteX0" fmla="*/ 2046249 w 5681727"/>
              <a:gd name="connsiteY0" fmla="*/ 0 h 6959013"/>
              <a:gd name="connsiteX1" fmla="*/ 5681727 w 5681727"/>
              <a:gd name="connsiteY1" fmla="*/ 0 h 6959013"/>
              <a:gd name="connsiteX2" fmla="*/ 5681727 w 5681727"/>
              <a:gd name="connsiteY2" fmla="*/ 6887898 h 6959013"/>
              <a:gd name="connsiteX3" fmla="*/ 5681727 w 5681727"/>
              <a:gd name="connsiteY3" fmla="*/ 6959013 h 6959013"/>
              <a:gd name="connsiteX4" fmla="*/ 2079556 w 5681727"/>
              <a:gd name="connsiteY4" fmla="*/ 6887898 h 6959013"/>
              <a:gd name="connsiteX5" fmla="*/ 0 w 5681727"/>
              <a:gd name="connsiteY5" fmla="*/ 5693636 h 6959013"/>
              <a:gd name="connsiteX6" fmla="*/ 0 w 5681727"/>
              <a:gd name="connsiteY6" fmla="*/ 1173472 h 6959013"/>
              <a:gd name="connsiteX7" fmla="*/ 2046249 w 5681727"/>
              <a:gd name="connsiteY7" fmla="*/ 0 h 6959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81727" h="6959013">
                <a:moveTo>
                  <a:pt x="2046249" y="0"/>
                </a:moveTo>
                <a:lnTo>
                  <a:pt x="5681727" y="0"/>
                </a:lnTo>
                <a:lnTo>
                  <a:pt x="5681727" y="6887898"/>
                </a:lnTo>
                <a:lnTo>
                  <a:pt x="5681727" y="6959013"/>
                </a:lnTo>
                <a:lnTo>
                  <a:pt x="2079556" y="6887898"/>
                </a:lnTo>
                <a:lnTo>
                  <a:pt x="0" y="5693636"/>
                </a:lnTo>
                <a:lnTo>
                  <a:pt x="0" y="1173472"/>
                </a:lnTo>
                <a:lnTo>
                  <a:pt x="2046249" y="0"/>
                </a:lnTo>
                <a:close/>
              </a:path>
            </a:pathLst>
          </a:custGeom>
          <a:pattFill prst="pct75">
            <a:fgClr>
              <a:schemeClr val="accent2"/>
            </a:fgClr>
            <a:bgClr>
              <a:schemeClr val="accent2">
                <a:lumMod val="40000"/>
                <a:lumOff val="60000"/>
              </a:schemeClr>
            </a:bgClr>
          </a:pattFill>
        </p:spPr>
        <p:txBody>
          <a:bodyPr vert="horz" wrap="square" lIns="0" tIns="0" rIns="0" bIns="0" rtlCol="0">
            <a:noAutofit/>
          </a:bodyPr>
          <a:lstStyle>
            <a:lvl1pPr>
              <a:defRPr lang="en-US"/>
            </a:lvl1pPr>
          </a:lstStyle>
          <a:p>
            <a:pPr lvl="0"/>
            <a:endParaRPr lang="en-US"/>
          </a:p>
        </p:txBody>
      </p:sp>
      <p:sp>
        <p:nvSpPr>
          <p:cNvPr id="16" name="Title 1">
            <a:extLst>
              <a:ext uri="{FF2B5EF4-FFF2-40B4-BE49-F238E27FC236}">
                <a16:creationId xmlns:a16="http://schemas.microsoft.com/office/drawing/2014/main" id="{C1AF9690-D650-2245-B792-EF1AD88CE861}"/>
              </a:ext>
            </a:extLst>
          </p:cNvPr>
          <p:cNvSpPr>
            <a:spLocks noGrp="1"/>
          </p:cNvSpPr>
          <p:nvPr>
            <p:ph type="title" hasCustomPrompt="1"/>
          </p:nvPr>
        </p:nvSpPr>
        <p:spPr>
          <a:xfrm>
            <a:off x="1092201" y="1559535"/>
            <a:ext cx="5148261" cy="3547871"/>
          </a:xfrm>
        </p:spPr>
        <p:txBody>
          <a:bodyPr anchor="t"/>
          <a:lstStyle>
            <a:lvl1pPr>
              <a:lnSpc>
                <a:spcPts val="4600"/>
              </a:lnSpc>
              <a:defRPr sz="4400">
                <a:solidFill>
                  <a:schemeClr val="bg1"/>
                </a:solidFill>
              </a:defRPr>
            </a:lvl1pPr>
          </a:lstStyle>
          <a:p>
            <a:r>
              <a:rPr lang="en-US"/>
              <a:t>Quote</a:t>
            </a:r>
          </a:p>
        </p:txBody>
      </p:sp>
      <p:sp>
        <p:nvSpPr>
          <p:cNvPr id="19" name="Freeform 18">
            <a:extLst>
              <a:ext uri="{FF2B5EF4-FFF2-40B4-BE49-F238E27FC236}">
                <a16:creationId xmlns:a16="http://schemas.microsoft.com/office/drawing/2014/main" id="{44A0DFB7-B9DA-D042-A88C-1D0C37E071CC}"/>
              </a:ext>
            </a:extLst>
          </p:cNvPr>
          <p:cNvSpPr/>
          <p:nvPr userDrawn="1"/>
        </p:nvSpPr>
        <p:spPr>
          <a:xfrm>
            <a:off x="1092198" y="716729"/>
            <a:ext cx="774702" cy="524162"/>
          </a:xfrm>
          <a:custGeom>
            <a:avLst/>
            <a:gdLst>
              <a:gd name="connsiteX0" fmla="*/ 750753 w 4152329"/>
              <a:gd name="connsiteY0" fmla="*/ 0 h 2809459"/>
              <a:gd name="connsiteX1" fmla="*/ 1743173 w 4152329"/>
              <a:gd name="connsiteY1" fmla="*/ 0 h 2809459"/>
              <a:gd name="connsiteX2" fmla="*/ 1445532 w 4152329"/>
              <a:gd name="connsiteY2" fmla="*/ 2809459 h 2809459"/>
              <a:gd name="connsiteX3" fmla="*/ 0 w 4152329"/>
              <a:gd name="connsiteY3" fmla="*/ 2809459 h 2809459"/>
              <a:gd name="connsiteX4" fmla="*/ 3160290 w 4152329"/>
              <a:gd name="connsiteY4" fmla="*/ 0 h 2809459"/>
              <a:gd name="connsiteX5" fmla="*/ 4152330 w 4152329"/>
              <a:gd name="connsiteY5" fmla="*/ 0 h 2809459"/>
              <a:gd name="connsiteX6" fmla="*/ 3854785 w 4152329"/>
              <a:gd name="connsiteY6" fmla="*/ 2809459 h 2809459"/>
              <a:gd name="connsiteX7" fmla="*/ 2409157 w 4152329"/>
              <a:gd name="connsiteY7" fmla="*/ 2809459 h 2809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52329" h="2809459">
                <a:moveTo>
                  <a:pt x="750753" y="0"/>
                </a:moveTo>
                <a:lnTo>
                  <a:pt x="1743173" y="0"/>
                </a:lnTo>
                <a:lnTo>
                  <a:pt x="1445532" y="2809459"/>
                </a:lnTo>
                <a:lnTo>
                  <a:pt x="0" y="2809459"/>
                </a:lnTo>
                <a:close/>
                <a:moveTo>
                  <a:pt x="3160290" y="0"/>
                </a:moveTo>
                <a:lnTo>
                  <a:pt x="4152330" y="0"/>
                </a:lnTo>
                <a:lnTo>
                  <a:pt x="3854785" y="2809459"/>
                </a:lnTo>
                <a:lnTo>
                  <a:pt x="2409157" y="2809459"/>
                </a:lnTo>
                <a:close/>
              </a:path>
            </a:pathLst>
          </a:custGeom>
          <a:solidFill>
            <a:schemeClr val="bg1">
              <a:lumMod val="50000"/>
            </a:schemeClr>
          </a:solidFill>
          <a:ln w="9503" cap="flat">
            <a:noFill/>
            <a:prstDash val="solid"/>
            <a:miter/>
          </a:ln>
        </p:spPr>
        <p:txBody>
          <a:bodyPr rtlCol="0" anchor="ctr"/>
          <a:lstStyle/>
          <a:p>
            <a:endParaRPr lang="en-US"/>
          </a:p>
        </p:txBody>
      </p:sp>
      <p:sp>
        <p:nvSpPr>
          <p:cNvPr id="13" name="Slide Number Placeholder 5">
            <a:extLst>
              <a:ext uri="{FF2B5EF4-FFF2-40B4-BE49-F238E27FC236}">
                <a16:creationId xmlns:a16="http://schemas.microsoft.com/office/drawing/2014/main" id="{805E8BE8-71AB-4947-A5E1-14F52A620B1C}"/>
              </a:ext>
            </a:extLst>
          </p:cNvPr>
          <p:cNvSpPr txBox="1">
            <a:spLocks/>
          </p:cNvSpPr>
          <p:nvPr userDrawn="1"/>
        </p:nvSpPr>
        <p:spPr>
          <a:xfrm>
            <a:off x="11513340" y="6520112"/>
            <a:ext cx="338935" cy="211714"/>
          </a:xfrm>
          <a:prstGeom prst="rect">
            <a:avLst/>
          </a:prstGeom>
          <a:noFill/>
        </p:spPr>
        <p:txBody>
          <a:bodyPr vert="horz" lIns="36000" tIns="32400" rIns="36000" bIns="18000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600" b="0">
                <a:solidFill>
                  <a:schemeClr val="bg1">
                    <a:lumMod val="65000"/>
                  </a:schemeClr>
                </a:solidFill>
                <a:latin typeface="Effra" panose="020B0603020203020204" pitchFamily="34" charset="0"/>
                <a:cs typeface="Effra" panose="020B0603020203020204" pitchFamily="34" charset="0"/>
              </a:rPr>
              <a:t>P.  </a:t>
            </a:r>
            <a:fld id="{8D848597-3BD1-3F4D-AB2D-36A6D598B345}" type="slidenum">
              <a:rPr lang="en-US" sz="600" b="0" smtClean="0">
                <a:solidFill>
                  <a:schemeClr val="bg1">
                    <a:lumMod val="65000"/>
                  </a:schemeClr>
                </a:solidFill>
                <a:latin typeface="Effra" panose="020B0603020203020204" pitchFamily="34" charset="0"/>
                <a:cs typeface="Effra" panose="020B0603020203020204" pitchFamily="34" charset="0"/>
              </a:rPr>
              <a:pPr algn="ctr"/>
              <a:t>‹#›</a:t>
            </a:fld>
            <a:endParaRPr lang="en-US" sz="600" b="0">
              <a:solidFill>
                <a:schemeClr val="bg1">
                  <a:lumMod val="65000"/>
                </a:schemeClr>
              </a:solidFill>
              <a:latin typeface="Effra" panose="020B0603020203020204" pitchFamily="34" charset="0"/>
              <a:cs typeface="Effra" panose="020B0603020203020204" pitchFamily="34" charset="0"/>
            </a:endParaRPr>
          </a:p>
        </p:txBody>
      </p:sp>
      <p:cxnSp>
        <p:nvCxnSpPr>
          <p:cNvPr id="17" name="Straight Connector 16">
            <a:extLst>
              <a:ext uri="{FF2B5EF4-FFF2-40B4-BE49-F238E27FC236}">
                <a16:creationId xmlns:a16="http://schemas.microsoft.com/office/drawing/2014/main" id="{97209083-76FD-5A4F-A220-CC0C80541567}"/>
              </a:ext>
            </a:extLst>
          </p:cNvPr>
          <p:cNvCxnSpPr>
            <a:cxnSpLocks/>
          </p:cNvCxnSpPr>
          <p:nvPr userDrawn="1"/>
        </p:nvCxnSpPr>
        <p:spPr>
          <a:xfrm>
            <a:off x="11513339" y="6342916"/>
            <a:ext cx="338936"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5175D3CE-5CDB-0945-BA34-33A84D2325DE}"/>
              </a:ext>
            </a:extLst>
          </p:cNvPr>
          <p:cNvSpPr/>
          <p:nvPr userDrawn="1"/>
        </p:nvSpPr>
        <p:spPr>
          <a:xfrm>
            <a:off x="0" y="3266"/>
            <a:ext cx="669446" cy="6857992"/>
          </a:xfrm>
          <a:prstGeom prst="rect">
            <a:avLst/>
          </a:prstGeom>
          <a:solidFill>
            <a:schemeClr val="tx1">
              <a:lumMod val="75000"/>
              <a:lumOff val="2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Graphic 22">
            <a:extLst>
              <a:ext uri="{FF2B5EF4-FFF2-40B4-BE49-F238E27FC236}">
                <a16:creationId xmlns:a16="http://schemas.microsoft.com/office/drawing/2014/main" id="{AD0D4A11-B4FC-9846-8312-E312556BFB8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20782" y="324948"/>
            <a:ext cx="427883" cy="522968"/>
          </a:xfrm>
          <a:prstGeom prst="rect">
            <a:avLst/>
          </a:prstGeom>
        </p:spPr>
      </p:pic>
      <p:sp>
        <p:nvSpPr>
          <p:cNvPr id="26" name="Text Placeholder 3">
            <a:extLst>
              <a:ext uri="{FF2B5EF4-FFF2-40B4-BE49-F238E27FC236}">
                <a16:creationId xmlns:a16="http://schemas.microsoft.com/office/drawing/2014/main" id="{B93DAB1F-AA13-AD48-B108-8DBBB0ABB0B9}"/>
              </a:ext>
            </a:extLst>
          </p:cNvPr>
          <p:cNvSpPr txBox="1">
            <a:spLocks/>
          </p:cNvSpPr>
          <p:nvPr userDrawn="1"/>
        </p:nvSpPr>
        <p:spPr>
          <a:xfrm>
            <a:off x="161828" y="6501274"/>
            <a:ext cx="345787" cy="210676"/>
          </a:xfrm>
          <a:prstGeom prst="rect">
            <a:avLst/>
          </a:prstGeom>
        </p:spPr>
        <p:txBody>
          <a:bodyPr lIns="0" tIns="0" rIns="0" bIns="0"/>
          <a:lstStyle>
            <a:lvl1pPr marL="0" indent="0" algn="l" defTabSz="914377" rtl="0" eaLnBrk="1" latinLnBrk="0" hangingPunct="1">
              <a:lnSpc>
                <a:spcPct val="100000"/>
              </a:lnSpc>
              <a:spcBef>
                <a:spcPts val="0"/>
              </a:spcBef>
              <a:spcAft>
                <a:spcPts val="1200"/>
              </a:spcAft>
              <a:buFont typeface="Arial"/>
              <a:buNone/>
              <a:defRPr sz="800" kern="1200">
                <a:solidFill>
                  <a:schemeClr val="tx2"/>
                </a:solidFill>
                <a:latin typeface="Arial" charset="0"/>
                <a:ea typeface="Arial" charset="0"/>
                <a:cs typeface="Arial" charset="0"/>
              </a:defRPr>
            </a:lvl1pPr>
            <a:lvl2pPr marL="0" indent="0" algn="l" defTabSz="914377" rtl="0" eaLnBrk="1" latinLnBrk="0" hangingPunct="1">
              <a:lnSpc>
                <a:spcPts val="2160"/>
              </a:lnSpc>
              <a:spcBef>
                <a:spcPts val="0"/>
              </a:spcBef>
              <a:spcAft>
                <a:spcPts val="600"/>
              </a:spcAft>
              <a:buFont typeface="Arial"/>
              <a:buNone/>
              <a:defRPr sz="900" kern="1200">
                <a:solidFill>
                  <a:schemeClr val="bg1"/>
                </a:solidFill>
                <a:latin typeface="Arial" charset="0"/>
                <a:ea typeface="Arial" charset="0"/>
                <a:cs typeface="Arial" charset="0"/>
              </a:defRPr>
            </a:lvl2pPr>
            <a:lvl3pPr marL="0" indent="0" algn="l" defTabSz="914377" rtl="0" eaLnBrk="1" latinLnBrk="0" hangingPunct="1">
              <a:lnSpc>
                <a:spcPts val="2160"/>
              </a:lnSpc>
              <a:spcBef>
                <a:spcPts val="0"/>
              </a:spcBef>
              <a:spcAft>
                <a:spcPts val="600"/>
              </a:spcAft>
              <a:buFont typeface="Arial"/>
              <a:buNone/>
              <a:defRPr sz="900" kern="1200">
                <a:solidFill>
                  <a:schemeClr val="bg1"/>
                </a:solidFill>
                <a:latin typeface="Arial" charset="0"/>
                <a:ea typeface="Arial" charset="0"/>
                <a:cs typeface="Arial" charset="0"/>
              </a:defRPr>
            </a:lvl3pPr>
            <a:lvl4pPr marL="0" indent="0" algn="l" defTabSz="914377" rtl="0" eaLnBrk="1" latinLnBrk="0" hangingPunct="1">
              <a:lnSpc>
                <a:spcPts val="2160"/>
              </a:lnSpc>
              <a:spcBef>
                <a:spcPts val="0"/>
              </a:spcBef>
              <a:spcAft>
                <a:spcPts val="600"/>
              </a:spcAft>
              <a:buFont typeface="Arial"/>
              <a:buNone/>
              <a:defRPr sz="900" kern="1200">
                <a:solidFill>
                  <a:schemeClr val="bg1"/>
                </a:solidFill>
                <a:latin typeface="Arial" charset="0"/>
                <a:ea typeface="Arial" charset="0"/>
                <a:cs typeface="Arial" charset="0"/>
              </a:defRPr>
            </a:lvl4pPr>
            <a:lvl5pPr marL="0" indent="0" algn="l" defTabSz="914377" rtl="0" eaLnBrk="1" latinLnBrk="0" hangingPunct="1">
              <a:lnSpc>
                <a:spcPts val="2160"/>
              </a:lnSpc>
              <a:spcBef>
                <a:spcPts val="0"/>
              </a:spcBef>
              <a:spcAft>
                <a:spcPts val="600"/>
              </a:spcAft>
              <a:buFont typeface="Arial"/>
              <a:buNone/>
              <a:defRPr sz="900" kern="1200">
                <a:solidFill>
                  <a:schemeClr val="bg1"/>
                </a:solidFill>
                <a:latin typeface="Arial" charset="0"/>
                <a:ea typeface="Arial" charset="0"/>
                <a:cs typeface="Arial" charset="0"/>
              </a:defRPr>
            </a:lvl5pPr>
            <a:lvl6pPr marL="2514537"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ctr"/>
            <a:fld id="{F3A90C8E-65F6-7645-B18C-F0D6502BD2C4}" type="datetime4">
              <a:rPr lang="en-GB" sz="600" b="0" i="0" smtClean="0">
                <a:solidFill>
                  <a:schemeClr val="bg1">
                    <a:lumMod val="65000"/>
                  </a:schemeClr>
                </a:solidFill>
                <a:latin typeface="Effra Light" panose="020B0403020203020204" pitchFamily="34" charset="0"/>
                <a:cs typeface="Effra Light" panose="020B0403020203020204" pitchFamily="34" charset="0"/>
              </a:rPr>
              <a:pPr algn="ctr"/>
              <a:t>16 March 2023</a:t>
            </a:fld>
            <a:endParaRPr lang="en-US" sz="700" b="0" i="0">
              <a:solidFill>
                <a:schemeClr val="bg1">
                  <a:lumMod val="65000"/>
                </a:schemeClr>
              </a:solidFill>
              <a:latin typeface="Effra Light" panose="020B0403020203020204" pitchFamily="34" charset="0"/>
              <a:cs typeface="Effra Light" panose="020B0403020203020204" pitchFamily="34" charset="0"/>
            </a:endParaRPr>
          </a:p>
        </p:txBody>
      </p:sp>
      <p:sp>
        <p:nvSpPr>
          <p:cNvPr id="27" name="Footer Placeholder 20">
            <a:extLst>
              <a:ext uri="{FF2B5EF4-FFF2-40B4-BE49-F238E27FC236}">
                <a16:creationId xmlns:a16="http://schemas.microsoft.com/office/drawing/2014/main" id="{2E4BF82E-3501-6D49-8F51-D20F49E01ED2}"/>
              </a:ext>
            </a:extLst>
          </p:cNvPr>
          <p:cNvSpPr>
            <a:spLocks noGrp="1"/>
          </p:cNvSpPr>
          <p:nvPr>
            <p:ph type="ftr" sz="quarter" idx="3"/>
          </p:nvPr>
        </p:nvSpPr>
        <p:spPr>
          <a:xfrm rot="5400000">
            <a:off x="-1413084" y="4369668"/>
            <a:ext cx="3495601" cy="134182"/>
          </a:xfrm>
          <a:prstGeom prst="rect">
            <a:avLst/>
          </a:prstGeom>
        </p:spPr>
        <p:txBody>
          <a:bodyPr vert="horz" lIns="0" tIns="0" rIns="0" bIns="0" rtlCol="0" anchor="ctr"/>
          <a:lstStyle>
            <a:lvl1pPr algn="r">
              <a:defRPr lang="en-US" sz="600" b="0" i="0" kern="1200" spc="200" baseline="0">
                <a:solidFill>
                  <a:schemeClr val="bg1">
                    <a:lumMod val="65000"/>
                  </a:schemeClr>
                </a:solidFill>
                <a:latin typeface="Effra Light" panose="020B0403020203020204" pitchFamily="34" charset="0"/>
                <a:ea typeface="Effra Light" panose="020B0403020203020204" pitchFamily="34" charset="0"/>
                <a:cs typeface="Effra Light" panose="020B0403020203020204" pitchFamily="34" charset="0"/>
              </a:defRPr>
            </a:lvl1pPr>
          </a:lstStyle>
          <a:p>
            <a:r>
              <a:rPr lang="en-GB"/>
              <a:t>Flutter International — Confidential </a:t>
            </a:r>
          </a:p>
        </p:txBody>
      </p:sp>
      <p:cxnSp>
        <p:nvCxnSpPr>
          <p:cNvPr id="29" name="Straight Connector 28">
            <a:extLst>
              <a:ext uri="{FF2B5EF4-FFF2-40B4-BE49-F238E27FC236}">
                <a16:creationId xmlns:a16="http://schemas.microsoft.com/office/drawing/2014/main" id="{CCEA50CF-70F7-8D4D-8F7E-382A1552BB0E}"/>
              </a:ext>
            </a:extLst>
          </p:cNvPr>
          <p:cNvCxnSpPr>
            <a:cxnSpLocks/>
          </p:cNvCxnSpPr>
          <p:nvPr userDrawn="1"/>
        </p:nvCxnSpPr>
        <p:spPr>
          <a:xfrm>
            <a:off x="213613" y="6342916"/>
            <a:ext cx="242221"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11059649"/>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userDrawn="1">
  <p:cSld name="6_Line Chart">
    <p:bg>
      <p:bgPr>
        <a:solidFill>
          <a:schemeClr val="tx1"/>
        </a:solidFill>
        <a:effectLst/>
      </p:bgPr>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C1AF9690-D650-2245-B792-EF1AD88CE861}"/>
              </a:ext>
            </a:extLst>
          </p:cNvPr>
          <p:cNvSpPr>
            <a:spLocks noGrp="1"/>
          </p:cNvSpPr>
          <p:nvPr>
            <p:ph type="title" hasCustomPrompt="1"/>
          </p:nvPr>
        </p:nvSpPr>
        <p:spPr>
          <a:xfrm>
            <a:off x="1092201" y="1559536"/>
            <a:ext cx="5148261" cy="1129422"/>
          </a:xfrm>
        </p:spPr>
        <p:txBody>
          <a:bodyPr anchor="t"/>
          <a:lstStyle>
            <a:lvl1pPr>
              <a:lnSpc>
                <a:spcPts val="4600"/>
              </a:lnSpc>
              <a:defRPr sz="4400">
                <a:solidFill>
                  <a:schemeClr val="bg1"/>
                </a:solidFill>
              </a:defRPr>
            </a:lvl1pPr>
          </a:lstStyle>
          <a:p>
            <a:r>
              <a:rPr lang="en-US"/>
              <a:t>Quote</a:t>
            </a:r>
          </a:p>
        </p:txBody>
      </p:sp>
      <p:sp>
        <p:nvSpPr>
          <p:cNvPr id="19" name="Freeform 18">
            <a:extLst>
              <a:ext uri="{FF2B5EF4-FFF2-40B4-BE49-F238E27FC236}">
                <a16:creationId xmlns:a16="http://schemas.microsoft.com/office/drawing/2014/main" id="{44A0DFB7-B9DA-D042-A88C-1D0C37E071CC}"/>
              </a:ext>
            </a:extLst>
          </p:cNvPr>
          <p:cNvSpPr/>
          <p:nvPr userDrawn="1"/>
        </p:nvSpPr>
        <p:spPr>
          <a:xfrm>
            <a:off x="1092198" y="716729"/>
            <a:ext cx="774702" cy="524162"/>
          </a:xfrm>
          <a:custGeom>
            <a:avLst/>
            <a:gdLst>
              <a:gd name="connsiteX0" fmla="*/ 750753 w 4152329"/>
              <a:gd name="connsiteY0" fmla="*/ 0 h 2809459"/>
              <a:gd name="connsiteX1" fmla="*/ 1743173 w 4152329"/>
              <a:gd name="connsiteY1" fmla="*/ 0 h 2809459"/>
              <a:gd name="connsiteX2" fmla="*/ 1445532 w 4152329"/>
              <a:gd name="connsiteY2" fmla="*/ 2809459 h 2809459"/>
              <a:gd name="connsiteX3" fmla="*/ 0 w 4152329"/>
              <a:gd name="connsiteY3" fmla="*/ 2809459 h 2809459"/>
              <a:gd name="connsiteX4" fmla="*/ 3160290 w 4152329"/>
              <a:gd name="connsiteY4" fmla="*/ 0 h 2809459"/>
              <a:gd name="connsiteX5" fmla="*/ 4152330 w 4152329"/>
              <a:gd name="connsiteY5" fmla="*/ 0 h 2809459"/>
              <a:gd name="connsiteX6" fmla="*/ 3854785 w 4152329"/>
              <a:gd name="connsiteY6" fmla="*/ 2809459 h 2809459"/>
              <a:gd name="connsiteX7" fmla="*/ 2409157 w 4152329"/>
              <a:gd name="connsiteY7" fmla="*/ 2809459 h 2809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52329" h="2809459">
                <a:moveTo>
                  <a:pt x="750753" y="0"/>
                </a:moveTo>
                <a:lnTo>
                  <a:pt x="1743173" y="0"/>
                </a:lnTo>
                <a:lnTo>
                  <a:pt x="1445532" y="2809459"/>
                </a:lnTo>
                <a:lnTo>
                  <a:pt x="0" y="2809459"/>
                </a:lnTo>
                <a:close/>
                <a:moveTo>
                  <a:pt x="3160290" y="0"/>
                </a:moveTo>
                <a:lnTo>
                  <a:pt x="4152330" y="0"/>
                </a:lnTo>
                <a:lnTo>
                  <a:pt x="3854785" y="2809459"/>
                </a:lnTo>
                <a:lnTo>
                  <a:pt x="2409157" y="2809459"/>
                </a:lnTo>
                <a:close/>
              </a:path>
            </a:pathLst>
          </a:custGeom>
          <a:solidFill>
            <a:schemeClr val="bg1">
              <a:lumMod val="50000"/>
            </a:schemeClr>
          </a:solidFill>
          <a:ln w="9503" cap="flat">
            <a:noFill/>
            <a:prstDash val="solid"/>
            <a:miter/>
          </a:ln>
        </p:spPr>
        <p:txBody>
          <a:bodyPr rtlCol="0" anchor="ctr"/>
          <a:lstStyle/>
          <a:p>
            <a:endParaRPr lang="en-US"/>
          </a:p>
        </p:txBody>
      </p:sp>
      <p:grpSp>
        <p:nvGrpSpPr>
          <p:cNvPr id="13" name="Graphic 69">
            <a:extLst>
              <a:ext uri="{FF2B5EF4-FFF2-40B4-BE49-F238E27FC236}">
                <a16:creationId xmlns:a16="http://schemas.microsoft.com/office/drawing/2014/main" id="{71D3FC62-3544-C343-9139-050F0C9FF27D}"/>
              </a:ext>
            </a:extLst>
          </p:cNvPr>
          <p:cNvGrpSpPr/>
          <p:nvPr userDrawn="1"/>
        </p:nvGrpSpPr>
        <p:grpSpPr>
          <a:xfrm rot="10800000" flipV="1">
            <a:off x="8762999" y="-83841"/>
            <a:ext cx="2989668" cy="3869524"/>
            <a:chOff x="8600772" y="152398"/>
            <a:chExt cx="3591227" cy="4648121"/>
          </a:xfrm>
          <a:solidFill>
            <a:schemeClr val="accent6">
              <a:lumMod val="90000"/>
              <a:alpha val="19000"/>
            </a:schemeClr>
          </a:solidFill>
        </p:grpSpPr>
        <p:sp>
          <p:nvSpPr>
            <p:cNvPr id="17" name="Freeform 16">
              <a:extLst>
                <a:ext uri="{FF2B5EF4-FFF2-40B4-BE49-F238E27FC236}">
                  <a16:creationId xmlns:a16="http://schemas.microsoft.com/office/drawing/2014/main" id="{59C10581-75D9-5D45-ADDA-2F96C1A0015A}"/>
                </a:ext>
              </a:extLst>
            </p:cNvPr>
            <p:cNvSpPr/>
            <p:nvPr/>
          </p:nvSpPr>
          <p:spPr>
            <a:xfrm>
              <a:off x="10127236" y="3627465"/>
              <a:ext cx="298419" cy="341458"/>
            </a:xfrm>
            <a:custGeom>
              <a:avLst/>
              <a:gdLst>
                <a:gd name="connsiteX0" fmla="*/ 0 w 298419"/>
                <a:gd name="connsiteY0" fmla="*/ 85514 h 341458"/>
                <a:gd name="connsiteX1" fmla="*/ 0 w 298419"/>
                <a:gd name="connsiteY1" fmla="*/ 255945 h 341458"/>
                <a:gd name="connsiteX2" fmla="*/ 149210 w 298419"/>
                <a:gd name="connsiteY2" fmla="*/ 341458 h 341458"/>
                <a:gd name="connsiteX3" fmla="*/ 298419 w 298419"/>
                <a:gd name="connsiteY3" fmla="*/ 255945 h 341458"/>
                <a:gd name="connsiteX4" fmla="*/ 298419 w 298419"/>
                <a:gd name="connsiteY4" fmla="*/ 85514 h 341458"/>
                <a:gd name="connsiteX5" fmla="*/ 149210 w 298419"/>
                <a:gd name="connsiteY5" fmla="*/ 0 h 341458"/>
                <a:gd name="connsiteX6" fmla="*/ 284692 w 298419"/>
                <a:gd name="connsiteY6" fmla="*/ 249390 h 341458"/>
                <a:gd name="connsiteX7" fmla="*/ 148016 w 298419"/>
                <a:gd name="connsiteY7" fmla="*/ 328348 h 341458"/>
                <a:gd name="connsiteX8" fmla="*/ 11340 w 298419"/>
                <a:gd name="connsiteY8" fmla="*/ 249390 h 341458"/>
                <a:gd name="connsiteX9" fmla="*/ 11340 w 298419"/>
                <a:gd name="connsiteY9" fmla="*/ 92069 h 341458"/>
                <a:gd name="connsiteX10" fmla="*/ 148016 w 298419"/>
                <a:gd name="connsiteY10" fmla="*/ 13110 h 341458"/>
                <a:gd name="connsiteX11" fmla="*/ 284692 w 298419"/>
                <a:gd name="connsiteY11" fmla="*/ 92069 h 341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8419" h="341458">
                  <a:moveTo>
                    <a:pt x="0" y="85514"/>
                  </a:moveTo>
                  <a:lnTo>
                    <a:pt x="0" y="255945"/>
                  </a:lnTo>
                  <a:lnTo>
                    <a:pt x="149210" y="341458"/>
                  </a:lnTo>
                  <a:lnTo>
                    <a:pt x="298419" y="255945"/>
                  </a:lnTo>
                  <a:lnTo>
                    <a:pt x="298419" y="85514"/>
                  </a:lnTo>
                  <a:lnTo>
                    <a:pt x="149210" y="0"/>
                  </a:lnTo>
                  <a:close/>
                  <a:moveTo>
                    <a:pt x="284692" y="249390"/>
                  </a:moveTo>
                  <a:lnTo>
                    <a:pt x="148016" y="328348"/>
                  </a:lnTo>
                  <a:lnTo>
                    <a:pt x="11340" y="249390"/>
                  </a:lnTo>
                  <a:lnTo>
                    <a:pt x="11340" y="92069"/>
                  </a:lnTo>
                  <a:lnTo>
                    <a:pt x="148016" y="13110"/>
                  </a:lnTo>
                  <a:lnTo>
                    <a:pt x="284692" y="92069"/>
                  </a:lnTo>
                  <a:close/>
                </a:path>
              </a:pathLst>
            </a:custGeom>
            <a:grpFill/>
            <a:ln w="29774"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B62A10D2-AF65-1F4B-A766-275EF076C189}"/>
                </a:ext>
              </a:extLst>
            </p:cNvPr>
            <p:cNvSpPr/>
            <p:nvPr/>
          </p:nvSpPr>
          <p:spPr>
            <a:xfrm>
              <a:off x="10232859" y="2508482"/>
              <a:ext cx="566698" cy="654312"/>
            </a:xfrm>
            <a:custGeom>
              <a:avLst/>
              <a:gdLst>
                <a:gd name="connsiteX0" fmla="*/ 566698 w 566698"/>
                <a:gd name="connsiteY0" fmla="*/ 163280 h 654312"/>
                <a:gd name="connsiteX1" fmla="*/ 283498 w 566698"/>
                <a:gd name="connsiteY1" fmla="*/ 0 h 654312"/>
                <a:gd name="connsiteX2" fmla="*/ 0 w 566698"/>
                <a:gd name="connsiteY2" fmla="*/ 163280 h 654312"/>
                <a:gd name="connsiteX3" fmla="*/ 0 w 566698"/>
                <a:gd name="connsiteY3" fmla="*/ 491033 h 654312"/>
                <a:gd name="connsiteX4" fmla="*/ 283498 w 566698"/>
                <a:gd name="connsiteY4" fmla="*/ 654313 h 654312"/>
                <a:gd name="connsiteX5" fmla="*/ 566698 w 566698"/>
                <a:gd name="connsiteY5" fmla="*/ 491033 h 654312"/>
                <a:gd name="connsiteX6" fmla="*/ 555358 w 566698"/>
                <a:gd name="connsiteY6" fmla="*/ 483286 h 654312"/>
                <a:gd name="connsiteX7" fmla="*/ 283498 w 566698"/>
                <a:gd name="connsiteY7" fmla="*/ 640011 h 654312"/>
                <a:gd name="connsiteX8" fmla="*/ 11937 w 566698"/>
                <a:gd name="connsiteY8" fmla="*/ 483286 h 654312"/>
                <a:gd name="connsiteX9" fmla="*/ 11937 w 566698"/>
                <a:gd name="connsiteY9" fmla="*/ 169835 h 654312"/>
                <a:gd name="connsiteX10" fmla="*/ 284095 w 566698"/>
                <a:gd name="connsiteY10" fmla="*/ 13110 h 654312"/>
                <a:gd name="connsiteX11" fmla="*/ 555955 w 566698"/>
                <a:gd name="connsiteY11" fmla="*/ 169835 h 654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66698" h="654312">
                  <a:moveTo>
                    <a:pt x="566698" y="163280"/>
                  </a:moveTo>
                  <a:lnTo>
                    <a:pt x="283498" y="0"/>
                  </a:lnTo>
                  <a:lnTo>
                    <a:pt x="0" y="163280"/>
                  </a:lnTo>
                  <a:lnTo>
                    <a:pt x="0" y="491033"/>
                  </a:lnTo>
                  <a:lnTo>
                    <a:pt x="283498" y="654313"/>
                  </a:lnTo>
                  <a:lnTo>
                    <a:pt x="566698" y="491033"/>
                  </a:lnTo>
                  <a:close/>
                  <a:moveTo>
                    <a:pt x="555358" y="483286"/>
                  </a:moveTo>
                  <a:lnTo>
                    <a:pt x="283498" y="640011"/>
                  </a:lnTo>
                  <a:lnTo>
                    <a:pt x="11937" y="483286"/>
                  </a:lnTo>
                  <a:lnTo>
                    <a:pt x="11937" y="169835"/>
                  </a:lnTo>
                  <a:lnTo>
                    <a:pt x="284095" y="13110"/>
                  </a:lnTo>
                  <a:lnTo>
                    <a:pt x="555955" y="169835"/>
                  </a:lnTo>
                  <a:close/>
                </a:path>
              </a:pathLst>
            </a:custGeom>
            <a:grpFill/>
            <a:ln w="29774"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D4A19183-F716-2345-A8E5-A8CA9D79FB7D}"/>
                </a:ext>
              </a:extLst>
            </p:cNvPr>
            <p:cNvSpPr/>
            <p:nvPr/>
          </p:nvSpPr>
          <p:spPr>
            <a:xfrm>
              <a:off x="11562633" y="3610936"/>
              <a:ext cx="238735" cy="272927"/>
            </a:xfrm>
            <a:custGeom>
              <a:avLst/>
              <a:gdLst>
                <a:gd name="connsiteX0" fmla="*/ 119368 w 238735"/>
                <a:gd name="connsiteY0" fmla="*/ 0 h 272927"/>
                <a:gd name="connsiteX1" fmla="*/ 0 w 238735"/>
                <a:gd name="connsiteY1" fmla="*/ 68232 h 272927"/>
                <a:gd name="connsiteX2" fmla="*/ 0 w 238735"/>
                <a:gd name="connsiteY2" fmla="*/ 204696 h 272927"/>
                <a:gd name="connsiteX3" fmla="*/ 119368 w 238735"/>
                <a:gd name="connsiteY3" fmla="*/ 272928 h 272927"/>
                <a:gd name="connsiteX4" fmla="*/ 238735 w 238735"/>
                <a:gd name="connsiteY4" fmla="*/ 204696 h 272927"/>
                <a:gd name="connsiteX5" fmla="*/ 238735 w 238735"/>
                <a:gd name="connsiteY5" fmla="*/ 68232 h 272927"/>
                <a:gd name="connsiteX6" fmla="*/ 226500 w 238735"/>
                <a:gd name="connsiteY6" fmla="*/ 198141 h 272927"/>
                <a:gd name="connsiteX7" fmla="*/ 119368 w 238735"/>
                <a:gd name="connsiteY7" fmla="*/ 259818 h 272927"/>
                <a:gd name="connsiteX8" fmla="*/ 12235 w 238735"/>
                <a:gd name="connsiteY8" fmla="*/ 197247 h 272927"/>
                <a:gd name="connsiteX9" fmla="*/ 12235 w 238735"/>
                <a:gd name="connsiteY9" fmla="*/ 73893 h 272927"/>
                <a:gd name="connsiteX10" fmla="*/ 119368 w 238735"/>
                <a:gd name="connsiteY10" fmla="*/ 12216 h 272927"/>
                <a:gd name="connsiteX11" fmla="*/ 226500 w 238735"/>
                <a:gd name="connsiteY11" fmla="*/ 73893 h 272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735" h="272927">
                  <a:moveTo>
                    <a:pt x="119368" y="0"/>
                  </a:moveTo>
                  <a:lnTo>
                    <a:pt x="0" y="68232"/>
                  </a:lnTo>
                  <a:lnTo>
                    <a:pt x="0" y="204696"/>
                  </a:lnTo>
                  <a:lnTo>
                    <a:pt x="119368" y="272928"/>
                  </a:lnTo>
                  <a:lnTo>
                    <a:pt x="238735" y="204696"/>
                  </a:lnTo>
                  <a:lnTo>
                    <a:pt x="238735" y="68232"/>
                  </a:lnTo>
                  <a:close/>
                  <a:moveTo>
                    <a:pt x="226500" y="198141"/>
                  </a:moveTo>
                  <a:lnTo>
                    <a:pt x="119368" y="259818"/>
                  </a:lnTo>
                  <a:lnTo>
                    <a:pt x="12235" y="197247"/>
                  </a:lnTo>
                  <a:lnTo>
                    <a:pt x="12235" y="73893"/>
                  </a:lnTo>
                  <a:lnTo>
                    <a:pt x="119368" y="12216"/>
                  </a:lnTo>
                  <a:lnTo>
                    <a:pt x="226500" y="73893"/>
                  </a:lnTo>
                  <a:close/>
                </a:path>
              </a:pathLst>
            </a:custGeom>
            <a:grpFill/>
            <a:ln w="29774" cap="flat">
              <a:noFill/>
              <a:prstDash val="solid"/>
              <a:miter/>
            </a:ln>
          </p:spPr>
          <p:txBody>
            <a:bodyPr rtlCol="0" anchor="ctr"/>
            <a:lstStyle/>
            <a:p>
              <a:endParaRPr lang="en-US"/>
            </a:p>
          </p:txBody>
        </p:sp>
        <p:sp>
          <p:nvSpPr>
            <p:cNvPr id="26" name="Freeform 25">
              <a:extLst>
                <a:ext uri="{FF2B5EF4-FFF2-40B4-BE49-F238E27FC236}">
                  <a16:creationId xmlns:a16="http://schemas.microsoft.com/office/drawing/2014/main" id="{D5BC8D25-CA0A-504B-BCE4-655F3C8C9D40}"/>
                </a:ext>
              </a:extLst>
            </p:cNvPr>
            <p:cNvSpPr/>
            <p:nvPr/>
          </p:nvSpPr>
          <p:spPr>
            <a:xfrm>
              <a:off x="10995040" y="1711902"/>
              <a:ext cx="194271" cy="224957"/>
            </a:xfrm>
            <a:custGeom>
              <a:avLst/>
              <a:gdLst>
                <a:gd name="connsiteX0" fmla="*/ 0 w 194271"/>
                <a:gd name="connsiteY0" fmla="*/ 56016 h 224957"/>
                <a:gd name="connsiteX1" fmla="*/ 0 w 194271"/>
                <a:gd name="connsiteY1" fmla="*/ 168643 h 224957"/>
                <a:gd name="connsiteX2" fmla="*/ 97285 w 194271"/>
                <a:gd name="connsiteY2" fmla="*/ 224957 h 224957"/>
                <a:gd name="connsiteX3" fmla="*/ 194271 w 194271"/>
                <a:gd name="connsiteY3" fmla="*/ 168643 h 224957"/>
                <a:gd name="connsiteX4" fmla="*/ 194271 w 194271"/>
                <a:gd name="connsiteY4" fmla="*/ 56016 h 224957"/>
                <a:gd name="connsiteX5" fmla="*/ 97285 w 194271"/>
                <a:gd name="connsiteY5" fmla="*/ 0 h 224957"/>
                <a:gd name="connsiteX6" fmla="*/ 182334 w 194271"/>
                <a:gd name="connsiteY6" fmla="*/ 161492 h 224957"/>
                <a:gd name="connsiteX7" fmla="*/ 96688 w 194271"/>
                <a:gd name="connsiteY7" fmla="*/ 211251 h 224957"/>
                <a:gd name="connsiteX8" fmla="*/ 10743 w 194271"/>
                <a:gd name="connsiteY8" fmla="*/ 161492 h 224957"/>
                <a:gd name="connsiteX9" fmla="*/ 10743 w 194271"/>
                <a:gd name="connsiteY9" fmla="*/ 62571 h 224957"/>
                <a:gd name="connsiteX10" fmla="*/ 96688 w 194271"/>
                <a:gd name="connsiteY10" fmla="*/ 13110 h 224957"/>
                <a:gd name="connsiteX11" fmla="*/ 182334 w 194271"/>
                <a:gd name="connsiteY11" fmla="*/ 62571 h 224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4271" h="224957">
                  <a:moveTo>
                    <a:pt x="0" y="56016"/>
                  </a:moveTo>
                  <a:lnTo>
                    <a:pt x="0" y="168643"/>
                  </a:lnTo>
                  <a:lnTo>
                    <a:pt x="97285" y="224957"/>
                  </a:lnTo>
                  <a:lnTo>
                    <a:pt x="194271" y="168643"/>
                  </a:lnTo>
                  <a:lnTo>
                    <a:pt x="194271" y="56016"/>
                  </a:lnTo>
                  <a:lnTo>
                    <a:pt x="97285" y="0"/>
                  </a:lnTo>
                  <a:close/>
                  <a:moveTo>
                    <a:pt x="182334" y="161492"/>
                  </a:moveTo>
                  <a:lnTo>
                    <a:pt x="96688" y="211251"/>
                  </a:lnTo>
                  <a:lnTo>
                    <a:pt x="10743" y="161492"/>
                  </a:lnTo>
                  <a:lnTo>
                    <a:pt x="10743" y="62571"/>
                  </a:lnTo>
                  <a:lnTo>
                    <a:pt x="96688" y="13110"/>
                  </a:lnTo>
                  <a:lnTo>
                    <a:pt x="182334" y="62571"/>
                  </a:lnTo>
                  <a:close/>
                </a:path>
              </a:pathLst>
            </a:custGeom>
            <a:grpFill/>
            <a:ln w="29774" cap="flat">
              <a:no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83071786-83BB-6E4A-A081-867AC56B9704}"/>
                </a:ext>
              </a:extLst>
            </p:cNvPr>
            <p:cNvSpPr/>
            <p:nvPr/>
          </p:nvSpPr>
          <p:spPr>
            <a:xfrm>
              <a:off x="9674815" y="1562980"/>
              <a:ext cx="558044" cy="643586"/>
            </a:xfrm>
            <a:custGeom>
              <a:avLst/>
              <a:gdLst>
                <a:gd name="connsiteX0" fmla="*/ 0 w 558044"/>
                <a:gd name="connsiteY0" fmla="*/ 160897 h 643586"/>
                <a:gd name="connsiteX1" fmla="*/ 0 w 558044"/>
                <a:gd name="connsiteY1" fmla="*/ 482690 h 643586"/>
                <a:gd name="connsiteX2" fmla="*/ 279022 w 558044"/>
                <a:gd name="connsiteY2" fmla="*/ 643586 h 643586"/>
                <a:gd name="connsiteX3" fmla="*/ 558044 w 558044"/>
                <a:gd name="connsiteY3" fmla="*/ 482690 h 643586"/>
                <a:gd name="connsiteX4" fmla="*/ 558044 w 558044"/>
                <a:gd name="connsiteY4" fmla="*/ 160897 h 643586"/>
                <a:gd name="connsiteX5" fmla="*/ 279022 w 558044"/>
                <a:gd name="connsiteY5" fmla="*/ 0 h 643586"/>
                <a:gd name="connsiteX6" fmla="*/ 546704 w 558044"/>
                <a:gd name="connsiteY6" fmla="*/ 476731 h 643586"/>
                <a:gd name="connsiteX7" fmla="*/ 278127 w 558044"/>
                <a:gd name="connsiteY7" fmla="*/ 631370 h 643586"/>
                <a:gd name="connsiteX8" fmla="*/ 9549 w 558044"/>
                <a:gd name="connsiteY8" fmla="*/ 476731 h 643586"/>
                <a:gd name="connsiteX9" fmla="*/ 9549 w 558044"/>
                <a:gd name="connsiteY9" fmla="*/ 167452 h 643586"/>
                <a:gd name="connsiteX10" fmla="*/ 278127 w 558044"/>
                <a:gd name="connsiteY10" fmla="*/ 13110 h 643586"/>
                <a:gd name="connsiteX11" fmla="*/ 546704 w 558044"/>
                <a:gd name="connsiteY11" fmla="*/ 167452 h 643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8044" h="643586">
                  <a:moveTo>
                    <a:pt x="0" y="160897"/>
                  </a:moveTo>
                  <a:lnTo>
                    <a:pt x="0" y="482690"/>
                  </a:lnTo>
                  <a:lnTo>
                    <a:pt x="279022" y="643586"/>
                  </a:lnTo>
                  <a:lnTo>
                    <a:pt x="558044" y="482690"/>
                  </a:lnTo>
                  <a:lnTo>
                    <a:pt x="558044" y="160897"/>
                  </a:lnTo>
                  <a:lnTo>
                    <a:pt x="279022" y="0"/>
                  </a:lnTo>
                  <a:close/>
                  <a:moveTo>
                    <a:pt x="546704" y="476731"/>
                  </a:moveTo>
                  <a:lnTo>
                    <a:pt x="278127" y="631370"/>
                  </a:lnTo>
                  <a:lnTo>
                    <a:pt x="9549" y="476731"/>
                  </a:lnTo>
                  <a:lnTo>
                    <a:pt x="9549" y="167452"/>
                  </a:lnTo>
                  <a:lnTo>
                    <a:pt x="278127" y="13110"/>
                  </a:lnTo>
                  <a:lnTo>
                    <a:pt x="546704" y="167452"/>
                  </a:lnTo>
                  <a:close/>
                </a:path>
              </a:pathLst>
            </a:custGeom>
            <a:grpFill/>
            <a:ln w="29774" cap="flat">
              <a:noFill/>
              <a:prstDash val="solid"/>
              <a:miter/>
            </a:ln>
          </p:spPr>
          <p:txBody>
            <a:bodyPr rtlCol="0" anchor="ctr"/>
            <a:lstStyle/>
            <a:p>
              <a:endParaRPr lang="en-US"/>
            </a:p>
          </p:txBody>
        </p:sp>
        <p:sp>
          <p:nvSpPr>
            <p:cNvPr id="29" name="Freeform 28">
              <a:extLst>
                <a:ext uri="{FF2B5EF4-FFF2-40B4-BE49-F238E27FC236}">
                  <a16:creationId xmlns:a16="http://schemas.microsoft.com/office/drawing/2014/main" id="{E6853326-722D-3340-B8EE-1AE9CCCA7037}"/>
                </a:ext>
              </a:extLst>
            </p:cNvPr>
            <p:cNvSpPr/>
            <p:nvPr/>
          </p:nvSpPr>
          <p:spPr>
            <a:xfrm>
              <a:off x="9143163" y="3152067"/>
              <a:ext cx="479566" cy="552798"/>
            </a:xfrm>
            <a:custGeom>
              <a:avLst/>
              <a:gdLst>
                <a:gd name="connsiteX0" fmla="*/ 0 w 600718"/>
                <a:gd name="connsiteY0" fmla="*/ 173113 h 692451"/>
                <a:gd name="connsiteX1" fmla="*/ 0 w 600718"/>
                <a:gd name="connsiteY1" fmla="*/ 519339 h 692451"/>
                <a:gd name="connsiteX2" fmla="*/ 300210 w 600718"/>
                <a:gd name="connsiteY2" fmla="*/ 692451 h 692451"/>
                <a:gd name="connsiteX3" fmla="*/ 600718 w 600718"/>
                <a:gd name="connsiteY3" fmla="*/ 519339 h 692451"/>
                <a:gd name="connsiteX4" fmla="*/ 600718 w 600718"/>
                <a:gd name="connsiteY4" fmla="*/ 173113 h 692451"/>
                <a:gd name="connsiteX5" fmla="*/ 300210 w 600718"/>
                <a:gd name="connsiteY5" fmla="*/ 0 h 692451"/>
                <a:gd name="connsiteX6" fmla="*/ 592661 w 600718"/>
                <a:gd name="connsiteY6" fmla="*/ 514869 h 692451"/>
                <a:gd name="connsiteX7" fmla="*/ 300210 w 600718"/>
                <a:gd name="connsiteY7" fmla="*/ 683215 h 692451"/>
                <a:gd name="connsiteX8" fmla="*/ 8057 w 600718"/>
                <a:gd name="connsiteY8" fmla="*/ 514869 h 692451"/>
                <a:gd name="connsiteX9" fmla="*/ 8057 w 600718"/>
                <a:gd name="connsiteY9" fmla="*/ 177582 h 692451"/>
                <a:gd name="connsiteX10" fmla="*/ 300210 w 600718"/>
                <a:gd name="connsiteY10" fmla="*/ 9237 h 692451"/>
                <a:gd name="connsiteX11" fmla="*/ 592661 w 600718"/>
                <a:gd name="connsiteY11" fmla="*/ 177582 h 692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0718" h="692451">
                  <a:moveTo>
                    <a:pt x="0" y="173113"/>
                  </a:moveTo>
                  <a:lnTo>
                    <a:pt x="0" y="519339"/>
                  </a:lnTo>
                  <a:lnTo>
                    <a:pt x="300210" y="692451"/>
                  </a:lnTo>
                  <a:lnTo>
                    <a:pt x="600718" y="519339"/>
                  </a:lnTo>
                  <a:lnTo>
                    <a:pt x="600718" y="173113"/>
                  </a:lnTo>
                  <a:lnTo>
                    <a:pt x="300210" y="0"/>
                  </a:lnTo>
                  <a:close/>
                  <a:moveTo>
                    <a:pt x="592661" y="514869"/>
                  </a:moveTo>
                  <a:lnTo>
                    <a:pt x="300210" y="683215"/>
                  </a:lnTo>
                  <a:lnTo>
                    <a:pt x="8057" y="514869"/>
                  </a:lnTo>
                  <a:lnTo>
                    <a:pt x="8057" y="177582"/>
                  </a:lnTo>
                  <a:lnTo>
                    <a:pt x="300210" y="9237"/>
                  </a:lnTo>
                  <a:lnTo>
                    <a:pt x="592661" y="177582"/>
                  </a:lnTo>
                  <a:close/>
                </a:path>
              </a:pathLst>
            </a:custGeom>
            <a:grpFill/>
            <a:ln w="29774" cap="flat">
              <a:noFill/>
              <a:prstDash val="solid"/>
              <a:miter/>
            </a:ln>
          </p:spPr>
          <p:txBody>
            <a:bodyPr rtlCol="0" anchor="ctr"/>
            <a:lstStyle/>
            <a:p>
              <a:endParaRPr lang="en-US"/>
            </a:p>
          </p:txBody>
        </p:sp>
        <p:sp>
          <p:nvSpPr>
            <p:cNvPr id="30" name="Freeform 29">
              <a:extLst>
                <a:ext uri="{FF2B5EF4-FFF2-40B4-BE49-F238E27FC236}">
                  <a16:creationId xmlns:a16="http://schemas.microsoft.com/office/drawing/2014/main" id="{5F9EAA84-2CE4-4247-821A-9358A6FFD283}"/>
                </a:ext>
              </a:extLst>
            </p:cNvPr>
            <p:cNvSpPr/>
            <p:nvPr/>
          </p:nvSpPr>
          <p:spPr>
            <a:xfrm>
              <a:off x="9811210" y="152398"/>
              <a:ext cx="634439" cy="731483"/>
            </a:xfrm>
            <a:custGeom>
              <a:avLst/>
              <a:gdLst>
                <a:gd name="connsiteX0" fmla="*/ 634440 w 634439"/>
                <a:gd name="connsiteY0" fmla="*/ 548538 h 731483"/>
                <a:gd name="connsiteX1" fmla="*/ 634440 w 634439"/>
                <a:gd name="connsiteY1" fmla="*/ 182945 h 731483"/>
                <a:gd name="connsiteX2" fmla="*/ 317220 w 634439"/>
                <a:gd name="connsiteY2" fmla="*/ 0 h 731483"/>
                <a:gd name="connsiteX3" fmla="*/ 0 w 634439"/>
                <a:gd name="connsiteY3" fmla="*/ 182945 h 731483"/>
                <a:gd name="connsiteX4" fmla="*/ 0 w 634439"/>
                <a:gd name="connsiteY4" fmla="*/ 548538 h 731483"/>
                <a:gd name="connsiteX5" fmla="*/ 317220 w 634439"/>
                <a:gd name="connsiteY5" fmla="*/ 731483 h 731483"/>
                <a:gd name="connsiteX6" fmla="*/ 7759 w 634439"/>
                <a:gd name="connsiteY6" fmla="*/ 187415 h 731483"/>
                <a:gd name="connsiteX7" fmla="*/ 316921 w 634439"/>
                <a:gd name="connsiteY7" fmla="*/ 8641 h 731483"/>
                <a:gd name="connsiteX8" fmla="*/ 626382 w 634439"/>
                <a:gd name="connsiteY8" fmla="*/ 187415 h 731483"/>
                <a:gd name="connsiteX9" fmla="*/ 626382 w 634439"/>
                <a:gd name="connsiteY9" fmla="*/ 544963 h 731483"/>
                <a:gd name="connsiteX10" fmla="*/ 316921 w 634439"/>
                <a:gd name="connsiteY10" fmla="*/ 723737 h 731483"/>
                <a:gd name="connsiteX11" fmla="*/ 7759 w 634439"/>
                <a:gd name="connsiteY11" fmla="*/ 544963 h 731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34439" h="731483">
                  <a:moveTo>
                    <a:pt x="634440" y="548538"/>
                  </a:moveTo>
                  <a:lnTo>
                    <a:pt x="634440" y="182945"/>
                  </a:lnTo>
                  <a:lnTo>
                    <a:pt x="317220" y="0"/>
                  </a:lnTo>
                  <a:lnTo>
                    <a:pt x="0" y="182945"/>
                  </a:lnTo>
                  <a:lnTo>
                    <a:pt x="0" y="548538"/>
                  </a:lnTo>
                  <a:lnTo>
                    <a:pt x="317220" y="731483"/>
                  </a:lnTo>
                  <a:close/>
                  <a:moveTo>
                    <a:pt x="7759" y="187415"/>
                  </a:moveTo>
                  <a:lnTo>
                    <a:pt x="316921" y="8641"/>
                  </a:lnTo>
                  <a:lnTo>
                    <a:pt x="626382" y="187415"/>
                  </a:lnTo>
                  <a:lnTo>
                    <a:pt x="626382" y="544963"/>
                  </a:lnTo>
                  <a:lnTo>
                    <a:pt x="316921" y="723737"/>
                  </a:lnTo>
                  <a:lnTo>
                    <a:pt x="7759" y="544963"/>
                  </a:lnTo>
                  <a:close/>
                </a:path>
              </a:pathLst>
            </a:custGeom>
            <a:grpFill/>
            <a:ln w="29774" cap="flat">
              <a:noFill/>
              <a:prstDash val="solid"/>
              <a:miter/>
            </a:ln>
          </p:spPr>
          <p:txBody>
            <a:bodyPr rtlCol="0" anchor="ctr"/>
            <a:lstStyle/>
            <a:p>
              <a:endParaRPr lang="en-US"/>
            </a:p>
          </p:txBody>
        </p:sp>
        <p:sp>
          <p:nvSpPr>
            <p:cNvPr id="31" name="Freeform 30">
              <a:extLst>
                <a:ext uri="{FF2B5EF4-FFF2-40B4-BE49-F238E27FC236}">
                  <a16:creationId xmlns:a16="http://schemas.microsoft.com/office/drawing/2014/main" id="{4C7A7225-05C0-064F-AEF8-9F13B48B3981}"/>
                </a:ext>
              </a:extLst>
            </p:cNvPr>
            <p:cNvSpPr/>
            <p:nvPr/>
          </p:nvSpPr>
          <p:spPr>
            <a:xfrm>
              <a:off x="10786563" y="3968923"/>
              <a:ext cx="717698" cy="831596"/>
            </a:xfrm>
            <a:custGeom>
              <a:avLst/>
              <a:gdLst>
                <a:gd name="connsiteX0" fmla="*/ 0 w 717698"/>
                <a:gd name="connsiteY0" fmla="*/ 208570 h 831596"/>
                <a:gd name="connsiteX1" fmla="*/ 0 w 717698"/>
                <a:gd name="connsiteY1" fmla="*/ 623027 h 831596"/>
                <a:gd name="connsiteX2" fmla="*/ 358103 w 717698"/>
                <a:gd name="connsiteY2" fmla="*/ 831596 h 831596"/>
                <a:gd name="connsiteX3" fmla="*/ 717699 w 717698"/>
                <a:gd name="connsiteY3" fmla="*/ 623027 h 831596"/>
                <a:gd name="connsiteX4" fmla="*/ 717699 w 717698"/>
                <a:gd name="connsiteY4" fmla="*/ 208570 h 831596"/>
                <a:gd name="connsiteX5" fmla="*/ 358103 w 717698"/>
                <a:gd name="connsiteY5" fmla="*/ 0 h 831596"/>
                <a:gd name="connsiteX6" fmla="*/ 710835 w 717698"/>
                <a:gd name="connsiteY6" fmla="*/ 619452 h 831596"/>
                <a:gd name="connsiteX7" fmla="*/ 359297 w 717698"/>
                <a:gd name="connsiteY7" fmla="*/ 822062 h 831596"/>
                <a:gd name="connsiteX8" fmla="*/ 7759 w 717698"/>
                <a:gd name="connsiteY8" fmla="*/ 619452 h 831596"/>
                <a:gd name="connsiteX9" fmla="*/ 7759 w 717698"/>
                <a:gd name="connsiteY9" fmla="*/ 213039 h 831596"/>
                <a:gd name="connsiteX10" fmla="*/ 359297 w 717698"/>
                <a:gd name="connsiteY10" fmla="*/ 10428 h 831596"/>
                <a:gd name="connsiteX11" fmla="*/ 710835 w 717698"/>
                <a:gd name="connsiteY11" fmla="*/ 213039 h 831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17698" h="831596">
                  <a:moveTo>
                    <a:pt x="0" y="208570"/>
                  </a:moveTo>
                  <a:lnTo>
                    <a:pt x="0" y="623027"/>
                  </a:lnTo>
                  <a:lnTo>
                    <a:pt x="358103" y="831596"/>
                  </a:lnTo>
                  <a:lnTo>
                    <a:pt x="717699" y="623027"/>
                  </a:lnTo>
                  <a:lnTo>
                    <a:pt x="717699" y="208570"/>
                  </a:lnTo>
                  <a:lnTo>
                    <a:pt x="358103" y="0"/>
                  </a:lnTo>
                  <a:close/>
                  <a:moveTo>
                    <a:pt x="710835" y="619452"/>
                  </a:moveTo>
                  <a:lnTo>
                    <a:pt x="359297" y="822062"/>
                  </a:lnTo>
                  <a:lnTo>
                    <a:pt x="7759" y="619452"/>
                  </a:lnTo>
                  <a:lnTo>
                    <a:pt x="7759" y="213039"/>
                  </a:lnTo>
                  <a:lnTo>
                    <a:pt x="359297" y="10428"/>
                  </a:lnTo>
                  <a:lnTo>
                    <a:pt x="710835" y="213039"/>
                  </a:lnTo>
                  <a:close/>
                </a:path>
              </a:pathLst>
            </a:custGeom>
            <a:grpFill/>
            <a:ln w="29774" cap="flat">
              <a:noFill/>
              <a:prstDash val="solid"/>
              <a:miter/>
            </a:ln>
          </p:spPr>
          <p:txBody>
            <a:bodyPr rtlCol="0" anchor="ctr"/>
            <a:lstStyle/>
            <a:p>
              <a:endParaRPr lang="en-US"/>
            </a:p>
          </p:txBody>
        </p:sp>
        <p:sp>
          <p:nvSpPr>
            <p:cNvPr id="32" name="Freeform 31">
              <a:extLst>
                <a:ext uri="{FF2B5EF4-FFF2-40B4-BE49-F238E27FC236}">
                  <a16:creationId xmlns:a16="http://schemas.microsoft.com/office/drawing/2014/main" id="{7098C684-E848-3E4D-A39C-11871D81F908}"/>
                </a:ext>
              </a:extLst>
            </p:cNvPr>
            <p:cNvSpPr/>
            <p:nvPr/>
          </p:nvSpPr>
          <p:spPr>
            <a:xfrm>
              <a:off x="11380896" y="1195245"/>
              <a:ext cx="634439" cy="729993"/>
            </a:xfrm>
            <a:custGeom>
              <a:avLst/>
              <a:gdLst>
                <a:gd name="connsiteX0" fmla="*/ 634440 w 634439"/>
                <a:gd name="connsiteY0" fmla="*/ 547346 h 729993"/>
                <a:gd name="connsiteX1" fmla="*/ 634440 w 634439"/>
                <a:gd name="connsiteY1" fmla="*/ 181456 h 729993"/>
                <a:gd name="connsiteX2" fmla="*/ 317220 w 634439"/>
                <a:gd name="connsiteY2" fmla="*/ 0 h 729993"/>
                <a:gd name="connsiteX3" fmla="*/ 0 w 634439"/>
                <a:gd name="connsiteY3" fmla="*/ 182647 h 729993"/>
                <a:gd name="connsiteX4" fmla="*/ 0 w 634439"/>
                <a:gd name="connsiteY4" fmla="*/ 547346 h 729993"/>
                <a:gd name="connsiteX5" fmla="*/ 317220 w 634439"/>
                <a:gd name="connsiteY5" fmla="*/ 729994 h 729993"/>
                <a:gd name="connsiteX6" fmla="*/ 7759 w 634439"/>
                <a:gd name="connsiteY6" fmla="*/ 186223 h 729993"/>
                <a:gd name="connsiteX7" fmla="*/ 316921 w 634439"/>
                <a:gd name="connsiteY7" fmla="*/ 7449 h 729993"/>
                <a:gd name="connsiteX8" fmla="*/ 626382 w 634439"/>
                <a:gd name="connsiteY8" fmla="*/ 186223 h 729993"/>
                <a:gd name="connsiteX9" fmla="*/ 626382 w 634439"/>
                <a:gd name="connsiteY9" fmla="*/ 543771 h 729993"/>
                <a:gd name="connsiteX10" fmla="*/ 316921 w 634439"/>
                <a:gd name="connsiteY10" fmla="*/ 722545 h 729993"/>
                <a:gd name="connsiteX11" fmla="*/ 7759 w 634439"/>
                <a:gd name="connsiteY11" fmla="*/ 543771 h 729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34439" h="729993">
                  <a:moveTo>
                    <a:pt x="634440" y="547346"/>
                  </a:moveTo>
                  <a:lnTo>
                    <a:pt x="634440" y="181456"/>
                  </a:lnTo>
                  <a:lnTo>
                    <a:pt x="317220" y="0"/>
                  </a:lnTo>
                  <a:lnTo>
                    <a:pt x="0" y="182647"/>
                  </a:lnTo>
                  <a:lnTo>
                    <a:pt x="0" y="547346"/>
                  </a:lnTo>
                  <a:lnTo>
                    <a:pt x="317220" y="729994"/>
                  </a:lnTo>
                  <a:close/>
                  <a:moveTo>
                    <a:pt x="7759" y="186223"/>
                  </a:moveTo>
                  <a:lnTo>
                    <a:pt x="316921" y="7449"/>
                  </a:lnTo>
                  <a:lnTo>
                    <a:pt x="626382" y="186223"/>
                  </a:lnTo>
                  <a:lnTo>
                    <a:pt x="626382" y="543771"/>
                  </a:lnTo>
                  <a:lnTo>
                    <a:pt x="316921" y="722545"/>
                  </a:lnTo>
                  <a:lnTo>
                    <a:pt x="7759" y="543771"/>
                  </a:lnTo>
                  <a:close/>
                </a:path>
              </a:pathLst>
            </a:custGeom>
            <a:grpFill/>
            <a:ln w="29774" cap="flat">
              <a:noFill/>
              <a:prstDash val="solid"/>
              <a:miter/>
            </a:ln>
          </p:spPr>
          <p:txBody>
            <a:bodyPr rtlCol="0" anchor="ctr"/>
            <a:lstStyle/>
            <a:p>
              <a:endParaRPr lang="en-US"/>
            </a:p>
          </p:txBody>
        </p:sp>
        <p:sp>
          <p:nvSpPr>
            <p:cNvPr id="33" name="Freeform 32">
              <a:extLst>
                <a:ext uri="{FF2B5EF4-FFF2-40B4-BE49-F238E27FC236}">
                  <a16:creationId xmlns:a16="http://schemas.microsoft.com/office/drawing/2014/main" id="{8E006EE3-1FE7-A24D-84EF-96BF93438920}"/>
                </a:ext>
              </a:extLst>
            </p:cNvPr>
            <p:cNvSpPr/>
            <p:nvPr/>
          </p:nvSpPr>
          <p:spPr>
            <a:xfrm>
              <a:off x="11278836" y="1925835"/>
              <a:ext cx="329753" cy="380192"/>
            </a:xfrm>
            <a:custGeom>
              <a:avLst/>
              <a:gdLst>
                <a:gd name="connsiteX0" fmla="*/ 329753 w 329753"/>
                <a:gd name="connsiteY0" fmla="*/ 285144 h 380192"/>
                <a:gd name="connsiteX1" fmla="*/ 329753 w 329753"/>
                <a:gd name="connsiteY1" fmla="*/ 95048 h 380192"/>
                <a:gd name="connsiteX2" fmla="*/ 165026 w 329753"/>
                <a:gd name="connsiteY2" fmla="*/ 0 h 380192"/>
                <a:gd name="connsiteX3" fmla="*/ 0 w 329753"/>
                <a:gd name="connsiteY3" fmla="*/ 95048 h 380192"/>
                <a:gd name="connsiteX4" fmla="*/ 0 w 329753"/>
                <a:gd name="connsiteY4" fmla="*/ 285144 h 380192"/>
                <a:gd name="connsiteX5" fmla="*/ 165026 w 329753"/>
                <a:gd name="connsiteY5" fmla="*/ 380193 h 380192"/>
                <a:gd name="connsiteX6" fmla="*/ 1492 w 329753"/>
                <a:gd name="connsiteY6" fmla="*/ 95644 h 380192"/>
                <a:gd name="connsiteX7" fmla="*/ 165324 w 329753"/>
                <a:gd name="connsiteY7" fmla="*/ 1192 h 380192"/>
                <a:gd name="connsiteX8" fmla="*/ 329157 w 329753"/>
                <a:gd name="connsiteY8" fmla="*/ 95644 h 380192"/>
                <a:gd name="connsiteX9" fmla="*/ 329157 w 329753"/>
                <a:gd name="connsiteY9" fmla="*/ 284549 h 380192"/>
                <a:gd name="connsiteX10" fmla="*/ 165324 w 329753"/>
                <a:gd name="connsiteY10" fmla="*/ 379001 h 380192"/>
                <a:gd name="connsiteX11" fmla="*/ 1492 w 329753"/>
                <a:gd name="connsiteY11" fmla="*/ 284549 h 380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9753" h="380192">
                  <a:moveTo>
                    <a:pt x="329753" y="285144"/>
                  </a:moveTo>
                  <a:lnTo>
                    <a:pt x="329753" y="95048"/>
                  </a:lnTo>
                  <a:lnTo>
                    <a:pt x="165026" y="0"/>
                  </a:lnTo>
                  <a:lnTo>
                    <a:pt x="0" y="95048"/>
                  </a:lnTo>
                  <a:lnTo>
                    <a:pt x="0" y="285144"/>
                  </a:lnTo>
                  <a:lnTo>
                    <a:pt x="165026" y="380193"/>
                  </a:lnTo>
                  <a:close/>
                  <a:moveTo>
                    <a:pt x="1492" y="95644"/>
                  </a:moveTo>
                  <a:lnTo>
                    <a:pt x="165324" y="1192"/>
                  </a:lnTo>
                  <a:lnTo>
                    <a:pt x="329157" y="95644"/>
                  </a:lnTo>
                  <a:lnTo>
                    <a:pt x="329157" y="284549"/>
                  </a:lnTo>
                  <a:lnTo>
                    <a:pt x="165324" y="379001"/>
                  </a:lnTo>
                  <a:lnTo>
                    <a:pt x="1492" y="284549"/>
                  </a:lnTo>
                  <a:close/>
                </a:path>
              </a:pathLst>
            </a:custGeom>
            <a:grpFill/>
            <a:ln w="29774" cap="flat">
              <a:noFill/>
              <a:prstDash val="solid"/>
              <a:miter/>
            </a:ln>
          </p:spPr>
          <p:txBody>
            <a:bodyPr rtlCol="0" anchor="ctr"/>
            <a:lstStyle/>
            <a:p>
              <a:endParaRPr lang="en-US"/>
            </a:p>
          </p:txBody>
        </p:sp>
        <p:sp>
          <p:nvSpPr>
            <p:cNvPr id="34" name="Freeform 33">
              <a:extLst>
                <a:ext uri="{FF2B5EF4-FFF2-40B4-BE49-F238E27FC236}">
                  <a16:creationId xmlns:a16="http://schemas.microsoft.com/office/drawing/2014/main" id="{D94879D4-09F4-4B4F-9F31-2919B2B4CFC8}"/>
                </a:ext>
              </a:extLst>
            </p:cNvPr>
            <p:cNvSpPr/>
            <p:nvPr/>
          </p:nvSpPr>
          <p:spPr>
            <a:xfrm>
              <a:off x="11540252" y="2540817"/>
              <a:ext cx="651747" cy="750850"/>
            </a:xfrm>
            <a:custGeom>
              <a:avLst/>
              <a:gdLst>
                <a:gd name="connsiteX0" fmla="*/ 325575 w 651747"/>
                <a:gd name="connsiteY0" fmla="*/ 0 h 750850"/>
                <a:gd name="connsiteX1" fmla="*/ 0 w 651747"/>
                <a:gd name="connsiteY1" fmla="*/ 187713 h 750850"/>
                <a:gd name="connsiteX2" fmla="*/ 0 w 651747"/>
                <a:gd name="connsiteY2" fmla="*/ 563138 h 750850"/>
                <a:gd name="connsiteX3" fmla="*/ 325575 w 651747"/>
                <a:gd name="connsiteY3" fmla="*/ 750850 h 750850"/>
                <a:gd name="connsiteX4" fmla="*/ 651748 w 651747"/>
                <a:gd name="connsiteY4" fmla="*/ 563138 h 750850"/>
                <a:gd name="connsiteX5" fmla="*/ 651748 w 651747"/>
                <a:gd name="connsiteY5" fmla="*/ 187713 h 750850"/>
                <a:gd name="connsiteX6" fmla="*/ 651748 w 651747"/>
                <a:gd name="connsiteY6" fmla="*/ 561350 h 750850"/>
                <a:gd name="connsiteX7" fmla="*/ 327068 w 651747"/>
                <a:gd name="connsiteY7" fmla="*/ 748467 h 750850"/>
                <a:gd name="connsiteX8" fmla="*/ 1193 w 651747"/>
                <a:gd name="connsiteY8" fmla="*/ 561350 h 750850"/>
                <a:gd name="connsiteX9" fmla="*/ 1193 w 651747"/>
                <a:gd name="connsiteY9" fmla="*/ 188309 h 750850"/>
                <a:gd name="connsiteX10" fmla="*/ 325575 w 651747"/>
                <a:gd name="connsiteY10" fmla="*/ 1192 h 750850"/>
                <a:gd name="connsiteX11" fmla="*/ 651748 w 651747"/>
                <a:gd name="connsiteY11" fmla="*/ 188309 h 750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51747" h="750850">
                  <a:moveTo>
                    <a:pt x="325575" y="0"/>
                  </a:moveTo>
                  <a:lnTo>
                    <a:pt x="0" y="187713"/>
                  </a:lnTo>
                  <a:lnTo>
                    <a:pt x="0" y="563138"/>
                  </a:lnTo>
                  <a:lnTo>
                    <a:pt x="325575" y="750850"/>
                  </a:lnTo>
                  <a:lnTo>
                    <a:pt x="651748" y="563138"/>
                  </a:lnTo>
                  <a:lnTo>
                    <a:pt x="651748" y="187713"/>
                  </a:lnTo>
                  <a:close/>
                  <a:moveTo>
                    <a:pt x="651748" y="561350"/>
                  </a:moveTo>
                  <a:lnTo>
                    <a:pt x="327068" y="748467"/>
                  </a:lnTo>
                  <a:lnTo>
                    <a:pt x="1193" y="561350"/>
                  </a:lnTo>
                  <a:lnTo>
                    <a:pt x="1193" y="188309"/>
                  </a:lnTo>
                  <a:lnTo>
                    <a:pt x="325575" y="1192"/>
                  </a:lnTo>
                  <a:lnTo>
                    <a:pt x="651748" y="188309"/>
                  </a:lnTo>
                  <a:close/>
                </a:path>
              </a:pathLst>
            </a:custGeom>
            <a:grpFill/>
            <a:ln w="29774" cap="flat">
              <a:noFill/>
              <a:prstDash val="solid"/>
              <a:miter/>
            </a:ln>
          </p:spPr>
          <p:txBody>
            <a:bodyPr rtlCol="0" anchor="ctr"/>
            <a:lstStyle/>
            <a:p>
              <a:endParaRPr lang="en-US"/>
            </a:p>
          </p:txBody>
        </p:sp>
        <p:sp>
          <p:nvSpPr>
            <p:cNvPr id="35" name="Freeform 34">
              <a:extLst>
                <a:ext uri="{FF2B5EF4-FFF2-40B4-BE49-F238E27FC236}">
                  <a16:creationId xmlns:a16="http://schemas.microsoft.com/office/drawing/2014/main" id="{476AC419-D908-E744-BB6C-F558578F4407}"/>
                </a:ext>
              </a:extLst>
            </p:cNvPr>
            <p:cNvSpPr/>
            <p:nvPr/>
          </p:nvSpPr>
          <p:spPr>
            <a:xfrm>
              <a:off x="9185118" y="784994"/>
              <a:ext cx="634439" cy="730887"/>
            </a:xfrm>
            <a:custGeom>
              <a:avLst/>
              <a:gdLst>
                <a:gd name="connsiteX0" fmla="*/ 0 w 634439"/>
                <a:gd name="connsiteY0" fmla="*/ 182051 h 730887"/>
                <a:gd name="connsiteX1" fmla="*/ 0 w 634439"/>
                <a:gd name="connsiteY1" fmla="*/ 547942 h 730887"/>
                <a:gd name="connsiteX2" fmla="*/ 317220 w 634439"/>
                <a:gd name="connsiteY2" fmla="*/ 730888 h 730887"/>
                <a:gd name="connsiteX3" fmla="*/ 634440 w 634439"/>
                <a:gd name="connsiteY3" fmla="*/ 547942 h 730887"/>
                <a:gd name="connsiteX4" fmla="*/ 634440 w 634439"/>
                <a:gd name="connsiteY4" fmla="*/ 182051 h 730887"/>
                <a:gd name="connsiteX5" fmla="*/ 317220 w 634439"/>
                <a:gd name="connsiteY5" fmla="*/ 0 h 730887"/>
                <a:gd name="connsiteX6" fmla="*/ 623100 w 634439"/>
                <a:gd name="connsiteY6" fmla="*/ 541387 h 730887"/>
                <a:gd name="connsiteX7" fmla="*/ 317220 w 634439"/>
                <a:gd name="connsiteY7" fmla="*/ 717777 h 730887"/>
                <a:gd name="connsiteX8" fmla="*/ 11340 w 634439"/>
                <a:gd name="connsiteY8" fmla="*/ 541387 h 730887"/>
                <a:gd name="connsiteX9" fmla="*/ 11340 w 634439"/>
                <a:gd name="connsiteY9" fmla="*/ 188607 h 730887"/>
                <a:gd name="connsiteX10" fmla="*/ 317220 w 634439"/>
                <a:gd name="connsiteY10" fmla="*/ 12514 h 730887"/>
                <a:gd name="connsiteX11" fmla="*/ 623100 w 634439"/>
                <a:gd name="connsiteY11" fmla="*/ 188607 h 730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34439" h="730887">
                  <a:moveTo>
                    <a:pt x="0" y="182051"/>
                  </a:moveTo>
                  <a:lnTo>
                    <a:pt x="0" y="547942"/>
                  </a:lnTo>
                  <a:lnTo>
                    <a:pt x="317220" y="730888"/>
                  </a:lnTo>
                  <a:lnTo>
                    <a:pt x="634440" y="547942"/>
                  </a:lnTo>
                  <a:lnTo>
                    <a:pt x="634440" y="182051"/>
                  </a:lnTo>
                  <a:lnTo>
                    <a:pt x="317220" y="0"/>
                  </a:lnTo>
                  <a:close/>
                  <a:moveTo>
                    <a:pt x="623100" y="541387"/>
                  </a:moveTo>
                  <a:lnTo>
                    <a:pt x="317220" y="717777"/>
                  </a:lnTo>
                  <a:lnTo>
                    <a:pt x="11340" y="541387"/>
                  </a:lnTo>
                  <a:lnTo>
                    <a:pt x="11340" y="188607"/>
                  </a:lnTo>
                  <a:lnTo>
                    <a:pt x="317220" y="12514"/>
                  </a:lnTo>
                  <a:lnTo>
                    <a:pt x="623100" y="188607"/>
                  </a:lnTo>
                  <a:close/>
                </a:path>
              </a:pathLst>
            </a:custGeom>
            <a:grpFill/>
            <a:ln w="29774" cap="flat">
              <a:noFill/>
              <a:prstDash val="solid"/>
              <a:miter/>
            </a:ln>
          </p:spPr>
          <p:txBody>
            <a:bodyPr rtlCol="0" anchor="ctr"/>
            <a:lstStyle/>
            <a:p>
              <a:endParaRPr lang="en-US"/>
            </a:p>
          </p:txBody>
        </p:sp>
        <p:sp>
          <p:nvSpPr>
            <p:cNvPr id="36" name="Freeform 35">
              <a:extLst>
                <a:ext uri="{FF2B5EF4-FFF2-40B4-BE49-F238E27FC236}">
                  <a16:creationId xmlns:a16="http://schemas.microsoft.com/office/drawing/2014/main" id="{4F9D9975-86E2-314B-B74D-56CCCDC8278A}"/>
                </a:ext>
              </a:extLst>
            </p:cNvPr>
            <p:cNvSpPr/>
            <p:nvPr/>
          </p:nvSpPr>
          <p:spPr>
            <a:xfrm>
              <a:off x="10823448" y="615720"/>
              <a:ext cx="389138" cy="448722"/>
            </a:xfrm>
            <a:custGeom>
              <a:avLst/>
              <a:gdLst>
                <a:gd name="connsiteX0" fmla="*/ 389139 w 389138"/>
                <a:gd name="connsiteY0" fmla="*/ 336691 h 448722"/>
                <a:gd name="connsiteX1" fmla="*/ 389139 w 389138"/>
                <a:gd name="connsiteY1" fmla="*/ 112330 h 448722"/>
                <a:gd name="connsiteX2" fmla="*/ 194570 w 389138"/>
                <a:gd name="connsiteY2" fmla="*/ 0 h 448722"/>
                <a:gd name="connsiteX3" fmla="*/ 0 w 389138"/>
                <a:gd name="connsiteY3" fmla="*/ 112330 h 448722"/>
                <a:gd name="connsiteX4" fmla="*/ 0 w 389138"/>
                <a:gd name="connsiteY4" fmla="*/ 336691 h 448722"/>
                <a:gd name="connsiteX5" fmla="*/ 194570 w 389138"/>
                <a:gd name="connsiteY5" fmla="*/ 448723 h 448722"/>
                <a:gd name="connsiteX6" fmla="*/ 8057 w 389138"/>
                <a:gd name="connsiteY6" fmla="*/ 116799 h 448722"/>
                <a:gd name="connsiteX7" fmla="*/ 194570 w 389138"/>
                <a:gd name="connsiteY7" fmla="*/ 9237 h 448722"/>
                <a:gd name="connsiteX8" fmla="*/ 381380 w 389138"/>
                <a:gd name="connsiteY8" fmla="*/ 116799 h 448722"/>
                <a:gd name="connsiteX9" fmla="*/ 381380 w 389138"/>
                <a:gd name="connsiteY9" fmla="*/ 331924 h 448722"/>
                <a:gd name="connsiteX10" fmla="*/ 194570 w 389138"/>
                <a:gd name="connsiteY10" fmla="*/ 439486 h 448722"/>
                <a:gd name="connsiteX11" fmla="*/ 8057 w 389138"/>
                <a:gd name="connsiteY11" fmla="*/ 331924 h 448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9138" h="448722">
                  <a:moveTo>
                    <a:pt x="389139" y="336691"/>
                  </a:moveTo>
                  <a:lnTo>
                    <a:pt x="389139" y="112330"/>
                  </a:lnTo>
                  <a:lnTo>
                    <a:pt x="194570" y="0"/>
                  </a:lnTo>
                  <a:lnTo>
                    <a:pt x="0" y="112330"/>
                  </a:lnTo>
                  <a:lnTo>
                    <a:pt x="0" y="336691"/>
                  </a:lnTo>
                  <a:lnTo>
                    <a:pt x="194570" y="448723"/>
                  </a:lnTo>
                  <a:close/>
                  <a:moveTo>
                    <a:pt x="8057" y="116799"/>
                  </a:moveTo>
                  <a:lnTo>
                    <a:pt x="194570" y="9237"/>
                  </a:lnTo>
                  <a:lnTo>
                    <a:pt x="381380" y="116799"/>
                  </a:lnTo>
                  <a:lnTo>
                    <a:pt x="381380" y="331924"/>
                  </a:lnTo>
                  <a:lnTo>
                    <a:pt x="194570" y="439486"/>
                  </a:lnTo>
                  <a:lnTo>
                    <a:pt x="8057" y="331924"/>
                  </a:lnTo>
                  <a:close/>
                </a:path>
              </a:pathLst>
            </a:custGeom>
            <a:grpFill/>
            <a:ln w="29774" cap="flat">
              <a:noFill/>
              <a:prstDash val="solid"/>
              <a:miter/>
            </a:ln>
          </p:spPr>
          <p:txBody>
            <a:bodyPr rtlCol="0" anchor="ctr"/>
            <a:lstStyle/>
            <a:p>
              <a:endParaRPr lang="en-US"/>
            </a:p>
          </p:txBody>
        </p:sp>
        <p:sp>
          <p:nvSpPr>
            <p:cNvPr id="37" name="Freeform 36">
              <a:extLst>
                <a:ext uri="{FF2B5EF4-FFF2-40B4-BE49-F238E27FC236}">
                  <a16:creationId xmlns:a16="http://schemas.microsoft.com/office/drawing/2014/main" id="{1D765CD7-BCD2-974C-9B47-B6C870F63860}"/>
                </a:ext>
              </a:extLst>
            </p:cNvPr>
            <p:cNvSpPr/>
            <p:nvPr/>
          </p:nvSpPr>
          <p:spPr>
            <a:xfrm>
              <a:off x="10232859" y="1071925"/>
              <a:ext cx="385592" cy="443956"/>
            </a:xfrm>
            <a:custGeom>
              <a:avLst/>
              <a:gdLst>
                <a:gd name="connsiteX0" fmla="*/ 559238 w 559237"/>
                <a:gd name="connsiteY0" fmla="*/ 482988 h 643884"/>
                <a:gd name="connsiteX1" fmla="*/ 559238 w 559237"/>
                <a:gd name="connsiteY1" fmla="*/ 160897 h 643884"/>
                <a:gd name="connsiteX2" fmla="*/ 279022 w 559237"/>
                <a:gd name="connsiteY2" fmla="*/ 0 h 643884"/>
                <a:gd name="connsiteX3" fmla="*/ 0 w 559237"/>
                <a:gd name="connsiteY3" fmla="*/ 160897 h 643884"/>
                <a:gd name="connsiteX4" fmla="*/ 0 w 559237"/>
                <a:gd name="connsiteY4" fmla="*/ 482988 h 643884"/>
                <a:gd name="connsiteX5" fmla="*/ 279022 w 559237"/>
                <a:gd name="connsiteY5" fmla="*/ 643884 h 643884"/>
                <a:gd name="connsiteX6" fmla="*/ 12235 w 559237"/>
                <a:gd name="connsiteY6" fmla="*/ 167452 h 643884"/>
                <a:gd name="connsiteX7" fmla="*/ 280812 w 559237"/>
                <a:gd name="connsiteY7" fmla="*/ 13110 h 643884"/>
                <a:gd name="connsiteX8" fmla="*/ 549390 w 559237"/>
                <a:gd name="connsiteY8" fmla="*/ 167452 h 643884"/>
                <a:gd name="connsiteX9" fmla="*/ 549390 w 559237"/>
                <a:gd name="connsiteY9" fmla="*/ 476433 h 643884"/>
                <a:gd name="connsiteX10" fmla="*/ 280812 w 559237"/>
                <a:gd name="connsiteY10" fmla="*/ 630774 h 643884"/>
                <a:gd name="connsiteX11" fmla="*/ 12235 w 559237"/>
                <a:gd name="connsiteY11" fmla="*/ 476433 h 643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9237" h="643884">
                  <a:moveTo>
                    <a:pt x="559238" y="482988"/>
                  </a:moveTo>
                  <a:lnTo>
                    <a:pt x="559238" y="160897"/>
                  </a:lnTo>
                  <a:lnTo>
                    <a:pt x="279022" y="0"/>
                  </a:lnTo>
                  <a:lnTo>
                    <a:pt x="0" y="160897"/>
                  </a:lnTo>
                  <a:lnTo>
                    <a:pt x="0" y="482988"/>
                  </a:lnTo>
                  <a:lnTo>
                    <a:pt x="279022" y="643884"/>
                  </a:lnTo>
                  <a:close/>
                  <a:moveTo>
                    <a:pt x="12235" y="167452"/>
                  </a:moveTo>
                  <a:lnTo>
                    <a:pt x="280812" y="13110"/>
                  </a:lnTo>
                  <a:lnTo>
                    <a:pt x="549390" y="167452"/>
                  </a:lnTo>
                  <a:lnTo>
                    <a:pt x="549390" y="476433"/>
                  </a:lnTo>
                  <a:lnTo>
                    <a:pt x="280812" y="630774"/>
                  </a:lnTo>
                  <a:lnTo>
                    <a:pt x="12235" y="476433"/>
                  </a:lnTo>
                  <a:close/>
                </a:path>
              </a:pathLst>
            </a:custGeom>
            <a:grpFill/>
            <a:ln w="29774" cap="flat">
              <a:noFill/>
              <a:prstDash val="solid"/>
              <a:miter/>
            </a:ln>
          </p:spPr>
          <p:txBody>
            <a:bodyPr rtlCol="0" anchor="ctr"/>
            <a:lstStyle/>
            <a:p>
              <a:endParaRPr lang="en-US"/>
            </a:p>
          </p:txBody>
        </p:sp>
        <p:sp>
          <p:nvSpPr>
            <p:cNvPr id="38" name="Freeform 37">
              <a:extLst>
                <a:ext uri="{FF2B5EF4-FFF2-40B4-BE49-F238E27FC236}">
                  <a16:creationId xmlns:a16="http://schemas.microsoft.com/office/drawing/2014/main" id="{7DC36B04-E2AA-9845-A7B5-77B95BC124F2}"/>
                </a:ext>
              </a:extLst>
            </p:cNvPr>
            <p:cNvSpPr/>
            <p:nvPr/>
          </p:nvSpPr>
          <p:spPr>
            <a:xfrm>
              <a:off x="8600772" y="1752927"/>
              <a:ext cx="786633" cy="907277"/>
            </a:xfrm>
            <a:custGeom>
              <a:avLst/>
              <a:gdLst>
                <a:gd name="connsiteX0" fmla="*/ 0 w 786633"/>
                <a:gd name="connsiteY0" fmla="*/ 227043 h 907277"/>
                <a:gd name="connsiteX1" fmla="*/ 0 w 786633"/>
                <a:gd name="connsiteY1" fmla="*/ 680533 h 907277"/>
                <a:gd name="connsiteX2" fmla="*/ 393317 w 786633"/>
                <a:gd name="connsiteY2" fmla="*/ 907278 h 907277"/>
                <a:gd name="connsiteX3" fmla="*/ 786633 w 786633"/>
                <a:gd name="connsiteY3" fmla="*/ 680533 h 907277"/>
                <a:gd name="connsiteX4" fmla="*/ 786633 w 786633"/>
                <a:gd name="connsiteY4" fmla="*/ 227043 h 907277"/>
                <a:gd name="connsiteX5" fmla="*/ 393615 w 786633"/>
                <a:gd name="connsiteY5" fmla="*/ 0 h 907277"/>
                <a:gd name="connsiteX6" fmla="*/ 775890 w 786633"/>
                <a:gd name="connsiteY6" fmla="*/ 673978 h 907277"/>
                <a:gd name="connsiteX7" fmla="*/ 393914 w 786633"/>
                <a:gd name="connsiteY7" fmla="*/ 894168 h 907277"/>
                <a:gd name="connsiteX8" fmla="*/ 11638 w 786633"/>
                <a:gd name="connsiteY8" fmla="*/ 673978 h 907277"/>
                <a:gd name="connsiteX9" fmla="*/ 11638 w 786633"/>
                <a:gd name="connsiteY9" fmla="*/ 233300 h 907277"/>
                <a:gd name="connsiteX10" fmla="*/ 393615 w 786633"/>
                <a:gd name="connsiteY10" fmla="*/ 13110 h 907277"/>
                <a:gd name="connsiteX11" fmla="*/ 775890 w 786633"/>
                <a:gd name="connsiteY11" fmla="*/ 233300 h 907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6633" h="907277">
                  <a:moveTo>
                    <a:pt x="0" y="227043"/>
                  </a:moveTo>
                  <a:lnTo>
                    <a:pt x="0" y="680533"/>
                  </a:lnTo>
                  <a:lnTo>
                    <a:pt x="393317" y="907278"/>
                  </a:lnTo>
                  <a:lnTo>
                    <a:pt x="786633" y="680533"/>
                  </a:lnTo>
                  <a:lnTo>
                    <a:pt x="786633" y="227043"/>
                  </a:lnTo>
                  <a:lnTo>
                    <a:pt x="393615" y="0"/>
                  </a:lnTo>
                  <a:close/>
                  <a:moveTo>
                    <a:pt x="775890" y="673978"/>
                  </a:moveTo>
                  <a:lnTo>
                    <a:pt x="393914" y="894168"/>
                  </a:lnTo>
                  <a:lnTo>
                    <a:pt x="11638" y="673978"/>
                  </a:lnTo>
                  <a:lnTo>
                    <a:pt x="11638" y="233300"/>
                  </a:lnTo>
                  <a:lnTo>
                    <a:pt x="393615" y="13110"/>
                  </a:lnTo>
                  <a:lnTo>
                    <a:pt x="775890" y="233300"/>
                  </a:lnTo>
                  <a:close/>
                </a:path>
              </a:pathLst>
            </a:custGeom>
            <a:grpFill/>
            <a:ln w="29774" cap="flat">
              <a:noFill/>
              <a:prstDash val="solid"/>
              <a:miter/>
            </a:ln>
          </p:spPr>
          <p:txBody>
            <a:bodyPr rtlCol="0" anchor="ctr"/>
            <a:lstStyle/>
            <a:p>
              <a:endParaRPr lang="en-US"/>
            </a:p>
          </p:txBody>
        </p:sp>
      </p:grpSp>
      <p:sp>
        <p:nvSpPr>
          <p:cNvPr id="39" name="Slide Number Placeholder 5">
            <a:extLst>
              <a:ext uri="{FF2B5EF4-FFF2-40B4-BE49-F238E27FC236}">
                <a16:creationId xmlns:a16="http://schemas.microsoft.com/office/drawing/2014/main" id="{09D473EC-61E6-D24E-B66D-9FB75D0578CE}"/>
              </a:ext>
            </a:extLst>
          </p:cNvPr>
          <p:cNvSpPr txBox="1">
            <a:spLocks/>
          </p:cNvSpPr>
          <p:nvPr userDrawn="1"/>
        </p:nvSpPr>
        <p:spPr>
          <a:xfrm>
            <a:off x="11513340" y="6520112"/>
            <a:ext cx="338935" cy="211714"/>
          </a:xfrm>
          <a:prstGeom prst="rect">
            <a:avLst/>
          </a:prstGeom>
          <a:noFill/>
        </p:spPr>
        <p:txBody>
          <a:bodyPr vert="horz" lIns="36000" tIns="32400" rIns="36000" bIns="18000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600" b="0">
                <a:solidFill>
                  <a:schemeClr val="bg1">
                    <a:lumMod val="65000"/>
                  </a:schemeClr>
                </a:solidFill>
                <a:latin typeface="Effra" panose="020B0603020203020204" pitchFamily="34" charset="0"/>
                <a:cs typeface="Effra" panose="020B0603020203020204" pitchFamily="34" charset="0"/>
              </a:rPr>
              <a:t>P.  </a:t>
            </a:r>
            <a:fld id="{8D848597-3BD1-3F4D-AB2D-36A6D598B345}" type="slidenum">
              <a:rPr lang="en-US" sz="600" b="0" smtClean="0">
                <a:solidFill>
                  <a:schemeClr val="bg1">
                    <a:lumMod val="65000"/>
                  </a:schemeClr>
                </a:solidFill>
                <a:latin typeface="Effra" panose="020B0603020203020204" pitchFamily="34" charset="0"/>
                <a:cs typeface="Effra" panose="020B0603020203020204" pitchFamily="34" charset="0"/>
              </a:rPr>
              <a:pPr algn="ctr"/>
              <a:t>‹#›</a:t>
            </a:fld>
            <a:endParaRPr lang="en-US" sz="600" b="0">
              <a:solidFill>
                <a:schemeClr val="bg1">
                  <a:lumMod val="65000"/>
                </a:schemeClr>
              </a:solidFill>
              <a:latin typeface="Effra" panose="020B0603020203020204" pitchFamily="34" charset="0"/>
              <a:cs typeface="Effra" panose="020B0603020203020204" pitchFamily="34" charset="0"/>
            </a:endParaRPr>
          </a:p>
        </p:txBody>
      </p:sp>
      <p:cxnSp>
        <p:nvCxnSpPr>
          <p:cNvPr id="40" name="Straight Connector 39">
            <a:extLst>
              <a:ext uri="{FF2B5EF4-FFF2-40B4-BE49-F238E27FC236}">
                <a16:creationId xmlns:a16="http://schemas.microsoft.com/office/drawing/2014/main" id="{5357B7FC-37C5-A640-A731-FFE69726B25D}"/>
              </a:ext>
            </a:extLst>
          </p:cNvPr>
          <p:cNvCxnSpPr>
            <a:cxnSpLocks/>
          </p:cNvCxnSpPr>
          <p:nvPr userDrawn="1"/>
        </p:nvCxnSpPr>
        <p:spPr>
          <a:xfrm>
            <a:off x="11513339" y="6342916"/>
            <a:ext cx="338936"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747C9FFF-2CE6-FF43-9ADA-CE178B3714C3}"/>
              </a:ext>
            </a:extLst>
          </p:cNvPr>
          <p:cNvSpPr/>
          <p:nvPr userDrawn="1"/>
        </p:nvSpPr>
        <p:spPr>
          <a:xfrm>
            <a:off x="0" y="3266"/>
            <a:ext cx="669446" cy="6857992"/>
          </a:xfrm>
          <a:prstGeom prst="rect">
            <a:avLst/>
          </a:prstGeom>
          <a:solidFill>
            <a:schemeClr val="tx1">
              <a:lumMod val="75000"/>
              <a:lumOff val="2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2" name="Graphic 41">
            <a:extLst>
              <a:ext uri="{FF2B5EF4-FFF2-40B4-BE49-F238E27FC236}">
                <a16:creationId xmlns:a16="http://schemas.microsoft.com/office/drawing/2014/main" id="{03E747EF-E74F-2C46-8D49-3A553359DE3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20782" y="324948"/>
            <a:ext cx="427883" cy="522968"/>
          </a:xfrm>
          <a:prstGeom prst="rect">
            <a:avLst/>
          </a:prstGeom>
        </p:spPr>
      </p:pic>
      <p:sp>
        <p:nvSpPr>
          <p:cNvPr id="43" name="Text Placeholder 3">
            <a:extLst>
              <a:ext uri="{FF2B5EF4-FFF2-40B4-BE49-F238E27FC236}">
                <a16:creationId xmlns:a16="http://schemas.microsoft.com/office/drawing/2014/main" id="{5E167790-9F93-4B4F-8981-634ED27C77E0}"/>
              </a:ext>
            </a:extLst>
          </p:cNvPr>
          <p:cNvSpPr txBox="1">
            <a:spLocks/>
          </p:cNvSpPr>
          <p:nvPr userDrawn="1"/>
        </p:nvSpPr>
        <p:spPr>
          <a:xfrm>
            <a:off x="161828" y="6501274"/>
            <a:ext cx="345787" cy="210676"/>
          </a:xfrm>
          <a:prstGeom prst="rect">
            <a:avLst/>
          </a:prstGeom>
        </p:spPr>
        <p:txBody>
          <a:bodyPr lIns="0" tIns="0" rIns="0" bIns="0"/>
          <a:lstStyle>
            <a:lvl1pPr marL="0" indent="0" algn="l" defTabSz="914377" rtl="0" eaLnBrk="1" latinLnBrk="0" hangingPunct="1">
              <a:lnSpc>
                <a:spcPct val="100000"/>
              </a:lnSpc>
              <a:spcBef>
                <a:spcPts val="0"/>
              </a:spcBef>
              <a:spcAft>
                <a:spcPts val="1200"/>
              </a:spcAft>
              <a:buFont typeface="Arial"/>
              <a:buNone/>
              <a:defRPr sz="800" kern="1200">
                <a:solidFill>
                  <a:schemeClr val="tx2"/>
                </a:solidFill>
                <a:latin typeface="Arial" charset="0"/>
                <a:ea typeface="Arial" charset="0"/>
                <a:cs typeface="Arial" charset="0"/>
              </a:defRPr>
            </a:lvl1pPr>
            <a:lvl2pPr marL="0" indent="0" algn="l" defTabSz="914377" rtl="0" eaLnBrk="1" latinLnBrk="0" hangingPunct="1">
              <a:lnSpc>
                <a:spcPts val="2160"/>
              </a:lnSpc>
              <a:spcBef>
                <a:spcPts val="0"/>
              </a:spcBef>
              <a:spcAft>
                <a:spcPts val="600"/>
              </a:spcAft>
              <a:buFont typeface="Arial"/>
              <a:buNone/>
              <a:defRPr sz="900" kern="1200">
                <a:solidFill>
                  <a:schemeClr val="bg1"/>
                </a:solidFill>
                <a:latin typeface="Arial" charset="0"/>
                <a:ea typeface="Arial" charset="0"/>
                <a:cs typeface="Arial" charset="0"/>
              </a:defRPr>
            </a:lvl2pPr>
            <a:lvl3pPr marL="0" indent="0" algn="l" defTabSz="914377" rtl="0" eaLnBrk="1" latinLnBrk="0" hangingPunct="1">
              <a:lnSpc>
                <a:spcPts val="2160"/>
              </a:lnSpc>
              <a:spcBef>
                <a:spcPts val="0"/>
              </a:spcBef>
              <a:spcAft>
                <a:spcPts val="600"/>
              </a:spcAft>
              <a:buFont typeface="Arial"/>
              <a:buNone/>
              <a:defRPr sz="900" kern="1200">
                <a:solidFill>
                  <a:schemeClr val="bg1"/>
                </a:solidFill>
                <a:latin typeface="Arial" charset="0"/>
                <a:ea typeface="Arial" charset="0"/>
                <a:cs typeface="Arial" charset="0"/>
              </a:defRPr>
            </a:lvl3pPr>
            <a:lvl4pPr marL="0" indent="0" algn="l" defTabSz="914377" rtl="0" eaLnBrk="1" latinLnBrk="0" hangingPunct="1">
              <a:lnSpc>
                <a:spcPts val="2160"/>
              </a:lnSpc>
              <a:spcBef>
                <a:spcPts val="0"/>
              </a:spcBef>
              <a:spcAft>
                <a:spcPts val="600"/>
              </a:spcAft>
              <a:buFont typeface="Arial"/>
              <a:buNone/>
              <a:defRPr sz="900" kern="1200">
                <a:solidFill>
                  <a:schemeClr val="bg1"/>
                </a:solidFill>
                <a:latin typeface="Arial" charset="0"/>
                <a:ea typeface="Arial" charset="0"/>
                <a:cs typeface="Arial" charset="0"/>
              </a:defRPr>
            </a:lvl4pPr>
            <a:lvl5pPr marL="0" indent="0" algn="l" defTabSz="914377" rtl="0" eaLnBrk="1" latinLnBrk="0" hangingPunct="1">
              <a:lnSpc>
                <a:spcPts val="2160"/>
              </a:lnSpc>
              <a:spcBef>
                <a:spcPts val="0"/>
              </a:spcBef>
              <a:spcAft>
                <a:spcPts val="600"/>
              </a:spcAft>
              <a:buFont typeface="Arial"/>
              <a:buNone/>
              <a:defRPr sz="900" kern="1200">
                <a:solidFill>
                  <a:schemeClr val="bg1"/>
                </a:solidFill>
                <a:latin typeface="Arial" charset="0"/>
                <a:ea typeface="Arial" charset="0"/>
                <a:cs typeface="Arial" charset="0"/>
              </a:defRPr>
            </a:lvl5pPr>
            <a:lvl6pPr marL="2514537"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ctr"/>
            <a:fld id="{F3A90C8E-65F6-7645-B18C-F0D6502BD2C4}" type="datetime4">
              <a:rPr lang="en-GB" sz="600" b="0" i="0" smtClean="0">
                <a:solidFill>
                  <a:schemeClr val="bg1">
                    <a:lumMod val="65000"/>
                  </a:schemeClr>
                </a:solidFill>
                <a:latin typeface="Effra Light" panose="020B0403020203020204" pitchFamily="34" charset="0"/>
                <a:cs typeface="Effra Light" panose="020B0403020203020204" pitchFamily="34" charset="0"/>
              </a:rPr>
              <a:pPr algn="ctr"/>
              <a:t>16 March 2023</a:t>
            </a:fld>
            <a:endParaRPr lang="en-US" sz="700" b="0" i="0">
              <a:solidFill>
                <a:schemeClr val="bg1">
                  <a:lumMod val="65000"/>
                </a:schemeClr>
              </a:solidFill>
              <a:latin typeface="Effra Light" panose="020B0403020203020204" pitchFamily="34" charset="0"/>
              <a:cs typeface="Effra Light" panose="020B0403020203020204" pitchFamily="34" charset="0"/>
            </a:endParaRPr>
          </a:p>
        </p:txBody>
      </p:sp>
      <p:sp>
        <p:nvSpPr>
          <p:cNvPr id="44" name="Footer Placeholder 20">
            <a:extLst>
              <a:ext uri="{FF2B5EF4-FFF2-40B4-BE49-F238E27FC236}">
                <a16:creationId xmlns:a16="http://schemas.microsoft.com/office/drawing/2014/main" id="{803A7744-14CC-984C-A944-B2DAF4DA56E6}"/>
              </a:ext>
            </a:extLst>
          </p:cNvPr>
          <p:cNvSpPr>
            <a:spLocks noGrp="1"/>
          </p:cNvSpPr>
          <p:nvPr>
            <p:ph type="ftr" sz="quarter" idx="3"/>
          </p:nvPr>
        </p:nvSpPr>
        <p:spPr>
          <a:xfrm rot="5400000">
            <a:off x="-1413084" y="4369668"/>
            <a:ext cx="3495601" cy="134182"/>
          </a:xfrm>
          <a:prstGeom prst="rect">
            <a:avLst/>
          </a:prstGeom>
        </p:spPr>
        <p:txBody>
          <a:bodyPr vert="horz" lIns="0" tIns="0" rIns="0" bIns="0" rtlCol="0" anchor="ctr"/>
          <a:lstStyle>
            <a:lvl1pPr algn="r">
              <a:defRPr lang="en-US" sz="600" b="0" i="0" kern="1200" spc="200" baseline="0">
                <a:solidFill>
                  <a:schemeClr val="bg1">
                    <a:lumMod val="65000"/>
                  </a:schemeClr>
                </a:solidFill>
                <a:latin typeface="Effra Light" panose="020B0403020203020204" pitchFamily="34" charset="0"/>
                <a:ea typeface="Effra Light" panose="020B0403020203020204" pitchFamily="34" charset="0"/>
                <a:cs typeface="Effra Light" panose="020B0403020203020204" pitchFamily="34" charset="0"/>
              </a:defRPr>
            </a:lvl1pPr>
          </a:lstStyle>
          <a:p>
            <a:r>
              <a:rPr lang="en-GB"/>
              <a:t>Flutter International — Confidential </a:t>
            </a:r>
          </a:p>
        </p:txBody>
      </p:sp>
      <p:cxnSp>
        <p:nvCxnSpPr>
          <p:cNvPr id="45" name="Straight Connector 44">
            <a:extLst>
              <a:ext uri="{FF2B5EF4-FFF2-40B4-BE49-F238E27FC236}">
                <a16:creationId xmlns:a16="http://schemas.microsoft.com/office/drawing/2014/main" id="{DB41222C-04F9-FD4D-A349-69F1254A6CC6}"/>
              </a:ext>
            </a:extLst>
          </p:cNvPr>
          <p:cNvCxnSpPr>
            <a:cxnSpLocks/>
          </p:cNvCxnSpPr>
          <p:nvPr userDrawn="1"/>
        </p:nvCxnSpPr>
        <p:spPr>
          <a:xfrm>
            <a:off x="213613" y="6342916"/>
            <a:ext cx="242221"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9396279"/>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userDrawn="1">
  <p:cSld name="5_Line Chart">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49AECD81-921F-B84F-BC4F-070AAD8DBF84}"/>
              </a:ext>
            </a:extLst>
          </p:cNvPr>
          <p:cNvSpPr/>
          <p:nvPr userDrawn="1"/>
        </p:nvSpPr>
        <p:spPr>
          <a:xfrm>
            <a:off x="669924" y="5806"/>
            <a:ext cx="11522075" cy="6852194"/>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5">
            <a:extLst>
              <a:ext uri="{FF2B5EF4-FFF2-40B4-BE49-F238E27FC236}">
                <a16:creationId xmlns:a16="http://schemas.microsoft.com/office/drawing/2014/main" id="{8370F48A-E01E-FF42-99B0-7B504F26124C}"/>
              </a:ext>
            </a:extLst>
          </p:cNvPr>
          <p:cNvSpPr>
            <a:spLocks noGrp="1"/>
          </p:cNvSpPr>
          <p:nvPr>
            <p:ph type="body" sz="quarter" idx="11"/>
          </p:nvPr>
        </p:nvSpPr>
        <p:spPr>
          <a:xfrm>
            <a:off x="1092199" y="5716586"/>
            <a:ext cx="5148263" cy="362059"/>
          </a:xfrm>
        </p:spPr>
        <p:txBody>
          <a:bodyPr tIns="36000" anchor="ctr"/>
          <a:lstStyle>
            <a:lvl1pPr>
              <a:defRPr b="1">
                <a:solidFill>
                  <a:schemeClr val="tx1">
                    <a:lumMod val="65000"/>
                    <a:lumOff val="35000"/>
                  </a:schemeClr>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a:t>Click to edit Master text styles</a:t>
            </a:r>
          </a:p>
        </p:txBody>
      </p:sp>
      <p:sp>
        <p:nvSpPr>
          <p:cNvPr id="11" name="Text Placeholder 5">
            <a:extLst>
              <a:ext uri="{FF2B5EF4-FFF2-40B4-BE49-F238E27FC236}">
                <a16:creationId xmlns:a16="http://schemas.microsoft.com/office/drawing/2014/main" id="{3298E396-F1AD-3B4C-BEEC-51A770361B79}"/>
              </a:ext>
            </a:extLst>
          </p:cNvPr>
          <p:cNvSpPr>
            <a:spLocks noGrp="1"/>
          </p:cNvSpPr>
          <p:nvPr>
            <p:ph type="body" sz="quarter" idx="12"/>
          </p:nvPr>
        </p:nvSpPr>
        <p:spPr>
          <a:xfrm>
            <a:off x="1092200" y="6173232"/>
            <a:ext cx="5148262" cy="208518"/>
          </a:xfrm>
        </p:spPr>
        <p:txBody>
          <a:bodyPr anchor="ctr"/>
          <a:lstStyle>
            <a:lvl1pPr>
              <a:defRPr sz="1200" b="0">
                <a:solidFill>
                  <a:schemeClr val="tx1">
                    <a:lumMod val="65000"/>
                    <a:lumOff val="35000"/>
                  </a:schemeClr>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a:t>Click to edit Master text styles</a:t>
            </a:r>
          </a:p>
        </p:txBody>
      </p:sp>
      <p:cxnSp>
        <p:nvCxnSpPr>
          <p:cNvPr id="20" name="Straight Connector 19">
            <a:extLst>
              <a:ext uri="{FF2B5EF4-FFF2-40B4-BE49-F238E27FC236}">
                <a16:creationId xmlns:a16="http://schemas.microsoft.com/office/drawing/2014/main" id="{3783C50A-73AB-8E43-9D65-C9386C64AA8F}"/>
              </a:ext>
            </a:extLst>
          </p:cNvPr>
          <p:cNvCxnSpPr>
            <a:cxnSpLocks/>
          </p:cNvCxnSpPr>
          <p:nvPr userDrawn="1"/>
        </p:nvCxnSpPr>
        <p:spPr>
          <a:xfrm>
            <a:off x="1092200" y="5469510"/>
            <a:ext cx="70748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FE8EF1FF-5408-984D-A5FD-C247856F9091}"/>
              </a:ext>
            </a:extLst>
          </p:cNvPr>
          <p:cNvSpPr/>
          <p:nvPr userDrawn="1"/>
        </p:nvSpPr>
        <p:spPr>
          <a:xfrm>
            <a:off x="0" y="0"/>
            <a:ext cx="669446" cy="68579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Graphic 24">
            <a:extLst>
              <a:ext uri="{FF2B5EF4-FFF2-40B4-BE49-F238E27FC236}">
                <a16:creationId xmlns:a16="http://schemas.microsoft.com/office/drawing/2014/main" id="{A9C2466B-FD99-AC4A-9ACF-EC29789E0FD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20782" y="324948"/>
            <a:ext cx="427883" cy="522968"/>
          </a:xfrm>
          <a:prstGeom prst="rect">
            <a:avLst/>
          </a:prstGeom>
        </p:spPr>
      </p:pic>
      <p:sp>
        <p:nvSpPr>
          <p:cNvPr id="28" name="Title 1">
            <a:extLst>
              <a:ext uri="{FF2B5EF4-FFF2-40B4-BE49-F238E27FC236}">
                <a16:creationId xmlns:a16="http://schemas.microsoft.com/office/drawing/2014/main" id="{A7AD4D66-D126-4848-80F0-6E5E6BA492CE}"/>
              </a:ext>
            </a:extLst>
          </p:cNvPr>
          <p:cNvSpPr>
            <a:spLocks noGrp="1"/>
          </p:cNvSpPr>
          <p:nvPr>
            <p:ph type="title" hasCustomPrompt="1"/>
          </p:nvPr>
        </p:nvSpPr>
        <p:spPr>
          <a:xfrm>
            <a:off x="1092201" y="1559535"/>
            <a:ext cx="10760074" cy="3680793"/>
          </a:xfrm>
        </p:spPr>
        <p:txBody>
          <a:bodyPr anchor="t"/>
          <a:lstStyle>
            <a:lvl1pPr>
              <a:lnSpc>
                <a:spcPts val="4600"/>
              </a:lnSpc>
              <a:spcAft>
                <a:spcPts val="1200"/>
              </a:spcAft>
              <a:defRPr sz="4400"/>
            </a:lvl1pPr>
          </a:lstStyle>
          <a:p>
            <a:r>
              <a:rPr lang="en-US"/>
              <a:t>Quote</a:t>
            </a:r>
          </a:p>
        </p:txBody>
      </p:sp>
      <p:sp>
        <p:nvSpPr>
          <p:cNvPr id="29" name="Freeform 28">
            <a:extLst>
              <a:ext uri="{FF2B5EF4-FFF2-40B4-BE49-F238E27FC236}">
                <a16:creationId xmlns:a16="http://schemas.microsoft.com/office/drawing/2014/main" id="{9E872CCB-9421-B942-BD68-F11309C52EBC}"/>
              </a:ext>
            </a:extLst>
          </p:cNvPr>
          <p:cNvSpPr/>
          <p:nvPr userDrawn="1"/>
        </p:nvSpPr>
        <p:spPr>
          <a:xfrm>
            <a:off x="1092198" y="716729"/>
            <a:ext cx="774702" cy="524162"/>
          </a:xfrm>
          <a:custGeom>
            <a:avLst/>
            <a:gdLst>
              <a:gd name="connsiteX0" fmla="*/ 750753 w 4152329"/>
              <a:gd name="connsiteY0" fmla="*/ 0 h 2809459"/>
              <a:gd name="connsiteX1" fmla="*/ 1743173 w 4152329"/>
              <a:gd name="connsiteY1" fmla="*/ 0 h 2809459"/>
              <a:gd name="connsiteX2" fmla="*/ 1445532 w 4152329"/>
              <a:gd name="connsiteY2" fmla="*/ 2809459 h 2809459"/>
              <a:gd name="connsiteX3" fmla="*/ 0 w 4152329"/>
              <a:gd name="connsiteY3" fmla="*/ 2809459 h 2809459"/>
              <a:gd name="connsiteX4" fmla="*/ 3160290 w 4152329"/>
              <a:gd name="connsiteY4" fmla="*/ 0 h 2809459"/>
              <a:gd name="connsiteX5" fmla="*/ 4152330 w 4152329"/>
              <a:gd name="connsiteY5" fmla="*/ 0 h 2809459"/>
              <a:gd name="connsiteX6" fmla="*/ 3854785 w 4152329"/>
              <a:gd name="connsiteY6" fmla="*/ 2809459 h 2809459"/>
              <a:gd name="connsiteX7" fmla="*/ 2409157 w 4152329"/>
              <a:gd name="connsiteY7" fmla="*/ 2809459 h 2809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52329" h="2809459">
                <a:moveTo>
                  <a:pt x="750753" y="0"/>
                </a:moveTo>
                <a:lnTo>
                  <a:pt x="1743173" y="0"/>
                </a:lnTo>
                <a:lnTo>
                  <a:pt x="1445532" y="2809459"/>
                </a:lnTo>
                <a:lnTo>
                  <a:pt x="0" y="2809459"/>
                </a:lnTo>
                <a:close/>
                <a:moveTo>
                  <a:pt x="3160290" y="0"/>
                </a:moveTo>
                <a:lnTo>
                  <a:pt x="4152330" y="0"/>
                </a:lnTo>
                <a:lnTo>
                  <a:pt x="3854785" y="2809459"/>
                </a:lnTo>
                <a:lnTo>
                  <a:pt x="2409157" y="2809459"/>
                </a:lnTo>
                <a:close/>
              </a:path>
            </a:pathLst>
          </a:custGeom>
          <a:solidFill>
            <a:srgbClr val="000000"/>
          </a:solidFill>
          <a:ln w="9503" cap="flat">
            <a:noFill/>
            <a:prstDash val="solid"/>
            <a:miter/>
          </a:ln>
        </p:spPr>
        <p:txBody>
          <a:bodyPr rtlCol="0" anchor="ctr"/>
          <a:lstStyle/>
          <a:p>
            <a:endParaRPr lang="en-US"/>
          </a:p>
        </p:txBody>
      </p:sp>
      <p:sp>
        <p:nvSpPr>
          <p:cNvPr id="30" name="Slide Number Placeholder 5">
            <a:extLst>
              <a:ext uri="{FF2B5EF4-FFF2-40B4-BE49-F238E27FC236}">
                <a16:creationId xmlns:a16="http://schemas.microsoft.com/office/drawing/2014/main" id="{B8BBFD3C-0A51-2647-BFEE-7CC2FBDD389B}"/>
              </a:ext>
            </a:extLst>
          </p:cNvPr>
          <p:cNvSpPr txBox="1">
            <a:spLocks/>
          </p:cNvSpPr>
          <p:nvPr userDrawn="1"/>
        </p:nvSpPr>
        <p:spPr>
          <a:xfrm>
            <a:off x="11513340" y="6385764"/>
            <a:ext cx="338935" cy="472236"/>
          </a:xfrm>
          <a:prstGeom prst="rect">
            <a:avLst/>
          </a:prstGeom>
          <a:solidFill>
            <a:schemeClr val="bg1"/>
          </a:solidFill>
        </p:spPr>
        <p:txBody>
          <a:bodyPr vert="horz" lIns="36000" tIns="32400" rIns="36000" bIns="18000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600" b="0">
                <a:solidFill>
                  <a:schemeClr val="tx1"/>
                </a:solidFill>
                <a:latin typeface="Effra" panose="020B0603020203020204" pitchFamily="34" charset="0"/>
                <a:cs typeface="Effra" panose="020B0603020203020204" pitchFamily="34" charset="0"/>
              </a:rPr>
              <a:t>P.  </a:t>
            </a:r>
            <a:fld id="{8D848597-3BD1-3F4D-AB2D-36A6D598B345}" type="slidenum">
              <a:rPr lang="en-US" sz="900" b="0" smtClean="0">
                <a:solidFill>
                  <a:schemeClr val="tx1"/>
                </a:solidFill>
                <a:latin typeface="Effra" panose="020B0603020203020204" pitchFamily="34" charset="0"/>
                <a:cs typeface="Effra" panose="020B0603020203020204" pitchFamily="34" charset="0"/>
              </a:rPr>
              <a:pPr algn="ctr"/>
              <a:t>‹#›</a:t>
            </a:fld>
            <a:endParaRPr lang="en-US" sz="1050" b="0">
              <a:solidFill>
                <a:schemeClr val="tx1"/>
              </a:solidFill>
              <a:latin typeface="Effra" panose="020B0603020203020204" pitchFamily="34" charset="0"/>
              <a:cs typeface="Effra" panose="020B0603020203020204" pitchFamily="34" charset="0"/>
            </a:endParaRPr>
          </a:p>
        </p:txBody>
      </p:sp>
      <p:cxnSp>
        <p:nvCxnSpPr>
          <p:cNvPr id="31" name="Straight Connector 30">
            <a:extLst>
              <a:ext uri="{FF2B5EF4-FFF2-40B4-BE49-F238E27FC236}">
                <a16:creationId xmlns:a16="http://schemas.microsoft.com/office/drawing/2014/main" id="{4255EA30-614B-784D-9A47-41D3B78E532F}"/>
              </a:ext>
            </a:extLst>
          </p:cNvPr>
          <p:cNvCxnSpPr>
            <a:cxnSpLocks/>
          </p:cNvCxnSpPr>
          <p:nvPr userDrawn="1"/>
        </p:nvCxnSpPr>
        <p:spPr>
          <a:xfrm>
            <a:off x="11513339" y="6385764"/>
            <a:ext cx="338936"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2" name="Text Placeholder 3">
            <a:extLst>
              <a:ext uri="{FF2B5EF4-FFF2-40B4-BE49-F238E27FC236}">
                <a16:creationId xmlns:a16="http://schemas.microsoft.com/office/drawing/2014/main" id="{3A25763D-A850-8C47-A82A-75C9DC5F83AE}"/>
              </a:ext>
            </a:extLst>
          </p:cNvPr>
          <p:cNvSpPr txBox="1">
            <a:spLocks/>
          </p:cNvSpPr>
          <p:nvPr userDrawn="1"/>
        </p:nvSpPr>
        <p:spPr>
          <a:xfrm>
            <a:off x="161828" y="6501274"/>
            <a:ext cx="345787" cy="210676"/>
          </a:xfrm>
          <a:prstGeom prst="rect">
            <a:avLst/>
          </a:prstGeom>
        </p:spPr>
        <p:txBody>
          <a:bodyPr lIns="0" tIns="0" rIns="0" bIns="0"/>
          <a:lstStyle>
            <a:lvl1pPr marL="0" indent="0" algn="l" defTabSz="914377" rtl="0" eaLnBrk="1" latinLnBrk="0" hangingPunct="1">
              <a:lnSpc>
                <a:spcPct val="100000"/>
              </a:lnSpc>
              <a:spcBef>
                <a:spcPts val="0"/>
              </a:spcBef>
              <a:spcAft>
                <a:spcPts val="1200"/>
              </a:spcAft>
              <a:buFont typeface="Arial"/>
              <a:buNone/>
              <a:defRPr sz="800" kern="1200">
                <a:solidFill>
                  <a:schemeClr val="tx2"/>
                </a:solidFill>
                <a:latin typeface="Arial" charset="0"/>
                <a:ea typeface="Arial" charset="0"/>
                <a:cs typeface="Arial" charset="0"/>
              </a:defRPr>
            </a:lvl1pPr>
            <a:lvl2pPr marL="0" indent="0" algn="l" defTabSz="914377" rtl="0" eaLnBrk="1" latinLnBrk="0" hangingPunct="1">
              <a:lnSpc>
                <a:spcPts val="2160"/>
              </a:lnSpc>
              <a:spcBef>
                <a:spcPts val="0"/>
              </a:spcBef>
              <a:spcAft>
                <a:spcPts val="600"/>
              </a:spcAft>
              <a:buFont typeface="Arial"/>
              <a:buNone/>
              <a:defRPr sz="900" kern="1200">
                <a:solidFill>
                  <a:schemeClr val="bg1"/>
                </a:solidFill>
                <a:latin typeface="Arial" charset="0"/>
                <a:ea typeface="Arial" charset="0"/>
                <a:cs typeface="Arial" charset="0"/>
              </a:defRPr>
            </a:lvl2pPr>
            <a:lvl3pPr marL="0" indent="0" algn="l" defTabSz="914377" rtl="0" eaLnBrk="1" latinLnBrk="0" hangingPunct="1">
              <a:lnSpc>
                <a:spcPts val="2160"/>
              </a:lnSpc>
              <a:spcBef>
                <a:spcPts val="0"/>
              </a:spcBef>
              <a:spcAft>
                <a:spcPts val="600"/>
              </a:spcAft>
              <a:buFont typeface="Arial"/>
              <a:buNone/>
              <a:defRPr sz="900" kern="1200">
                <a:solidFill>
                  <a:schemeClr val="bg1"/>
                </a:solidFill>
                <a:latin typeface="Arial" charset="0"/>
                <a:ea typeface="Arial" charset="0"/>
                <a:cs typeface="Arial" charset="0"/>
              </a:defRPr>
            </a:lvl3pPr>
            <a:lvl4pPr marL="0" indent="0" algn="l" defTabSz="914377" rtl="0" eaLnBrk="1" latinLnBrk="0" hangingPunct="1">
              <a:lnSpc>
                <a:spcPts val="2160"/>
              </a:lnSpc>
              <a:spcBef>
                <a:spcPts val="0"/>
              </a:spcBef>
              <a:spcAft>
                <a:spcPts val="600"/>
              </a:spcAft>
              <a:buFont typeface="Arial"/>
              <a:buNone/>
              <a:defRPr sz="900" kern="1200">
                <a:solidFill>
                  <a:schemeClr val="bg1"/>
                </a:solidFill>
                <a:latin typeface="Arial" charset="0"/>
                <a:ea typeface="Arial" charset="0"/>
                <a:cs typeface="Arial" charset="0"/>
              </a:defRPr>
            </a:lvl4pPr>
            <a:lvl5pPr marL="0" indent="0" algn="l" defTabSz="914377" rtl="0" eaLnBrk="1" latinLnBrk="0" hangingPunct="1">
              <a:lnSpc>
                <a:spcPts val="2160"/>
              </a:lnSpc>
              <a:spcBef>
                <a:spcPts val="0"/>
              </a:spcBef>
              <a:spcAft>
                <a:spcPts val="600"/>
              </a:spcAft>
              <a:buFont typeface="Arial"/>
              <a:buNone/>
              <a:defRPr sz="900" kern="1200">
                <a:solidFill>
                  <a:schemeClr val="bg1"/>
                </a:solidFill>
                <a:latin typeface="Arial" charset="0"/>
                <a:ea typeface="Arial" charset="0"/>
                <a:cs typeface="Arial" charset="0"/>
              </a:defRPr>
            </a:lvl5pPr>
            <a:lvl6pPr marL="2514537"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ctr"/>
            <a:fld id="{F3A90C8E-65F6-7645-B18C-F0D6502BD2C4}" type="datetime4">
              <a:rPr lang="en-GB" sz="600" b="0" i="0" smtClean="0">
                <a:solidFill>
                  <a:schemeClr val="tx1"/>
                </a:solidFill>
                <a:latin typeface="Effra Light" panose="020B0403020203020204" pitchFamily="34" charset="0"/>
                <a:cs typeface="Effra Light" panose="020B0403020203020204" pitchFamily="34" charset="0"/>
              </a:rPr>
              <a:pPr algn="ctr"/>
              <a:t>16 March 2023</a:t>
            </a:fld>
            <a:endParaRPr lang="en-US" sz="700" b="0" i="0">
              <a:solidFill>
                <a:schemeClr val="tx1"/>
              </a:solidFill>
              <a:latin typeface="Effra Light" panose="020B0403020203020204" pitchFamily="34" charset="0"/>
              <a:cs typeface="Effra Light" panose="020B0403020203020204" pitchFamily="34" charset="0"/>
            </a:endParaRPr>
          </a:p>
        </p:txBody>
      </p:sp>
      <p:sp>
        <p:nvSpPr>
          <p:cNvPr id="23" name="Footer Placeholder 20">
            <a:extLst>
              <a:ext uri="{FF2B5EF4-FFF2-40B4-BE49-F238E27FC236}">
                <a16:creationId xmlns:a16="http://schemas.microsoft.com/office/drawing/2014/main" id="{1E3F4A2A-163C-1545-AA13-F34552019DC3}"/>
              </a:ext>
            </a:extLst>
          </p:cNvPr>
          <p:cNvSpPr>
            <a:spLocks noGrp="1"/>
          </p:cNvSpPr>
          <p:nvPr>
            <p:ph type="ftr" sz="quarter" idx="3"/>
          </p:nvPr>
        </p:nvSpPr>
        <p:spPr>
          <a:xfrm rot="5400000">
            <a:off x="-1413084" y="4369668"/>
            <a:ext cx="3495601" cy="134182"/>
          </a:xfrm>
          <a:prstGeom prst="rect">
            <a:avLst/>
          </a:prstGeom>
        </p:spPr>
        <p:txBody>
          <a:bodyPr vert="horz" lIns="0" tIns="0" rIns="0" bIns="0" rtlCol="0" anchor="ctr"/>
          <a:lstStyle>
            <a:lvl1pPr algn="r">
              <a:defRPr lang="en-US" sz="600" b="0" i="0" kern="1200" spc="200" baseline="0">
                <a:solidFill>
                  <a:schemeClr val="bg1">
                    <a:lumMod val="50000"/>
                  </a:schemeClr>
                </a:solidFill>
                <a:latin typeface="Effra Light" panose="020B0403020203020204" pitchFamily="34" charset="0"/>
                <a:ea typeface="Effra Light" panose="020B0403020203020204" pitchFamily="34" charset="0"/>
                <a:cs typeface="Effra Light" panose="020B0403020203020204" pitchFamily="34" charset="0"/>
              </a:defRPr>
            </a:lvl1pPr>
          </a:lstStyle>
          <a:p>
            <a:r>
              <a:rPr lang="en-GB"/>
              <a:t>Flutter International — Confidential </a:t>
            </a:r>
          </a:p>
        </p:txBody>
      </p:sp>
      <p:cxnSp>
        <p:nvCxnSpPr>
          <p:cNvPr id="24" name="Straight Connector 23">
            <a:extLst>
              <a:ext uri="{FF2B5EF4-FFF2-40B4-BE49-F238E27FC236}">
                <a16:creationId xmlns:a16="http://schemas.microsoft.com/office/drawing/2014/main" id="{EE214370-6729-3741-BDC2-B00975C1A610}"/>
              </a:ext>
            </a:extLst>
          </p:cNvPr>
          <p:cNvCxnSpPr>
            <a:cxnSpLocks/>
          </p:cNvCxnSpPr>
          <p:nvPr userDrawn="1"/>
        </p:nvCxnSpPr>
        <p:spPr>
          <a:xfrm>
            <a:off x="213613" y="6342916"/>
            <a:ext cx="242221"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54173820"/>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23_Workflow">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E8ADD-7C2D-1E49-A6C1-F71D735CBE4D}"/>
              </a:ext>
            </a:extLst>
          </p:cNvPr>
          <p:cNvSpPr>
            <a:spLocks noGrp="1"/>
          </p:cNvSpPr>
          <p:nvPr>
            <p:ph type="title"/>
          </p:nvPr>
        </p:nvSpPr>
        <p:spPr/>
        <p:txBody>
          <a:bodyPr/>
          <a:lstStyle/>
          <a:p>
            <a:r>
              <a:rPr lang="en-GB"/>
              <a:t>Click to edit Master title style</a:t>
            </a:r>
            <a:endParaRPr lang="en-US"/>
          </a:p>
        </p:txBody>
      </p:sp>
      <p:sp>
        <p:nvSpPr>
          <p:cNvPr id="6" name="Text Placeholder 4">
            <a:extLst>
              <a:ext uri="{FF2B5EF4-FFF2-40B4-BE49-F238E27FC236}">
                <a16:creationId xmlns:a16="http://schemas.microsoft.com/office/drawing/2014/main" id="{CE4B8D87-48DA-264C-AFBC-7CDD894DEF0B}"/>
              </a:ext>
            </a:extLst>
          </p:cNvPr>
          <p:cNvSpPr>
            <a:spLocks noGrp="1"/>
          </p:cNvSpPr>
          <p:nvPr>
            <p:ph type="body" sz="quarter" idx="19"/>
          </p:nvPr>
        </p:nvSpPr>
        <p:spPr>
          <a:xfrm>
            <a:off x="1092200" y="1233488"/>
            <a:ext cx="2498726" cy="514826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3" name="Footer Placeholder 2">
            <a:extLst>
              <a:ext uri="{FF2B5EF4-FFF2-40B4-BE49-F238E27FC236}">
                <a16:creationId xmlns:a16="http://schemas.microsoft.com/office/drawing/2014/main" id="{032476AA-C7EB-8740-92E3-F920DC9ABE63}"/>
              </a:ext>
            </a:extLst>
          </p:cNvPr>
          <p:cNvSpPr>
            <a:spLocks noGrp="1"/>
          </p:cNvSpPr>
          <p:nvPr>
            <p:ph type="ftr" sz="quarter" idx="20"/>
          </p:nvPr>
        </p:nvSpPr>
        <p:spPr/>
        <p:txBody>
          <a:bodyPr/>
          <a:lstStyle/>
          <a:p>
            <a:r>
              <a:rPr lang="en-GB"/>
              <a:t>Flutter International — Confidential </a:t>
            </a:r>
          </a:p>
        </p:txBody>
      </p:sp>
    </p:spTree>
    <p:extLst>
      <p:ext uri="{BB962C8B-B14F-4D97-AF65-F5344CB8AC3E}">
        <p14:creationId xmlns:p14="http://schemas.microsoft.com/office/powerpoint/2010/main" val="3511062770"/>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34_Workflow">
    <p:bg>
      <p:bgPr>
        <a:solidFill>
          <a:schemeClr val="bg1"/>
        </a:solidFill>
        <a:effectLst/>
      </p:bgPr>
    </p:bg>
    <p:spTree>
      <p:nvGrpSpPr>
        <p:cNvPr id="1" name=""/>
        <p:cNvGrpSpPr/>
        <p:nvPr/>
      </p:nvGrpSpPr>
      <p:grpSpPr>
        <a:xfrm>
          <a:off x="0" y="0"/>
          <a:ext cx="0" cy="0"/>
          <a:chOff x="0" y="0"/>
          <a:chExt cx="0" cy="0"/>
        </a:xfrm>
      </p:grpSpPr>
      <p:sp>
        <p:nvSpPr>
          <p:cNvPr id="10" name="Picture Placeholder 2">
            <a:extLst>
              <a:ext uri="{FF2B5EF4-FFF2-40B4-BE49-F238E27FC236}">
                <a16:creationId xmlns:a16="http://schemas.microsoft.com/office/drawing/2014/main" id="{F3533D56-6DE0-C44B-9BF8-84F292FD8B93}"/>
              </a:ext>
            </a:extLst>
          </p:cNvPr>
          <p:cNvSpPr>
            <a:spLocks noGrp="1"/>
          </p:cNvSpPr>
          <p:nvPr userDrawn="1">
            <p:ph type="pic" sz="quarter" idx="36" hasCustomPrompt="1"/>
          </p:nvPr>
        </p:nvSpPr>
        <p:spPr>
          <a:xfrm>
            <a:off x="3772515" y="1233488"/>
            <a:ext cx="1370233" cy="1598964"/>
          </a:xfrm>
          <a:prstGeom prst="rect">
            <a:avLst/>
          </a:prstGeom>
          <a:pattFill prst="pct75">
            <a:fgClr>
              <a:schemeClr val="accent2"/>
            </a:fgClr>
            <a:bgClr>
              <a:schemeClr val="accent2">
                <a:lumMod val="40000"/>
                <a:lumOff val="60000"/>
              </a:schemeClr>
            </a:bgClr>
          </a:pattFill>
        </p:spPr>
        <p:txBody>
          <a:bodyPr vert="horz" wrap="square" lIns="0" tIns="0" rIns="0" bIns="0" rtlCol="0" anchor="ctr">
            <a:noAutofit/>
          </a:bodyPr>
          <a:lstStyle>
            <a:lvl1pPr algn="ctr">
              <a:defRPr lang="en-US" dirty="0">
                <a:solidFill>
                  <a:schemeClr val="bg1"/>
                </a:solidFill>
              </a:defRPr>
            </a:lvl1pPr>
          </a:lstStyle>
          <a:p>
            <a:pPr lvl="0"/>
            <a:r>
              <a:rPr lang="en-US"/>
              <a:t>DRAG &amp; DROP IMAGE</a:t>
            </a:r>
          </a:p>
        </p:txBody>
      </p:sp>
      <p:sp>
        <p:nvSpPr>
          <p:cNvPr id="12" name="Text Placeholder 4">
            <a:extLst>
              <a:ext uri="{FF2B5EF4-FFF2-40B4-BE49-F238E27FC236}">
                <a16:creationId xmlns:a16="http://schemas.microsoft.com/office/drawing/2014/main" id="{5CF5D1C2-A526-C547-9C39-C727F4A96247}"/>
              </a:ext>
            </a:extLst>
          </p:cNvPr>
          <p:cNvSpPr>
            <a:spLocks noGrp="1"/>
          </p:cNvSpPr>
          <p:nvPr userDrawn="1">
            <p:ph type="body" sz="quarter" idx="37" hasCustomPrompt="1"/>
          </p:nvPr>
        </p:nvSpPr>
        <p:spPr>
          <a:xfrm>
            <a:off x="3772515" y="2854397"/>
            <a:ext cx="1370233" cy="469651"/>
          </a:xfrm>
        </p:spPr>
        <p:txBody>
          <a:bodyPr tIns="36000" bIns="0" anchor="t"/>
          <a:lstStyle>
            <a:lvl1pPr marL="0" indent="0" algn="l" defTabSz="914377" rtl="0" eaLnBrk="1" latinLnBrk="0" hangingPunct="1">
              <a:lnSpc>
                <a:spcPts val="1600"/>
              </a:lnSpc>
              <a:spcBef>
                <a:spcPct val="0"/>
              </a:spcBef>
              <a:spcAft>
                <a:spcPts val="600"/>
              </a:spcAft>
              <a:buNone/>
              <a:defRPr lang="en-US" sz="1400" b="1" kern="1200" spc="0" smtClean="0">
                <a:solidFill>
                  <a:schemeClr val="tx1"/>
                </a:solidFill>
                <a:latin typeface="Effra" panose="020B0603020203020204" pitchFamily="34" charset="0"/>
                <a:ea typeface="Effra" panose="020B0603020203020204" pitchFamily="34" charset="0"/>
                <a:cs typeface="Effra" panose="020B0603020203020204" pitchFamily="34" charset="0"/>
              </a:defRPr>
            </a:lvl1pPr>
            <a:lvl2pPr marL="0" indent="0" algn="l" defTabSz="914377" rtl="0" eaLnBrk="1" latinLnBrk="0" hangingPunct="1">
              <a:lnSpc>
                <a:spcPts val="3840"/>
              </a:lnSpc>
              <a:spcBef>
                <a:spcPct val="0"/>
              </a:spcBef>
              <a:buNone/>
              <a:defRPr lang="en-US" sz="3200" b="1" kern="1200" spc="-151" smtClean="0">
                <a:solidFill>
                  <a:schemeClr val="tx2"/>
                </a:solidFill>
                <a:latin typeface="Arial" charset="0"/>
                <a:ea typeface="Arial" charset="0"/>
                <a:cs typeface="Arial" charset="0"/>
              </a:defRPr>
            </a:lvl2pPr>
            <a:lvl3pPr marL="0" indent="0" algn="l" defTabSz="914377" rtl="0" eaLnBrk="1" latinLnBrk="0" hangingPunct="1">
              <a:lnSpc>
                <a:spcPts val="3840"/>
              </a:lnSpc>
              <a:spcBef>
                <a:spcPct val="0"/>
              </a:spcBef>
              <a:buNone/>
              <a:defRPr lang="en-US" sz="3200" b="1" kern="1200" spc="-151" smtClean="0">
                <a:solidFill>
                  <a:schemeClr val="tx2"/>
                </a:solidFill>
                <a:latin typeface="Arial" charset="0"/>
                <a:ea typeface="Arial" charset="0"/>
                <a:cs typeface="Arial" charset="0"/>
              </a:defRPr>
            </a:lvl3pPr>
            <a:lvl4pPr marL="0" indent="0" algn="l" defTabSz="914377" rtl="0" eaLnBrk="1" latinLnBrk="0" hangingPunct="1">
              <a:lnSpc>
                <a:spcPts val="3840"/>
              </a:lnSpc>
              <a:spcBef>
                <a:spcPct val="0"/>
              </a:spcBef>
              <a:buNone/>
              <a:defRPr lang="en-US" sz="3200" b="1" kern="1200" spc="-151" smtClean="0">
                <a:solidFill>
                  <a:schemeClr val="tx2"/>
                </a:solidFill>
                <a:latin typeface="Arial" charset="0"/>
                <a:ea typeface="Arial" charset="0"/>
                <a:cs typeface="Arial" charset="0"/>
              </a:defRPr>
            </a:lvl4pPr>
            <a:lvl5pPr marL="0" indent="0" algn="l" defTabSz="914377" rtl="0" eaLnBrk="1" latinLnBrk="0" hangingPunct="1">
              <a:lnSpc>
                <a:spcPts val="3840"/>
              </a:lnSpc>
              <a:spcBef>
                <a:spcPct val="0"/>
              </a:spcBef>
              <a:buNone/>
              <a:defRPr lang="en-US" sz="3200" b="1" kern="1200" spc="-151">
                <a:solidFill>
                  <a:schemeClr val="tx2"/>
                </a:solidFill>
                <a:latin typeface="Arial" charset="0"/>
                <a:ea typeface="Arial" charset="0"/>
                <a:cs typeface="Arial" charset="0"/>
              </a:defRPr>
            </a:lvl5pPr>
          </a:lstStyle>
          <a:p>
            <a:r>
              <a:rPr lang="en-US"/>
              <a:t>Name goes here</a:t>
            </a:r>
          </a:p>
        </p:txBody>
      </p:sp>
      <p:sp>
        <p:nvSpPr>
          <p:cNvPr id="13" name="Text Placeholder 6">
            <a:extLst>
              <a:ext uri="{FF2B5EF4-FFF2-40B4-BE49-F238E27FC236}">
                <a16:creationId xmlns:a16="http://schemas.microsoft.com/office/drawing/2014/main" id="{3E75B0A4-25DB-894A-8AF5-F014909CABB6}"/>
              </a:ext>
            </a:extLst>
          </p:cNvPr>
          <p:cNvSpPr>
            <a:spLocks noGrp="1"/>
          </p:cNvSpPr>
          <p:nvPr userDrawn="1">
            <p:ph type="body" sz="quarter" idx="38" hasCustomPrompt="1"/>
          </p:nvPr>
        </p:nvSpPr>
        <p:spPr>
          <a:xfrm>
            <a:off x="3772515" y="3413233"/>
            <a:ext cx="1370233" cy="285720"/>
          </a:xfrm>
        </p:spPr>
        <p:txBody>
          <a:bodyPr anchor="t"/>
          <a:lstStyle>
            <a:lvl1pPr marL="0" indent="0" algn="l" defTabSz="914377" rtl="0" eaLnBrk="1" latinLnBrk="0" hangingPunct="1">
              <a:lnSpc>
                <a:spcPts val="1100"/>
              </a:lnSpc>
              <a:spcBef>
                <a:spcPct val="0"/>
              </a:spcBef>
              <a:spcAft>
                <a:spcPts val="600"/>
              </a:spcAft>
              <a:buNone/>
              <a:defRPr lang="en-US" sz="900" b="0" kern="1200" spc="0" baseline="0" dirty="0" smtClean="0">
                <a:solidFill>
                  <a:schemeClr val="tx1">
                    <a:lumMod val="50000"/>
                    <a:lumOff val="50000"/>
                  </a:schemeClr>
                </a:solidFill>
                <a:latin typeface="Effra" panose="020B0603020203020204" pitchFamily="34" charset="0"/>
                <a:ea typeface="Effra" panose="020B0603020203020204" pitchFamily="34" charset="0"/>
                <a:cs typeface="Effra" panose="020B0603020203020204" pitchFamily="34" charset="0"/>
              </a:defRPr>
            </a:lvl1pPr>
            <a:lvl2pPr marL="457189" indent="0" algn="l" defTabSz="914377" rtl="0" eaLnBrk="1" latinLnBrk="0" hangingPunct="1">
              <a:lnSpc>
                <a:spcPct val="100000"/>
              </a:lnSpc>
              <a:spcBef>
                <a:spcPct val="0"/>
              </a:spcBef>
              <a:buNone/>
              <a:defRPr lang="en-US" sz="1400" b="0" kern="1200" spc="0" baseline="0" dirty="0" smtClean="0">
                <a:solidFill>
                  <a:schemeClr val="accent2"/>
                </a:solidFill>
                <a:latin typeface="Arial" charset="0"/>
                <a:ea typeface="Arial" charset="0"/>
                <a:cs typeface="Arial" charset="0"/>
              </a:defRPr>
            </a:lvl2pPr>
            <a:lvl3pPr marL="914377" indent="0" algn="l" defTabSz="914377" rtl="0" eaLnBrk="1" latinLnBrk="0" hangingPunct="1">
              <a:lnSpc>
                <a:spcPct val="100000"/>
              </a:lnSpc>
              <a:spcBef>
                <a:spcPct val="0"/>
              </a:spcBef>
              <a:buNone/>
              <a:defRPr lang="en-US" sz="1400" b="0" kern="1200" spc="0" baseline="0" dirty="0" smtClean="0">
                <a:solidFill>
                  <a:schemeClr val="accent2"/>
                </a:solidFill>
                <a:latin typeface="Arial" charset="0"/>
                <a:ea typeface="Arial" charset="0"/>
                <a:cs typeface="Arial" charset="0"/>
              </a:defRPr>
            </a:lvl3pPr>
            <a:lvl4pPr marL="1371566" indent="0" algn="l" defTabSz="914377" rtl="0" eaLnBrk="1" latinLnBrk="0" hangingPunct="1">
              <a:lnSpc>
                <a:spcPct val="100000"/>
              </a:lnSpc>
              <a:spcBef>
                <a:spcPct val="0"/>
              </a:spcBef>
              <a:buNone/>
              <a:defRPr lang="en-US" sz="1400" b="0" kern="1200" spc="0" baseline="0" dirty="0" smtClean="0">
                <a:solidFill>
                  <a:schemeClr val="accent2"/>
                </a:solidFill>
                <a:latin typeface="Arial" charset="0"/>
                <a:ea typeface="Arial" charset="0"/>
                <a:cs typeface="Arial" charset="0"/>
              </a:defRPr>
            </a:lvl4pPr>
            <a:lvl5pPr marL="1828754" indent="0" algn="l" defTabSz="914377" rtl="0" eaLnBrk="1" latinLnBrk="0" hangingPunct="1">
              <a:lnSpc>
                <a:spcPct val="100000"/>
              </a:lnSpc>
              <a:spcBef>
                <a:spcPct val="0"/>
              </a:spcBef>
              <a:buNone/>
              <a:defRPr lang="en-US" sz="1400" b="0" kern="1200" spc="0" baseline="0" dirty="0">
                <a:solidFill>
                  <a:schemeClr val="accent2"/>
                </a:solidFill>
                <a:latin typeface="Arial" charset="0"/>
                <a:ea typeface="Arial" charset="0"/>
                <a:cs typeface="Arial" charset="0"/>
              </a:defRPr>
            </a:lvl5pPr>
          </a:lstStyle>
          <a:p>
            <a:pPr lvl="0"/>
            <a:r>
              <a:rPr lang="en-US"/>
              <a:t>Small copy</a:t>
            </a:r>
          </a:p>
        </p:txBody>
      </p:sp>
      <p:sp>
        <p:nvSpPr>
          <p:cNvPr id="14" name="Picture Placeholder 2">
            <a:extLst>
              <a:ext uri="{FF2B5EF4-FFF2-40B4-BE49-F238E27FC236}">
                <a16:creationId xmlns:a16="http://schemas.microsoft.com/office/drawing/2014/main" id="{AF5C13E9-DAEF-4D4D-AF6B-1C18E84CAD0B}"/>
              </a:ext>
            </a:extLst>
          </p:cNvPr>
          <p:cNvSpPr>
            <a:spLocks noGrp="1"/>
          </p:cNvSpPr>
          <p:nvPr>
            <p:ph type="pic" sz="quarter" idx="39" hasCustomPrompt="1"/>
          </p:nvPr>
        </p:nvSpPr>
        <p:spPr>
          <a:xfrm>
            <a:off x="5356840" y="1233488"/>
            <a:ext cx="1370233" cy="1598964"/>
          </a:xfrm>
          <a:prstGeom prst="rect">
            <a:avLst/>
          </a:prstGeom>
          <a:pattFill prst="pct75">
            <a:fgClr>
              <a:schemeClr val="accent2"/>
            </a:fgClr>
            <a:bgClr>
              <a:schemeClr val="accent2">
                <a:lumMod val="40000"/>
                <a:lumOff val="60000"/>
              </a:schemeClr>
            </a:bgClr>
          </a:pattFill>
        </p:spPr>
        <p:txBody>
          <a:bodyPr vert="horz" wrap="square" lIns="0" tIns="0" rIns="0" bIns="0" rtlCol="0" anchor="ctr">
            <a:noAutofit/>
          </a:bodyPr>
          <a:lstStyle>
            <a:lvl1pPr algn="ctr">
              <a:defRPr lang="en-US" dirty="0">
                <a:solidFill>
                  <a:schemeClr val="bg1"/>
                </a:solidFill>
              </a:defRPr>
            </a:lvl1pPr>
          </a:lstStyle>
          <a:p>
            <a:pPr lvl="0"/>
            <a:r>
              <a:rPr lang="en-US"/>
              <a:t>DRAG &amp; DROP IMAGE</a:t>
            </a:r>
          </a:p>
        </p:txBody>
      </p:sp>
      <p:sp>
        <p:nvSpPr>
          <p:cNvPr id="15" name="Text Placeholder 4">
            <a:extLst>
              <a:ext uri="{FF2B5EF4-FFF2-40B4-BE49-F238E27FC236}">
                <a16:creationId xmlns:a16="http://schemas.microsoft.com/office/drawing/2014/main" id="{31E945C8-E85E-5F48-820F-3FC24108F4A7}"/>
              </a:ext>
            </a:extLst>
          </p:cNvPr>
          <p:cNvSpPr>
            <a:spLocks noGrp="1"/>
          </p:cNvSpPr>
          <p:nvPr>
            <p:ph type="body" sz="quarter" idx="40" hasCustomPrompt="1"/>
          </p:nvPr>
        </p:nvSpPr>
        <p:spPr>
          <a:xfrm>
            <a:off x="5356840" y="2854397"/>
            <a:ext cx="1370233" cy="469651"/>
          </a:xfrm>
        </p:spPr>
        <p:txBody>
          <a:bodyPr tIns="36000" bIns="0" anchor="t"/>
          <a:lstStyle>
            <a:lvl1pPr marL="0" indent="0" algn="l" defTabSz="914377" rtl="0" eaLnBrk="1" latinLnBrk="0" hangingPunct="1">
              <a:lnSpc>
                <a:spcPts val="1600"/>
              </a:lnSpc>
              <a:spcBef>
                <a:spcPct val="0"/>
              </a:spcBef>
              <a:spcAft>
                <a:spcPts val="600"/>
              </a:spcAft>
              <a:buNone/>
              <a:defRPr lang="en-US" sz="1400" b="1" kern="1200" spc="0" smtClean="0">
                <a:solidFill>
                  <a:schemeClr val="tx1"/>
                </a:solidFill>
                <a:latin typeface="Effra" panose="020B0603020203020204" pitchFamily="34" charset="0"/>
                <a:ea typeface="Effra" panose="020B0603020203020204" pitchFamily="34" charset="0"/>
                <a:cs typeface="Effra" panose="020B0603020203020204" pitchFamily="34" charset="0"/>
              </a:defRPr>
            </a:lvl1pPr>
            <a:lvl2pPr marL="0" indent="0" algn="l" defTabSz="914377" rtl="0" eaLnBrk="1" latinLnBrk="0" hangingPunct="1">
              <a:lnSpc>
                <a:spcPts val="3840"/>
              </a:lnSpc>
              <a:spcBef>
                <a:spcPct val="0"/>
              </a:spcBef>
              <a:buNone/>
              <a:defRPr lang="en-US" sz="3200" b="1" kern="1200" spc="-151" smtClean="0">
                <a:solidFill>
                  <a:schemeClr val="tx2"/>
                </a:solidFill>
                <a:latin typeface="Arial" charset="0"/>
                <a:ea typeface="Arial" charset="0"/>
                <a:cs typeface="Arial" charset="0"/>
              </a:defRPr>
            </a:lvl2pPr>
            <a:lvl3pPr marL="0" indent="0" algn="l" defTabSz="914377" rtl="0" eaLnBrk="1" latinLnBrk="0" hangingPunct="1">
              <a:lnSpc>
                <a:spcPts val="3840"/>
              </a:lnSpc>
              <a:spcBef>
                <a:spcPct val="0"/>
              </a:spcBef>
              <a:buNone/>
              <a:defRPr lang="en-US" sz="3200" b="1" kern="1200" spc="-151" smtClean="0">
                <a:solidFill>
                  <a:schemeClr val="tx2"/>
                </a:solidFill>
                <a:latin typeface="Arial" charset="0"/>
                <a:ea typeface="Arial" charset="0"/>
                <a:cs typeface="Arial" charset="0"/>
              </a:defRPr>
            </a:lvl3pPr>
            <a:lvl4pPr marL="0" indent="0" algn="l" defTabSz="914377" rtl="0" eaLnBrk="1" latinLnBrk="0" hangingPunct="1">
              <a:lnSpc>
                <a:spcPts val="3840"/>
              </a:lnSpc>
              <a:spcBef>
                <a:spcPct val="0"/>
              </a:spcBef>
              <a:buNone/>
              <a:defRPr lang="en-US" sz="3200" b="1" kern="1200" spc="-151" smtClean="0">
                <a:solidFill>
                  <a:schemeClr val="tx2"/>
                </a:solidFill>
                <a:latin typeface="Arial" charset="0"/>
                <a:ea typeface="Arial" charset="0"/>
                <a:cs typeface="Arial" charset="0"/>
              </a:defRPr>
            </a:lvl4pPr>
            <a:lvl5pPr marL="0" indent="0" algn="l" defTabSz="914377" rtl="0" eaLnBrk="1" latinLnBrk="0" hangingPunct="1">
              <a:lnSpc>
                <a:spcPts val="3840"/>
              </a:lnSpc>
              <a:spcBef>
                <a:spcPct val="0"/>
              </a:spcBef>
              <a:buNone/>
              <a:defRPr lang="en-US" sz="3200" b="1" kern="1200" spc="-151">
                <a:solidFill>
                  <a:schemeClr val="tx2"/>
                </a:solidFill>
                <a:latin typeface="Arial" charset="0"/>
                <a:ea typeface="Arial" charset="0"/>
                <a:cs typeface="Arial" charset="0"/>
              </a:defRPr>
            </a:lvl5pPr>
          </a:lstStyle>
          <a:p>
            <a:r>
              <a:rPr lang="en-US"/>
              <a:t>Name goes here</a:t>
            </a:r>
          </a:p>
        </p:txBody>
      </p:sp>
      <p:sp>
        <p:nvSpPr>
          <p:cNvPr id="17" name="Text Placeholder 6">
            <a:extLst>
              <a:ext uri="{FF2B5EF4-FFF2-40B4-BE49-F238E27FC236}">
                <a16:creationId xmlns:a16="http://schemas.microsoft.com/office/drawing/2014/main" id="{2FD0DA8C-7DAC-0C42-8BA5-00C7C81CD651}"/>
              </a:ext>
            </a:extLst>
          </p:cNvPr>
          <p:cNvSpPr>
            <a:spLocks noGrp="1"/>
          </p:cNvSpPr>
          <p:nvPr>
            <p:ph type="body" sz="quarter" idx="41" hasCustomPrompt="1"/>
          </p:nvPr>
        </p:nvSpPr>
        <p:spPr>
          <a:xfrm>
            <a:off x="5356840" y="3413233"/>
            <a:ext cx="1370233" cy="285720"/>
          </a:xfrm>
        </p:spPr>
        <p:txBody>
          <a:bodyPr anchor="t"/>
          <a:lstStyle>
            <a:lvl1pPr marL="0" indent="0" algn="l" defTabSz="914377" rtl="0" eaLnBrk="1" latinLnBrk="0" hangingPunct="1">
              <a:lnSpc>
                <a:spcPts val="1100"/>
              </a:lnSpc>
              <a:spcBef>
                <a:spcPct val="0"/>
              </a:spcBef>
              <a:spcAft>
                <a:spcPts val="600"/>
              </a:spcAft>
              <a:buNone/>
              <a:defRPr lang="en-US" sz="900" b="0" kern="1200" spc="0" baseline="0" dirty="0" smtClean="0">
                <a:solidFill>
                  <a:schemeClr val="tx1">
                    <a:lumMod val="50000"/>
                    <a:lumOff val="50000"/>
                  </a:schemeClr>
                </a:solidFill>
                <a:latin typeface="Effra" panose="020B0603020203020204" pitchFamily="34" charset="0"/>
                <a:ea typeface="Effra" panose="020B0603020203020204" pitchFamily="34" charset="0"/>
                <a:cs typeface="Effra" panose="020B0603020203020204" pitchFamily="34" charset="0"/>
              </a:defRPr>
            </a:lvl1pPr>
            <a:lvl2pPr marL="457189" indent="0" algn="l" defTabSz="914377" rtl="0" eaLnBrk="1" latinLnBrk="0" hangingPunct="1">
              <a:lnSpc>
                <a:spcPct val="100000"/>
              </a:lnSpc>
              <a:spcBef>
                <a:spcPct val="0"/>
              </a:spcBef>
              <a:buNone/>
              <a:defRPr lang="en-US" sz="1400" b="0" kern="1200" spc="0" baseline="0" dirty="0" smtClean="0">
                <a:solidFill>
                  <a:schemeClr val="accent2"/>
                </a:solidFill>
                <a:latin typeface="Arial" charset="0"/>
                <a:ea typeface="Arial" charset="0"/>
                <a:cs typeface="Arial" charset="0"/>
              </a:defRPr>
            </a:lvl2pPr>
            <a:lvl3pPr marL="914377" indent="0" algn="l" defTabSz="914377" rtl="0" eaLnBrk="1" latinLnBrk="0" hangingPunct="1">
              <a:lnSpc>
                <a:spcPct val="100000"/>
              </a:lnSpc>
              <a:spcBef>
                <a:spcPct val="0"/>
              </a:spcBef>
              <a:buNone/>
              <a:defRPr lang="en-US" sz="1400" b="0" kern="1200" spc="0" baseline="0" dirty="0" smtClean="0">
                <a:solidFill>
                  <a:schemeClr val="accent2"/>
                </a:solidFill>
                <a:latin typeface="Arial" charset="0"/>
                <a:ea typeface="Arial" charset="0"/>
                <a:cs typeface="Arial" charset="0"/>
              </a:defRPr>
            </a:lvl3pPr>
            <a:lvl4pPr marL="1371566" indent="0" algn="l" defTabSz="914377" rtl="0" eaLnBrk="1" latinLnBrk="0" hangingPunct="1">
              <a:lnSpc>
                <a:spcPct val="100000"/>
              </a:lnSpc>
              <a:spcBef>
                <a:spcPct val="0"/>
              </a:spcBef>
              <a:buNone/>
              <a:defRPr lang="en-US" sz="1400" b="0" kern="1200" spc="0" baseline="0" dirty="0" smtClean="0">
                <a:solidFill>
                  <a:schemeClr val="accent2"/>
                </a:solidFill>
                <a:latin typeface="Arial" charset="0"/>
                <a:ea typeface="Arial" charset="0"/>
                <a:cs typeface="Arial" charset="0"/>
              </a:defRPr>
            </a:lvl4pPr>
            <a:lvl5pPr marL="1828754" indent="0" algn="l" defTabSz="914377" rtl="0" eaLnBrk="1" latinLnBrk="0" hangingPunct="1">
              <a:lnSpc>
                <a:spcPct val="100000"/>
              </a:lnSpc>
              <a:spcBef>
                <a:spcPct val="0"/>
              </a:spcBef>
              <a:buNone/>
              <a:defRPr lang="en-US" sz="1400" b="0" kern="1200" spc="0" baseline="0" dirty="0">
                <a:solidFill>
                  <a:schemeClr val="accent2"/>
                </a:solidFill>
                <a:latin typeface="Arial" charset="0"/>
                <a:ea typeface="Arial" charset="0"/>
                <a:cs typeface="Arial" charset="0"/>
              </a:defRPr>
            </a:lvl5pPr>
          </a:lstStyle>
          <a:p>
            <a:pPr lvl="0"/>
            <a:r>
              <a:rPr lang="en-US"/>
              <a:t>Small copy</a:t>
            </a:r>
          </a:p>
        </p:txBody>
      </p:sp>
      <p:sp>
        <p:nvSpPr>
          <p:cNvPr id="18" name="Picture Placeholder 2">
            <a:extLst>
              <a:ext uri="{FF2B5EF4-FFF2-40B4-BE49-F238E27FC236}">
                <a16:creationId xmlns:a16="http://schemas.microsoft.com/office/drawing/2014/main" id="{C416910F-D597-F14C-84E5-25CBE0D84C1A}"/>
              </a:ext>
            </a:extLst>
          </p:cNvPr>
          <p:cNvSpPr>
            <a:spLocks noGrp="1"/>
          </p:cNvSpPr>
          <p:nvPr>
            <p:ph type="pic" sz="quarter" idx="42" hasCustomPrompt="1"/>
          </p:nvPr>
        </p:nvSpPr>
        <p:spPr>
          <a:xfrm>
            <a:off x="6941165" y="1233488"/>
            <a:ext cx="1370233" cy="1598964"/>
          </a:xfrm>
          <a:prstGeom prst="rect">
            <a:avLst/>
          </a:prstGeom>
          <a:pattFill prst="pct75">
            <a:fgClr>
              <a:schemeClr val="accent2"/>
            </a:fgClr>
            <a:bgClr>
              <a:schemeClr val="accent2">
                <a:lumMod val="40000"/>
                <a:lumOff val="60000"/>
              </a:schemeClr>
            </a:bgClr>
          </a:pattFill>
        </p:spPr>
        <p:txBody>
          <a:bodyPr vert="horz" wrap="square" lIns="0" tIns="0" rIns="0" bIns="0" rtlCol="0" anchor="ctr">
            <a:noAutofit/>
          </a:bodyPr>
          <a:lstStyle>
            <a:lvl1pPr algn="ctr">
              <a:defRPr lang="en-US" dirty="0">
                <a:solidFill>
                  <a:schemeClr val="bg1"/>
                </a:solidFill>
              </a:defRPr>
            </a:lvl1pPr>
          </a:lstStyle>
          <a:p>
            <a:pPr lvl="0"/>
            <a:r>
              <a:rPr lang="en-US"/>
              <a:t>DRAG &amp; DROP IMAGE</a:t>
            </a:r>
          </a:p>
        </p:txBody>
      </p:sp>
      <p:sp>
        <p:nvSpPr>
          <p:cNvPr id="19" name="Text Placeholder 4">
            <a:extLst>
              <a:ext uri="{FF2B5EF4-FFF2-40B4-BE49-F238E27FC236}">
                <a16:creationId xmlns:a16="http://schemas.microsoft.com/office/drawing/2014/main" id="{B5B4AD27-1A22-B843-BD9A-635CBA854A11}"/>
              </a:ext>
            </a:extLst>
          </p:cNvPr>
          <p:cNvSpPr>
            <a:spLocks noGrp="1"/>
          </p:cNvSpPr>
          <p:nvPr>
            <p:ph type="body" sz="quarter" idx="43" hasCustomPrompt="1"/>
          </p:nvPr>
        </p:nvSpPr>
        <p:spPr>
          <a:xfrm>
            <a:off x="6941165" y="2854397"/>
            <a:ext cx="1370233" cy="469651"/>
          </a:xfrm>
        </p:spPr>
        <p:txBody>
          <a:bodyPr tIns="36000" bIns="0" anchor="t"/>
          <a:lstStyle>
            <a:lvl1pPr marL="0" indent="0" algn="l" defTabSz="914377" rtl="0" eaLnBrk="1" latinLnBrk="0" hangingPunct="1">
              <a:lnSpc>
                <a:spcPts val="1600"/>
              </a:lnSpc>
              <a:spcBef>
                <a:spcPct val="0"/>
              </a:spcBef>
              <a:spcAft>
                <a:spcPts val="600"/>
              </a:spcAft>
              <a:buNone/>
              <a:defRPr lang="en-US" sz="1400" b="1" kern="1200" spc="0" smtClean="0">
                <a:solidFill>
                  <a:schemeClr val="tx1"/>
                </a:solidFill>
                <a:latin typeface="Effra" panose="020B0603020203020204" pitchFamily="34" charset="0"/>
                <a:ea typeface="Effra" panose="020B0603020203020204" pitchFamily="34" charset="0"/>
                <a:cs typeface="Effra" panose="020B0603020203020204" pitchFamily="34" charset="0"/>
              </a:defRPr>
            </a:lvl1pPr>
            <a:lvl2pPr marL="0" indent="0" algn="l" defTabSz="914377" rtl="0" eaLnBrk="1" latinLnBrk="0" hangingPunct="1">
              <a:lnSpc>
                <a:spcPts val="3840"/>
              </a:lnSpc>
              <a:spcBef>
                <a:spcPct val="0"/>
              </a:spcBef>
              <a:buNone/>
              <a:defRPr lang="en-US" sz="3200" b="1" kern="1200" spc="-151" smtClean="0">
                <a:solidFill>
                  <a:schemeClr val="tx2"/>
                </a:solidFill>
                <a:latin typeface="Arial" charset="0"/>
                <a:ea typeface="Arial" charset="0"/>
                <a:cs typeface="Arial" charset="0"/>
              </a:defRPr>
            </a:lvl2pPr>
            <a:lvl3pPr marL="0" indent="0" algn="l" defTabSz="914377" rtl="0" eaLnBrk="1" latinLnBrk="0" hangingPunct="1">
              <a:lnSpc>
                <a:spcPts val="3840"/>
              </a:lnSpc>
              <a:spcBef>
                <a:spcPct val="0"/>
              </a:spcBef>
              <a:buNone/>
              <a:defRPr lang="en-US" sz="3200" b="1" kern="1200" spc="-151" smtClean="0">
                <a:solidFill>
                  <a:schemeClr val="tx2"/>
                </a:solidFill>
                <a:latin typeface="Arial" charset="0"/>
                <a:ea typeface="Arial" charset="0"/>
                <a:cs typeface="Arial" charset="0"/>
              </a:defRPr>
            </a:lvl3pPr>
            <a:lvl4pPr marL="0" indent="0" algn="l" defTabSz="914377" rtl="0" eaLnBrk="1" latinLnBrk="0" hangingPunct="1">
              <a:lnSpc>
                <a:spcPts val="3840"/>
              </a:lnSpc>
              <a:spcBef>
                <a:spcPct val="0"/>
              </a:spcBef>
              <a:buNone/>
              <a:defRPr lang="en-US" sz="3200" b="1" kern="1200" spc="-151" smtClean="0">
                <a:solidFill>
                  <a:schemeClr val="tx2"/>
                </a:solidFill>
                <a:latin typeface="Arial" charset="0"/>
                <a:ea typeface="Arial" charset="0"/>
                <a:cs typeface="Arial" charset="0"/>
              </a:defRPr>
            </a:lvl4pPr>
            <a:lvl5pPr marL="0" indent="0" algn="l" defTabSz="914377" rtl="0" eaLnBrk="1" latinLnBrk="0" hangingPunct="1">
              <a:lnSpc>
                <a:spcPts val="3840"/>
              </a:lnSpc>
              <a:spcBef>
                <a:spcPct val="0"/>
              </a:spcBef>
              <a:buNone/>
              <a:defRPr lang="en-US" sz="3200" b="1" kern="1200" spc="-151">
                <a:solidFill>
                  <a:schemeClr val="tx2"/>
                </a:solidFill>
                <a:latin typeface="Arial" charset="0"/>
                <a:ea typeface="Arial" charset="0"/>
                <a:cs typeface="Arial" charset="0"/>
              </a:defRPr>
            </a:lvl5pPr>
          </a:lstStyle>
          <a:p>
            <a:r>
              <a:rPr lang="en-US"/>
              <a:t>Name goes her</a:t>
            </a:r>
            <a:r>
              <a:rPr lang="en-GB"/>
              <a:t>e</a:t>
            </a:r>
            <a:endParaRPr lang="en-US"/>
          </a:p>
        </p:txBody>
      </p:sp>
      <p:sp>
        <p:nvSpPr>
          <p:cNvPr id="20" name="Text Placeholder 6">
            <a:extLst>
              <a:ext uri="{FF2B5EF4-FFF2-40B4-BE49-F238E27FC236}">
                <a16:creationId xmlns:a16="http://schemas.microsoft.com/office/drawing/2014/main" id="{FE9A4C53-D4C9-364C-9EDE-B09AFA4D8A01}"/>
              </a:ext>
            </a:extLst>
          </p:cNvPr>
          <p:cNvSpPr>
            <a:spLocks noGrp="1"/>
          </p:cNvSpPr>
          <p:nvPr>
            <p:ph type="body" sz="quarter" idx="44" hasCustomPrompt="1"/>
          </p:nvPr>
        </p:nvSpPr>
        <p:spPr>
          <a:xfrm>
            <a:off x="6941165" y="3413233"/>
            <a:ext cx="1370233" cy="285720"/>
          </a:xfrm>
        </p:spPr>
        <p:txBody>
          <a:bodyPr anchor="t"/>
          <a:lstStyle>
            <a:lvl1pPr marL="0" indent="0" algn="l" defTabSz="914377" rtl="0" eaLnBrk="1" latinLnBrk="0" hangingPunct="1">
              <a:lnSpc>
                <a:spcPts val="1100"/>
              </a:lnSpc>
              <a:spcBef>
                <a:spcPct val="0"/>
              </a:spcBef>
              <a:spcAft>
                <a:spcPts val="600"/>
              </a:spcAft>
              <a:buNone/>
              <a:defRPr lang="en-US" sz="900" b="0" kern="1200" spc="0" baseline="0" dirty="0" smtClean="0">
                <a:solidFill>
                  <a:schemeClr val="tx1">
                    <a:lumMod val="50000"/>
                    <a:lumOff val="50000"/>
                  </a:schemeClr>
                </a:solidFill>
                <a:latin typeface="Effra" panose="020B0603020203020204" pitchFamily="34" charset="0"/>
                <a:ea typeface="Effra" panose="020B0603020203020204" pitchFamily="34" charset="0"/>
                <a:cs typeface="Effra" panose="020B0603020203020204" pitchFamily="34" charset="0"/>
              </a:defRPr>
            </a:lvl1pPr>
            <a:lvl2pPr marL="457189" indent="0" algn="l" defTabSz="914377" rtl="0" eaLnBrk="1" latinLnBrk="0" hangingPunct="1">
              <a:lnSpc>
                <a:spcPct val="100000"/>
              </a:lnSpc>
              <a:spcBef>
                <a:spcPct val="0"/>
              </a:spcBef>
              <a:buNone/>
              <a:defRPr lang="en-US" sz="1400" b="0" kern="1200" spc="0" baseline="0" dirty="0" smtClean="0">
                <a:solidFill>
                  <a:schemeClr val="accent2"/>
                </a:solidFill>
                <a:latin typeface="Arial" charset="0"/>
                <a:ea typeface="Arial" charset="0"/>
                <a:cs typeface="Arial" charset="0"/>
              </a:defRPr>
            </a:lvl2pPr>
            <a:lvl3pPr marL="914377" indent="0" algn="l" defTabSz="914377" rtl="0" eaLnBrk="1" latinLnBrk="0" hangingPunct="1">
              <a:lnSpc>
                <a:spcPct val="100000"/>
              </a:lnSpc>
              <a:spcBef>
                <a:spcPct val="0"/>
              </a:spcBef>
              <a:buNone/>
              <a:defRPr lang="en-US" sz="1400" b="0" kern="1200" spc="0" baseline="0" dirty="0" smtClean="0">
                <a:solidFill>
                  <a:schemeClr val="accent2"/>
                </a:solidFill>
                <a:latin typeface="Arial" charset="0"/>
                <a:ea typeface="Arial" charset="0"/>
                <a:cs typeface="Arial" charset="0"/>
              </a:defRPr>
            </a:lvl3pPr>
            <a:lvl4pPr marL="1371566" indent="0" algn="l" defTabSz="914377" rtl="0" eaLnBrk="1" latinLnBrk="0" hangingPunct="1">
              <a:lnSpc>
                <a:spcPct val="100000"/>
              </a:lnSpc>
              <a:spcBef>
                <a:spcPct val="0"/>
              </a:spcBef>
              <a:buNone/>
              <a:defRPr lang="en-US" sz="1400" b="0" kern="1200" spc="0" baseline="0" dirty="0" smtClean="0">
                <a:solidFill>
                  <a:schemeClr val="accent2"/>
                </a:solidFill>
                <a:latin typeface="Arial" charset="0"/>
                <a:ea typeface="Arial" charset="0"/>
                <a:cs typeface="Arial" charset="0"/>
              </a:defRPr>
            </a:lvl4pPr>
            <a:lvl5pPr marL="1828754" indent="0" algn="l" defTabSz="914377" rtl="0" eaLnBrk="1" latinLnBrk="0" hangingPunct="1">
              <a:lnSpc>
                <a:spcPct val="100000"/>
              </a:lnSpc>
              <a:spcBef>
                <a:spcPct val="0"/>
              </a:spcBef>
              <a:buNone/>
              <a:defRPr lang="en-US" sz="1400" b="0" kern="1200" spc="0" baseline="0" dirty="0">
                <a:solidFill>
                  <a:schemeClr val="accent2"/>
                </a:solidFill>
                <a:latin typeface="Arial" charset="0"/>
                <a:ea typeface="Arial" charset="0"/>
                <a:cs typeface="Arial" charset="0"/>
              </a:defRPr>
            </a:lvl5pPr>
          </a:lstStyle>
          <a:p>
            <a:pPr lvl="0"/>
            <a:r>
              <a:rPr lang="en-US"/>
              <a:t>Small copy</a:t>
            </a:r>
          </a:p>
        </p:txBody>
      </p:sp>
      <p:sp>
        <p:nvSpPr>
          <p:cNvPr id="21" name="Picture Placeholder 2">
            <a:extLst>
              <a:ext uri="{FF2B5EF4-FFF2-40B4-BE49-F238E27FC236}">
                <a16:creationId xmlns:a16="http://schemas.microsoft.com/office/drawing/2014/main" id="{FD6D291D-3D6B-F04F-836F-0DC0EB31C440}"/>
              </a:ext>
            </a:extLst>
          </p:cNvPr>
          <p:cNvSpPr>
            <a:spLocks noGrp="1"/>
          </p:cNvSpPr>
          <p:nvPr>
            <p:ph type="pic" sz="quarter" idx="45" hasCustomPrompt="1"/>
          </p:nvPr>
        </p:nvSpPr>
        <p:spPr>
          <a:xfrm>
            <a:off x="8525490" y="1233488"/>
            <a:ext cx="1370233" cy="1598964"/>
          </a:xfrm>
          <a:prstGeom prst="rect">
            <a:avLst/>
          </a:prstGeom>
          <a:pattFill prst="pct75">
            <a:fgClr>
              <a:schemeClr val="accent2"/>
            </a:fgClr>
            <a:bgClr>
              <a:schemeClr val="accent2">
                <a:lumMod val="40000"/>
                <a:lumOff val="60000"/>
              </a:schemeClr>
            </a:bgClr>
          </a:pattFill>
        </p:spPr>
        <p:txBody>
          <a:bodyPr vert="horz" wrap="square" lIns="0" tIns="0" rIns="0" bIns="0" rtlCol="0" anchor="ctr">
            <a:noAutofit/>
          </a:bodyPr>
          <a:lstStyle>
            <a:lvl1pPr algn="ctr">
              <a:defRPr lang="en-US" dirty="0">
                <a:solidFill>
                  <a:schemeClr val="bg1"/>
                </a:solidFill>
              </a:defRPr>
            </a:lvl1pPr>
          </a:lstStyle>
          <a:p>
            <a:pPr lvl="0"/>
            <a:r>
              <a:rPr lang="en-US"/>
              <a:t>DRAG &amp; DROP IMAGE</a:t>
            </a:r>
          </a:p>
        </p:txBody>
      </p:sp>
      <p:sp>
        <p:nvSpPr>
          <p:cNvPr id="22" name="Text Placeholder 4">
            <a:extLst>
              <a:ext uri="{FF2B5EF4-FFF2-40B4-BE49-F238E27FC236}">
                <a16:creationId xmlns:a16="http://schemas.microsoft.com/office/drawing/2014/main" id="{B94C09A1-6201-BA47-94B2-AF7B792EAA46}"/>
              </a:ext>
            </a:extLst>
          </p:cNvPr>
          <p:cNvSpPr>
            <a:spLocks noGrp="1"/>
          </p:cNvSpPr>
          <p:nvPr>
            <p:ph type="body" sz="quarter" idx="46" hasCustomPrompt="1"/>
          </p:nvPr>
        </p:nvSpPr>
        <p:spPr>
          <a:xfrm>
            <a:off x="8525490" y="2854397"/>
            <a:ext cx="1370233" cy="469651"/>
          </a:xfrm>
        </p:spPr>
        <p:txBody>
          <a:bodyPr tIns="36000" bIns="0" anchor="t"/>
          <a:lstStyle>
            <a:lvl1pPr marL="0" indent="0" algn="l" defTabSz="914377" rtl="0" eaLnBrk="1" latinLnBrk="0" hangingPunct="1">
              <a:lnSpc>
                <a:spcPts val="1600"/>
              </a:lnSpc>
              <a:spcBef>
                <a:spcPct val="0"/>
              </a:spcBef>
              <a:spcAft>
                <a:spcPts val="600"/>
              </a:spcAft>
              <a:buNone/>
              <a:defRPr lang="en-US" sz="1400" b="1" kern="1200" spc="0" smtClean="0">
                <a:solidFill>
                  <a:schemeClr val="tx1"/>
                </a:solidFill>
                <a:latin typeface="Effra" panose="020B0603020203020204" pitchFamily="34" charset="0"/>
                <a:ea typeface="Effra" panose="020B0603020203020204" pitchFamily="34" charset="0"/>
                <a:cs typeface="Effra" panose="020B0603020203020204" pitchFamily="34" charset="0"/>
              </a:defRPr>
            </a:lvl1pPr>
            <a:lvl2pPr marL="0" indent="0" algn="l" defTabSz="914377" rtl="0" eaLnBrk="1" latinLnBrk="0" hangingPunct="1">
              <a:lnSpc>
                <a:spcPts val="3840"/>
              </a:lnSpc>
              <a:spcBef>
                <a:spcPct val="0"/>
              </a:spcBef>
              <a:buNone/>
              <a:defRPr lang="en-US" sz="3200" b="1" kern="1200" spc="-151" smtClean="0">
                <a:solidFill>
                  <a:schemeClr val="tx2"/>
                </a:solidFill>
                <a:latin typeface="Arial" charset="0"/>
                <a:ea typeface="Arial" charset="0"/>
                <a:cs typeface="Arial" charset="0"/>
              </a:defRPr>
            </a:lvl2pPr>
            <a:lvl3pPr marL="0" indent="0" algn="l" defTabSz="914377" rtl="0" eaLnBrk="1" latinLnBrk="0" hangingPunct="1">
              <a:lnSpc>
                <a:spcPts val="3840"/>
              </a:lnSpc>
              <a:spcBef>
                <a:spcPct val="0"/>
              </a:spcBef>
              <a:buNone/>
              <a:defRPr lang="en-US" sz="3200" b="1" kern="1200" spc="-151" smtClean="0">
                <a:solidFill>
                  <a:schemeClr val="tx2"/>
                </a:solidFill>
                <a:latin typeface="Arial" charset="0"/>
                <a:ea typeface="Arial" charset="0"/>
                <a:cs typeface="Arial" charset="0"/>
              </a:defRPr>
            </a:lvl3pPr>
            <a:lvl4pPr marL="0" indent="0" algn="l" defTabSz="914377" rtl="0" eaLnBrk="1" latinLnBrk="0" hangingPunct="1">
              <a:lnSpc>
                <a:spcPts val="3840"/>
              </a:lnSpc>
              <a:spcBef>
                <a:spcPct val="0"/>
              </a:spcBef>
              <a:buNone/>
              <a:defRPr lang="en-US" sz="3200" b="1" kern="1200" spc="-151" smtClean="0">
                <a:solidFill>
                  <a:schemeClr val="tx2"/>
                </a:solidFill>
                <a:latin typeface="Arial" charset="0"/>
                <a:ea typeface="Arial" charset="0"/>
                <a:cs typeface="Arial" charset="0"/>
              </a:defRPr>
            </a:lvl4pPr>
            <a:lvl5pPr marL="0" indent="0" algn="l" defTabSz="914377" rtl="0" eaLnBrk="1" latinLnBrk="0" hangingPunct="1">
              <a:lnSpc>
                <a:spcPts val="3840"/>
              </a:lnSpc>
              <a:spcBef>
                <a:spcPct val="0"/>
              </a:spcBef>
              <a:buNone/>
              <a:defRPr lang="en-US" sz="3200" b="1" kern="1200" spc="-151">
                <a:solidFill>
                  <a:schemeClr val="tx2"/>
                </a:solidFill>
                <a:latin typeface="Arial" charset="0"/>
                <a:ea typeface="Arial" charset="0"/>
                <a:cs typeface="Arial" charset="0"/>
              </a:defRPr>
            </a:lvl5pPr>
          </a:lstStyle>
          <a:p>
            <a:r>
              <a:rPr lang="en-US"/>
              <a:t>Name goes here</a:t>
            </a:r>
          </a:p>
        </p:txBody>
      </p:sp>
      <p:sp>
        <p:nvSpPr>
          <p:cNvPr id="23" name="Text Placeholder 6">
            <a:extLst>
              <a:ext uri="{FF2B5EF4-FFF2-40B4-BE49-F238E27FC236}">
                <a16:creationId xmlns:a16="http://schemas.microsoft.com/office/drawing/2014/main" id="{7C0524FA-8C6D-3F46-9032-3EFC3D2B5F95}"/>
              </a:ext>
            </a:extLst>
          </p:cNvPr>
          <p:cNvSpPr>
            <a:spLocks noGrp="1"/>
          </p:cNvSpPr>
          <p:nvPr>
            <p:ph type="body" sz="quarter" idx="47" hasCustomPrompt="1"/>
          </p:nvPr>
        </p:nvSpPr>
        <p:spPr>
          <a:xfrm>
            <a:off x="8525490" y="3413233"/>
            <a:ext cx="1370233" cy="285720"/>
          </a:xfrm>
        </p:spPr>
        <p:txBody>
          <a:bodyPr anchor="t"/>
          <a:lstStyle>
            <a:lvl1pPr marL="0" indent="0" algn="l" defTabSz="914377" rtl="0" eaLnBrk="1" latinLnBrk="0" hangingPunct="1">
              <a:lnSpc>
                <a:spcPts val="1100"/>
              </a:lnSpc>
              <a:spcBef>
                <a:spcPct val="0"/>
              </a:spcBef>
              <a:spcAft>
                <a:spcPts val="600"/>
              </a:spcAft>
              <a:buNone/>
              <a:defRPr lang="en-US" sz="900" b="0" kern="1200" spc="0" baseline="0" dirty="0" smtClean="0">
                <a:solidFill>
                  <a:schemeClr val="tx1">
                    <a:lumMod val="50000"/>
                    <a:lumOff val="50000"/>
                  </a:schemeClr>
                </a:solidFill>
                <a:latin typeface="Effra" panose="020B0603020203020204" pitchFamily="34" charset="0"/>
                <a:ea typeface="Effra" panose="020B0603020203020204" pitchFamily="34" charset="0"/>
                <a:cs typeface="Effra" panose="020B0603020203020204" pitchFamily="34" charset="0"/>
              </a:defRPr>
            </a:lvl1pPr>
            <a:lvl2pPr marL="457189" indent="0" algn="l" defTabSz="914377" rtl="0" eaLnBrk="1" latinLnBrk="0" hangingPunct="1">
              <a:lnSpc>
                <a:spcPct val="100000"/>
              </a:lnSpc>
              <a:spcBef>
                <a:spcPct val="0"/>
              </a:spcBef>
              <a:buNone/>
              <a:defRPr lang="en-US" sz="1400" b="0" kern="1200" spc="0" baseline="0" dirty="0" smtClean="0">
                <a:solidFill>
                  <a:schemeClr val="accent2"/>
                </a:solidFill>
                <a:latin typeface="Arial" charset="0"/>
                <a:ea typeface="Arial" charset="0"/>
                <a:cs typeface="Arial" charset="0"/>
              </a:defRPr>
            </a:lvl2pPr>
            <a:lvl3pPr marL="914377" indent="0" algn="l" defTabSz="914377" rtl="0" eaLnBrk="1" latinLnBrk="0" hangingPunct="1">
              <a:lnSpc>
                <a:spcPct val="100000"/>
              </a:lnSpc>
              <a:spcBef>
                <a:spcPct val="0"/>
              </a:spcBef>
              <a:buNone/>
              <a:defRPr lang="en-US" sz="1400" b="0" kern="1200" spc="0" baseline="0" dirty="0" smtClean="0">
                <a:solidFill>
                  <a:schemeClr val="accent2"/>
                </a:solidFill>
                <a:latin typeface="Arial" charset="0"/>
                <a:ea typeface="Arial" charset="0"/>
                <a:cs typeface="Arial" charset="0"/>
              </a:defRPr>
            </a:lvl3pPr>
            <a:lvl4pPr marL="1371566" indent="0" algn="l" defTabSz="914377" rtl="0" eaLnBrk="1" latinLnBrk="0" hangingPunct="1">
              <a:lnSpc>
                <a:spcPct val="100000"/>
              </a:lnSpc>
              <a:spcBef>
                <a:spcPct val="0"/>
              </a:spcBef>
              <a:buNone/>
              <a:defRPr lang="en-US" sz="1400" b="0" kern="1200" spc="0" baseline="0" dirty="0" smtClean="0">
                <a:solidFill>
                  <a:schemeClr val="accent2"/>
                </a:solidFill>
                <a:latin typeface="Arial" charset="0"/>
                <a:ea typeface="Arial" charset="0"/>
                <a:cs typeface="Arial" charset="0"/>
              </a:defRPr>
            </a:lvl4pPr>
            <a:lvl5pPr marL="1828754" indent="0" algn="l" defTabSz="914377" rtl="0" eaLnBrk="1" latinLnBrk="0" hangingPunct="1">
              <a:lnSpc>
                <a:spcPct val="100000"/>
              </a:lnSpc>
              <a:spcBef>
                <a:spcPct val="0"/>
              </a:spcBef>
              <a:buNone/>
              <a:defRPr lang="en-US" sz="1400" b="0" kern="1200" spc="0" baseline="0" dirty="0">
                <a:solidFill>
                  <a:schemeClr val="accent2"/>
                </a:solidFill>
                <a:latin typeface="Arial" charset="0"/>
                <a:ea typeface="Arial" charset="0"/>
                <a:cs typeface="Arial" charset="0"/>
              </a:defRPr>
            </a:lvl5pPr>
          </a:lstStyle>
          <a:p>
            <a:pPr lvl="0"/>
            <a:r>
              <a:rPr lang="en-US"/>
              <a:t>Small copy</a:t>
            </a:r>
          </a:p>
        </p:txBody>
      </p:sp>
      <p:sp>
        <p:nvSpPr>
          <p:cNvPr id="24" name="Picture Placeholder 2">
            <a:extLst>
              <a:ext uri="{FF2B5EF4-FFF2-40B4-BE49-F238E27FC236}">
                <a16:creationId xmlns:a16="http://schemas.microsoft.com/office/drawing/2014/main" id="{4FAEB66D-1C52-9840-A13E-034FF83B77F2}"/>
              </a:ext>
            </a:extLst>
          </p:cNvPr>
          <p:cNvSpPr>
            <a:spLocks noGrp="1"/>
          </p:cNvSpPr>
          <p:nvPr>
            <p:ph type="pic" sz="quarter" idx="48" hasCustomPrompt="1"/>
          </p:nvPr>
        </p:nvSpPr>
        <p:spPr>
          <a:xfrm>
            <a:off x="3772515" y="3808291"/>
            <a:ext cx="1370233" cy="1598964"/>
          </a:xfrm>
          <a:prstGeom prst="rect">
            <a:avLst/>
          </a:prstGeom>
          <a:pattFill prst="pct75">
            <a:fgClr>
              <a:schemeClr val="accent2"/>
            </a:fgClr>
            <a:bgClr>
              <a:schemeClr val="accent2">
                <a:lumMod val="40000"/>
                <a:lumOff val="60000"/>
              </a:schemeClr>
            </a:bgClr>
          </a:pattFill>
        </p:spPr>
        <p:txBody>
          <a:bodyPr vert="horz" wrap="square" lIns="0" tIns="0" rIns="0" bIns="0" rtlCol="0" anchor="ctr">
            <a:noAutofit/>
          </a:bodyPr>
          <a:lstStyle>
            <a:lvl1pPr algn="ctr">
              <a:defRPr lang="en-US" dirty="0">
                <a:solidFill>
                  <a:schemeClr val="bg1"/>
                </a:solidFill>
              </a:defRPr>
            </a:lvl1pPr>
          </a:lstStyle>
          <a:p>
            <a:pPr lvl="0"/>
            <a:r>
              <a:rPr lang="en-US"/>
              <a:t>DRAG &amp; DROP IMAGE</a:t>
            </a:r>
          </a:p>
        </p:txBody>
      </p:sp>
      <p:sp>
        <p:nvSpPr>
          <p:cNvPr id="25" name="Text Placeholder 4">
            <a:extLst>
              <a:ext uri="{FF2B5EF4-FFF2-40B4-BE49-F238E27FC236}">
                <a16:creationId xmlns:a16="http://schemas.microsoft.com/office/drawing/2014/main" id="{D4E1BA77-BE51-3D4B-8056-A2063CA291D3}"/>
              </a:ext>
            </a:extLst>
          </p:cNvPr>
          <p:cNvSpPr>
            <a:spLocks noGrp="1"/>
          </p:cNvSpPr>
          <p:nvPr>
            <p:ph type="body" sz="quarter" idx="49" hasCustomPrompt="1"/>
          </p:nvPr>
        </p:nvSpPr>
        <p:spPr>
          <a:xfrm>
            <a:off x="3772515" y="5429200"/>
            <a:ext cx="1370233" cy="469651"/>
          </a:xfrm>
        </p:spPr>
        <p:txBody>
          <a:bodyPr tIns="36000" bIns="0" anchor="t"/>
          <a:lstStyle>
            <a:lvl1pPr marL="0" indent="0" algn="l" defTabSz="914377" rtl="0" eaLnBrk="1" latinLnBrk="0" hangingPunct="1">
              <a:lnSpc>
                <a:spcPts val="1600"/>
              </a:lnSpc>
              <a:spcBef>
                <a:spcPct val="0"/>
              </a:spcBef>
              <a:spcAft>
                <a:spcPts val="600"/>
              </a:spcAft>
              <a:buNone/>
              <a:defRPr lang="en-US" sz="1400" b="1" kern="1200" spc="0" smtClean="0">
                <a:solidFill>
                  <a:schemeClr val="tx1"/>
                </a:solidFill>
                <a:latin typeface="Effra" panose="020B0603020203020204" pitchFamily="34" charset="0"/>
                <a:ea typeface="Effra" panose="020B0603020203020204" pitchFamily="34" charset="0"/>
                <a:cs typeface="Effra" panose="020B0603020203020204" pitchFamily="34" charset="0"/>
              </a:defRPr>
            </a:lvl1pPr>
            <a:lvl2pPr marL="0" indent="0" algn="l" defTabSz="914377" rtl="0" eaLnBrk="1" latinLnBrk="0" hangingPunct="1">
              <a:lnSpc>
                <a:spcPts val="3840"/>
              </a:lnSpc>
              <a:spcBef>
                <a:spcPct val="0"/>
              </a:spcBef>
              <a:buNone/>
              <a:defRPr lang="en-US" sz="3200" b="1" kern="1200" spc="-151" smtClean="0">
                <a:solidFill>
                  <a:schemeClr val="tx2"/>
                </a:solidFill>
                <a:latin typeface="Arial" charset="0"/>
                <a:ea typeface="Arial" charset="0"/>
                <a:cs typeface="Arial" charset="0"/>
              </a:defRPr>
            </a:lvl2pPr>
            <a:lvl3pPr marL="0" indent="0" algn="l" defTabSz="914377" rtl="0" eaLnBrk="1" latinLnBrk="0" hangingPunct="1">
              <a:lnSpc>
                <a:spcPts val="3840"/>
              </a:lnSpc>
              <a:spcBef>
                <a:spcPct val="0"/>
              </a:spcBef>
              <a:buNone/>
              <a:defRPr lang="en-US" sz="3200" b="1" kern="1200" spc="-151" smtClean="0">
                <a:solidFill>
                  <a:schemeClr val="tx2"/>
                </a:solidFill>
                <a:latin typeface="Arial" charset="0"/>
                <a:ea typeface="Arial" charset="0"/>
                <a:cs typeface="Arial" charset="0"/>
              </a:defRPr>
            </a:lvl3pPr>
            <a:lvl4pPr marL="0" indent="0" algn="l" defTabSz="914377" rtl="0" eaLnBrk="1" latinLnBrk="0" hangingPunct="1">
              <a:lnSpc>
                <a:spcPts val="3840"/>
              </a:lnSpc>
              <a:spcBef>
                <a:spcPct val="0"/>
              </a:spcBef>
              <a:buNone/>
              <a:defRPr lang="en-US" sz="3200" b="1" kern="1200" spc="-151" smtClean="0">
                <a:solidFill>
                  <a:schemeClr val="tx2"/>
                </a:solidFill>
                <a:latin typeface="Arial" charset="0"/>
                <a:ea typeface="Arial" charset="0"/>
                <a:cs typeface="Arial" charset="0"/>
              </a:defRPr>
            </a:lvl4pPr>
            <a:lvl5pPr marL="0" indent="0" algn="l" defTabSz="914377" rtl="0" eaLnBrk="1" latinLnBrk="0" hangingPunct="1">
              <a:lnSpc>
                <a:spcPts val="3840"/>
              </a:lnSpc>
              <a:spcBef>
                <a:spcPct val="0"/>
              </a:spcBef>
              <a:buNone/>
              <a:defRPr lang="en-US" sz="3200" b="1" kern="1200" spc="-151">
                <a:solidFill>
                  <a:schemeClr val="tx2"/>
                </a:solidFill>
                <a:latin typeface="Arial" charset="0"/>
                <a:ea typeface="Arial" charset="0"/>
                <a:cs typeface="Arial" charset="0"/>
              </a:defRPr>
            </a:lvl5pPr>
          </a:lstStyle>
          <a:p>
            <a:r>
              <a:rPr lang="en-US"/>
              <a:t>Name goes here</a:t>
            </a:r>
          </a:p>
        </p:txBody>
      </p:sp>
      <p:sp>
        <p:nvSpPr>
          <p:cNvPr id="26" name="Text Placeholder 6">
            <a:extLst>
              <a:ext uri="{FF2B5EF4-FFF2-40B4-BE49-F238E27FC236}">
                <a16:creationId xmlns:a16="http://schemas.microsoft.com/office/drawing/2014/main" id="{F5B5E98F-29CC-1046-A2CE-3417FB0328B8}"/>
              </a:ext>
            </a:extLst>
          </p:cNvPr>
          <p:cNvSpPr>
            <a:spLocks noGrp="1"/>
          </p:cNvSpPr>
          <p:nvPr>
            <p:ph type="body" sz="quarter" idx="50" hasCustomPrompt="1"/>
          </p:nvPr>
        </p:nvSpPr>
        <p:spPr>
          <a:xfrm>
            <a:off x="3772515" y="5988036"/>
            <a:ext cx="1370233" cy="285720"/>
          </a:xfrm>
        </p:spPr>
        <p:txBody>
          <a:bodyPr anchor="t"/>
          <a:lstStyle>
            <a:lvl1pPr marL="0" indent="0" algn="l" defTabSz="914377" rtl="0" eaLnBrk="1" latinLnBrk="0" hangingPunct="1">
              <a:lnSpc>
                <a:spcPts val="1100"/>
              </a:lnSpc>
              <a:spcBef>
                <a:spcPct val="0"/>
              </a:spcBef>
              <a:spcAft>
                <a:spcPts val="600"/>
              </a:spcAft>
              <a:buNone/>
              <a:defRPr lang="en-US" sz="900" b="0" kern="1200" spc="0" baseline="0" dirty="0" smtClean="0">
                <a:solidFill>
                  <a:schemeClr val="tx1">
                    <a:lumMod val="50000"/>
                    <a:lumOff val="50000"/>
                  </a:schemeClr>
                </a:solidFill>
                <a:latin typeface="Effra" panose="020B0603020203020204" pitchFamily="34" charset="0"/>
                <a:ea typeface="Effra" panose="020B0603020203020204" pitchFamily="34" charset="0"/>
                <a:cs typeface="Effra" panose="020B0603020203020204" pitchFamily="34" charset="0"/>
              </a:defRPr>
            </a:lvl1pPr>
            <a:lvl2pPr marL="457189" indent="0" algn="l" defTabSz="914377" rtl="0" eaLnBrk="1" latinLnBrk="0" hangingPunct="1">
              <a:lnSpc>
                <a:spcPct val="100000"/>
              </a:lnSpc>
              <a:spcBef>
                <a:spcPct val="0"/>
              </a:spcBef>
              <a:buNone/>
              <a:defRPr lang="en-US" sz="1400" b="0" kern="1200" spc="0" baseline="0" dirty="0" smtClean="0">
                <a:solidFill>
                  <a:schemeClr val="accent2"/>
                </a:solidFill>
                <a:latin typeface="Arial" charset="0"/>
                <a:ea typeface="Arial" charset="0"/>
                <a:cs typeface="Arial" charset="0"/>
              </a:defRPr>
            </a:lvl2pPr>
            <a:lvl3pPr marL="914377" indent="0" algn="l" defTabSz="914377" rtl="0" eaLnBrk="1" latinLnBrk="0" hangingPunct="1">
              <a:lnSpc>
                <a:spcPct val="100000"/>
              </a:lnSpc>
              <a:spcBef>
                <a:spcPct val="0"/>
              </a:spcBef>
              <a:buNone/>
              <a:defRPr lang="en-US" sz="1400" b="0" kern="1200" spc="0" baseline="0" dirty="0" smtClean="0">
                <a:solidFill>
                  <a:schemeClr val="accent2"/>
                </a:solidFill>
                <a:latin typeface="Arial" charset="0"/>
                <a:ea typeface="Arial" charset="0"/>
                <a:cs typeface="Arial" charset="0"/>
              </a:defRPr>
            </a:lvl3pPr>
            <a:lvl4pPr marL="1371566" indent="0" algn="l" defTabSz="914377" rtl="0" eaLnBrk="1" latinLnBrk="0" hangingPunct="1">
              <a:lnSpc>
                <a:spcPct val="100000"/>
              </a:lnSpc>
              <a:spcBef>
                <a:spcPct val="0"/>
              </a:spcBef>
              <a:buNone/>
              <a:defRPr lang="en-US" sz="1400" b="0" kern="1200" spc="0" baseline="0" dirty="0" smtClean="0">
                <a:solidFill>
                  <a:schemeClr val="accent2"/>
                </a:solidFill>
                <a:latin typeface="Arial" charset="0"/>
                <a:ea typeface="Arial" charset="0"/>
                <a:cs typeface="Arial" charset="0"/>
              </a:defRPr>
            </a:lvl4pPr>
            <a:lvl5pPr marL="1828754" indent="0" algn="l" defTabSz="914377" rtl="0" eaLnBrk="1" latinLnBrk="0" hangingPunct="1">
              <a:lnSpc>
                <a:spcPct val="100000"/>
              </a:lnSpc>
              <a:spcBef>
                <a:spcPct val="0"/>
              </a:spcBef>
              <a:buNone/>
              <a:defRPr lang="en-US" sz="1400" b="0" kern="1200" spc="0" baseline="0" dirty="0">
                <a:solidFill>
                  <a:schemeClr val="accent2"/>
                </a:solidFill>
                <a:latin typeface="Arial" charset="0"/>
                <a:ea typeface="Arial" charset="0"/>
                <a:cs typeface="Arial" charset="0"/>
              </a:defRPr>
            </a:lvl5pPr>
          </a:lstStyle>
          <a:p>
            <a:pPr lvl="0"/>
            <a:r>
              <a:rPr lang="en-US"/>
              <a:t>Small copy</a:t>
            </a:r>
          </a:p>
        </p:txBody>
      </p:sp>
      <p:sp>
        <p:nvSpPr>
          <p:cNvPr id="27" name="Picture Placeholder 2">
            <a:extLst>
              <a:ext uri="{FF2B5EF4-FFF2-40B4-BE49-F238E27FC236}">
                <a16:creationId xmlns:a16="http://schemas.microsoft.com/office/drawing/2014/main" id="{061D6A6A-DD25-5740-9DDC-AC91C770333A}"/>
              </a:ext>
            </a:extLst>
          </p:cNvPr>
          <p:cNvSpPr>
            <a:spLocks noGrp="1"/>
          </p:cNvSpPr>
          <p:nvPr>
            <p:ph type="pic" sz="quarter" idx="51" hasCustomPrompt="1"/>
          </p:nvPr>
        </p:nvSpPr>
        <p:spPr>
          <a:xfrm>
            <a:off x="5356840" y="3808291"/>
            <a:ext cx="1370233" cy="1598964"/>
          </a:xfrm>
          <a:prstGeom prst="rect">
            <a:avLst/>
          </a:prstGeom>
          <a:pattFill prst="pct75">
            <a:fgClr>
              <a:schemeClr val="accent2"/>
            </a:fgClr>
            <a:bgClr>
              <a:schemeClr val="accent2">
                <a:lumMod val="40000"/>
                <a:lumOff val="60000"/>
              </a:schemeClr>
            </a:bgClr>
          </a:pattFill>
        </p:spPr>
        <p:txBody>
          <a:bodyPr vert="horz" wrap="square" lIns="0" tIns="0" rIns="0" bIns="0" rtlCol="0" anchor="ctr">
            <a:noAutofit/>
          </a:bodyPr>
          <a:lstStyle>
            <a:lvl1pPr algn="ctr">
              <a:defRPr lang="en-US" dirty="0">
                <a:solidFill>
                  <a:schemeClr val="bg1"/>
                </a:solidFill>
              </a:defRPr>
            </a:lvl1pPr>
          </a:lstStyle>
          <a:p>
            <a:pPr lvl="0"/>
            <a:r>
              <a:rPr lang="en-US"/>
              <a:t>DRAG &amp; DROP IMAGE</a:t>
            </a:r>
          </a:p>
        </p:txBody>
      </p:sp>
      <p:sp>
        <p:nvSpPr>
          <p:cNvPr id="28" name="Text Placeholder 4">
            <a:extLst>
              <a:ext uri="{FF2B5EF4-FFF2-40B4-BE49-F238E27FC236}">
                <a16:creationId xmlns:a16="http://schemas.microsoft.com/office/drawing/2014/main" id="{4A21538E-C1A7-3648-804E-6988C1AA3A5A}"/>
              </a:ext>
            </a:extLst>
          </p:cNvPr>
          <p:cNvSpPr>
            <a:spLocks noGrp="1"/>
          </p:cNvSpPr>
          <p:nvPr>
            <p:ph type="body" sz="quarter" idx="52" hasCustomPrompt="1"/>
          </p:nvPr>
        </p:nvSpPr>
        <p:spPr>
          <a:xfrm>
            <a:off x="5356840" y="5429200"/>
            <a:ext cx="1370233" cy="469651"/>
          </a:xfrm>
        </p:spPr>
        <p:txBody>
          <a:bodyPr tIns="36000" bIns="0" anchor="t"/>
          <a:lstStyle>
            <a:lvl1pPr marL="0" indent="0" algn="l" defTabSz="914377" rtl="0" eaLnBrk="1" latinLnBrk="0" hangingPunct="1">
              <a:lnSpc>
                <a:spcPts val="1600"/>
              </a:lnSpc>
              <a:spcBef>
                <a:spcPct val="0"/>
              </a:spcBef>
              <a:spcAft>
                <a:spcPts val="600"/>
              </a:spcAft>
              <a:buNone/>
              <a:defRPr lang="en-US" sz="1400" b="1" kern="1200" spc="0" smtClean="0">
                <a:solidFill>
                  <a:schemeClr val="tx1"/>
                </a:solidFill>
                <a:latin typeface="Effra" panose="020B0603020203020204" pitchFamily="34" charset="0"/>
                <a:ea typeface="Effra" panose="020B0603020203020204" pitchFamily="34" charset="0"/>
                <a:cs typeface="Effra" panose="020B0603020203020204" pitchFamily="34" charset="0"/>
              </a:defRPr>
            </a:lvl1pPr>
            <a:lvl2pPr marL="0" indent="0" algn="l" defTabSz="914377" rtl="0" eaLnBrk="1" latinLnBrk="0" hangingPunct="1">
              <a:lnSpc>
                <a:spcPts val="3840"/>
              </a:lnSpc>
              <a:spcBef>
                <a:spcPct val="0"/>
              </a:spcBef>
              <a:buNone/>
              <a:defRPr lang="en-US" sz="3200" b="1" kern="1200" spc="-151" smtClean="0">
                <a:solidFill>
                  <a:schemeClr val="tx2"/>
                </a:solidFill>
                <a:latin typeface="Arial" charset="0"/>
                <a:ea typeface="Arial" charset="0"/>
                <a:cs typeface="Arial" charset="0"/>
              </a:defRPr>
            </a:lvl2pPr>
            <a:lvl3pPr marL="0" indent="0" algn="l" defTabSz="914377" rtl="0" eaLnBrk="1" latinLnBrk="0" hangingPunct="1">
              <a:lnSpc>
                <a:spcPts val="3840"/>
              </a:lnSpc>
              <a:spcBef>
                <a:spcPct val="0"/>
              </a:spcBef>
              <a:buNone/>
              <a:defRPr lang="en-US" sz="3200" b="1" kern="1200" spc="-151" smtClean="0">
                <a:solidFill>
                  <a:schemeClr val="tx2"/>
                </a:solidFill>
                <a:latin typeface="Arial" charset="0"/>
                <a:ea typeface="Arial" charset="0"/>
                <a:cs typeface="Arial" charset="0"/>
              </a:defRPr>
            </a:lvl3pPr>
            <a:lvl4pPr marL="0" indent="0" algn="l" defTabSz="914377" rtl="0" eaLnBrk="1" latinLnBrk="0" hangingPunct="1">
              <a:lnSpc>
                <a:spcPts val="3840"/>
              </a:lnSpc>
              <a:spcBef>
                <a:spcPct val="0"/>
              </a:spcBef>
              <a:buNone/>
              <a:defRPr lang="en-US" sz="3200" b="1" kern="1200" spc="-151" smtClean="0">
                <a:solidFill>
                  <a:schemeClr val="tx2"/>
                </a:solidFill>
                <a:latin typeface="Arial" charset="0"/>
                <a:ea typeface="Arial" charset="0"/>
                <a:cs typeface="Arial" charset="0"/>
              </a:defRPr>
            </a:lvl4pPr>
            <a:lvl5pPr marL="0" indent="0" algn="l" defTabSz="914377" rtl="0" eaLnBrk="1" latinLnBrk="0" hangingPunct="1">
              <a:lnSpc>
                <a:spcPts val="3840"/>
              </a:lnSpc>
              <a:spcBef>
                <a:spcPct val="0"/>
              </a:spcBef>
              <a:buNone/>
              <a:defRPr lang="en-US" sz="3200" b="1" kern="1200" spc="-151">
                <a:solidFill>
                  <a:schemeClr val="tx2"/>
                </a:solidFill>
                <a:latin typeface="Arial" charset="0"/>
                <a:ea typeface="Arial" charset="0"/>
                <a:cs typeface="Arial" charset="0"/>
              </a:defRPr>
            </a:lvl5pPr>
          </a:lstStyle>
          <a:p>
            <a:r>
              <a:rPr lang="en-US"/>
              <a:t>Name goes here</a:t>
            </a:r>
          </a:p>
        </p:txBody>
      </p:sp>
      <p:sp>
        <p:nvSpPr>
          <p:cNvPr id="29" name="Text Placeholder 6">
            <a:extLst>
              <a:ext uri="{FF2B5EF4-FFF2-40B4-BE49-F238E27FC236}">
                <a16:creationId xmlns:a16="http://schemas.microsoft.com/office/drawing/2014/main" id="{1715C14E-341B-6041-A3BD-C1892BE2654B}"/>
              </a:ext>
            </a:extLst>
          </p:cNvPr>
          <p:cNvSpPr>
            <a:spLocks noGrp="1"/>
          </p:cNvSpPr>
          <p:nvPr>
            <p:ph type="body" sz="quarter" idx="53" hasCustomPrompt="1"/>
          </p:nvPr>
        </p:nvSpPr>
        <p:spPr>
          <a:xfrm>
            <a:off x="5356840" y="5988036"/>
            <a:ext cx="1370233" cy="285720"/>
          </a:xfrm>
        </p:spPr>
        <p:txBody>
          <a:bodyPr anchor="t"/>
          <a:lstStyle>
            <a:lvl1pPr marL="0" indent="0" algn="l" defTabSz="914377" rtl="0" eaLnBrk="1" latinLnBrk="0" hangingPunct="1">
              <a:lnSpc>
                <a:spcPts val="1100"/>
              </a:lnSpc>
              <a:spcBef>
                <a:spcPct val="0"/>
              </a:spcBef>
              <a:spcAft>
                <a:spcPts val="600"/>
              </a:spcAft>
              <a:buNone/>
              <a:defRPr lang="en-US" sz="900" b="0" kern="1200" spc="0" baseline="0" dirty="0" smtClean="0">
                <a:solidFill>
                  <a:schemeClr val="tx1">
                    <a:lumMod val="50000"/>
                    <a:lumOff val="50000"/>
                  </a:schemeClr>
                </a:solidFill>
                <a:latin typeface="Effra" panose="020B0603020203020204" pitchFamily="34" charset="0"/>
                <a:ea typeface="Effra" panose="020B0603020203020204" pitchFamily="34" charset="0"/>
                <a:cs typeface="Effra" panose="020B0603020203020204" pitchFamily="34" charset="0"/>
              </a:defRPr>
            </a:lvl1pPr>
            <a:lvl2pPr marL="457189" indent="0" algn="l" defTabSz="914377" rtl="0" eaLnBrk="1" latinLnBrk="0" hangingPunct="1">
              <a:lnSpc>
                <a:spcPct val="100000"/>
              </a:lnSpc>
              <a:spcBef>
                <a:spcPct val="0"/>
              </a:spcBef>
              <a:buNone/>
              <a:defRPr lang="en-US" sz="1400" b="0" kern="1200" spc="0" baseline="0" dirty="0" smtClean="0">
                <a:solidFill>
                  <a:schemeClr val="accent2"/>
                </a:solidFill>
                <a:latin typeface="Arial" charset="0"/>
                <a:ea typeface="Arial" charset="0"/>
                <a:cs typeface="Arial" charset="0"/>
              </a:defRPr>
            </a:lvl2pPr>
            <a:lvl3pPr marL="914377" indent="0" algn="l" defTabSz="914377" rtl="0" eaLnBrk="1" latinLnBrk="0" hangingPunct="1">
              <a:lnSpc>
                <a:spcPct val="100000"/>
              </a:lnSpc>
              <a:spcBef>
                <a:spcPct val="0"/>
              </a:spcBef>
              <a:buNone/>
              <a:defRPr lang="en-US" sz="1400" b="0" kern="1200" spc="0" baseline="0" dirty="0" smtClean="0">
                <a:solidFill>
                  <a:schemeClr val="accent2"/>
                </a:solidFill>
                <a:latin typeface="Arial" charset="0"/>
                <a:ea typeface="Arial" charset="0"/>
                <a:cs typeface="Arial" charset="0"/>
              </a:defRPr>
            </a:lvl3pPr>
            <a:lvl4pPr marL="1371566" indent="0" algn="l" defTabSz="914377" rtl="0" eaLnBrk="1" latinLnBrk="0" hangingPunct="1">
              <a:lnSpc>
                <a:spcPct val="100000"/>
              </a:lnSpc>
              <a:spcBef>
                <a:spcPct val="0"/>
              </a:spcBef>
              <a:buNone/>
              <a:defRPr lang="en-US" sz="1400" b="0" kern="1200" spc="0" baseline="0" dirty="0" smtClean="0">
                <a:solidFill>
                  <a:schemeClr val="accent2"/>
                </a:solidFill>
                <a:latin typeface="Arial" charset="0"/>
                <a:ea typeface="Arial" charset="0"/>
                <a:cs typeface="Arial" charset="0"/>
              </a:defRPr>
            </a:lvl4pPr>
            <a:lvl5pPr marL="1828754" indent="0" algn="l" defTabSz="914377" rtl="0" eaLnBrk="1" latinLnBrk="0" hangingPunct="1">
              <a:lnSpc>
                <a:spcPct val="100000"/>
              </a:lnSpc>
              <a:spcBef>
                <a:spcPct val="0"/>
              </a:spcBef>
              <a:buNone/>
              <a:defRPr lang="en-US" sz="1400" b="0" kern="1200" spc="0" baseline="0" dirty="0">
                <a:solidFill>
                  <a:schemeClr val="accent2"/>
                </a:solidFill>
                <a:latin typeface="Arial" charset="0"/>
                <a:ea typeface="Arial" charset="0"/>
                <a:cs typeface="Arial" charset="0"/>
              </a:defRPr>
            </a:lvl5pPr>
          </a:lstStyle>
          <a:p>
            <a:pPr lvl="0"/>
            <a:r>
              <a:rPr lang="en-US"/>
              <a:t>Small copy</a:t>
            </a:r>
          </a:p>
        </p:txBody>
      </p:sp>
      <p:sp>
        <p:nvSpPr>
          <p:cNvPr id="30" name="Picture Placeholder 2">
            <a:extLst>
              <a:ext uri="{FF2B5EF4-FFF2-40B4-BE49-F238E27FC236}">
                <a16:creationId xmlns:a16="http://schemas.microsoft.com/office/drawing/2014/main" id="{6FA86E2B-982D-8F49-93B8-CEE8A5B50A61}"/>
              </a:ext>
            </a:extLst>
          </p:cNvPr>
          <p:cNvSpPr>
            <a:spLocks noGrp="1"/>
          </p:cNvSpPr>
          <p:nvPr>
            <p:ph type="pic" sz="quarter" idx="54" hasCustomPrompt="1"/>
          </p:nvPr>
        </p:nvSpPr>
        <p:spPr>
          <a:xfrm>
            <a:off x="6941165" y="3808291"/>
            <a:ext cx="1370233" cy="1598964"/>
          </a:xfrm>
          <a:prstGeom prst="rect">
            <a:avLst/>
          </a:prstGeom>
          <a:pattFill prst="pct75">
            <a:fgClr>
              <a:schemeClr val="accent2"/>
            </a:fgClr>
            <a:bgClr>
              <a:schemeClr val="accent2">
                <a:lumMod val="40000"/>
                <a:lumOff val="60000"/>
              </a:schemeClr>
            </a:bgClr>
          </a:pattFill>
        </p:spPr>
        <p:txBody>
          <a:bodyPr vert="horz" wrap="square" lIns="0" tIns="0" rIns="0" bIns="0" rtlCol="0" anchor="ctr">
            <a:noAutofit/>
          </a:bodyPr>
          <a:lstStyle>
            <a:lvl1pPr algn="ctr">
              <a:defRPr lang="en-US" dirty="0">
                <a:solidFill>
                  <a:schemeClr val="bg1"/>
                </a:solidFill>
              </a:defRPr>
            </a:lvl1pPr>
          </a:lstStyle>
          <a:p>
            <a:pPr lvl="0"/>
            <a:r>
              <a:rPr lang="en-US"/>
              <a:t>DRAG &amp; DROP IMAGE</a:t>
            </a:r>
          </a:p>
        </p:txBody>
      </p:sp>
      <p:sp>
        <p:nvSpPr>
          <p:cNvPr id="31" name="Text Placeholder 4">
            <a:extLst>
              <a:ext uri="{FF2B5EF4-FFF2-40B4-BE49-F238E27FC236}">
                <a16:creationId xmlns:a16="http://schemas.microsoft.com/office/drawing/2014/main" id="{F71851DB-BD39-A646-854B-A79901FB9D74}"/>
              </a:ext>
            </a:extLst>
          </p:cNvPr>
          <p:cNvSpPr>
            <a:spLocks noGrp="1"/>
          </p:cNvSpPr>
          <p:nvPr>
            <p:ph type="body" sz="quarter" idx="55" hasCustomPrompt="1"/>
          </p:nvPr>
        </p:nvSpPr>
        <p:spPr>
          <a:xfrm>
            <a:off x="6941165" y="5429200"/>
            <a:ext cx="1370233" cy="469651"/>
          </a:xfrm>
        </p:spPr>
        <p:txBody>
          <a:bodyPr tIns="36000" bIns="0" anchor="t"/>
          <a:lstStyle>
            <a:lvl1pPr marL="0" indent="0" algn="l" defTabSz="914377" rtl="0" eaLnBrk="1" latinLnBrk="0" hangingPunct="1">
              <a:lnSpc>
                <a:spcPts val="1600"/>
              </a:lnSpc>
              <a:spcBef>
                <a:spcPct val="0"/>
              </a:spcBef>
              <a:spcAft>
                <a:spcPts val="600"/>
              </a:spcAft>
              <a:buNone/>
              <a:defRPr lang="en-US" sz="1400" b="1" kern="1200" spc="0" smtClean="0">
                <a:solidFill>
                  <a:schemeClr val="tx1"/>
                </a:solidFill>
                <a:latin typeface="Effra" panose="020B0603020203020204" pitchFamily="34" charset="0"/>
                <a:ea typeface="Effra" panose="020B0603020203020204" pitchFamily="34" charset="0"/>
                <a:cs typeface="Effra" panose="020B0603020203020204" pitchFamily="34" charset="0"/>
              </a:defRPr>
            </a:lvl1pPr>
            <a:lvl2pPr marL="0" indent="0" algn="l" defTabSz="914377" rtl="0" eaLnBrk="1" latinLnBrk="0" hangingPunct="1">
              <a:lnSpc>
                <a:spcPts val="3840"/>
              </a:lnSpc>
              <a:spcBef>
                <a:spcPct val="0"/>
              </a:spcBef>
              <a:buNone/>
              <a:defRPr lang="en-US" sz="3200" b="1" kern="1200" spc="-151" smtClean="0">
                <a:solidFill>
                  <a:schemeClr val="tx2"/>
                </a:solidFill>
                <a:latin typeface="Arial" charset="0"/>
                <a:ea typeface="Arial" charset="0"/>
                <a:cs typeface="Arial" charset="0"/>
              </a:defRPr>
            </a:lvl2pPr>
            <a:lvl3pPr marL="0" indent="0" algn="l" defTabSz="914377" rtl="0" eaLnBrk="1" latinLnBrk="0" hangingPunct="1">
              <a:lnSpc>
                <a:spcPts val="3840"/>
              </a:lnSpc>
              <a:spcBef>
                <a:spcPct val="0"/>
              </a:spcBef>
              <a:buNone/>
              <a:defRPr lang="en-US" sz="3200" b="1" kern="1200" spc="-151" smtClean="0">
                <a:solidFill>
                  <a:schemeClr val="tx2"/>
                </a:solidFill>
                <a:latin typeface="Arial" charset="0"/>
                <a:ea typeface="Arial" charset="0"/>
                <a:cs typeface="Arial" charset="0"/>
              </a:defRPr>
            </a:lvl3pPr>
            <a:lvl4pPr marL="0" indent="0" algn="l" defTabSz="914377" rtl="0" eaLnBrk="1" latinLnBrk="0" hangingPunct="1">
              <a:lnSpc>
                <a:spcPts val="3840"/>
              </a:lnSpc>
              <a:spcBef>
                <a:spcPct val="0"/>
              </a:spcBef>
              <a:buNone/>
              <a:defRPr lang="en-US" sz="3200" b="1" kern="1200" spc="-151" smtClean="0">
                <a:solidFill>
                  <a:schemeClr val="tx2"/>
                </a:solidFill>
                <a:latin typeface="Arial" charset="0"/>
                <a:ea typeface="Arial" charset="0"/>
                <a:cs typeface="Arial" charset="0"/>
              </a:defRPr>
            </a:lvl4pPr>
            <a:lvl5pPr marL="0" indent="0" algn="l" defTabSz="914377" rtl="0" eaLnBrk="1" latinLnBrk="0" hangingPunct="1">
              <a:lnSpc>
                <a:spcPts val="3840"/>
              </a:lnSpc>
              <a:spcBef>
                <a:spcPct val="0"/>
              </a:spcBef>
              <a:buNone/>
              <a:defRPr lang="en-US" sz="3200" b="1" kern="1200" spc="-151">
                <a:solidFill>
                  <a:schemeClr val="tx2"/>
                </a:solidFill>
                <a:latin typeface="Arial" charset="0"/>
                <a:ea typeface="Arial" charset="0"/>
                <a:cs typeface="Arial" charset="0"/>
              </a:defRPr>
            </a:lvl5pPr>
          </a:lstStyle>
          <a:p>
            <a:r>
              <a:rPr lang="en-US"/>
              <a:t>Name goes here</a:t>
            </a:r>
          </a:p>
        </p:txBody>
      </p:sp>
      <p:sp>
        <p:nvSpPr>
          <p:cNvPr id="32" name="Text Placeholder 6">
            <a:extLst>
              <a:ext uri="{FF2B5EF4-FFF2-40B4-BE49-F238E27FC236}">
                <a16:creationId xmlns:a16="http://schemas.microsoft.com/office/drawing/2014/main" id="{EDD1FFF1-2AA3-3B41-B1A5-2D6A39B07BC0}"/>
              </a:ext>
            </a:extLst>
          </p:cNvPr>
          <p:cNvSpPr>
            <a:spLocks noGrp="1"/>
          </p:cNvSpPr>
          <p:nvPr>
            <p:ph type="body" sz="quarter" idx="56" hasCustomPrompt="1"/>
          </p:nvPr>
        </p:nvSpPr>
        <p:spPr>
          <a:xfrm>
            <a:off x="6941165" y="5988036"/>
            <a:ext cx="1370233" cy="285720"/>
          </a:xfrm>
        </p:spPr>
        <p:txBody>
          <a:bodyPr anchor="t"/>
          <a:lstStyle>
            <a:lvl1pPr marL="0" indent="0" algn="l" defTabSz="914377" rtl="0" eaLnBrk="1" latinLnBrk="0" hangingPunct="1">
              <a:lnSpc>
                <a:spcPts val="1100"/>
              </a:lnSpc>
              <a:spcBef>
                <a:spcPct val="0"/>
              </a:spcBef>
              <a:spcAft>
                <a:spcPts val="600"/>
              </a:spcAft>
              <a:buNone/>
              <a:defRPr lang="en-US" sz="900" b="0" kern="1200" spc="0" baseline="0" dirty="0" smtClean="0">
                <a:solidFill>
                  <a:schemeClr val="tx1">
                    <a:lumMod val="50000"/>
                    <a:lumOff val="50000"/>
                  </a:schemeClr>
                </a:solidFill>
                <a:latin typeface="Effra" panose="020B0603020203020204" pitchFamily="34" charset="0"/>
                <a:ea typeface="Effra" panose="020B0603020203020204" pitchFamily="34" charset="0"/>
                <a:cs typeface="Effra" panose="020B0603020203020204" pitchFamily="34" charset="0"/>
              </a:defRPr>
            </a:lvl1pPr>
            <a:lvl2pPr marL="457189" indent="0" algn="l" defTabSz="914377" rtl="0" eaLnBrk="1" latinLnBrk="0" hangingPunct="1">
              <a:lnSpc>
                <a:spcPct val="100000"/>
              </a:lnSpc>
              <a:spcBef>
                <a:spcPct val="0"/>
              </a:spcBef>
              <a:buNone/>
              <a:defRPr lang="en-US" sz="1400" b="0" kern="1200" spc="0" baseline="0" dirty="0" smtClean="0">
                <a:solidFill>
                  <a:schemeClr val="accent2"/>
                </a:solidFill>
                <a:latin typeface="Arial" charset="0"/>
                <a:ea typeface="Arial" charset="0"/>
                <a:cs typeface="Arial" charset="0"/>
              </a:defRPr>
            </a:lvl2pPr>
            <a:lvl3pPr marL="914377" indent="0" algn="l" defTabSz="914377" rtl="0" eaLnBrk="1" latinLnBrk="0" hangingPunct="1">
              <a:lnSpc>
                <a:spcPct val="100000"/>
              </a:lnSpc>
              <a:spcBef>
                <a:spcPct val="0"/>
              </a:spcBef>
              <a:buNone/>
              <a:defRPr lang="en-US" sz="1400" b="0" kern="1200" spc="0" baseline="0" dirty="0" smtClean="0">
                <a:solidFill>
                  <a:schemeClr val="accent2"/>
                </a:solidFill>
                <a:latin typeface="Arial" charset="0"/>
                <a:ea typeface="Arial" charset="0"/>
                <a:cs typeface="Arial" charset="0"/>
              </a:defRPr>
            </a:lvl3pPr>
            <a:lvl4pPr marL="1371566" indent="0" algn="l" defTabSz="914377" rtl="0" eaLnBrk="1" latinLnBrk="0" hangingPunct="1">
              <a:lnSpc>
                <a:spcPct val="100000"/>
              </a:lnSpc>
              <a:spcBef>
                <a:spcPct val="0"/>
              </a:spcBef>
              <a:buNone/>
              <a:defRPr lang="en-US" sz="1400" b="0" kern="1200" spc="0" baseline="0" dirty="0" smtClean="0">
                <a:solidFill>
                  <a:schemeClr val="accent2"/>
                </a:solidFill>
                <a:latin typeface="Arial" charset="0"/>
                <a:ea typeface="Arial" charset="0"/>
                <a:cs typeface="Arial" charset="0"/>
              </a:defRPr>
            </a:lvl4pPr>
            <a:lvl5pPr marL="1828754" indent="0" algn="l" defTabSz="914377" rtl="0" eaLnBrk="1" latinLnBrk="0" hangingPunct="1">
              <a:lnSpc>
                <a:spcPct val="100000"/>
              </a:lnSpc>
              <a:spcBef>
                <a:spcPct val="0"/>
              </a:spcBef>
              <a:buNone/>
              <a:defRPr lang="en-US" sz="1400" b="0" kern="1200" spc="0" baseline="0" dirty="0">
                <a:solidFill>
                  <a:schemeClr val="accent2"/>
                </a:solidFill>
                <a:latin typeface="Arial" charset="0"/>
                <a:ea typeface="Arial" charset="0"/>
                <a:cs typeface="Arial" charset="0"/>
              </a:defRPr>
            </a:lvl5pPr>
          </a:lstStyle>
          <a:p>
            <a:pPr lvl="0"/>
            <a:r>
              <a:rPr lang="en-US"/>
              <a:t>Small copy</a:t>
            </a:r>
          </a:p>
        </p:txBody>
      </p:sp>
      <p:sp>
        <p:nvSpPr>
          <p:cNvPr id="33" name="Picture Placeholder 2">
            <a:extLst>
              <a:ext uri="{FF2B5EF4-FFF2-40B4-BE49-F238E27FC236}">
                <a16:creationId xmlns:a16="http://schemas.microsoft.com/office/drawing/2014/main" id="{533B2D3F-0E06-C649-858B-646B4868B9E7}"/>
              </a:ext>
            </a:extLst>
          </p:cNvPr>
          <p:cNvSpPr>
            <a:spLocks noGrp="1"/>
          </p:cNvSpPr>
          <p:nvPr>
            <p:ph type="pic" sz="quarter" idx="57" hasCustomPrompt="1"/>
          </p:nvPr>
        </p:nvSpPr>
        <p:spPr>
          <a:xfrm>
            <a:off x="8525490" y="3808291"/>
            <a:ext cx="1370233" cy="1598964"/>
          </a:xfrm>
          <a:prstGeom prst="rect">
            <a:avLst/>
          </a:prstGeom>
          <a:pattFill prst="pct75">
            <a:fgClr>
              <a:schemeClr val="accent2"/>
            </a:fgClr>
            <a:bgClr>
              <a:schemeClr val="accent2">
                <a:lumMod val="40000"/>
                <a:lumOff val="60000"/>
              </a:schemeClr>
            </a:bgClr>
          </a:pattFill>
        </p:spPr>
        <p:txBody>
          <a:bodyPr vert="horz" wrap="square" lIns="0" tIns="0" rIns="0" bIns="0" rtlCol="0" anchor="ctr">
            <a:noAutofit/>
          </a:bodyPr>
          <a:lstStyle>
            <a:lvl1pPr algn="ctr">
              <a:defRPr lang="en-US" dirty="0">
                <a:solidFill>
                  <a:schemeClr val="bg1"/>
                </a:solidFill>
              </a:defRPr>
            </a:lvl1pPr>
          </a:lstStyle>
          <a:p>
            <a:pPr lvl="0"/>
            <a:r>
              <a:rPr lang="en-US"/>
              <a:t>DRAG &amp; DROP IMAGE</a:t>
            </a:r>
          </a:p>
        </p:txBody>
      </p:sp>
      <p:sp>
        <p:nvSpPr>
          <p:cNvPr id="34" name="Text Placeholder 4">
            <a:extLst>
              <a:ext uri="{FF2B5EF4-FFF2-40B4-BE49-F238E27FC236}">
                <a16:creationId xmlns:a16="http://schemas.microsoft.com/office/drawing/2014/main" id="{EAF4F806-8D37-F64E-9D10-7752E4388F72}"/>
              </a:ext>
            </a:extLst>
          </p:cNvPr>
          <p:cNvSpPr>
            <a:spLocks noGrp="1"/>
          </p:cNvSpPr>
          <p:nvPr>
            <p:ph type="body" sz="quarter" idx="58" hasCustomPrompt="1"/>
          </p:nvPr>
        </p:nvSpPr>
        <p:spPr>
          <a:xfrm>
            <a:off x="8525490" y="5429200"/>
            <a:ext cx="1370233" cy="469651"/>
          </a:xfrm>
        </p:spPr>
        <p:txBody>
          <a:bodyPr tIns="36000" bIns="0" anchor="t"/>
          <a:lstStyle>
            <a:lvl1pPr marL="0" indent="0" algn="l" defTabSz="914377" rtl="0" eaLnBrk="1" latinLnBrk="0" hangingPunct="1">
              <a:lnSpc>
                <a:spcPts val="1600"/>
              </a:lnSpc>
              <a:spcBef>
                <a:spcPct val="0"/>
              </a:spcBef>
              <a:spcAft>
                <a:spcPts val="600"/>
              </a:spcAft>
              <a:buNone/>
              <a:defRPr lang="en-US" sz="1400" b="1" kern="1200" spc="0" smtClean="0">
                <a:solidFill>
                  <a:schemeClr val="tx1"/>
                </a:solidFill>
                <a:latin typeface="Effra" panose="020B0603020203020204" pitchFamily="34" charset="0"/>
                <a:ea typeface="Effra" panose="020B0603020203020204" pitchFamily="34" charset="0"/>
                <a:cs typeface="Effra" panose="020B0603020203020204" pitchFamily="34" charset="0"/>
              </a:defRPr>
            </a:lvl1pPr>
            <a:lvl2pPr marL="0" indent="0" algn="l" defTabSz="914377" rtl="0" eaLnBrk="1" latinLnBrk="0" hangingPunct="1">
              <a:lnSpc>
                <a:spcPts val="3840"/>
              </a:lnSpc>
              <a:spcBef>
                <a:spcPct val="0"/>
              </a:spcBef>
              <a:buNone/>
              <a:defRPr lang="en-US" sz="3200" b="1" kern="1200" spc="-151" smtClean="0">
                <a:solidFill>
                  <a:schemeClr val="tx2"/>
                </a:solidFill>
                <a:latin typeface="Arial" charset="0"/>
                <a:ea typeface="Arial" charset="0"/>
                <a:cs typeface="Arial" charset="0"/>
              </a:defRPr>
            </a:lvl2pPr>
            <a:lvl3pPr marL="0" indent="0" algn="l" defTabSz="914377" rtl="0" eaLnBrk="1" latinLnBrk="0" hangingPunct="1">
              <a:lnSpc>
                <a:spcPts val="3840"/>
              </a:lnSpc>
              <a:spcBef>
                <a:spcPct val="0"/>
              </a:spcBef>
              <a:buNone/>
              <a:defRPr lang="en-US" sz="3200" b="1" kern="1200" spc="-151" smtClean="0">
                <a:solidFill>
                  <a:schemeClr val="tx2"/>
                </a:solidFill>
                <a:latin typeface="Arial" charset="0"/>
                <a:ea typeface="Arial" charset="0"/>
                <a:cs typeface="Arial" charset="0"/>
              </a:defRPr>
            </a:lvl3pPr>
            <a:lvl4pPr marL="0" indent="0" algn="l" defTabSz="914377" rtl="0" eaLnBrk="1" latinLnBrk="0" hangingPunct="1">
              <a:lnSpc>
                <a:spcPts val="3840"/>
              </a:lnSpc>
              <a:spcBef>
                <a:spcPct val="0"/>
              </a:spcBef>
              <a:buNone/>
              <a:defRPr lang="en-US" sz="3200" b="1" kern="1200" spc="-151" smtClean="0">
                <a:solidFill>
                  <a:schemeClr val="tx2"/>
                </a:solidFill>
                <a:latin typeface="Arial" charset="0"/>
                <a:ea typeface="Arial" charset="0"/>
                <a:cs typeface="Arial" charset="0"/>
              </a:defRPr>
            </a:lvl4pPr>
            <a:lvl5pPr marL="0" indent="0" algn="l" defTabSz="914377" rtl="0" eaLnBrk="1" latinLnBrk="0" hangingPunct="1">
              <a:lnSpc>
                <a:spcPts val="3840"/>
              </a:lnSpc>
              <a:spcBef>
                <a:spcPct val="0"/>
              </a:spcBef>
              <a:buNone/>
              <a:defRPr lang="en-US" sz="3200" b="1" kern="1200" spc="-151">
                <a:solidFill>
                  <a:schemeClr val="tx2"/>
                </a:solidFill>
                <a:latin typeface="Arial" charset="0"/>
                <a:ea typeface="Arial" charset="0"/>
                <a:cs typeface="Arial" charset="0"/>
              </a:defRPr>
            </a:lvl5pPr>
          </a:lstStyle>
          <a:p>
            <a:r>
              <a:rPr lang="en-US"/>
              <a:t>Name goes here</a:t>
            </a:r>
          </a:p>
        </p:txBody>
      </p:sp>
      <p:sp>
        <p:nvSpPr>
          <p:cNvPr id="35" name="Text Placeholder 6">
            <a:extLst>
              <a:ext uri="{FF2B5EF4-FFF2-40B4-BE49-F238E27FC236}">
                <a16:creationId xmlns:a16="http://schemas.microsoft.com/office/drawing/2014/main" id="{ABA7E650-2B68-E449-A5CC-DB0A27108C70}"/>
              </a:ext>
            </a:extLst>
          </p:cNvPr>
          <p:cNvSpPr>
            <a:spLocks noGrp="1"/>
          </p:cNvSpPr>
          <p:nvPr>
            <p:ph type="body" sz="quarter" idx="59" hasCustomPrompt="1"/>
          </p:nvPr>
        </p:nvSpPr>
        <p:spPr>
          <a:xfrm>
            <a:off x="8525490" y="5988036"/>
            <a:ext cx="1370233" cy="285720"/>
          </a:xfrm>
        </p:spPr>
        <p:txBody>
          <a:bodyPr anchor="t"/>
          <a:lstStyle>
            <a:lvl1pPr marL="0" indent="0" algn="l" defTabSz="914377" rtl="0" eaLnBrk="1" latinLnBrk="0" hangingPunct="1">
              <a:lnSpc>
                <a:spcPts val="1100"/>
              </a:lnSpc>
              <a:spcBef>
                <a:spcPct val="0"/>
              </a:spcBef>
              <a:spcAft>
                <a:spcPts val="600"/>
              </a:spcAft>
              <a:buNone/>
              <a:defRPr lang="en-US" sz="900" b="0" kern="1200" spc="0" baseline="0" dirty="0" smtClean="0">
                <a:solidFill>
                  <a:schemeClr val="tx1">
                    <a:lumMod val="50000"/>
                    <a:lumOff val="50000"/>
                  </a:schemeClr>
                </a:solidFill>
                <a:latin typeface="Effra" panose="020B0603020203020204" pitchFamily="34" charset="0"/>
                <a:ea typeface="Effra" panose="020B0603020203020204" pitchFamily="34" charset="0"/>
                <a:cs typeface="Effra" panose="020B0603020203020204" pitchFamily="34" charset="0"/>
              </a:defRPr>
            </a:lvl1pPr>
            <a:lvl2pPr marL="457189" indent="0" algn="l" defTabSz="914377" rtl="0" eaLnBrk="1" latinLnBrk="0" hangingPunct="1">
              <a:lnSpc>
                <a:spcPct val="100000"/>
              </a:lnSpc>
              <a:spcBef>
                <a:spcPct val="0"/>
              </a:spcBef>
              <a:buNone/>
              <a:defRPr lang="en-US" sz="1400" b="0" kern="1200" spc="0" baseline="0" dirty="0" smtClean="0">
                <a:solidFill>
                  <a:schemeClr val="accent2"/>
                </a:solidFill>
                <a:latin typeface="Arial" charset="0"/>
                <a:ea typeface="Arial" charset="0"/>
                <a:cs typeface="Arial" charset="0"/>
              </a:defRPr>
            </a:lvl2pPr>
            <a:lvl3pPr marL="914377" indent="0" algn="l" defTabSz="914377" rtl="0" eaLnBrk="1" latinLnBrk="0" hangingPunct="1">
              <a:lnSpc>
                <a:spcPct val="100000"/>
              </a:lnSpc>
              <a:spcBef>
                <a:spcPct val="0"/>
              </a:spcBef>
              <a:buNone/>
              <a:defRPr lang="en-US" sz="1400" b="0" kern="1200" spc="0" baseline="0" dirty="0" smtClean="0">
                <a:solidFill>
                  <a:schemeClr val="accent2"/>
                </a:solidFill>
                <a:latin typeface="Arial" charset="0"/>
                <a:ea typeface="Arial" charset="0"/>
                <a:cs typeface="Arial" charset="0"/>
              </a:defRPr>
            </a:lvl3pPr>
            <a:lvl4pPr marL="1371566" indent="0" algn="l" defTabSz="914377" rtl="0" eaLnBrk="1" latinLnBrk="0" hangingPunct="1">
              <a:lnSpc>
                <a:spcPct val="100000"/>
              </a:lnSpc>
              <a:spcBef>
                <a:spcPct val="0"/>
              </a:spcBef>
              <a:buNone/>
              <a:defRPr lang="en-US" sz="1400" b="0" kern="1200" spc="0" baseline="0" dirty="0" smtClean="0">
                <a:solidFill>
                  <a:schemeClr val="accent2"/>
                </a:solidFill>
                <a:latin typeface="Arial" charset="0"/>
                <a:ea typeface="Arial" charset="0"/>
                <a:cs typeface="Arial" charset="0"/>
              </a:defRPr>
            </a:lvl4pPr>
            <a:lvl5pPr marL="1828754" indent="0" algn="l" defTabSz="914377" rtl="0" eaLnBrk="1" latinLnBrk="0" hangingPunct="1">
              <a:lnSpc>
                <a:spcPct val="100000"/>
              </a:lnSpc>
              <a:spcBef>
                <a:spcPct val="0"/>
              </a:spcBef>
              <a:buNone/>
              <a:defRPr lang="en-US" sz="1400" b="0" kern="1200" spc="0" baseline="0" dirty="0">
                <a:solidFill>
                  <a:schemeClr val="accent2"/>
                </a:solidFill>
                <a:latin typeface="Arial" charset="0"/>
                <a:ea typeface="Arial" charset="0"/>
                <a:cs typeface="Arial" charset="0"/>
              </a:defRPr>
            </a:lvl5pPr>
          </a:lstStyle>
          <a:p>
            <a:pPr lvl="0"/>
            <a:r>
              <a:rPr lang="en-US"/>
              <a:t>Small copy</a:t>
            </a:r>
          </a:p>
        </p:txBody>
      </p:sp>
      <p:sp>
        <p:nvSpPr>
          <p:cNvPr id="36" name="Text Placeholder 4">
            <a:extLst>
              <a:ext uri="{FF2B5EF4-FFF2-40B4-BE49-F238E27FC236}">
                <a16:creationId xmlns:a16="http://schemas.microsoft.com/office/drawing/2014/main" id="{AB99AC3D-17B5-5642-A52D-D31651C7C43F}"/>
              </a:ext>
            </a:extLst>
          </p:cNvPr>
          <p:cNvSpPr>
            <a:spLocks noGrp="1"/>
          </p:cNvSpPr>
          <p:nvPr>
            <p:ph type="body" sz="quarter" idx="19"/>
          </p:nvPr>
        </p:nvSpPr>
        <p:spPr>
          <a:xfrm>
            <a:off x="1092200" y="1233488"/>
            <a:ext cx="2498726" cy="496728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itle 3">
            <a:extLst>
              <a:ext uri="{FF2B5EF4-FFF2-40B4-BE49-F238E27FC236}">
                <a16:creationId xmlns:a16="http://schemas.microsoft.com/office/drawing/2014/main" id="{E2FF6CB3-9F8F-EB41-A5CC-FF331C886709}"/>
              </a:ext>
            </a:extLst>
          </p:cNvPr>
          <p:cNvSpPr>
            <a:spLocks noGrp="1"/>
          </p:cNvSpPr>
          <p:nvPr>
            <p:ph type="title"/>
          </p:nvPr>
        </p:nvSpPr>
        <p:spPr/>
        <p:txBody>
          <a:bodyPr/>
          <a:lstStyle/>
          <a:p>
            <a:r>
              <a:rPr lang="en-GB"/>
              <a:t>Click to edit Master title style</a:t>
            </a:r>
            <a:endParaRPr lang="en-US"/>
          </a:p>
        </p:txBody>
      </p:sp>
      <p:sp>
        <p:nvSpPr>
          <p:cNvPr id="6" name="Footer Placeholder 5">
            <a:extLst>
              <a:ext uri="{FF2B5EF4-FFF2-40B4-BE49-F238E27FC236}">
                <a16:creationId xmlns:a16="http://schemas.microsoft.com/office/drawing/2014/main" id="{6344D6D4-E7D6-054F-9CDF-8976EB07DE2D}"/>
              </a:ext>
            </a:extLst>
          </p:cNvPr>
          <p:cNvSpPr>
            <a:spLocks noGrp="1"/>
          </p:cNvSpPr>
          <p:nvPr>
            <p:ph type="ftr" sz="quarter" idx="60"/>
          </p:nvPr>
        </p:nvSpPr>
        <p:spPr/>
        <p:txBody>
          <a:bodyPr/>
          <a:lstStyle/>
          <a:p>
            <a:r>
              <a:rPr lang="en-GB"/>
              <a:t>Flutter International — Confidential </a:t>
            </a:r>
          </a:p>
        </p:txBody>
      </p:sp>
      <p:sp>
        <p:nvSpPr>
          <p:cNvPr id="37" name="Picture Placeholder 2">
            <a:extLst>
              <a:ext uri="{FF2B5EF4-FFF2-40B4-BE49-F238E27FC236}">
                <a16:creationId xmlns:a16="http://schemas.microsoft.com/office/drawing/2014/main" id="{4F2DEFEB-2342-B449-882C-DEEFFC82681A}"/>
              </a:ext>
            </a:extLst>
          </p:cNvPr>
          <p:cNvSpPr>
            <a:spLocks noGrp="1"/>
          </p:cNvSpPr>
          <p:nvPr>
            <p:ph type="pic" sz="quarter" idx="61" hasCustomPrompt="1"/>
          </p:nvPr>
        </p:nvSpPr>
        <p:spPr>
          <a:xfrm>
            <a:off x="10109815" y="1255433"/>
            <a:ext cx="1370233" cy="1598964"/>
          </a:xfrm>
          <a:prstGeom prst="rect">
            <a:avLst/>
          </a:prstGeom>
          <a:pattFill prst="pct75">
            <a:fgClr>
              <a:schemeClr val="accent2"/>
            </a:fgClr>
            <a:bgClr>
              <a:schemeClr val="accent2">
                <a:lumMod val="40000"/>
                <a:lumOff val="60000"/>
              </a:schemeClr>
            </a:bgClr>
          </a:pattFill>
        </p:spPr>
        <p:txBody>
          <a:bodyPr vert="horz" wrap="square" lIns="0" tIns="0" rIns="0" bIns="0" rtlCol="0" anchor="ctr">
            <a:noAutofit/>
          </a:bodyPr>
          <a:lstStyle>
            <a:lvl1pPr algn="ctr">
              <a:defRPr lang="en-US" dirty="0">
                <a:solidFill>
                  <a:schemeClr val="bg1"/>
                </a:solidFill>
              </a:defRPr>
            </a:lvl1pPr>
          </a:lstStyle>
          <a:p>
            <a:pPr lvl="0"/>
            <a:r>
              <a:rPr lang="en-US"/>
              <a:t>DRAG &amp; DROP IMAGE</a:t>
            </a:r>
          </a:p>
        </p:txBody>
      </p:sp>
      <p:sp>
        <p:nvSpPr>
          <p:cNvPr id="38" name="Text Placeholder 4">
            <a:extLst>
              <a:ext uri="{FF2B5EF4-FFF2-40B4-BE49-F238E27FC236}">
                <a16:creationId xmlns:a16="http://schemas.microsoft.com/office/drawing/2014/main" id="{621D67D4-9F37-EE47-9E63-9B32B5A044D7}"/>
              </a:ext>
            </a:extLst>
          </p:cNvPr>
          <p:cNvSpPr>
            <a:spLocks noGrp="1"/>
          </p:cNvSpPr>
          <p:nvPr>
            <p:ph type="body" sz="quarter" idx="62" hasCustomPrompt="1"/>
          </p:nvPr>
        </p:nvSpPr>
        <p:spPr>
          <a:xfrm>
            <a:off x="10109815" y="2876342"/>
            <a:ext cx="1370233" cy="469651"/>
          </a:xfrm>
        </p:spPr>
        <p:txBody>
          <a:bodyPr tIns="36000" bIns="0" anchor="t"/>
          <a:lstStyle>
            <a:lvl1pPr marL="0" indent="0" algn="l" defTabSz="914377" rtl="0" eaLnBrk="1" latinLnBrk="0" hangingPunct="1">
              <a:lnSpc>
                <a:spcPts val="1600"/>
              </a:lnSpc>
              <a:spcBef>
                <a:spcPct val="0"/>
              </a:spcBef>
              <a:spcAft>
                <a:spcPts val="600"/>
              </a:spcAft>
              <a:buNone/>
              <a:defRPr lang="en-US" sz="1400" b="1" kern="1200" spc="0" smtClean="0">
                <a:solidFill>
                  <a:schemeClr val="tx1"/>
                </a:solidFill>
                <a:latin typeface="Effra" panose="020B0603020203020204" pitchFamily="34" charset="0"/>
                <a:ea typeface="Effra" panose="020B0603020203020204" pitchFamily="34" charset="0"/>
                <a:cs typeface="Effra" panose="020B0603020203020204" pitchFamily="34" charset="0"/>
              </a:defRPr>
            </a:lvl1pPr>
            <a:lvl2pPr marL="0" indent="0" algn="l" defTabSz="914377" rtl="0" eaLnBrk="1" latinLnBrk="0" hangingPunct="1">
              <a:lnSpc>
                <a:spcPts val="3840"/>
              </a:lnSpc>
              <a:spcBef>
                <a:spcPct val="0"/>
              </a:spcBef>
              <a:buNone/>
              <a:defRPr lang="en-US" sz="3200" b="1" kern="1200" spc="-151" smtClean="0">
                <a:solidFill>
                  <a:schemeClr val="tx2"/>
                </a:solidFill>
                <a:latin typeface="Arial" charset="0"/>
                <a:ea typeface="Arial" charset="0"/>
                <a:cs typeface="Arial" charset="0"/>
              </a:defRPr>
            </a:lvl2pPr>
            <a:lvl3pPr marL="0" indent="0" algn="l" defTabSz="914377" rtl="0" eaLnBrk="1" latinLnBrk="0" hangingPunct="1">
              <a:lnSpc>
                <a:spcPts val="3840"/>
              </a:lnSpc>
              <a:spcBef>
                <a:spcPct val="0"/>
              </a:spcBef>
              <a:buNone/>
              <a:defRPr lang="en-US" sz="3200" b="1" kern="1200" spc="-151" smtClean="0">
                <a:solidFill>
                  <a:schemeClr val="tx2"/>
                </a:solidFill>
                <a:latin typeface="Arial" charset="0"/>
                <a:ea typeface="Arial" charset="0"/>
                <a:cs typeface="Arial" charset="0"/>
              </a:defRPr>
            </a:lvl3pPr>
            <a:lvl4pPr marL="0" indent="0" algn="l" defTabSz="914377" rtl="0" eaLnBrk="1" latinLnBrk="0" hangingPunct="1">
              <a:lnSpc>
                <a:spcPts val="3840"/>
              </a:lnSpc>
              <a:spcBef>
                <a:spcPct val="0"/>
              </a:spcBef>
              <a:buNone/>
              <a:defRPr lang="en-US" sz="3200" b="1" kern="1200" spc="-151" smtClean="0">
                <a:solidFill>
                  <a:schemeClr val="tx2"/>
                </a:solidFill>
                <a:latin typeface="Arial" charset="0"/>
                <a:ea typeface="Arial" charset="0"/>
                <a:cs typeface="Arial" charset="0"/>
              </a:defRPr>
            </a:lvl4pPr>
            <a:lvl5pPr marL="0" indent="0" algn="l" defTabSz="914377" rtl="0" eaLnBrk="1" latinLnBrk="0" hangingPunct="1">
              <a:lnSpc>
                <a:spcPts val="3840"/>
              </a:lnSpc>
              <a:spcBef>
                <a:spcPct val="0"/>
              </a:spcBef>
              <a:buNone/>
              <a:defRPr lang="en-US" sz="3200" b="1" kern="1200" spc="-151">
                <a:solidFill>
                  <a:schemeClr val="tx2"/>
                </a:solidFill>
                <a:latin typeface="Arial" charset="0"/>
                <a:ea typeface="Arial" charset="0"/>
                <a:cs typeface="Arial" charset="0"/>
              </a:defRPr>
            </a:lvl5pPr>
          </a:lstStyle>
          <a:p>
            <a:r>
              <a:rPr lang="en-US"/>
              <a:t>Name goes here</a:t>
            </a:r>
          </a:p>
        </p:txBody>
      </p:sp>
      <p:sp>
        <p:nvSpPr>
          <p:cNvPr id="39" name="Text Placeholder 6">
            <a:extLst>
              <a:ext uri="{FF2B5EF4-FFF2-40B4-BE49-F238E27FC236}">
                <a16:creationId xmlns:a16="http://schemas.microsoft.com/office/drawing/2014/main" id="{C0D8326D-8FBD-7340-81B7-5982EA831429}"/>
              </a:ext>
            </a:extLst>
          </p:cNvPr>
          <p:cNvSpPr>
            <a:spLocks noGrp="1"/>
          </p:cNvSpPr>
          <p:nvPr>
            <p:ph type="body" sz="quarter" idx="63" hasCustomPrompt="1"/>
          </p:nvPr>
        </p:nvSpPr>
        <p:spPr>
          <a:xfrm>
            <a:off x="10109815" y="3435178"/>
            <a:ext cx="1370233" cy="285720"/>
          </a:xfrm>
        </p:spPr>
        <p:txBody>
          <a:bodyPr anchor="t"/>
          <a:lstStyle>
            <a:lvl1pPr marL="0" indent="0" algn="l" defTabSz="914377" rtl="0" eaLnBrk="1" latinLnBrk="0" hangingPunct="1">
              <a:lnSpc>
                <a:spcPts val="1100"/>
              </a:lnSpc>
              <a:spcBef>
                <a:spcPct val="0"/>
              </a:spcBef>
              <a:spcAft>
                <a:spcPts val="600"/>
              </a:spcAft>
              <a:buNone/>
              <a:defRPr lang="en-US" sz="900" b="0" kern="1200" spc="0" baseline="0" dirty="0" smtClean="0">
                <a:solidFill>
                  <a:schemeClr val="tx1">
                    <a:lumMod val="50000"/>
                    <a:lumOff val="50000"/>
                  </a:schemeClr>
                </a:solidFill>
                <a:latin typeface="Effra" panose="020B0603020203020204" pitchFamily="34" charset="0"/>
                <a:ea typeface="Effra" panose="020B0603020203020204" pitchFamily="34" charset="0"/>
                <a:cs typeface="Effra" panose="020B0603020203020204" pitchFamily="34" charset="0"/>
              </a:defRPr>
            </a:lvl1pPr>
            <a:lvl2pPr marL="457189" indent="0" algn="l" defTabSz="914377" rtl="0" eaLnBrk="1" latinLnBrk="0" hangingPunct="1">
              <a:lnSpc>
                <a:spcPct val="100000"/>
              </a:lnSpc>
              <a:spcBef>
                <a:spcPct val="0"/>
              </a:spcBef>
              <a:buNone/>
              <a:defRPr lang="en-US" sz="1400" b="0" kern="1200" spc="0" baseline="0" dirty="0" smtClean="0">
                <a:solidFill>
                  <a:schemeClr val="accent2"/>
                </a:solidFill>
                <a:latin typeface="Arial" charset="0"/>
                <a:ea typeface="Arial" charset="0"/>
                <a:cs typeface="Arial" charset="0"/>
              </a:defRPr>
            </a:lvl2pPr>
            <a:lvl3pPr marL="914377" indent="0" algn="l" defTabSz="914377" rtl="0" eaLnBrk="1" latinLnBrk="0" hangingPunct="1">
              <a:lnSpc>
                <a:spcPct val="100000"/>
              </a:lnSpc>
              <a:spcBef>
                <a:spcPct val="0"/>
              </a:spcBef>
              <a:buNone/>
              <a:defRPr lang="en-US" sz="1400" b="0" kern="1200" spc="0" baseline="0" dirty="0" smtClean="0">
                <a:solidFill>
                  <a:schemeClr val="accent2"/>
                </a:solidFill>
                <a:latin typeface="Arial" charset="0"/>
                <a:ea typeface="Arial" charset="0"/>
                <a:cs typeface="Arial" charset="0"/>
              </a:defRPr>
            </a:lvl3pPr>
            <a:lvl4pPr marL="1371566" indent="0" algn="l" defTabSz="914377" rtl="0" eaLnBrk="1" latinLnBrk="0" hangingPunct="1">
              <a:lnSpc>
                <a:spcPct val="100000"/>
              </a:lnSpc>
              <a:spcBef>
                <a:spcPct val="0"/>
              </a:spcBef>
              <a:buNone/>
              <a:defRPr lang="en-US" sz="1400" b="0" kern="1200" spc="0" baseline="0" dirty="0" smtClean="0">
                <a:solidFill>
                  <a:schemeClr val="accent2"/>
                </a:solidFill>
                <a:latin typeface="Arial" charset="0"/>
                <a:ea typeface="Arial" charset="0"/>
                <a:cs typeface="Arial" charset="0"/>
              </a:defRPr>
            </a:lvl4pPr>
            <a:lvl5pPr marL="1828754" indent="0" algn="l" defTabSz="914377" rtl="0" eaLnBrk="1" latinLnBrk="0" hangingPunct="1">
              <a:lnSpc>
                <a:spcPct val="100000"/>
              </a:lnSpc>
              <a:spcBef>
                <a:spcPct val="0"/>
              </a:spcBef>
              <a:buNone/>
              <a:defRPr lang="en-US" sz="1400" b="0" kern="1200" spc="0" baseline="0" dirty="0">
                <a:solidFill>
                  <a:schemeClr val="accent2"/>
                </a:solidFill>
                <a:latin typeface="Arial" charset="0"/>
                <a:ea typeface="Arial" charset="0"/>
                <a:cs typeface="Arial" charset="0"/>
              </a:defRPr>
            </a:lvl5pPr>
          </a:lstStyle>
          <a:p>
            <a:pPr lvl="0"/>
            <a:r>
              <a:rPr lang="en-US"/>
              <a:t>Small copy</a:t>
            </a:r>
          </a:p>
        </p:txBody>
      </p:sp>
      <p:sp>
        <p:nvSpPr>
          <p:cNvPr id="40" name="Picture Placeholder 2">
            <a:extLst>
              <a:ext uri="{FF2B5EF4-FFF2-40B4-BE49-F238E27FC236}">
                <a16:creationId xmlns:a16="http://schemas.microsoft.com/office/drawing/2014/main" id="{B2B6E9C7-23AC-9248-A81F-8349ECAED056}"/>
              </a:ext>
            </a:extLst>
          </p:cNvPr>
          <p:cNvSpPr>
            <a:spLocks noGrp="1"/>
          </p:cNvSpPr>
          <p:nvPr>
            <p:ph type="pic" sz="quarter" idx="64" hasCustomPrompt="1"/>
          </p:nvPr>
        </p:nvSpPr>
        <p:spPr>
          <a:xfrm>
            <a:off x="10109815" y="3830236"/>
            <a:ext cx="1370233" cy="1598964"/>
          </a:xfrm>
          <a:prstGeom prst="rect">
            <a:avLst/>
          </a:prstGeom>
          <a:pattFill prst="pct75">
            <a:fgClr>
              <a:schemeClr val="accent2"/>
            </a:fgClr>
            <a:bgClr>
              <a:schemeClr val="accent2">
                <a:lumMod val="40000"/>
                <a:lumOff val="60000"/>
              </a:schemeClr>
            </a:bgClr>
          </a:pattFill>
        </p:spPr>
        <p:txBody>
          <a:bodyPr vert="horz" wrap="square" lIns="0" tIns="0" rIns="0" bIns="0" rtlCol="0" anchor="ctr">
            <a:noAutofit/>
          </a:bodyPr>
          <a:lstStyle>
            <a:lvl1pPr algn="ctr">
              <a:defRPr lang="en-US" dirty="0">
                <a:solidFill>
                  <a:schemeClr val="bg1"/>
                </a:solidFill>
              </a:defRPr>
            </a:lvl1pPr>
          </a:lstStyle>
          <a:p>
            <a:pPr lvl="0"/>
            <a:r>
              <a:rPr lang="en-US"/>
              <a:t>DRAG &amp; DROP IMAGE</a:t>
            </a:r>
          </a:p>
        </p:txBody>
      </p:sp>
      <p:sp>
        <p:nvSpPr>
          <p:cNvPr id="41" name="Text Placeholder 4">
            <a:extLst>
              <a:ext uri="{FF2B5EF4-FFF2-40B4-BE49-F238E27FC236}">
                <a16:creationId xmlns:a16="http://schemas.microsoft.com/office/drawing/2014/main" id="{3F858B0E-190B-5F4A-950F-7591B0199980}"/>
              </a:ext>
            </a:extLst>
          </p:cNvPr>
          <p:cNvSpPr>
            <a:spLocks noGrp="1"/>
          </p:cNvSpPr>
          <p:nvPr>
            <p:ph type="body" sz="quarter" idx="65" hasCustomPrompt="1"/>
          </p:nvPr>
        </p:nvSpPr>
        <p:spPr>
          <a:xfrm>
            <a:off x="10109815" y="5451145"/>
            <a:ext cx="1370233" cy="469651"/>
          </a:xfrm>
        </p:spPr>
        <p:txBody>
          <a:bodyPr tIns="36000" bIns="0" anchor="t"/>
          <a:lstStyle>
            <a:lvl1pPr marL="0" indent="0" algn="l" defTabSz="914377" rtl="0" eaLnBrk="1" latinLnBrk="0" hangingPunct="1">
              <a:lnSpc>
                <a:spcPts val="1600"/>
              </a:lnSpc>
              <a:spcBef>
                <a:spcPct val="0"/>
              </a:spcBef>
              <a:spcAft>
                <a:spcPts val="600"/>
              </a:spcAft>
              <a:buNone/>
              <a:defRPr lang="en-US" sz="1400" b="1" kern="1200" spc="0" smtClean="0">
                <a:solidFill>
                  <a:schemeClr val="tx1"/>
                </a:solidFill>
                <a:latin typeface="Effra" panose="020B0603020203020204" pitchFamily="34" charset="0"/>
                <a:ea typeface="Effra" panose="020B0603020203020204" pitchFamily="34" charset="0"/>
                <a:cs typeface="Effra" panose="020B0603020203020204" pitchFamily="34" charset="0"/>
              </a:defRPr>
            </a:lvl1pPr>
            <a:lvl2pPr marL="0" indent="0" algn="l" defTabSz="914377" rtl="0" eaLnBrk="1" latinLnBrk="0" hangingPunct="1">
              <a:lnSpc>
                <a:spcPts val="3840"/>
              </a:lnSpc>
              <a:spcBef>
                <a:spcPct val="0"/>
              </a:spcBef>
              <a:buNone/>
              <a:defRPr lang="en-US" sz="3200" b="1" kern="1200" spc="-151" smtClean="0">
                <a:solidFill>
                  <a:schemeClr val="tx2"/>
                </a:solidFill>
                <a:latin typeface="Arial" charset="0"/>
                <a:ea typeface="Arial" charset="0"/>
                <a:cs typeface="Arial" charset="0"/>
              </a:defRPr>
            </a:lvl2pPr>
            <a:lvl3pPr marL="0" indent="0" algn="l" defTabSz="914377" rtl="0" eaLnBrk="1" latinLnBrk="0" hangingPunct="1">
              <a:lnSpc>
                <a:spcPts val="3840"/>
              </a:lnSpc>
              <a:spcBef>
                <a:spcPct val="0"/>
              </a:spcBef>
              <a:buNone/>
              <a:defRPr lang="en-US" sz="3200" b="1" kern="1200" spc="-151" smtClean="0">
                <a:solidFill>
                  <a:schemeClr val="tx2"/>
                </a:solidFill>
                <a:latin typeface="Arial" charset="0"/>
                <a:ea typeface="Arial" charset="0"/>
                <a:cs typeface="Arial" charset="0"/>
              </a:defRPr>
            </a:lvl3pPr>
            <a:lvl4pPr marL="0" indent="0" algn="l" defTabSz="914377" rtl="0" eaLnBrk="1" latinLnBrk="0" hangingPunct="1">
              <a:lnSpc>
                <a:spcPts val="3840"/>
              </a:lnSpc>
              <a:spcBef>
                <a:spcPct val="0"/>
              </a:spcBef>
              <a:buNone/>
              <a:defRPr lang="en-US" sz="3200" b="1" kern="1200" spc="-151" smtClean="0">
                <a:solidFill>
                  <a:schemeClr val="tx2"/>
                </a:solidFill>
                <a:latin typeface="Arial" charset="0"/>
                <a:ea typeface="Arial" charset="0"/>
                <a:cs typeface="Arial" charset="0"/>
              </a:defRPr>
            </a:lvl4pPr>
            <a:lvl5pPr marL="0" indent="0" algn="l" defTabSz="914377" rtl="0" eaLnBrk="1" latinLnBrk="0" hangingPunct="1">
              <a:lnSpc>
                <a:spcPts val="3840"/>
              </a:lnSpc>
              <a:spcBef>
                <a:spcPct val="0"/>
              </a:spcBef>
              <a:buNone/>
              <a:defRPr lang="en-US" sz="3200" b="1" kern="1200" spc="-151">
                <a:solidFill>
                  <a:schemeClr val="tx2"/>
                </a:solidFill>
                <a:latin typeface="Arial" charset="0"/>
                <a:ea typeface="Arial" charset="0"/>
                <a:cs typeface="Arial" charset="0"/>
              </a:defRPr>
            </a:lvl5pPr>
          </a:lstStyle>
          <a:p>
            <a:r>
              <a:rPr lang="en-US"/>
              <a:t>Name goes here</a:t>
            </a:r>
          </a:p>
        </p:txBody>
      </p:sp>
      <p:sp>
        <p:nvSpPr>
          <p:cNvPr id="42" name="Text Placeholder 6">
            <a:extLst>
              <a:ext uri="{FF2B5EF4-FFF2-40B4-BE49-F238E27FC236}">
                <a16:creationId xmlns:a16="http://schemas.microsoft.com/office/drawing/2014/main" id="{E9B33BEE-37D8-A442-86C2-2A51C392C373}"/>
              </a:ext>
            </a:extLst>
          </p:cNvPr>
          <p:cNvSpPr>
            <a:spLocks noGrp="1"/>
          </p:cNvSpPr>
          <p:nvPr>
            <p:ph type="body" sz="quarter" idx="66" hasCustomPrompt="1"/>
          </p:nvPr>
        </p:nvSpPr>
        <p:spPr>
          <a:xfrm>
            <a:off x="10109815" y="6009981"/>
            <a:ext cx="1370233" cy="285720"/>
          </a:xfrm>
        </p:spPr>
        <p:txBody>
          <a:bodyPr anchor="t"/>
          <a:lstStyle>
            <a:lvl1pPr marL="0" indent="0" algn="l" defTabSz="914377" rtl="0" eaLnBrk="1" latinLnBrk="0" hangingPunct="1">
              <a:lnSpc>
                <a:spcPts val="1100"/>
              </a:lnSpc>
              <a:spcBef>
                <a:spcPct val="0"/>
              </a:spcBef>
              <a:spcAft>
                <a:spcPts val="600"/>
              </a:spcAft>
              <a:buNone/>
              <a:defRPr lang="en-US" sz="900" b="0" kern="1200" spc="0" baseline="0" dirty="0" smtClean="0">
                <a:solidFill>
                  <a:schemeClr val="tx1">
                    <a:lumMod val="50000"/>
                    <a:lumOff val="50000"/>
                  </a:schemeClr>
                </a:solidFill>
                <a:latin typeface="Effra" panose="020B0603020203020204" pitchFamily="34" charset="0"/>
                <a:ea typeface="Effra" panose="020B0603020203020204" pitchFamily="34" charset="0"/>
                <a:cs typeface="Effra" panose="020B0603020203020204" pitchFamily="34" charset="0"/>
              </a:defRPr>
            </a:lvl1pPr>
            <a:lvl2pPr marL="457189" indent="0" algn="l" defTabSz="914377" rtl="0" eaLnBrk="1" latinLnBrk="0" hangingPunct="1">
              <a:lnSpc>
                <a:spcPct val="100000"/>
              </a:lnSpc>
              <a:spcBef>
                <a:spcPct val="0"/>
              </a:spcBef>
              <a:buNone/>
              <a:defRPr lang="en-US" sz="1400" b="0" kern="1200" spc="0" baseline="0" dirty="0" smtClean="0">
                <a:solidFill>
                  <a:schemeClr val="accent2"/>
                </a:solidFill>
                <a:latin typeface="Arial" charset="0"/>
                <a:ea typeface="Arial" charset="0"/>
                <a:cs typeface="Arial" charset="0"/>
              </a:defRPr>
            </a:lvl2pPr>
            <a:lvl3pPr marL="914377" indent="0" algn="l" defTabSz="914377" rtl="0" eaLnBrk="1" latinLnBrk="0" hangingPunct="1">
              <a:lnSpc>
                <a:spcPct val="100000"/>
              </a:lnSpc>
              <a:spcBef>
                <a:spcPct val="0"/>
              </a:spcBef>
              <a:buNone/>
              <a:defRPr lang="en-US" sz="1400" b="0" kern="1200" spc="0" baseline="0" dirty="0" smtClean="0">
                <a:solidFill>
                  <a:schemeClr val="accent2"/>
                </a:solidFill>
                <a:latin typeface="Arial" charset="0"/>
                <a:ea typeface="Arial" charset="0"/>
                <a:cs typeface="Arial" charset="0"/>
              </a:defRPr>
            </a:lvl3pPr>
            <a:lvl4pPr marL="1371566" indent="0" algn="l" defTabSz="914377" rtl="0" eaLnBrk="1" latinLnBrk="0" hangingPunct="1">
              <a:lnSpc>
                <a:spcPct val="100000"/>
              </a:lnSpc>
              <a:spcBef>
                <a:spcPct val="0"/>
              </a:spcBef>
              <a:buNone/>
              <a:defRPr lang="en-US" sz="1400" b="0" kern="1200" spc="0" baseline="0" dirty="0" smtClean="0">
                <a:solidFill>
                  <a:schemeClr val="accent2"/>
                </a:solidFill>
                <a:latin typeface="Arial" charset="0"/>
                <a:ea typeface="Arial" charset="0"/>
                <a:cs typeface="Arial" charset="0"/>
              </a:defRPr>
            </a:lvl4pPr>
            <a:lvl5pPr marL="1828754" indent="0" algn="l" defTabSz="914377" rtl="0" eaLnBrk="1" latinLnBrk="0" hangingPunct="1">
              <a:lnSpc>
                <a:spcPct val="100000"/>
              </a:lnSpc>
              <a:spcBef>
                <a:spcPct val="0"/>
              </a:spcBef>
              <a:buNone/>
              <a:defRPr lang="en-US" sz="1400" b="0" kern="1200" spc="0" baseline="0" dirty="0">
                <a:solidFill>
                  <a:schemeClr val="accent2"/>
                </a:solidFill>
                <a:latin typeface="Arial" charset="0"/>
                <a:ea typeface="Arial" charset="0"/>
                <a:cs typeface="Arial" charset="0"/>
              </a:defRPr>
            </a:lvl5pPr>
          </a:lstStyle>
          <a:p>
            <a:pPr lvl="0"/>
            <a:r>
              <a:rPr lang="en-US"/>
              <a:t>Small copy</a:t>
            </a:r>
          </a:p>
        </p:txBody>
      </p:sp>
    </p:spTree>
    <p:extLst>
      <p:ext uri="{BB962C8B-B14F-4D97-AF65-F5344CB8AC3E}">
        <p14:creationId xmlns:p14="http://schemas.microsoft.com/office/powerpoint/2010/main" val="796811162"/>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9_Workflow">
    <p:bg>
      <p:bgPr>
        <a:solidFill>
          <a:schemeClr val="bg1"/>
        </a:solidFill>
        <a:effectLst/>
      </p:bgPr>
    </p:bg>
    <p:spTree>
      <p:nvGrpSpPr>
        <p:cNvPr id="1" name=""/>
        <p:cNvGrpSpPr/>
        <p:nvPr/>
      </p:nvGrpSpPr>
      <p:grpSpPr>
        <a:xfrm>
          <a:off x="0" y="0"/>
          <a:ext cx="0" cy="0"/>
          <a:chOff x="0" y="0"/>
          <a:chExt cx="0" cy="0"/>
        </a:xfrm>
      </p:grpSpPr>
      <p:sp>
        <p:nvSpPr>
          <p:cNvPr id="25" name="Picture Placeholder 2"/>
          <p:cNvSpPr>
            <a:spLocks noGrp="1"/>
          </p:cNvSpPr>
          <p:nvPr>
            <p:ph type="pic" sz="quarter" idx="35" hasCustomPrompt="1"/>
          </p:nvPr>
        </p:nvSpPr>
        <p:spPr>
          <a:xfrm>
            <a:off x="3901439" y="1233488"/>
            <a:ext cx="7950836" cy="4967287"/>
          </a:xfrm>
          <a:prstGeom prst="rect">
            <a:avLst/>
          </a:prstGeom>
          <a:pattFill prst="pct75">
            <a:fgClr>
              <a:schemeClr val="accent2"/>
            </a:fgClr>
            <a:bgClr>
              <a:schemeClr val="accent2">
                <a:lumMod val="40000"/>
                <a:lumOff val="60000"/>
              </a:schemeClr>
            </a:bgClr>
          </a:pattFill>
        </p:spPr>
        <p:txBody>
          <a:bodyPr vert="horz" wrap="square" lIns="0" tIns="0" rIns="0" bIns="0" rtlCol="0" anchor="ctr">
            <a:noAutofit/>
          </a:bodyPr>
          <a:lstStyle>
            <a:lvl1pPr algn="ctr">
              <a:defRPr lang="en-US" dirty="0">
                <a:solidFill>
                  <a:schemeClr val="bg1"/>
                </a:solidFill>
              </a:defRPr>
            </a:lvl1pPr>
          </a:lstStyle>
          <a:p>
            <a:pPr lvl="0"/>
            <a:r>
              <a:rPr lang="en-US"/>
              <a:t>DRAG &amp; DROP IMAGE</a:t>
            </a:r>
          </a:p>
        </p:txBody>
      </p:sp>
      <p:sp>
        <p:nvSpPr>
          <p:cNvPr id="8" name="Text Placeholder 5">
            <a:extLst>
              <a:ext uri="{FF2B5EF4-FFF2-40B4-BE49-F238E27FC236}">
                <a16:creationId xmlns:a16="http://schemas.microsoft.com/office/drawing/2014/main" id="{26A2D6F9-05FA-AE44-B56D-656F97D5980F}"/>
              </a:ext>
            </a:extLst>
          </p:cNvPr>
          <p:cNvSpPr>
            <a:spLocks noGrp="1"/>
          </p:cNvSpPr>
          <p:nvPr>
            <p:ph type="body" sz="quarter" idx="57" hasCustomPrompt="1"/>
          </p:nvPr>
        </p:nvSpPr>
        <p:spPr>
          <a:xfrm>
            <a:off x="3901439" y="5911727"/>
            <a:ext cx="1709738" cy="289048"/>
          </a:xfrm>
          <a:solidFill>
            <a:schemeClr val="tx1"/>
          </a:solidFill>
        </p:spPr>
        <p:txBody>
          <a:bodyPr lIns="36000" tIns="36000" anchor="ctr">
            <a:normAutofit/>
          </a:bodyPr>
          <a:lstStyle>
            <a:lvl1pPr marL="0" indent="0" algn="l">
              <a:lnSpc>
                <a:spcPts val="1080"/>
              </a:lnSpc>
              <a:spcBef>
                <a:spcPts val="0"/>
              </a:spcBef>
              <a:spcAft>
                <a:spcPts val="600"/>
              </a:spcAft>
              <a:buNone/>
              <a:defRPr sz="900" b="1" i="0">
                <a:solidFill>
                  <a:schemeClr val="bg1"/>
                </a:solidFill>
                <a:latin typeface="Effra" panose="020B0603020203020204" pitchFamily="34" charset="0"/>
                <a:ea typeface="Helvetica Neue" charset="0"/>
                <a:cs typeface="Effra" panose="020B0603020203020204" pitchFamily="34" charset="0"/>
              </a:defRPr>
            </a:lvl1pPr>
          </a:lstStyle>
          <a:p>
            <a:pPr lvl="0"/>
            <a:r>
              <a:rPr lang="en-US"/>
              <a:t>Insert image caption</a:t>
            </a:r>
          </a:p>
        </p:txBody>
      </p:sp>
      <p:sp>
        <p:nvSpPr>
          <p:cNvPr id="2" name="Title 1">
            <a:extLst>
              <a:ext uri="{FF2B5EF4-FFF2-40B4-BE49-F238E27FC236}">
                <a16:creationId xmlns:a16="http://schemas.microsoft.com/office/drawing/2014/main" id="{7EC9B718-E627-5A43-96B0-8402859793C2}"/>
              </a:ext>
            </a:extLst>
          </p:cNvPr>
          <p:cNvSpPr>
            <a:spLocks noGrp="1"/>
          </p:cNvSpPr>
          <p:nvPr>
            <p:ph type="title"/>
          </p:nvPr>
        </p:nvSpPr>
        <p:spPr/>
        <p:txBody>
          <a:bodyPr/>
          <a:lstStyle/>
          <a:p>
            <a:r>
              <a:rPr lang="en-GB"/>
              <a:t>Click to edit Master title style</a:t>
            </a:r>
            <a:endParaRPr lang="en-US"/>
          </a:p>
        </p:txBody>
      </p:sp>
      <p:sp>
        <p:nvSpPr>
          <p:cNvPr id="9" name="Text Placeholder 4">
            <a:extLst>
              <a:ext uri="{FF2B5EF4-FFF2-40B4-BE49-F238E27FC236}">
                <a16:creationId xmlns:a16="http://schemas.microsoft.com/office/drawing/2014/main" id="{1453EFA4-3063-BF47-8386-B88E46272F34}"/>
              </a:ext>
            </a:extLst>
          </p:cNvPr>
          <p:cNvSpPr>
            <a:spLocks noGrp="1"/>
          </p:cNvSpPr>
          <p:nvPr>
            <p:ph type="body" sz="quarter" idx="19"/>
          </p:nvPr>
        </p:nvSpPr>
        <p:spPr>
          <a:xfrm>
            <a:off x="1092200" y="1233488"/>
            <a:ext cx="2498726" cy="496728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Footer Placeholder 3">
            <a:extLst>
              <a:ext uri="{FF2B5EF4-FFF2-40B4-BE49-F238E27FC236}">
                <a16:creationId xmlns:a16="http://schemas.microsoft.com/office/drawing/2014/main" id="{41061622-2C11-064B-A857-749B169D88B5}"/>
              </a:ext>
            </a:extLst>
          </p:cNvPr>
          <p:cNvSpPr>
            <a:spLocks noGrp="1"/>
          </p:cNvSpPr>
          <p:nvPr>
            <p:ph type="ftr" sz="quarter" idx="58"/>
          </p:nvPr>
        </p:nvSpPr>
        <p:spPr/>
        <p:txBody>
          <a:bodyPr/>
          <a:lstStyle/>
          <a:p>
            <a:r>
              <a:rPr lang="en-GB"/>
              <a:t>Flutter International — Confidential </a:t>
            </a:r>
          </a:p>
        </p:txBody>
      </p:sp>
    </p:spTree>
    <p:extLst>
      <p:ext uri="{BB962C8B-B14F-4D97-AF65-F5344CB8AC3E}">
        <p14:creationId xmlns:p14="http://schemas.microsoft.com/office/powerpoint/2010/main" val="239624842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16_Workflow">
    <p:bg>
      <p:bgPr>
        <a:solidFill>
          <a:schemeClr val="bg1"/>
        </a:solidFill>
        <a:effectLst/>
      </p:bgPr>
    </p:bg>
    <p:spTree>
      <p:nvGrpSpPr>
        <p:cNvPr id="1" name=""/>
        <p:cNvGrpSpPr/>
        <p:nvPr/>
      </p:nvGrpSpPr>
      <p:grpSpPr>
        <a:xfrm>
          <a:off x="0" y="0"/>
          <a:ext cx="0" cy="0"/>
          <a:chOff x="0" y="0"/>
          <a:chExt cx="0" cy="0"/>
        </a:xfrm>
      </p:grpSpPr>
      <p:sp>
        <p:nvSpPr>
          <p:cNvPr id="25" name="Picture Placeholder 2"/>
          <p:cNvSpPr>
            <a:spLocks noGrp="1"/>
          </p:cNvSpPr>
          <p:nvPr>
            <p:ph type="pic" sz="quarter" idx="35" hasCustomPrompt="1"/>
          </p:nvPr>
        </p:nvSpPr>
        <p:spPr>
          <a:xfrm>
            <a:off x="4674727" y="1233488"/>
            <a:ext cx="7177548" cy="2484000"/>
          </a:xfrm>
          <a:prstGeom prst="rect">
            <a:avLst/>
          </a:prstGeom>
          <a:pattFill prst="pct75">
            <a:fgClr>
              <a:schemeClr val="accent2"/>
            </a:fgClr>
            <a:bgClr>
              <a:schemeClr val="accent2">
                <a:lumMod val="40000"/>
                <a:lumOff val="60000"/>
              </a:schemeClr>
            </a:bgClr>
          </a:pattFill>
        </p:spPr>
        <p:txBody>
          <a:bodyPr vert="horz" wrap="square" lIns="0" tIns="0" rIns="0" bIns="0" rtlCol="0" anchor="ctr">
            <a:noAutofit/>
          </a:bodyPr>
          <a:lstStyle>
            <a:lvl1pPr algn="ctr">
              <a:defRPr lang="en-US" dirty="0">
                <a:solidFill>
                  <a:schemeClr val="bg1"/>
                </a:solidFill>
              </a:defRPr>
            </a:lvl1pPr>
          </a:lstStyle>
          <a:p>
            <a:pPr lvl="0"/>
            <a:r>
              <a:rPr lang="en-US"/>
              <a:t>DRAG &amp; DROP IMAGE</a:t>
            </a:r>
          </a:p>
        </p:txBody>
      </p:sp>
      <p:sp>
        <p:nvSpPr>
          <p:cNvPr id="9" name="Picture Placeholder 2"/>
          <p:cNvSpPr>
            <a:spLocks noGrp="1"/>
          </p:cNvSpPr>
          <p:nvPr>
            <p:ph type="pic" sz="quarter" idx="36" hasCustomPrompt="1"/>
          </p:nvPr>
        </p:nvSpPr>
        <p:spPr>
          <a:xfrm>
            <a:off x="4674727" y="3897750"/>
            <a:ext cx="7177548" cy="2484000"/>
          </a:xfrm>
          <a:prstGeom prst="rect">
            <a:avLst/>
          </a:prstGeom>
          <a:pattFill prst="pct75">
            <a:fgClr>
              <a:schemeClr val="accent2"/>
            </a:fgClr>
            <a:bgClr>
              <a:schemeClr val="accent2">
                <a:lumMod val="40000"/>
                <a:lumOff val="60000"/>
              </a:schemeClr>
            </a:bgClr>
          </a:pattFill>
        </p:spPr>
        <p:txBody>
          <a:bodyPr vert="horz" wrap="square" lIns="0" tIns="0" rIns="0" bIns="0" rtlCol="0" anchor="ctr">
            <a:noAutofit/>
          </a:bodyPr>
          <a:lstStyle>
            <a:lvl1pPr algn="ctr">
              <a:defRPr lang="en-US" dirty="0">
                <a:solidFill>
                  <a:schemeClr val="bg1"/>
                </a:solidFill>
              </a:defRPr>
            </a:lvl1pPr>
          </a:lstStyle>
          <a:p>
            <a:pPr lvl="0"/>
            <a:r>
              <a:rPr lang="en-US"/>
              <a:t>DRAG &amp; DROP IMAGE</a:t>
            </a:r>
          </a:p>
        </p:txBody>
      </p:sp>
      <p:sp>
        <p:nvSpPr>
          <p:cNvPr id="10" name="Text Placeholder 5">
            <a:extLst>
              <a:ext uri="{FF2B5EF4-FFF2-40B4-BE49-F238E27FC236}">
                <a16:creationId xmlns:a16="http://schemas.microsoft.com/office/drawing/2014/main" id="{4F76DDF3-B6FE-9C45-9725-FCA1A2F12737}"/>
              </a:ext>
            </a:extLst>
          </p:cNvPr>
          <p:cNvSpPr>
            <a:spLocks noGrp="1"/>
          </p:cNvSpPr>
          <p:nvPr>
            <p:ph type="body" sz="quarter" idx="57" hasCustomPrompt="1"/>
          </p:nvPr>
        </p:nvSpPr>
        <p:spPr>
          <a:xfrm>
            <a:off x="4674727" y="3428440"/>
            <a:ext cx="1752600" cy="289048"/>
          </a:xfrm>
          <a:solidFill>
            <a:schemeClr val="tx1"/>
          </a:solidFill>
        </p:spPr>
        <p:txBody>
          <a:bodyPr vert="horz" lIns="36000" tIns="36000" rIns="0" bIns="0" rtlCol="0" anchor="ctr">
            <a:normAutofit/>
          </a:bodyPr>
          <a:lstStyle>
            <a:lvl1pPr>
              <a:defRPr lang="en-US" sz="900" b="1" dirty="0">
                <a:solidFill>
                  <a:schemeClr val="bg1"/>
                </a:solidFill>
                <a:latin typeface="Effra" panose="020B0603020203020204" pitchFamily="34" charset="0"/>
                <a:ea typeface="Helvetica Neue" charset="0"/>
                <a:cs typeface="Effra" panose="020B0603020203020204" pitchFamily="34" charset="0"/>
              </a:defRPr>
            </a:lvl1pPr>
          </a:lstStyle>
          <a:p>
            <a:pPr lvl="0">
              <a:lnSpc>
                <a:spcPts val="1080"/>
              </a:lnSpc>
            </a:pPr>
            <a:r>
              <a:rPr lang="en-US"/>
              <a:t>Insert image caption</a:t>
            </a:r>
          </a:p>
        </p:txBody>
      </p:sp>
      <p:sp>
        <p:nvSpPr>
          <p:cNvPr id="11" name="Text Placeholder 5">
            <a:extLst>
              <a:ext uri="{FF2B5EF4-FFF2-40B4-BE49-F238E27FC236}">
                <a16:creationId xmlns:a16="http://schemas.microsoft.com/office/drawing/2014/main" id="{FAE5EC60-999A-2640-8B9C-FC05285F4D5E}"/>
              </a:ext>
            </a:extLst>
          </p:cNvPr>
          <p:cNvSpPr>
            <a:spLocks noGrp="1"/>
          </p:cNvSpPr>
          <p:nvPr>
            <p:ph type="body" sz="quarter" idx="58" hasCustomPrompt="1"/>
          </p:nvPr>
        </p:nvSpPr>
        <p:spPr>
          <a:xfrm>
            <a:off x="4674727" y="6092702"/>
            <a:ext cx="1752600" cy="289048"/>
          </a:xfrm>
          <a:solidFill>
            <a:schemeClr val="tx1"/>
          </a:solidFill>
        </p:spPr>
        <p:txBody>
          <a:bodyPr vert="horz" lIns="36000" tIns="36000" rIns="0" bIns="0" rtlCol="0" anchor="ctr">
            <a:normAutofit/>
          </a:bodyPr>
          <a:lstStyle>
            <a:lvl1pPr>
              <a:defRPr lang="en-US" sz="900" b="1" dirty="0">
                <a:solidFill>
                  <a:schemeClr val="bg1"/>
                </a:solidFill>
                <a:latin typeface="Effra" panose="020B0603020203020204" pitchFamily="34" charset="0"/>
                <a:ea typeface="Helvetica Neue" charset="0"/>
                <a:cs typeface="Effra" panose="020B0603020203020204" pitchFamily="34" charset="0"/>
              </a:defRPr>
            </a:lvl1pPr>
          </a:lstStyle>
          <a:p>
            <a:pPr lvl="0">
              <a:lnSpc>
                <a:spcPts val="1080"/>
              </a:lnSpc>
            </a:pPr>
            <a:r>
              <a:rPr lang="en-US"/>
              <a:t>Insert image caption</a:t>
            </a:r>
          </a:p>
        </p:txBody>
      </p:sp>
      <p:sp>
        <p:nvSpPr>
          <p:cNvPr id="3" name="Title 2">
            <a:extLst>
              <a:ext uri="{FF2B5EF4-FFF2-40B4-BE49-F238E27FC236}">
                <a16:creationId xmlns:a16="http://schemas.microsoft.com/office/drawing/2014/main" id="{E821DFB5-E0D5-4349-BA74-1888D1FD2ED0}"/>
              </a:ext>
            </a:extLst>
          </p:cNvPr>
          <p:cNvSpPr>
            <a:spLocks noGrp="1"/>
          </p:cNvSpPr>
          <p:nvPr>
            <p:ph type="title"/>
          </p:nvPr>
        </p:nvSpPr>
        <p:spPr/>
        <p:txBody>
          <a:bodyPr/>
          <a:lstStyle/>
          <a:p>
            <a:r>
              <a:rPr lang="en-GB"/>
              <a:t>Click to edit Master title style</a:t>
            </a:r>
            <a:endParaRPr lang="en-US"/>
          </a:p>
        </p:txBody>
      </p:sp>
      <p:sp>
        <p:nvSpPr>
          <p:cNvPr id="2" name="Footer Placeholder 1">
            <a:extLst>
              <a:ext uri="{FF2B5EF4-FFF2-40B4-BE49-F238E27FC236}">
                <a16:creationId xmlns:a16="http://schemas.microsoft.com/office/drawing/2014/main" id="{E3DE97D8-A9A9-E245-95E7-8CA3E4CA8C7E}"/>
              </a:ext>
            </a:extLst>
          </p:cNvPr>
          <p:cNvSpPr>
            <a:spLocks noGrp="1"/>
          </p:cNvSpPr>
          <p:nvPr>
            <p:ph type="ftr" sz="quarter" idx="59"/>
          </p:nvPr>
        </p:nvSpPr>
        <p:spPr/>
        <p:txBody>
          <a:bodyPr/>
          <a:lstStyle/>
          <a:p>
            <a:r>
              <a:rPr lang="en-GB"/>
              <a:t>Flutter International — Confidential </a:t>
            </a:r>
          </a:p>
        </p:txBody>
      </p:sp>
    </p:spTree>
    <p:extLst>
      <p:ext uri="{BB962C8B-B14F-4D97-AF65-F5344CB8AC3E}">
        <p14:creationId xmlns:p14="http://schemas.microsoft.com/office/powerpoint/2010/main" val="23678518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Agenda">
    <p:bg>
      <p:bgPr>
        <a:solidFill>
          <a:schemeClr val="bg1"/>
        </a:solidFill>
        <a:effectLst/>
      </p:bgPr>
    </p:bg>
    <p:spTree>
      <p:nvGrpSpPr>
        <p:cNvPr id="1" name=""/>
        <p:cNvGrpSpPr/>
        <p:nvPr/>
      </p:nvGrpSpPr>
      <p:grpSpPr>
        <a:xfrm>
          <a:off x="0" y="0"/>
          <a:ext cx="0" cy="0"/>
          <a:chOff x="0" y="0"/>
          <a:chExt cx="0" cy="0"/>
        </a:xfrm>
      </p:grpSpPr>
      <p:grpSp>
        <p:nvGrpSpPr>
          <p:cNvPr id="28" name="Graphic 69">
            <a:extLst>
              <a:ext uri="{FF2B5EF4-FFF2-40B4-BE49-F238E27FC236}">
                <a16:creationId xmlns:a16="http://schemas.microsoft.com/office/drawing/2014/main" id="{90A461A9-150D-F045-A424-8433A2BE17BC}"/>
              </a:ext>
            </a:extLst>
          </p:cNvPr>
          <p:cNvGrpSpPr/>
          <p:nvPr userDrawn="1"/>
        </p:nvGrpSpPr>
        <p:grpSpPr>
          <a:xfrm rot="10800000">
            <a:off x="6779622" y="-1"/>
            <a:ext cx="5273740" cy="6479371"/>
            <a:chOff x="8163339" y="152398"/>
            <a:chExt cx="4028660" cy="4949653"/>
          </a:xfrm>
          <a:solidFill>
            <a:schemeClr val="accent6">
              <a:lumMod val="90000"/>
            </a:schemeClr>
          </a:solidFill>
        </p:grpSpPr>
        <p:sp>
          <p:nvSpPr>
            <p:cNvPr id="29" name="Freeform 28">
              <a:extLst>
                <a:ext uri="{FF2B5EF4-FFF2-40B4-BE49-F238E27FC236}">
                  <a16:creationId xmlns:a16="http://schemas.microsoft.com/office/drawing/2014/main" id="{63042CDA-F602-AA4B-BCB7-11BEA6B221AF}"/>
                </a:ext>
              </a:extLst>
            </p:cNvPr>
            <p:cNvSpPr/>
            <p:nvPr/>
          </p:nvSpPr>
          <p:spPr>
            <a:xfrm>
              <a:off x="10127236" y="3627465"/>
              <a:ext cx="298419" cy="341458"/>
            </a:xfrm>
            <a:custGeom>
              <a:avLst/>
              <a:gdLst>
                <a:gd name="connsiteX0" fmla="*/ 0 w 298419"/>
                <a:gd name="connsiteY0" fmla="*/ 85514 h 341458"/>
                <a:gd name="connsiteX1" fmla="*/ 0 w 298419"/>
                <a:gd name="connsiteY1" fmla="*/ 255945 h 341458"/>
                <a:gd name="connsiteX2" fmla="*/ 149210 w 298419"/>
                <a:gd name="connsiteY2" fmla="*/ 341458 h 341458"/>
                <a:gd name="connsiteX3" fmla="*/ 298419 w 298419"/>
                <a:gd name="connsiteY3" fmla="*/ 255945 h 341458"/>
                <a:gd name="connsiteX4" fmla="*/ 298419 w 298419"/>
                <a:gd name="connsiteY4" fmla="*/ 85514 h 341458"/>
                <a:gd name="connsiteX5" fmla="*/ 149210 w 298419"/>
                <a:gd name="connsiteY5" fmla="*/ 0 h 341458"/>
                <a:gd name="connsiteX6" fmla="*/ 284692 w 298419"/>
                <a:gd name="connsiteY6" fmla="*/ 249390 h 341458"/>
                <a:gd name="connsiteX7" fmla="*/ 148016 w 298419"/>
                <a:gd name="connsiteY7" fmla="*/ 328348 h 341458"/>
                <a:gd name="connsiteX8" fmla="*/ 11340 w 298419"/>
                <a:gd name="connsiteY8" fmla="*/ 249390 h 341458"/>
                <a:gd name="connsiteX9" fmla="*/ 11340 w 298419"/>
                <a:gd name="connsiteY9" fmla="*/ 92069 h 341458"/>
                <a:gd name="connsiteX10" fmla="*/ 148016 w 298419"/>
                <a:gd name="connsiteY10" fmla="*/ 13110 h 341458"/>
                <a:gd name="connsiteX11" fmla="*/ 284692 w 298419"/>
                <a:gd name="connsiteY11" fmla="*/ 92069 h 341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8419" h="341458">
                  <a:moveTo>
                    <a:pt x="0" y="85514"/>
                  </a:moveTo>
                  <a:lnTo>
                    <a:pt x="0" y="255945"/>
                  </a:lnTo>
                  <a:lnTo>
                    <a:pt x="149210" y="341458"/>
                  </a:lnTo>
                  <a:lnTo>
                    <a:pt x="298419" y="255945"/>
                  </a:lnTo>
                  <a:lnTo>
                    <a:pt x="298419" y="85514"/>
                  </a:lnTo>
                  <a:lnTo>
                    <a:pt x="149210" y="0"/>
                  </a:lnTo>
                  <a:close/>
                  <a:moveTo>
                    <a:pt x="284692" y="249390"/>
                  </a:moveTo>
                  <a:lnTo>
                    <a:pt x="148016" y="328348"/>
                  </a:lnTo>
                  <a:lnTo>
                    <a:pt x="11340" y="249390"/>
                  </a:lnTo>
                  <a:lnTo>
                    <a:pt x="11340" y="92069"/>
                  </a:lnTo>
                  <a:lnTo>
                    <a:pt x="148016" y="13110"/>
                  </a:lnTo>
                  <a:lnTo>
                    <a:pt x="284692" y="92069"/>
                  </a:lnTo>
                  <a:close/>
                </a:path>
              </a:pathLst>
            </a:custGeom>
            <a:solidFill>
              <a:schemeClr val="accent6">
                <a:lumMod val="90000"/>
              </a:schemeClr>
            </a:solidFill>
            <a:ln w="29774" cap="flat">
              <a:noFill/>
              <a:prstDash val="solid"/>
              <a:miter/>
            </a:ln>
          </p:spPr>
          <p:txBody>
            <a:bodyPr rtlCol="0" anchor="ctr"/>
            <a:lstStyle/>
            <a:p>
              <a:endParaRPr lang="en-US"/>
            </a:p>
          </p:txBody>
        </p:sp>
        <p:sp>
          <p:nvSpPr>
            <p:cNvPr id="30" name="Freeform 29">
              <a:extLst>
                <a:ext uri="{FF2B5EF4-FFF2-40B4-BE49-F238E27FC236}">
                  <a16:creationId xmlns:a16="http://schemas.microsoft.com/office/drawing/2014/main" id="{2F146DA2-5631-3241-9AFF-29EB98947924}"/>
                </a:ext>
              </a:extLst>
            </p:cNvPr>
            <p:cNvSpPr/>
            <p:nvPr/>
          </p:nvSpPr>
          <p:spPr>
            <a:xfrm>
              <a:off x="9733024" y="2797656"/>
              <a:ext cx="566698" cy="654312"/>
            </a:xfrm>
            <a:custGeom>
              <a:avLst/>
              <a:gdLst>
                <a:gd name="connsiteX0" fmla="*/ 566698 w 566698"/>
                <a:gd name="connsiteY0" fmla="*/ 163280 h 654312"/>
                <a:gd name="connsiteX1" fmla="*/ 283498 w 566698"/>
                <a:gd name="connsiteY1" fmla="*/ 0 h 654312"/>
                <a:gd name="connsiteX2" fmla="*/ 0 w 566698"/>
                <a:gd name="connsiteY2" fmla="*/ 163280 h 654312"/>
                <a:gd name="connsiteX3" fmla="*/ 0 w 566698"/>
                <a:gd name="connsiteY3" fmla="*/ 491033 h 654312"/>
                <a:gd name="connsiteX4" fmla="*/ 283498 w 566698"/>
                <a:gd name="connsiteY4" fmla="*/ 654313 h 654312"/>
                <a:gd name="connsiteX5" fmla="*/ 566698 w 566698"/>
                <a:gd name="connsiteY5" fmla="*/ 491033 h 654312"/>
                <a:gd name="connsiteX6" fmla="*/ 555358 w 566698"/>
                <a:gd name="connsiteY6" fmla="*/ 483286 h 654312"/>
                <a:gd name="connsiteX7" fmla="*/ 283498 w 566698"/>
                <a:gd name="connsiteY7" fmla="*/ 640011 h 654312"/>
                <a:gd name="connsiteX8" fmla="*/ 11937 w 566698"/>
                <a:gd name="connsiteY8" fmla="*/ 483286 h 654312"/>
                <a:gd name="connsiteX9" fmla="*/ 11937 w 566698"/>
                <a:gd name="connsiteY9" fmla="*/ 169835 h 654312"/>
                <a:gd name="connsiteX10" fmla="*/ 284095 w 566698"/>
                <a:gd name="connsiteY10" fmla="*/ 13110 h 654312"/>
                <a:gd name="connsiteX11" fmla="*/ 555955 w 566698"/>
                <a:gd name="connsiteY11" fmla="*/ 169835 h 654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66698" h="654312">
                  <a:moveTo>
                    <a:pt x="566698" y="163280"/>
                  </a:moveTo>
                  <a:lnTo>
                    <a:pt x="283498" y="0"/>
                  </a:lnTo>
                  <a:lnTo>
                    <a:pt x="0" y="163280"/>
                  </a:lnTo>
                  <a:lnTo>
                    <a:pt x="0" y="491033"/>
                  </a:lnTo>
                  <a:lnTo>
                    <a:pt x="283498" y="654313"/>
                  </a:lnTo>
                  <a:lnTo>
                    <a:pt x="566698" y="491033"/>
                  </a:lnTo>
                  <a:close/>
                  <a:moveTo>
                    <a:pt x="555358" y="483286"/>
                  </a:moveTo>
                  <a:lnTo>
                    <a:pt x="283498" y="640011"/>
                  </a:lnTo>
                  <a:lnTo>
                    <a:pt x="11937" y="483286"/>
                  </a:lnTo>
                  <a:lnTo>
                    <a:pt x="11937" y="169835"/>
                  </a:lnTo>
                  <a:lnTo>
                    <a:pt x="284095" y="13110"/>
                  </a:lnTo>
                  <a:lnTo>
                    <a:pt x="555955" y="169835"/>
                  </a:lnTo>
                  <a:close/>
                </a:path>
              </a:pathLst>
            </a:custGeom>
            <a:solidFill>
              <a:schemeClr val="accent6">
                <a:lumMod val="90000"/>
              </a:schemeClr>
            </a:solidFill>
            <a:ln w="29774" cap="flat">
              <a:noFill/>
              <a:prstDash val="solid"/>
              <a:miter/>
            </a:ln>
          </p:spPr>
          <p:txBody>
            <a:bodyPr rtlCol="0" anchor="ctr"/>
            <a:lstStyle/>
            <a:p>
              <a:endParaRPr lang="en-US"/>
            </a:p>
          </p:txBody>
        </p:sp>
        <p:sp>
          <p:nvSpPr>
            <p:cNvPr id="31" name="Freeform 30">
              <a:extLst>
                <a:ext uri="{FF2B5EF4-FFF2-40B4-BE49-F238E27FC236}">
                  <a16:creationId xmlns:a16="http://schemas.microsoft.com/office/drawing/2014/main" id="{C88F3F94-8416-1A49-B553-417E1E2651A6}"/>
                </a:ext>
              </a:extLst>
            </p:cNvPr>
            <p:cNvSpPr/>
            <p:nvPr/>
          </p:nvSpPr>
          <p:spPr>
            <a:xfrm>
              <a:off x="11633657" y="4186134"/>
              <a:ext cx="238735" cy="272927"/>
            </a:xfrm>
            <a:custGeom>
              <a:avLst/>
              <a:gdLst>
                <a:gd name="connsiteX0" fmla="*/ 119368 w 238735"/>
                <a:gd name="connsiteY0" fmla="*/ 0 h 272927"/>
                <a:gd name="connsiteX1" fmla="*/ 0 w 238735"/>
                <a:gd name="connsiteY1" fmla="*/ 68232 h 272927"/>
                <a:gd name="connsiteX2" fmla="*/ 0 w 238735"/>
                <a:gd name="connsiteY2" fmla="*/ 204696 h 272927"/>
                <a:gd name="connsiteX3" fmla="*/ 119368 w 238735"/>
                <a:gd name="connsiteY3" fmla="*/ 272928 h 272927"/>
                <a:gd name="connsiteX4" fmla="*/ 238735 w 238735"/>
                <a:gd name="connsiteY4" fmla="*/ 204696 h 272927"/>
                <a:gd name="connsiteX5" fmla="*/ 238735 w 238735"/>
                <a:gd name="connsiteY5" fmla="*/ 68232 h 272927"/>
                <a:gd name="connsiteX6" fmla="*/ 226500 w 238735"/>
                <a:gd name="connsiteY6" fmla="*/ 198141 h 272927"/>
                <a:gd name="connsiteX7" fmla="*/ 119368 w 238735"/>
                <a:gd name="connsiteY7" fmla="*/ 259818 h 272927"/>
                <a:gd name="connsiteX8" fmla="*/ 12235 w 238735"/>
                <a:gd name="connsiteY8" fmla="*/ 197247 h 272927"/>
                <a:gd name="connsiteX9" fmla="*/ 12235 w 238735"/>
                <a:gd name="connsiteY9" fmla="*/ 73893 h 272927"/>
                <a:gd name="connsiteX10" fmla="*/ 119368 w 238735"/>
                <a:gd name="connsiteY10" fmla="*/ 12216 h 272927"/>
                <a:gd name="connsiteX11" fmla="*/ 226500 w 238735"/>
                <a:gd name="connsiteY11" fmla="*/ 73893 h 272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735" h="272927">
                  <a:moveTo>
                    <a:pt x="119368" y="0"/>
                  </a:moveTo>
                  <a:lnTo>
                    <a:pt x="0" y="68232"/>
                  </a:lnTo>
                  <a:lnTo>
                    <a:pt x="0" y="204696"/>
                  </a:lnTo>
                  <a:lnTo>
                    <a:pt x="119368" y="272928"/>
                  </a:lnTo>
                  <a:lnTo>
                    <a:pt x="238735" y="204696"/>
                  </a:lnTo>
                  <a:lnTo>
                    <a:pt x="238735" y="68232"/>
                  </a:lnTo>
                  <a:close/>
                  <a:moveTo>
                    <a:pt x="226500" y="198141"/>
                  </a:moveTo>
                  <a:lnTo>
                    <a:pt x="119368" y="259818"/>
                  </a:lnTo>
                  <a:lnTo>
                    <a:pt x="12235" y="197247"/>
                  </a:lnTo>
                  <a:lnTo>
                    <a:pt x="12235" y="73893"/>
                  </a:lnTo>
                  <a:lnTo>
                    <a:pt x="119368" y="12216"/>
                  </a:lnTo>
                  <a:lnTo>
                    <a:pt x="226500" y="73893"/>
                  </a:lnTo>
                  <a:close/>
                </a:path>
              </a:pathLst>
            </a:custGeom>
            <a:solidFill>
              <a:schemeClr val="accent6">
                <a:lumMod val="90000"/>
              </a:schemeClr>
            </a:solidFill>
            <a:ln w="29774" cap="flat">
              <a:noFill/>
              <a:prstDash val="solid"/>
              <a:miter/>
            </a:ln>
          </p:spPr>
          <p:txBody>
            <a:bodyPr rtlCol="0" anchor="ctr"/>
            <a:lstStyle/>
            <a:p>
              <a:endParaRPr lang="en-US"/>
            </a:p>
          </p:txBody>
        </p:sp>
        <p:sp>
          <p:nvSpPr>
            <p:cNvPr id="32" name="Freeform 31">
              <a:extLst>
                <a:ext uri="{FF2B5EF4-FFF2-40B4-BE49-F238E27FC236}">
                  <a16:creationId xmlns:a16="http://schemas.microsoft.com/office/drawing/2014/main" id="{A968A1B7-2B0E-CC49-9583-E998BED0F037}"/>
                </a:ext>
              </a:extLst>
            </p:cNvPr>
            <p:cNvSpPr/>
            <p:nvPr/>
          </p:nvSpPr>
          <p:spPr>
            <a:xfrm>
              <a:off x="10995040" y="1711902"/>
              <a:ext cx="194271" cy="224957"/>
            </a:xfrm>
            <a:custGeom>
              <a:avLst/>
              <a:gdLst>
                <a:gd name="connsiteX0" fmla="*/ 0 w 194271"/>
                <a:gd name="connsiteY0" fmla="*/ 56016 h 224957"/>
                <a:gd name="connsiteX1" fmla="*/ 0 w 194271"/>
                <a:gd name="connsiteY1" fmla="*/ 168643 h 224957"/>
                <a:gd name="connsiteX2" fmla="*/ 97285 w 194271"/>
                <a:gd name="connsiteY2" fmla="*/ 224957 h 224957"/>
                <a:gd name="connsiteX3" fmla="*/ 194271 w 194271"/>
                <a:gd name="connsiteY3" fmla="*/ 168643 h 224957"/>
                <a:gd name="connsiteX4" fmla="*/ 194271 w 194271"/>
                <a:gd name="connsiteY4" fmla="*/ 56016 h 224957"/>
                <a:gd name="connsiteX5" fmla="*/ 97285 w 194271"/>
                <a:gd name="connsiteY5" fmla="*/ 0 h 224957"/>
                <a:gd name="connsiteX6" fmla="*/ 182334 w 194271"/>
                <a:gd name="connsiteY6" fmla="*/ 161492 h 224957"/>
                <a:gd name="connsiteX7" fmla="*/ 96688 w 194271"/>
                <a:gd name="connsiteY7" fmla="*/ 211251 h 224957"/>
                <a:gd name="connsiteX8" fmla="*/ 10743 w 194271"/>
                <a:gd name="connsiteY8" fmla="*/ 161492 h 224957"/>
                <a:gd name="connsiteX9" fmla="*/ 10743 w 194271"/>
                <a:gd name="connsiteY9" fmla="*/ 62571 h 224957"/>
                <a:gd name="connsiteX10" fmla="*/ 96688 w 194271"/>
                <a:gd name="connsiteY10" fmla="*/ 13110 h 224957"/>
                <a:gd name="connsiteX11" fmla="*/ 182334 w 194271"/>
                <a:gd name="connsiteY11" fmla="*/ 62571 h 224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4271" h="224957">
                  <a:moveTo>
                    <a:pt x="0" y="56016"/>
                  </a:moveTo>
                  <a:lnTo>
                    <a:pt x="0" y="168643"/>
                  </a:lnTo>
                  <a:lnTo>
                    <a:pt x="97285" y="224957"/>
                  </a:lnTo>
                  <a:lnTo>
                    <a:pt x="194271" y="168643"/>
                  </a:lnTo>
                  <a:lnTo>
                    <a:pt x="194271" y="56016"/>
                  </a:lnTo>
                  <a:lnTo>
                    <a:pt x="97285" y="0"/>
                  </a:lnTo>
                  <a:close/>
                  <a:moveTo>
                    <a:pt x="182334" y="161492"/>
                  </a:moveTo>
                  <a:lnTo>
                    <a:pt x="96688" y="211251"/>
                  </a:lnTo>
                  <a:lnTo>
                    <a:pt x="10743" y="161492"/>
                  </a:lnTo>
                  <a:lnTo>
                    <a:pt x="10743" y="62571"/>
                  </a:lnTo>
                  <a:lnTo>
                    <a:pt x="96688" y="13110"/>
                  </a:lnTo>
                  <a:lnTo>
                    <a:pt x="182334" y="62571"/>
                  </a:lnTo>
                  <a:close/>
                </a:path>
              </a:pathLst>
            </a:custGeom>
            <a:solidFill>
              <a:schemeClr val="accent6">
                <a:lumMod val="90000"/>
              </a:schemeClr>
            </a:solidFill>
            <a:ln w="29774" cap="flat">
              <a:noFill/>
              <a:prstDash val="solid"/>
              <a:miter/>
            </a:ln>
          </p:spPr>
          <p:txBody>
            <a:bodyPr rtlCol="0" anchor="ctr"/>
            <a:lstStyle/>
            <a:p>
              <a:endParaRPr lang="en-US"/>
            </a:p>
          </p:txBody>
        </p:sp>
        <p:sp>
          <p:nvSpPr>
            <p:cNvPr id="34" name="Freeform 33">
              <a:extLst>
                <a:ext uri="{FF2B5EF4-FFF2-40B4-BE49-F238E27FC236}">
                  <a16:creationId xmlns:a16="http://schemas.microsoft.com/office/drawing/2014/main" id="{8ED72C3A-EEDB-9249-9B38-1BB428C8E1F0}"/>
                </a:ext>
              </a:extLst>
            </p:cNvPr>
            <p:cNvSpPr/>
            <p:nvPr/>
          </p:nvSpPr>
          <p:spPr>
            <a:xfrm>
              <a:off x="9050539" y="1880546"/>
              <a:ext cx="558044" cy="643586"/>
            </a:xfrm>
            <a:custGeom>
              <a:avLst/>
              <a:gdLst>
                <a:gd name="connsiteX0" fmla="*/ 0 w 558044"/>
                <a:gd name="connsiteY0" fmla="*/ 160897 h 643586"/>
                <a:gd name="connsiteX1" fmla="*/ 0 w 558044"/>
                <a:gd name="connsiteY1" fmla="*/ 482690 h 643586"/>
                <a:gd name="connsiteX2" fmla="*/ 279022 w 558044"/>
                <a:gd name="connsiteY2" fmla="*/ 643586 h 643586"/>
                <a:gd name="connsiteX3" fmla="*/ 558044 w 558044"/>
                <a:gd name="connsiteY3" fmla="*/ 482690 h 643586"/>
                <a:gd name="connsiteX4" fmla="*/ 558044 w 558044"/>
                <a:gd name="connsiteY4" fmla="*/ 160897 h 643586"/>
                <a:gd name="connsiteX5" fmla="*/ 279022 w 558044"/>
                <a:gd name="connsiteY5" fmla="*/ 0 h 643586"/>
                <a:gd name="connsiteX6" fmla="*/ 546704 w 558044"/>
                <a:gd name="connsiteY6" fmla="*/ 476731 h 643586"/>
                <a:gd name="connsiteX7" fmla="*/ 278127 w 558044"/>
                <a:gd name="connsiteY7" fmla="*/ 631370 h 643586"/>
                <a:gd name="connsiteX8" fmla="*/ 9549 w 558044"/>
                <a:gd name="connsiteY8" fmla="*/ 476731 h 643586"/>
                <a:gd name="connsiteX9" fmla="*/ 9549 w 558044"/>
                <a:gd name="connsiteY9" fmla="*/ 167452 h 643586"/>
                <a:gd name="connsiteX10" fmla="*/ 278127 w 558044"/>
                <a:gd name="connsiteY10" fmla="*/ 13110 h 643586"/>
                <a:gd name="connsiteX11" fmla="*/ 546704 w 558044"/>
                <a:gd name="connsiteY11" fmla="*/ 167452 h 643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8044" h="643586">
                  <a:moveTo>
                    <a:pt x="0" y="160897"/>
                  </a:moveTo>
                  <a:lnTo>
                    <a:pt x="0" y="482690"/>
                  </a:lnTo>
                  <a:lnTo>
                    <a:pt x="279022" y="643586"/>
                  </a:lnTo>
                  <a:lnTo>
                    <a:pt x="558044" y="482690"/>
                  </a:lnTo>
                  <a:lnTo>
                    <a:pt x="558044" y="160897"/>
                  </a:lnTo>
                  <a:lnTo>
                    <a:pt x="279022" y="0"/>
                  </a:lnTo>
                  <a:close/>
                  <a:moveTo>
                    <a:pt x="546704" y="476731"/>
                  </a:moveTo>
                  <a:lnTo>
                    <a:pt x="278127" y="631370"/>
                  </a:lnTo>
                  <a:lnTo>
                    <a:pt x="9549" y="476731"/>
                  </a:lnTo>
                  <a:lnTo>
                    <a:pt x="9549" y="167452"/>
                  </a:lnTo>
                  <a:lnTo>
                    <a:pt x="278127" y="13110"/>
                  </a:lnTo>
                  <a:lnTo>
                    <a:pt x="546704" y="167452"/>
                  </a:lnTo>
                  <a:close/>
                </a:path>
              </a:pathLst>
            </a:custGeom>
            <a:solidFill>
              <a:schemeClr val="accent6">
                <a:lumMod val="90000"/>
              </a:schemeClr>
            </a:solidFill>
            <a:ln w="29774" cap="flat">
              <a:noFill/>
              <a:prstDash val="solid"/>
              <a:miter/>
            </a:ln>
          </p:spPr>
          <p:txBody>
            <a:bodyPr rtlCol="0" anchor="ctr"/>
            <a:lstStyle/>
            <a:p>
              <a:endParaRPr lang="en-US"/>
            </a:p>
          </p:txBody>
        </p:sp>
        <p:sp>
          <p:nvSpPr>
            <p:cNvPr id="35" name="Freeform 34">
              <a:extLst>
                <a:ext uri="{FF2B5EF4-FFF2-40B4-BE49-F238E27FC236}">
                  <a16:creationId xmlns:a16="http://schemas.microsoft.com/office/drawing/2014/main" id="{25A98F22-1AB5-3648-A842-F4F5E9EDD21D}"/>
                </a:ext>
              </a:extLst>
            </p:cNvPr>
            <p:cNvSpPr/>
            <p:nvPr/>
          </p:nvSpPr>
          <p:spPr>
            <a:xfrm>
              <a:off x="8163339" y="4202521"/>
              <a:ext cx="600718" cy="692451"/>
            </a:xfrm>
            <a:custGeom>
              <a:avLst/>
              <a:gdLst>
                <a:gd name="connsiteX0" fmla="*/ 0 w 600718"/>
                <a:gd name="connsiteY0" fmla="*/ 173113 h 692451"/>
                <a:gd name="connsiteX1" fmla="*/ 0 w 600718"/>
                <a:gd name="connsiteY1" fmla="*/ 519339 h 692451"/>
                <a:gd name="connsiteX2" fmla="*/ 300210 w 600718"/>
                <a:gd name="connsiteY2" fmla="*/ 692451 h 692451"/>
                <a:gd name="connsiteX3" fmla="*/ 600718 w 600718"/>
                <a:gd name="connsiteY3" fmla="*/ 519339 h 692451"/>
                <a:gd name="connsiteX4" fmla="*/ 600718 w 600718"/>
                <a:gd name="connsiteY4" fmla="*/ 173113 h 692451"/>
                <a:gd name="connsiteX5" fmla="*/ 300210 w 600718"/>
                <a:gd name="connsiteY5" fmla="*/ 0 h 692451"/>
                <a:gd name="connsiteX6" fmla="*/ 592661 w 600718"/>
                <a:gd name="connsiteY6" fmla="*/ 514869 h 692451"/>
                <a:gd name="connsiteX7" fmla="*/ 300210 w 600718"/>
                <a:gd name="connsiteY7" fmla="*/ 683215 h 692451"/>
                <a:gd name="connsiteX8" fmla="*/ 8057 w 600718"/>
                <a:gd name="connsiteY8" fmla="*/ 514869 h 692451"/>
                <a:gd name="connsiteX9" fmla="*/ 8057 w 600718"/>
                <a:gd name="connsiteY9" fmla="*/ 177582 h 692451"/>
                <a:gd name="connsiteX10" fmla="*/ 300210 w 600718"/>
                <a:gd name="connsiteY10" fmla="*/ 9237 h 692451"/>
                <a:gd name="connsiteX11" fmla="*/ 592661 w 600718"/>
                <a:gd name="connsiteY11" fmla="*/ 177582 h 692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0718" h="692451">
                  <a:moveTo>
                    <a:pt x="0" y="173113"/>
                  </a:moveTo>
                  <a:lnTo>
                    <a:pt x="0" y="519339"/>
                  </a:lnTo>
                  <a:lnTo>
                    <a:pt x="300210" y="692451"/>
                  </a:lnTo>
                  <a:lnTo>
                    <a:pt x="600718" y="519339"/>
                  </a:lnTo>
                  <a:lnTo>
                    <a:pt x="600718" y="173113"/>
                  </a:lnTo>
                  <a:lnTo>
                    <a:pt x="300210" y="0"/>
                  </a:lnTo>
                  <a:close/>
                  <a:moveTo>
                    <a:pt x="592661" y="514869"/>
                  </a:moveTo>
                  <a:lnTo>
                    <a:pt x="300210" y="683215"/>
                  </a:lnTo>
                  <a:lnTo>
                    <a:pt x="8057" y="514869"/>
                  </a:lnTo>
                  <a:lnTo>
                    <a:pt x="8057" y="177582"/>
                  </a:lnTo>
                  <a:lnTo>
                    <a:pt x="300210" y="9237"/>
                  </a:lnTo>
                  <a:lnTo>
                    <a:pt x="592661" y="177582"/>
                  </a:lnTo>
                  <a:close/>
                </a:path>
              </a:pathLst>
            </a:custGeom>
            <a:solidFill>
              <a:schemeClr val="accent6">
                <a:lumMod val="90000"/>
              </a:schemeClr>
            </a:solidFill>
            <a:ln w="29774" cap="flat">
              <a:noFill/>
              <a:prstDash val="solid"/>
              <a:miter/>
            </a:ln>
          </p:spPr>
          <p:txBody>
            <a:bodyPr rtlCol="0" anchor="ctr"/>
            <a:lstStyle/>
            <a:p>
              <a:endParaRPr lang="en-US"/>
            </a:p>
          </p:txBody>
        </p:sp>
        <p:sp>
          <p:nvSpPr>
            <p:cNvPr id="36" name="Freeform 35">
              <a:extLst>
                <a:ext uri="{FF2B5EF4-FFF2-40B4-BE49-F238E27FC236}">
                  <a16:creationId xmlns:a16="http://schemas.microsoft.com/office/drawing/2014/main" id="{7060C14B-AF95-0C45-B8C3-2A25F6BB9892}"/>
                </a:ext>
              </a:extLst>
            </p:cNvPr>
            <p:cNvSpPr/>
            <p:nvPr/>
          </p:nvSpPr>
          <p:spPr>
            <a:xfrm>
              <a:off x="9811210" y="152398"/>
              <a:ext cx="634439" cy="731483"/>
            </a:xfrm>
            <a:custGeom>
              <a:avLst/>
              <a:gdLst>
                <a:gd name="connsiteX0" fmla="*/ 634440 w 634439"/>
                <a:gd name="connsiteY0" fmla="*/ 548538 h 731483"/>
                <a:gd name="connsiteX1" fmla="*/ 634440 w 634439"/>
                <a:gd name="connsiteY1" fmla="*/ 182945 h 731483"/>
                <a:gd name="connsiteX2" fmla="*/ 317220 w 634439"/>
                <a:gd name="connsiteY2" fmla="*/ 0 h 731483"/>
                <a:gd name="connsiteX3" fmla="*/ 0 w 634439"/>
                <a:gd name="connsiteY3" fmla="*/ 182945 h 731483"/>
                <a:gd name="connsiteX4" fmla="*/ 0 w 634439"/>
                <a:gd name="connsiteY4" fmla="*/ 548538 h 731483"/>
                <a:gd name="connsiteX5" fmla="*/ 317220 w 634439"/>
                <a:gd name="connsiteY5" fmla="*/ 731483 h 731483"/>
                <a:gd name="connsiteX6" fmla="*/ 7759 w 634439"/>
                <a:gd name="connsiteY6" fmla="*/ 187415 h 731483"/>
                <a:gd name="connsiteX7" fmla="*/ 316921 w 634439"/>
                <a:gd name="connsiteY7" fmla="*/ 8641 h 731483"/>
                <a:gd name="connsiteX8" fmla="*/ 626382 w 634439"/>
                <a:gd name="connsiteY8" fmla="*/ 187415 h 731483"/>
                <a:gd name="connsiteX9" fmla="*/ 626382 w 634439"/>
                <a:gd name="connsiteY9" fmla="*/ 544963 h 731483"/>
                <a:gd name="connsiteX10" fmla="*/ 316921 w 634439"/>
                <a:gd name="connsiteY10" fmla="*/ 723737 h 731483"/>
                <a:gd name="connsiteX11" fmla="*/ 7759 w 634439"/>
                <a:gd name="connsiteY11" fmla="*/ 544963 h 731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34439" h="731483">
                  <a:moveTo>
                    <a:pt x="634440" y="548538"/>
                  </a:moveTo>
                  <a:lnTo>
                    <a:pt x="634440" y="182945"/>
                  </a:lnTo>
                  <a:lnTo>
                    <a:pt x="317220" y="0"/>
                  </a:lnTo>
                  <a:lnTo>
                    <a:pt x="0" y="182945"/>
                  </a:lnTo>
                  <a:lnTo>
                    <a:pt x="0" y="548538"/>
                  </a:lnTo>
                  <a:lnTo>
                    <a:pt x="317220" y="731483"/>
                  </a:lnTo>
                  <a:close/>
                  <a:moveTo>
                    <a:pt x="7759" y="187415"/>
                  </a:moveTo>
                  <a:lnTo>
                    <a:pt x="316921" y="8641"/>
                  </a:lnTo>
                  <a:lnTo>
                    <a:pt x="626382" y="187415"/>
                  </a:lnTo>
                  <a:lnTo>
                    <a:pt x="626382" y="544963"/>
                  </a:lnTo>
                  <a:lnTo>
                    <a:pt x="316921" y="723737"/>
                  </a:lnTo>
                  <a:lnTo>
                    <a:pt x="7759" y="544963"/>
                  </a:lnTo>
                  <a:close/>
                </a:path>
              </a:pathLst>
            </a:custGeom>
            <a:solidFill>
              <a:schemeClr val="accent6">
                <a:lumMod val="90000"/>
              </a:schemeClr>
            </a:solidFill>
            <a:ln w="29774" cap="flat">
              <a:noFill/>
              <a:prstDash val="solid"/>
              <a:miter/>
            </a:ln>
          </p:spPr>
          <p:txBody>
            <a:bodyPr rtlCol="0" anchor="ctr"/>
            <a:lstStyle/>
            <a:p>
              <a:endParaRPr lang="en-US"/>
            </a:p>
          </p:txBody>
        </p:sp>
        <p:sp>
          <p:nvSpPr>
            <p:cNvPr id="37" name="Freeform 36">
              <a:extLst>
                <a:ext uri="{FF2B5EF4-FFF2-40B4-BE49-F238E27FC236}">
                  <a16:creationId xmlns:a16="http://schemas.microsoft.com/office/drawing/2014/main" id="{01CCAE63-0D42-9A49-9CC9-42ED05358719}"/>
                </a:ext>
              </a:extLst>
            </p:cNvPr>
            <p:cNvSpPr/>
            <p:nvPr/>
          </p:nvSpPr>
          <p:spPr>
            <a:xfrm>
              <a:off x="10821956" y="4270455"/>
              <a:ext cx="717698" cy="831596"/>
            </a:xfrm>
            <a:custGeom>
              <a:avLst/>
              <a:gdLst>
                <a:gd name="connsiteX0" fmla="*/ 0 w 717698"/>
                <a:gd name="connsiteY0" fmla="*/ 208570 h 831596"/>
                <a:gd name="connsiteX1" fmla="*/ 0 w 717698"/>
                <a:gd name="connsiteY1" fmla="*/ 623027 h 831596"/>
                <a:gd name="connsiteX2" fmla="*/ 358103 w 717698"/>
                <a:gd name="connsiteY2" fmla="*/ 831596 h 831596"/>
                <a:gd name="connsiteX3" fmla="*/ 717699 w 717698"/>
                <a:gd name="connsiteY3" fmla="*/ 623027 h 831596"/>
                <a:gd name="connsiteX4" fmla="*/ 717699 w 717698"/>
                <a:gd name="connsiteY4" fmla="*/ 208570 h 831596"/>
                <a:gd name="connsiteX5" fmla="*/ 358103 w 717698"/>
                <a:gd name="connsiteY5" fmla="*/ 0 h 831596"/>
                <a:gd name="connsiteX6" fmla="*/ 710835 w 717698"/>
                <a:gd name="connsiteY6" fmla="*/ 619452 h 831596"/>
                <a:gd name="connsiteX7" fmla="*/ 359297 w 717698"/>
                <a:gd name="connsiteY7" fmla="*/ 822062 h 831596"/>
                <a:gd name="connsiteX8" fmla="*/ 7759 w 717698"/>
                <a:gd name="connsiteY8" fmla="*/ 619452 h 831596"/>
                <a:gd name="connsiteX9" fmla="*/ 7759 w 717698"/>
                <a:gd name="connsiteY9" fmla="*/ 213039 h 831596"/>
                <a:gd name="connsiteX10" fmla="*/ 359297 w 717698"/>
                <a:gd name="connsiteY10" fmla="*/ 10428 h 831596"/>
                <a:gd name="connsiteX11" fmla="*/ 710835 w 717698"/>
                <a:gd name="connsiteY11" fmla="*/ 213039 h 831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17698" h="831596">
                  <a:moveTo>
                    <a:pt x="0" y="208570"/>
                  </a:moveTo>
                  <a:lnTo>
                    <a:pt x="0" y="623027"/>
                  </a:lnTo>
                  <a:lnTo>
                    <a:pt x="358103" y="831596"/>
                  </a:lnTo>
                  <a:lnTo>
                    <a:pt x="717699" y="623027"/>
                  </a:lnTo>
                  <a:lnTo>
                    <a:pt x="717699" y="208570"/>
                  </a:lnTo>
                  <a:lnTo>
                    <a:pt x="358103" y="0"/>
                  </a:lnTo>
                  <a:close/>
                  <a:moveTo>
                    <a:pt x="710835" y="619452"/>
                  </a:moveTo>
                  <a:lnTo>
                    <a:pt x="359297" y="822062"/>
                  </a:lnTo>
                  <a:lnTo>
                    <a:pt x="7759" y="619452"/>
                  </a:lnTo>
                  <a:lnTo>
                    <a:pt x="7759" y="213039"/>
                  </a:lnTo>
                  <a:lnTo>
                    <a:pt x="359297" y="10428"/>
                  </a:lnTo>
                  <a:lnTo>
                    <a:pt x="710835" y="213039"/>
                  </a:lnTo>
                  <a:close/>
                </a:path>
              </a:pathLst>
            </a:custGeom>
            <a:solidFill>
              <a:schemeClr val="accent6">
                <a:lumMod val="90000"/>
              </a:schemeClr>
            </a:solidFill>
            <a:ln w="29774" cap="flat">
              <a:noFill/>
              <a:prstDash val="solid"/>
              <a:miter/>
            </a:ln>
          </p:spPr>
          <p:txBody>
            <a:bodyPr rtlCol="0" anchor="ctr"/>
            <a:lstStyle/>
            <a:p>
              <a:endParaRPr lang="en-US"/>
            </a:p>
          </p:txBody>
        </p:sp>
        <p:sp>
          <p:nvSpPr>
            <p:cNvPr id="38" name="Freeform 37">
              <a:extLst>
                <a:ext uri="{FF2B5EF4-FFF2-40B4-BE49-F238E27FC236}">
                  <a16:creationId xmlns:a16="http://schemas.microsoft.com/office/drawing/2014/main" id="{D8C6CEEF-9DF8-F442-BAC1-F4F32310BC24}"/>
                </a:ext>
              </a:extLst>
            </p:cNvPr>
            <p:cNvSpPr/>
            <p:nvPr/>
          </p:nvSpPr>
          <p:spPr>
            <a:xfrm>
              <a:off x="11380896" y="1195245"/>
              <a:ext cx="634439" cy="729993"/>
            </a:xfrm>
            <a:custGeom>
              <a:avLst/>
              <a:gdLst>
                <a:gd name="connsiteX0" fmla="*/ 634440 w 634439"/>
                <a:gd name="connsiteY0" fmla="*/ 547346 h 729993"/>
                <a:gd name="connsiteX1" fmla="*/ 634440 w 634439"/>
                <a:gd name="connsiteY1" fmla="*/ 181456 h 729993"/>
                <a:gd name="connsiteX2" fmla="*/ 317220 w 634439"/>
                <a:gd name="connsiteY2" fmla="*/ 0 h 729993"/>
                <a:gd name="connsiteX3" fmla="*/ 0 w 634439"/>
                <a:gd name="connsiteY3" fmla="*/ 182647 h 729993"/>
                <a:gd name="connsiteX4" fmla="*/ 0 w 634439"/>
                <a:gd name="connsiteY4" fmla="*/ 547346 h 729993"/>
                <a:gd name="connsiteX5" fmla="*/ 317220 w 634439"/>
                <a:gd name="connsiteY5" fmla="*/ 729994 h 729993"/>
                <a:gd name="connsiteX6" fmla="*/ 7759 w 634439"/>
                <a:gd name="connsiteY6" fmla="*/ 186223 h 729993"/>
                <a:gd name="connsiteX7" fmla="*/ 316921 w 634439"/>
                <a:gd name="connsiteY7" fmla="*/ 7449 h 729993"/>
                <a:gd name="connsiteX8" fmla="*/ 626382 w 634439"/>
                <a:gd name="connsiteY8" fmla="*/ 186223 h 729993"/>
                <a:gd name="connsiteX9" fmla="*/ 626382 w 634439"/>
                <a:gd name="connsiteY9" fmla="*/ 543771 h 729993"/>
                <a:gd name="connsiteX10" fmla="*/ 316921 w 634439"/>
                <a:gd name="connsiteY10" fmla="*/ 722545 h 729993"/>
                <a:gd name="connsiteX11" fmla="*/ 7759 w 634439"/>
                <a:gd name="connsiteY11" fmla="*/ 543771 h 729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34439" h="729993">
                  <a:moveTo>
                    <a:pt x="634440" y="547346"/>
                  </a:moveTo>
                  <a:lnTo>
                    <a:pt x="634440" y="181456"/>
                  </a:lnTo>
                  <a:lnTo>
                    <a:pt x="317220" y="0"/>
                  </a:lnTo>
                  <a:lnTo>
                    <a:pt x="0" y="182647"/>
                  </a:lnTo>
                  <a:lnTo>
                    <a:pt x="0" y="547346"/>
                  </a:lnTo>
                  <a:lnTo>
                    <a:pt x="317220" y="729994"/>
                  </a:lnTo>
                  <a:close/>
                  <a:moveTo>
                    <a:pt x="7759" y="186223"/>
                  </a:moveTo>
                  <a:lnTo>
                    <a:pt x="316921" y="7449"/>
                  </a:lnTo>
                  <a:lnTo>
                    <a:pt x="626382" y="186223"/>
                  </a:lnTo>
                  <a:lnTo>
                    <a:pt x="626382" y="543771"/>
                  </a:lnTo>
                  <a:lnTo>
                    <a:pt x="316921" y="722545"/>
                  </a:lnTo>
                  <a:lnTo>
                    <a:pt x="7759" y="543771"/>
                  </a:lnTo>
                  <a:close/>
                </a:path>
              </a:pathLst>
            </a:custGeom>
            <a:solidFill>
              <a:schemeClr val="accent6">
                <a:lumMod val="90000"/>
              </a:schemeClr>
            </a:solidFill>
            <a:ln w="29774" cap="flat">
              <a:noFill/>
              <a:prstDash val="solid"/>
              <a:miter/>
            </a:ln>
          </p:spPr>
          <p:txBody>
            <a:bodyPr rtlCol="0" anchor="ctr"/>
            <a:lstStyle/>
            <a:p>
              <a:endParaRPr lang="en-US"/>
            </a:p>
          </p:txBody>
        </p:sp>
        <p:sp>
          <p:nvSpPr>
            <p:cNvPr id="39" name="Freeform 38">
              <a:extLst>
                <a:ext uri="{FF2B5EF4-FFF2-40B4-BE49-F238E27FC236}">
                  <a16:creationId xmlns:a16="http://schemas.microsoft.com/office/drawing/2014/main" id="{4014930D-3EC8-1748-87BD-04622703B426}"/>
                </a:ext>
              </a:extLst>
            </p:cNvPr>
            <p:cNvSpPr/>
            <p:nvPr/>
          </p:nvSpPr>
          <p:spPr>
            <a:xfrm>
              <a:off x="11278836" y="1925835"/>
              <a:ext cx="329753" cy="380192"/>
            </a:xfrm>
            <a:custGeom>
              <a:avLst/>
              <a:gdLst>
                <a:gd name="connsiteX0" fmla="*/ 329753 w 329753"/>
                <a:gd name="connsiteY0" fmla="*/ 285144 h 380192"/>
                <a:gd name="connsiteX1" fmla="*/ 329753 w 329753"/>
                <a:gd name="connsiteY1" fmla="*/ 95048 h 380192"/>
                <a:gd name="connsiteX2" fmla="*/ 165026 w 329753"/>
                <a:gd name="connsiteY2" fmla="*/ 0 h 380192"/>
                <a:gd name="connsiteX3" fmla="*/ 0 w 329753"/>
                <a:gd name="connsiteY3" fmla="*/ 95048 h 380192"/>
                <a:gd name="connsiteX4" fmla="*/ 0 w 329753"/>
                <a:gd name="connsiteY4" fmla="*/ 285144 h 380192"/>
                <a:gd name="connsiteX5" fmla="*/ 165026 w 329753"/>
                <a:gd name="connsiteY5" fmla="*/ 380193 h 380192"/>
                <a:gd name="connsiteX6" fmla="*/ 1492 w 329753"/>
                <a:gd name="connsiteY6" fmla="*/ 95644 h 380192"/>
                <a:gd name="connsiteX7" fmla="*/ 165324 w 329753"/>
                <a:gd name="connsiteY7" fmla="*/ 1192 h 380192"/>
                <a:gd name="connsiteX8" fmla="*/ 329157 w 329753"/>
                <a:gd name="connsiteY8" fmla="*/ 95644 h 380192"/>
                <a:gd name="connsiteX9" fmla="*/ 329157 w 329753"/>
                <a:gd name="connsiteY9" fmla="*/ 284549 h 380192"/>
                <a:gd name="connsiteX10" fmla="*/ 165324 w 329753"/>
                <a:gd name="connsiteY10" fmla="*/ 379001 h 380192"/>
                <a:gd name="connsiteX11" fmla="*/ 1492 w 329753"/>
                <a:gd name="connsiteY11" fmla="*/ 284549 h 380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9753" h="380192">
                  <a:moveTo>
                    <a:pt x="329753" y="285144"/>
                  </a:moveTo>
                  <a:lnTo>
                    <a:pt x="329753" y="95048"/>
                  </a:lnTo>
                  <a:lnTo>
                    <a:pt x="165026" y="0"/>
                  </a:lnTo>
                  <a:lnTo>
                    <a:pt x="0" y="95048"/>
                  </a:lnTo>
                  <a:lnTo>
                    <a:pt x="0" y="285144"/>
                  </a:lnTo>
                  <a:lnTo>
                    <a:pt x="165026" y="380193"/>
                  </a:lnTo>
                  <a:close/>
                  <a:moveTo>
                    <a:pt x="1492" y="95644"/>
                  </a:moveTo>
                  <a:lnTo>
                    <a:pt x="165324" y="1192"/>
                  </a:lnTo>
                  <a:lnTo>
                    <a:pt x="329157" y="95644"/>
                  </a:lnTo>
                  <a:lnTo>
                    <a:pt x="329157" y="284549"/>
                  </a:lnTo>
                  <a:lnTo>
                    <a:pt x="165324" y="379001"/>
                  </a:lnTo>
                  <a:lnTo>
                    <a:pt x="1492" y="284549"/>
                  </a:lnTo>
                  <a:close/>
                </a:path>
              </a:pathLst>
            </a:custGeom>
            <a:solidFill>
              <a:schemeClr val="accent6">
                <a:lumMod val="90000"/>
              </a:schemeClr>
            </a:solidFill>
            <a:ln w="29774" cap="flat">
              <a:noFill/>
              <a:prstDash val="solid"/>
              <a:miter/>
            </a:ln>
          </p:spPr>
          <p:txBody>
            <a:bodyPr rtlCol="0" anchor="ctr"/>
            <a:lstStyle/>
            <a:p>
              <a:endParaRPr lang="en-US"/>
            </a:p>
          </p:txBody>
        </p:sp>
        <p:sp>
          <p:nvSpPr>
            <p:cNvPr id="40" name="Freeform 39">
              <a:extLst>
                <a:ext uri="{FF2B5EF4-FFF2-40B4-BE49-F238E27FC236}">
                  <a16:creationId xmlns:a16="http://schemas.microsoft.com/office/drawing/2014/main" id="{F71EE735-A770-194E-909B-CCCFF661623B}"/>
                </a:ext>
              </a:extLst>
            </p:cNvPr>
            <p:cNvSpPr/>
            <p:nvPr/>
          </p:nvSpPr>
          <p:spPr>
            <a:xfrm>
              <a:off x="11540252" y="2540817"/>
              <a:ext cx="651747" cy="750850"/>
            </a:xfrm>
            <a:custGeom>
              <a:avLst/>
              <a:gdLst>
                <a:gd name="connsiteX0" fmla="*/ 325575 w 651747"/>
                <a:gd name="connsiteY0" fmla="*/ 0 h 750850"/>
                <a:gd name="connsiteX1" fmla="*/ 0 w 651747"/>
                <a:gd name="connsiteY1" fmla="*/ 187713 h 750850"/>
                <a:gd name="connsiteX2" fmla="*/ 0 w 651747"/>
                <a:gd name="connsiteY2" fmla="*/ 563138 h 750850"/>
                <a:gd name="connsiteX3" fmla="*/ 325575 w 651747"/>
                <a:gd name="connsiteY3" fmla="*/ 750850 h 750850"/>
                <a:gd name="connsiteX4" fmla="*/ 651748 w 651747"/>
                <a:gd name="connsiteY4" fmla="*/ 563138 h 750850"/>
                <a:gd name="connsiteX5" fmla="*/ 651748 w 651747"/>
                <a:gd name="connsiteY5" fmla="*/ 187713 h 750850"/>
                <a:gd name="connsiteX6" fmla="*/ 651748 w 651747"/>
                <a:gd name="connsiteY6" fmla="*/ 561350 h 750850"/>
                <a:gd name="connsiteX7" fmla="*/ 327068 w 651747"/>
                <a:gd name="connsiteY7" fmla="*/ 748467 h 750850"/>
                <a:gd name="connsiteX8" fmla="*/ 1193 w 651747"/>
                <a:gd name="connsiteY8" fmla="*/ 561350 h 750850"/>
                <a:gd name="connsiteX9" fmla="*/ 1193 w 651747"/>
                <a:gd name="connsiteY9" fmla="*/ 188309 h 750850"/>
                <a:gd name="connsiteX10" fmla="*/ 325575 w 651747"/>
                <a:gd name="connsiteY10" fmla="*/ 1192 h 750850"/>
                <a:gd name="connsiteX11" fmla="*/ 651748 w 651747"/>
                <a:gd name="connsiteY11" fmla="*/ 188309 h 750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51747" h="750850">
                  <a:moveTo>
                    <a:pt x="325575" y="0"/>
                  </a:moveTo>
                  <a:lnTo>
                    <a:pt x="0" y="187713"/>
                  </a:lnTo>
                  <a:lnTo>
                    <a:pt x="0" y="563138"/>
                  </a:lnTo>
                  <a:lnTo>
                    <a:pt x="325575" y="750850"/>
                  </a:lnTo>
                  <a:lnTo>
                    <a:pt x="651748" y="563138"/>
                  </a:lnTo>
                  <a:lnTo>
                    <a:pt x="651748" y="187713"/>
                  </a:lnTo>
                  <a:close/>
                  <a:moveTo>
                    <a:pt x="651748" y="561350"/>
                  </a:moveTo>
                  <a:lnTo>
                    <a:pt x="327068" y="748467"/>
                  </a:lnTo>
                  <a:lnTo>
                    <a:pt x="1193" y="561350"/>
                  </a:lnTo>
                  <a:lnTo>
                    <a:pt x="1193" y="188309"/>
                  </a:lnTo>
                  <a:lnTo>
                    <a:pt x="325575" y="1192"/>
                  </a:lnTo>
                  <a:lnTo>
                    <a:pt x="651748" y="188309"/>
                  </a:lnTo>
                  <a:close/>
                </a:path>
              </a:pathLst>
            </a:custGeom>
            <a:solidFill>
              <a:schemeClr val="accent6">
                <a:lumMod val="90000"/>
              </a:schemeClr>
            </a:solidFill>
            <a:ln w="29774" cap="flat">
              <a:noFill/>
              <a:prstDash val="solid"/>
              <a:miter/>
            </a:ln>
          </p:spPr>
          <p:txBody>
            <a:bodyPr rtlCol="0" anchor="ctr"/>
            <a:lstStyle/>
            <a:p>
              <a:endParaRPr lang="en-US"/>
            </a:p>
          </p:txBody>
        </p:sp>
        <p:sp>
          <p:nvSpPr>
            <p:cNvPr id="41" name="Freeform 40">
              <a:extLst>
                <a:ext uri="{FF2B5EF4-FFF2-40B4-BE49-F238E27FC236}">
                  <a16:creationId xmlns:a16="http://schemas.microsoft.com/office/drawing/2014/main" id="{7080C498-A4C8-514B-A105-F29512160E74}"/>
                </a:ext>
              </a:extLst>
            </p:cNvPr>
            <p:cNvSpPr/>
            <p:nvPr/>
          </p:nvSpPr>
          <p:spPr>
            <a:xfrm>
              <a:off x="9185118" y="784994"/>
              <a:ext cx="634439" cy="730887"/>
            </a:xfrm>
            <a:custGeom>
              <a:avLst/>
              <a:gdLst>
                <a:gd name="connsiteX0" fmla="*/ 0 w 634439"/>
                <a:gd name="connsiteY0" fmla="*/ 182051 h 730887"/>
                <a:gd name="connsiteX1" fmla="*/ 0 w 634439"/>
                <a:gd name="connsiteY1" fmla="*/ 547942 h 730887"/>
                <a:gd name="connsiteX2" fmla="*/ 317220 w 634439"/>
                <a:gd name="connsiteY2" fmla="*/ 730888 h 730887"/>
                <a:gd name="connsiteX3" fmla="*/ 634440 w 634439"/>
                <a:gd name="connsiteY3" fmla="*/ 547942 h 730887"/>
                <a:gd name="connsiteX4" fmla="*/ 634440 w 634439"/>
                <a:gd name="connsiteY4" fmla="*/ 182051 h 730887"/>
                <a:gd name="connsiteX5" fmla="*/ 317220 w 634439"/>
                <a:gd name="connsiteY5" fmla="*/ 0 h 730887"/>
                <a:gd name="connsiteX6" fmla="*/ 623100 w 634439"/>
                <a:gd name="connsiteY6" fmla="*/ 541387 h 730887"/>
                <a:gd name="connsiteX7" fmla="*/ 317220 w 634439"/>
                <a:gd name="connsiteY7" fmla="*/ 717777 h 730887"/>
                <a:gd name="connsiteX8" fmla="*/ 11340 w 634439"/>
                <a:gd name="connsiteY8" fmla="*/ 541387 h 730887"/>
                <a:gd name="connsiteX9" fmla="*/ 11340 w 634439"/>
                <a:gd name="connsiteY9" fmla="*/ 188607 h 730887"/>
                <a:gd name="connsiteX10" fmla="*/ 317220 w 634439"/>
                <a:gd name="connsiteY10" fmla="*/ 12514 h 730887"/>
                <a:gd name="connsiteX11" fmla="*/ 623100 w 634439"/>
                <a:gd name="connsiteY11" fmla="*/ 188607 h 730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34439" h="730887">
                  <a:moveTo>
                    <a:pt x="0" y="182051"/>
                  </a:moveTo>
                  <a:lnTo>
                    <a:pt x="0" y="547942"/>
                  </a:lnTo>
                  <a:lnTo>
                    <a:pt x="317220" y="730888"/>
                  </a:lnTo>
                  <a:lnTo>
                    <a:pt x="634440" y="547942"/>
                  </a:lnTo>
                  <a:lnTo>
                    <a:pt x="634440" y="182051"/>
                  </a:lnTo>
                  <a:lnTo>
                    <a:pt x="317220" y="0"/>
                  </a:lnTo>
                  <a:close/>
                  <a:moveTo>
                    <a:pt x="623100" y="541387"/>
                  </a:moveTo>
                  <a:lnTo>
                    <a:pt x="317220" y="717777"/>
                  </a:lnTo>
                  <a:lnTo>
                    <a:pt x="11340" y="541387"/>
                  </a:lnTo>
                  <a:lnTo>
                    <a:pt x="11340" y="188607"/>
                  </a:lnTo>
                  <a:lnTo>
                    <a:pt x="317220" y="12514"/>
                  </a:lnTo>
                  <a:lnTo>
                    <a:pt x="623100" y="188607"/>
                  </a:lnTo>
                  <a:close/>
                </a:path>
              </a:pathLst>
            </a:custGeom>
            <a:solidFill>
              <a:schemeClr val="accent6">
                <a:lumMod val="90000"/>
              </a:schemeClr>
            </a:solidFill>
            <a:ln w="29774" cap="flat">
              <a:noFill/>
              <a:prstDash val="solid"/>
              <a:miter/>
            </a:ln>
          </p:spPr>
          <p:txBody>
            <a:bodyPr rtlCol="0" anchor="ctr"/>
            <a:lstStyle/>
            <a:p>
              <a:endParaRPr lang="en-US"/>
            </a:p>
          </p:txBody>
        </p:sp>
        <p:sp>
          <p:nvSpPr>
            <p:cNvPr id="42" name="Freeform 41">
              <a:extLst>
                <a:ext uri="{FF2B5EF4-FFF2-40B4-BE49-F238E27FC236}">
                  <a16:creationId xmlns:a16="http://schemas.microsoft.com/office/drawing/2014/main" id="{6B7374F6-081B-0D4F-98D8-8DC724CA54D0}"/>
                </a:ext>
              </a:extLst>
            </p:cNvPr>
            <p:cNvSpPr/>
            <p:nvPr/>
          </p:nvSpPr>
          <p:spPr>
            <a:xfrm>
              <a:off x="10823448" y="615720"/>
              <a:ext cx="389138" cy="448722"/>
            </a:xfrm>
            <a:custGeom>
              <a:avLst/>
              <a:gdLst>
                <a:gd name="connsiteX0" fmla="*/ 389139 w 389138"/>
                <a:gd name="connsiteY0" fmla="*/ 336691 h 448722"/>
                <a:gd name="connsiteX1" fmla="*/ 389139 w 389138"/>
                <a:gd name="connsiteY1" fmla="*/ 112330 h 448722"/>
                <a:gd name="connsiteX2" fmla="*/ 194570 w 389138"/>
                <a:gd name="connsiteY2" fmla="*/ 0 h 448722"/>
                <a:gd name="connsiteX3" fmla="*/ 0 w 389138"/>
                <a:gd name="connsiteY3" fmla="*/ 112330 h 448722"/>
                <a:gd name="connsiteX4" fmla="*/ 0 w 389138"/>
                <a:gd name="connsiteY4" fmla="*/ 336691 h 448722"/>
                <a:gd name="connsiteX5" fmla="*/ 194570 w 389138"/>
                <a:gd name="connsiteY5" fmla="*/ 448723 h 448722"/>
                <a:gd name="connsiteX6" fmla="*/ 8057 w 389138"/>
                <a:gd name="connsiteY6" fmla="*/ 116799 h 448722"/>
                <a:gd name="connsiteX7" fmla="*/ 194570 w 389138"/>
                <a:gd name="connsiteY7" fmla="*/ 9237 h 448722"/>
                <a:gd name="connsiteX8" fmla="*/ 381380 w 389138"/>
                <a:gd name="connsiteY8" fmla="*/ 116799 h 448722"/>
                <a:gd name="connsiteX9" fmla="*/ 381380 w 389138"/>
                <a:gd name="connsiteY9" fmla="*/ 331924 h 448722"/>
                <a:gd name="connsiteX10" fmla="*/ 194570 w 389138"/>
                <a:gd name="connsiteY10" fmla="*/ 439486 h 448722"/>
                <a:gd name="connsiteX11" fmla="*/ 8057 w 389138"/>
                <a:gd name="connsiteY11" fmla="*/ 331924 h 448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9138" h="448722">
                  <a:moveTo>
                    <a:pt x="389139" y="336691"/>
                  </a:moveTo>
                  <a:lnTo>
                    <a:pt x="389139" y="112330"/>
                  </a:lnTo>
                  <a:lnTo>
                    <a:pt x="194570" y="0"/>
                  </a:lnTo>
                  <a:lnTo>
                    <a:pt x="0" y="112330"/>
                  </a:lnTo>
                  <a:lnTo>
                    <a:pt x="0" y="336691"/>
                  </a:lnTo>
                  <a:lnTo>
                    <a:pt x="194570" y="448723"/>
                  </a:lnTo>
                  <a:close/>
                  <a:moveTo>
                    <a:pt x="8057" y="116799"/>
                  </a:moveTo>
                  <a:lnTo>
                    <a:pt x="194570" y="9237"/>
                  </a:lnTo>
                  <a:lnTo>
                    <a:pt x="381380" y="116799"/>
                  </a:lnTo>
                  <a:lnTo>
                    <a:pt x="381380" y="331924"/>
                  </a:lnTo>
                  <a:lnTo>
                    <a:pt x="194570" y="439486"/>
                  </a:lnTo>
                  <a:lnTo>
                    <a:pt x="8057" y="331924"/>
                  </a:lnTo>
                  <a:close/>
                </a:path>
              </a:pathLst>
            </a:custGeom>
            <a:solidFill>
              <a:schemeClr val="accent6">
                <a:lumMod val="90000"/>
              </a:schemeClr>
            </a:solidFill>
            <a:ln w="29774" cap="flat">
              <a:noFill/>
              <a:prstDash val="solid"/>
              <a:miter/>
            </a:ln>
          </p:spPr>
          <p:txBody>
            <a:bodyPr rtlCol="0" anchor="ctr"/>
            <a:lstStyle/>
            <a:p>
              <a:endParaRPr lang="en-US"/>
            </a:p>
          </p:txBody>
        </p:sp>
        <p:sp>
          <p:nvSpPr>
            <p:cNvPr id="43" name="Freeform 42">
              <a:extLst>
                <a:ext uri="{FF2B5EF4-FFF2-40B4-BE49-F238E27FC236}">
                  <a16:creationId xmlns:a16="http://schemas.microsoft.com/office/drawing/2014/main" id="{1AB80226-8F5A-934F-83C0-36AC993FFCF1}"/>
                </a:ext>
              </a:extLst>
            </p:cNvPr>
            <p:cNvSpPr/>
            <p:nvPr/>
          </p:nvSpPr>
          <p:spPr>
            <a:xfrm>
              <a:off x="10232859" y="1071925"/>
              <a:ext cx="385592" cy="443956"/>
            </a:xfrm>
            <a:custGeom>
              <a:avLst/>
              <a:gdLst>
                <a:gd name="connsiteX0" fmla="*/ 559238 w 559237"/>
                <a:gd name="connsiteY0" fmla="*/ 482988 h 643884"/>
                <a:gd name="connsiteX1" fmla="*/ 559238 w 559237"/>
                <a:gd name="connsiteY1" fmla="*/ 160897 h 643884"/>
                <a:gd name="connsiteX2" fmla="*/ 279022 w 559237"/>
                <a:gd name="connsiteY2" fmla="*/ 0 h 643884"/>
                <a:gd name="connsiteX3" fmla="*/ 0 w 559237"/>
                <a:gd name="connsiteY3" fmla="*/ 160897 h 643884"/>
                <a:gd name="connsiteX4" fmla="*/ 0 w 559237"/>
                <a:gd name="connsiteY4" fmla="*/ 482988 h 643884"/>
                <a:gd name="connsiteX5" fmla="*/ 279022 w 559237"/>
                <a:gd name="connsiteY5" fmla="*/ 643884 h 643884"/>
                <a:gd name="connsiteX6" fmla="*/ 12235 w 559237"/>
                <a:gd name="connsiteY6" fmla="*/ 167452 h 643884"/>
                <a:gd name="connsiteX7" fmla="*/ 280812 w 559237"/>
                <a:gd name="connsiteY7" fmla="*/ 13110 h 643884"/>
                <a:gd name="connsiteX8" fmla="*/ 549390 w 559237"/>
                <a:gd name="connsiteY8" fmla="*/ 167452 h 643884"/>
                <a:gd name="connsiteX9" fmla="*/ 549390 w 559237"/>
                <a:gd name="connsiteY9" fmla="*/ 476433 h 643884"/>
                <a:gd name="connsiteX10" fmla="*/ 280812 w 559237"/>
                <a:gd name="connsiteY10" fmla="*/ 630774 h 643884"/>
                <a:gd name="connsiteX11" fmla="*/ 12235 w 559237"/>
                <a:gd name="connsiteY11" fmla="*/ 476433 h 643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9237" h="643884">
                  <a:moveTo>
                    <a:pt x="559238" y="482988"/>
                  </a:moveTo>
                  <a:lnTo>
                    <a:pt x="559238" y="160897"/>
                  </a:lnTo>
                  <a:lnTo>
                    <a:pt x="279022" y="0"/>
                  </a:lnTo>
                  <a:lnTo>
                    <a:pt x="0" y="160897"/>
                  </a:lnTo>
                  <a:lnTo>
                    <a:pt x="0" y="482988"/>
                  </a:lnTo>
                  <a:lnTo>
                    <a:pt x="279022" y="643884"/>
                  </a:lnTo>
                  <a:close/>
                  <a:moveTo>
                    <a:pt x="12235" y="167452"/>
                  </a:moveTo>
                  <a:lnTo>
                    <a:pt x="280812" y="13110"/>
                  </a:lnTo>
                  <a:lnTo>
                    <a:pt x="549390" y="167452"/>
                  </a:lnTo>
                  <a:lnTo>
                    <a:pt x="549390" y="476433"/>
                  </a:lnTo>
                  <a:lnTo>
                    <a:pt x="280812" y="630774"/>
                  </a:lnTo>
                  <a:lnTo>
                    <a:pt x="12235" y="476433"/>
                  </a:lnTo>
                  <a:close/>
                </a:path>
              </a:pathLst>
            </a:custGeom>
            <a:solidFill>
              <a:schemeClr val="accent6">
                <a:lumMod val="90000"/>
              </a:schemeClr>
            </a:solidFill>
            <a:ln w="29774" cap="flat">
              <a:noFill/>
              <a:prstDash val="solid"/>
              <a:miter/>
            </a:ln>
          </p:spPr>
          <p:txBody>
            <a:bodyPr rtlCol="0" anchor="ctr"/>
            <a:lstStyle/>
            <a:p>
              <a:endParaRPr lang="en-US"/>
            </a:p>
          </p:txBody>
        </p:sp>
        <p:sp>
          <p:nvSpPr>
            <p:cNvPr id="44" name="Freeform 43">
              <a:extLst>
                <a:ext uri="{FF2B5EF4-FFF2-40B4-BE49-F238E27FC236}">
                  <a16:creationId xmlns:a16="http://schemas.microsoft.com/office/drawing/2014/main" id="{90E1F076-5C6E-A341-89C6-F8FDA34BEBB2}"/>
                </a:ext>
              </a:extLst>
            </p:cNvPr>
            <p:cNvSpPr/>
            <p:nvPr/>
          </p:nvSpPr>
          <p:spPr>
            <a:xfrm>
              <a:off x="8342390" y="2517577"/>
              <a:ext cx="786633" cy="907277"/>
            </a:xfrm>
            <a:custGeom>
              <a:avLst/>
              <a:gdLst>
                <a:gd name="connsiteX0" fmla="*/ 0 w 786633"/>
                <a:gd name="connsiteY0" fmla="*/ 227043 h 907277"/>
                <a:gd name="connsiteX1" fmla="*/ 0 w 786633"/>
                <a:gd name="connsiteY1" fmla="*/ 680533 h 907277"/>
                <a:gd name="connsiteX2" fmla="*/ 393317 w 786633"/>
                <a:gd name="connsiteY2" fmla="*/ 907278 h 907277"/>
                <a:gd name="connsiteX3" fmla="*/ 786633 w 786633"/>
                <a:gd name="connsiteY3" fmla="*/ 680533 h 907277"/>
                <a:gd name="connsiteX4" fmla="*/ 786633 w 786633"/>
                <a:gd name="connsiteY4" fmla="*/ 227043 h 907277"/>
                <a:gd name="connsiteX5" fmla="*/ 393615 w 786633"/>
                <a:gd name="connsiteY5" fmla="*/ 0 h 907277"/>
                <a:gd name="connsiteX6" fmla="*/ 775890 w 786633"/>
                <a:gd name="connsiteY6" fmla="*/ 673978 h 907277"/>
                <a:gd name="connsiteX7" fmla="*/ 393914 w 786633"/>
                <a:gd name="connsiteY7" fmla="*/ 894168 h 907277"/>
                <a:gd name="connsiteX8" fmla="*/ 11638 w 786633"/>
                <a:gd name="connsiteY8" fmla="*/ 673978 h 907277"/>
                <a:gd name="connsiteX9" fmla="*/ 11638 w 786633"/>
                <a:gd name="connsiteY9" fmla="*/ 233300 h 907277"/>
                <a:gd name="connsiteX10" fmla="*/ 393615 w 786633"/>
                <a:gd name="connsiteY10" fmla="*/ 13110 h 907277"/>
                <a:gd name="connsiteX11" fmla="*/ 775890 w 786633"/>
                <a:gd name="connsiteY11" fmla="*/ 233300 h 907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6633" h="907277">
                  <a:moveTo>
                    <a:pt x="0" y="227043"/>
                  </a:moveTo>
                  <a:lnTo>
                    <a:pt x="0" y="680533"/>
                  </a:lnTo>
                  <a:lnTo>
                    <a:pt x="393317" y="907278"/>
                  </a:lnTo>
                  <a:lnTo>
                    <a:pt x="786633" y="680533"/>
                  </a:lnTo>
                  <a:lnTo>
                    <a:pt x="786633" y="227043"/>
                  </a:lnTo>
                  <a:lnTo>
                    <a:pt x="393615" y="0"/>
                  </a:lnTo>
                  <a:close/>
                  <a:moveTo>
                    <a:pt x="775890" y="673978"/>
                  </a:moveTo>
                  <a:lnTo>
                    <a:pt x="393914" y="894168"/>
                  </a:lnTo>
                  <a:lnTo>
                    <a:pt x="11638" y="673978"/>
                  </a:lnTo>
                  <a:lnTo>
                    <a:pt x="11638" y="233300"/>
                  </a:lnTo>
                  <a:lnTo>
                    <a:pt x="393615" y="13110"/>
                  </a:lnTo>
                  <a:lnTo>
                    <a:pt x="775890" y="233300"/>
                  </a:lnTo>
                  <a:close/>
                </a:path>
              </a:pathLst>
            </a:custGeom>
            <a:solidFill>
              <a:schemeClr val="accent6">
                <a:lumMod val="90000"/>
              </a:schemeClr>
            </a:solidFill>
            <a:ln w="29774" cap="flat">
              <a:noFill/>
              <a:prstDash val="solid"/>
              <a:miter/>
            </a:ln>
          </p:spPr>
          <p:txBody>
            <a:bodyPr rtlCol="0" anchor="ctr"/>
            <a:lstStyle/>
            <a:p>
              <a:endParaRPr lang="en-US"/>
            </a:p>
          </p:txBody>
        </p:sp>
      </p:grpSp>
      <p:sp>
        <p:nvSpPr>
          <p:cNvPr id="69" name="Text Placeholder 2">
            <a:extLst>
              <a:ext uri="{FF2B5EF4-FFF2-40B4-BE49-F238E27FC236}">
                <a16:creationId xmlns:a16="http://schemas.microsoft.com/office/drawing/2014/main" id="{DFF51011-3A84-7E40-B9F2-3F5404B425CB}"/>
              </a:ext>
            </a:extLst>
          </p:cNvPr>
          <p:cNvSpPr>
            <a:spLocks noGrp="1" noChangeAspect="1"/>
          </p:cNvSpPr>
          <p:nvPr>
            <p:ph type="body" sz="quarter" idx="36" hasCustomPrompt="1"/>
          </p:nvPr>
        </p:nvSpPr>
        <p:spPr>
          <a:xfrm rot="5400000">
            <a:off x="1025833" y="1299855"/>
            <a:ext cx="888187" cy="755454"/>
          </a:xfrm>
          <a:prstGeom prst="hexagon">
            <a:avLst/>
          </a:prstGeom>
          <a:solidFill>
            <a:schemeClr val="accent6">
              <a:lumMod val="60000"/>
              <a:lumOff val="40000"/>
            </a:schemeClr>
          </a:solidFill>
        </p:spPr>
        <p:txBody>
          <a:bodyPr vert="vert270" anchor="ctr"/>
          <a:lstStyle>
            <a:lvl1pPr marL="0" algn="ctr" defTabSz="914377" rtl="0" eaLnBrk="1" latinLnBrk="0" hangingPunct="1">
              <a:lnSpc>
                <a:spcPts val="5760"/>
              </a:lnSpc>
              <a:spcAft>
                <a:spcPts val="0"/>
              </a:spcAft>
              <a:defRPr lang="en-US" sz="3600" b="1" i="0" kern="1200" dirty="0">
                <a:solidFill>
                  <a:schemeClr val="tx1"/>
                </a:solidFill>
                <a:latin typeface="Effra" panose="020B0603020203020204" pitchFamily="34" charset="0"/>
                <a:ea typeface="Effra" panose="020B0603020203020204" pitchFamily="34" charset="0"/>
                <a:cs typeface="Effra" panose="020B0603020203020204" pitchFamily="34" charset="0"/>
              </a:defRPr>
            </a:lvl1pPr>
          </a:lstStyle>
          <a:p>
            <a:pPr lvl="0"/>
            <a:r>
              <a:rPr lang="en-GB"/>
              <a:t>01</a:t>
            </a:r>
            <a:endParaRPr lang="en-US"/>
          </a:p>
        </p:txBody>
      </p:sp>
      <p:sp>
        <p:nvSpPr>
          <p:cNvPr id="70" name="Text Placeholder 2">
            <a:extLst>
              <a:ext uri="{FF2B5EF4-FFF2-40B4-BE49-F238E27FC236}">
                <a16:creationId xmlns:a16="http://schemas.microsoft.com/office/drawing/2014/main" id="{AA1E1386-9EF1-D74D-935D-4F3035087CD7}"/>
              </a:ext>
            </a:extLst>
          </p:cNvPr>
          <p:cNvSpPr>
            <a:spLocks noGrp="1" noChangeAspect="1"/>
          </p:cNvSpPr>
          <p:nvPr>
            <p:ph type="body" sz="quarter" idx="37" hasCustomPrompt="1"/>
          </p:nvPr>
        </p:nvSpPr>
        <p:spPr>
          <a:xfrm rot="5400000">
            <a:off x="1025833" y="2365847"/>
            <a:ext cx="888187" cy="755454"/>
          </a:xfrm>
          <a:prstGeom prst="hexagon">
            <a:avLst/>
          </a:prstGeom>
          <a:solidFill>
            <a:schemeClr val="accent6">
              <a:lumMod val="60000"/>
              <a:lumOff val="40000"/>
            </a:schemeClr>
          </a:solidFill>
        </p:spPr>
        <p:txBody>
          <a:bodyPr vert="vert270" anchor="ctr"/>
          <a:lstStyle>
            <a:lvl1pPr marL="0" algn="ctr" defTabSz="914377" rtl="0" eaLnBrk="1" latinLnBrk="0" hangingPunct="1">
              <a:lnSpc>
                <a:spcPts val="5760"/>
              </a:lnSpc>
              <a:spcAft>
                <a:spcPts val="0"/>
              </a:spcAft>
              <a:defRPr lang="en-US" sz="3600" b="1" i="0" kern="1200" dirty="0">
                <a:solidFill>
                  <a:schemeClr val="tx1"/>
                </a:solidFill>
                <a:latin typeface="Effra" panose="020B0603020203020204" pitchFamily="34" charset="0"/>
                <a:ea typeface="Effra" panose="020B0603020203020204" pitchFamily="34" charset="0"/>
                <a:cs typeface="Effra" panose="020B0603020203020204" pitchFamily="34" charset="0"/>
              </a:defRPr>
            </a:lvl1pPr>
          </a:lstStyle>
          <a:p>
            <a:pPr lvl="0"/>
            <a:r>
              <a:rPr lang="en-GB"/>
              <a:t>01</a:t>
            </a:r>
            <a:endParaRPr lang="en-US"/>
          </a:p>
        </p:txBody>
      </p:sp>
      <p:sp>
        <p:nvSpPr>
          <p:cNvPr id="71" name="Text Placeholder 2">
            <a:extLst>
              <a:ext uri="{FF2B5EF4-FFF2-40B4-BE49-F238E27FC236}">
                <a16:creationId xmlns:a16="http://schemas.microsoft.com/office/drawing/2014/main" id="{B9AEFF56-ED57-1249-A487-CE358E8DC005}"/>
              </a:ext>
            </a:extLst>
          </p:cNvPr>
          <p:cNvSpPr>
            <a:spLocks noGrp="1" noChangeAspect="1"/>
          </p:cNvSpPr>
          <p:nvPr>
            <p:ph type="body" sz="quarter" idx="38" hasCustomPrompt="1"/>
          </p:nvPr>
        </p:nvSpPr>
        <p:spPr>
          <a:xfrm rot="5400000">
            <a:off x="1025833" y="3431839"/>
            <a:ext cx="888187" cy="755454"/>
          </a:xfrm>
          <a:prstGeom prst="hexagon">
            <a:avLst/>
          </a:prstGeom>
          <a:solidFill>
            <a:schemeClr val="accent6">
              <a:lumMod val="60000"/>
              <a:lumOff val="40000"/>
            </a:schemeClr>
          </a:solidFill>
        </p:spPr>
        <p:txBody>
          <a:bodyPr vert="vert270" anchor="ctr"/>
          <a:lstStyle>
            <a:lvl1pPr marL="0" algn="ctr" defTabSz="914377" rtl="0" eaLnBrk="1" latinLnBrk="0" hangingPunct="1">
              <a:lnSpc>
                <a:spcPts val="5760"/>
              </a:lnSpc>
              <a:spcAft>
                <a:spcPts val="0"/>
              </a:spcAft>
              <a:defRPr lang="en-US" sz="3600" b="1" i="0" kern="1200" dirty="0">
                <a:solidFill>
                  <a:schemeClr val="tx1"/>
                </a:solidFill>
                <a:latin typeface="Effra" panose="020B0603020203020204" pitchFamily="34" charset="0"/>
                <a:ea typeface="Effra" panose="020B0603020203020204" pitchFamily="34" charset="0"/>
                <a:cs typeface="Effra" panose="020B0603020203020204" pitchFamily="34" charset="0"/>
              </a:defRPr>
            </a:lvl1pPr>
          </a:lstStyle>
          <a:p>
            <a:pPr lvl="0"/>
            <a:r>
              <a:rPr lang="en-GB"/>
              <a:t>01</a:t>
            </a:r>
            <a:endParaRPr lang="en-US"/>
          </a:p>
        </p:txBody>
      </p:sp>
      <p:sp>
        <p:nvSpPr>
          <p:cNvPr id="72" name="Text Placeholder 2">
            <a:extLst>
              <a:ext uri="{FF2B5EF4-FFF2-40B4-BE49-F238E27FC236}">
                <a16:creationId xmlns:a16="http://schemas.microsoft.com/office/drawing/2014/main" id="{D34972F0-4D44-0545-A603-8C7FD47FA911}"/>
              </a:ext>
            </a:extLst>
          </p:cNvPr>
          <p:cNvSpPr>
            <a:spLocks noGrp="1" noChangeAspect="1"/>
          </p:cNvSpPr>
          <p:nvPr>
            <p:ph type="body" sz="quarter" idx="39" hasCustomPrompt="1"/>
          </p:nvPr>
        </p:nvSpPr>
        <p:spPr>
          <a:xfrm rot="5400000">
            <a:off x="1025833" y="4497831"/>
            <a:ext cx="888187" cy="755454"/>
          </a:xfrm>
          <a:prstGeom prst="hexagon">
            <a:avLst/>
          </a:prstGeom>
          <a:solidFill>
            <a:schemeClr val="accent6">
              <a:lumMod val="60000"/>
              <a:lumOff val="40000"/>
            </a:schemeClr>
          </a:solidFill>
        </p:spPr>
        <p:txBody>
          <a:bodyPr vert="vert270" anchor="ctr"/>
          <a:lstStyle>
            <a:lvl1pPr marL="0" algn="ctr" defTabSz="914377" rtl="0" eaLnBrk="1" latinLnBrk="0" hangingPunct="1">
              <a:lnSpc>
                <a:spcPts val="5760"/>
              </a:lnSpc>
              <a:spcAft>
                <a:spcPts val="0"/>
              </a:spcAft>
              <a:defRPr lang="en-US" sz="3600" b="1" i="0" kern="1200" dirty="0">
                <a:solidFill>
                  <a:schemeClr val="tx1"/>
                </a:solidFill>
                <a:latin typeface="Effra" panose="020B0603020203020204" pitchFamily="34" charset="0"/>
                <a:ea typeface="Effra" panose="020B0603020203020204" pitchFamily="34" charset="0"/>
                <a:cs typeface="Effra" panose="020B0603020203020204" pitchFamily="34" charset="0"/>
              </a:defRPr>
            </a:lvl1pPr>
          </a:lstStyle>
          <a:p>
            <a:pPr lvl="0"/>
            <a:r>
              <a:rPr lang="en-GB"/>
              <a:t>01</a:t>
            </a:r>
            <a:endParaRPr lang="en-US"/>
          </a:p>
        </p:txBody>
      </p:sp>
      <p:sp>
        <p:nvSpPr>
          <p:cNvPr id="73" name="Text Placeholder 2">
            <a:extLst>
              <a:ext uri="{FF2B5EF4-FFF2-40B4-BE49-F238E27FC236}">
                <a16:creationId xmlns:a16="http://schemas.microsoft.com/office/drawing/2014/main" id="{DABB6CCB-75C9-6B43-91F2-C0297E2E8A17}"/>
              </a:ext>
            </a:extLst>
          </p:cNvPr>
          <p:cNvSpPr>
            <a:spLocks noGrp="1" noChangeAspect="1"/>
          </p:cNvSpPr>
          <p:nvPr>
            <p:ph type="body" sz="quarter" idx="40" hasCustomPrompt="1"/>
          </p:nvPr>
        </p:nvSpPr>
        <p:spPr>
          <a:xfrm rot="5400000">
            <a:off x="1025833" y="5563822"/>
            <a:ext cx="888187" cy="755454"/>
          </a:xfrm>
          <a:prstGeom prst="hexagon">
            <a:avLst/>
          </a:prstGeom>
          <a:solidFill>
            <a:schemeClr val="accent6">
              <a:lumMod val="60000"/>
              <a:lumOff val="40000"/>
            </a:schemeClr>
          </a:solidFill>
        </p:spPr>
        <p:txBody>
          <a:bodyPr vert="vert270" anchor="ctr"/>
          <a:lstStyle>
            <a:lvl1pPr marL="0" algn="ctr" defTabSz="914377" rtl="0" eaLnBrk="1" latinLnBrk="0" hangingPunct="1">
              <a:lnSpc>
                <a:spcPts val="5760"/>
              </a:lnSpc>
              <a:spcAft>
                <a:spcPts val="0"/>
              </a:spcAft>
              <a:defRPr lang="en-US" sz="3600" b="1" i="0" kern="1200" dirty="0">
                <a:solidFill>
                  <a:schemeClr val="tx1"/>
                </a:solidFill>
                <a:latin typeface="Effra" panose="020B0603020203020204" pitchFamily="34" charset="0"/>
                <a:ea typeface="Effra" panose="020B0603020203020204" pitchFamily="34" charset="0"/>
                <a:cs typeface="Effra" panose="020B0603020203020204" pitchFamily="34" charset="0"/>
              </a:defRPr>
            </a:lvl1pPr>
          </a:lstStyle>
          <a:p>
            <a:pPr lvl="0"/>
            <a:r>
              <a:rPr lang="en-GB"/>
              <a:t>01</a:t>
            </a:r>
            <a:endParaRPr lang="en-US"/>
          </a:p>
        </p:txBody>
      </p:sp>
      <p:sp>
        <p:nvSpPr>
          <p:cNvPr id="4" name="Text Placeholder 3">
            <a:extLst>
              <a:ext uri="{FF2B5EF4-FFF2-40B4-BE49-F238E27FC236}">
                <a16:creationId xmlns:a16="http://schemas.microsoft.com/office/drawing/2014/main" id="{C0E6BE87-486A-634B-B0B2-CCBBF913B124}"/>
              </a:ext>
            </a:extLst>
          </p:cNvPr>
          <p:cNvSpPr>
            <a:spLocks noGrp="1"/>
          </p:cNvSpPr>
          <p:nvPr>
            <p:ph type="body" sz="quarter" idx="41"/>
          </p:nvPr>
        </p:nvSpPr>
        <p:spPr>
          <a:xfrm>
            <a:off x="2025445" y="1398026"/>
            <a:ext cx="7286625" cy="561975"/>
          </a:xfrm>
          <a:noFill/>
        </p:spPr>
        <p:txBody>
          <a:bodyPr vert="horz" wrap="square" lIns="0" tIns="72000" rIns="0" bIns="0" numCol="1" spcCol="274320" rtlCol="0" anchor="ctr">
            <a:noAutofit/>
          </a:bodyPr>
          <a:lstStyle>
            <a:lvl1pPr>
              <a:lnSpc>
                <a:spcPts val="3000"/>
              </a:lnSpc>
              <a:defRPr lang="en-GB" sz="2800" b="1" smtClean="0">
                <a:solidFill>
                  <a:schemeClr val="tx1"/>
                </a:solidFill>
                <a:latin typeface="Effra" panose="020B0603020203020204" pitchFamily="34" charset="0"/>
                <a:ea typeface="+mn-ea"/>
                <a:cs typeface="Effra" panose="020B0603020203020204" pitchFamily="34" charset="0"/>
              </a:defRPr>
            </a:lvl1pPr>
            <a:lvl2pPr>
              <a:defRPr lang="en-GB" sz="2800" b="1" smtClean="0">
                <a:solidFill>
                  <a:schemeClr val="bg1"/>
                </a:solidFill>
                <a:latin typeface="Arial" panose="020B0604020202020204" pitchFamily="34" charset="0"/>
                <a:ea typeface="+mn-ea"/>
                <a:cs typeface="Arial" panose="020B0604020202020204" pitchFamily="34" charset="0"/>
              </a:defRPr>
            </a:lvl2pPr>
            <a:lvl3pPr>
              <a:defRPr lang="en-GB" sz="1600" baseline="0" smtClean="0">
                <a:solidFill>
                  <a:schemeClr val="bg1"/>
                </a:solidFill>
                <a:latin typeface="+mn-lt"/>
              </a:defRPr>
            </a:lvl3pPr>
            <a:lvl4pPr>
              <a:defRPr lang="en-GB" smtClean="0">
                <a:solidFill>
                  <a:schemeClr val="bg1"/>
                </a:solidFill>
              </a:defRPr>
            </a:lvl4pPr>
            <a:lvl5pPr>
              <a:defRPr lang="en-US" baseline="0">
                <a:solidFill>
                  <a:schemeClr val="bg1"/>
                </a:solidFill>
              </a:defRPr>
            </a:lvl5pPr>
          </a:lstStyle>
          <a:p>
            <a:pPr lvl="0">
              <a:lnSpc>
                <a:spcPct val="100000"/>
              </a:lnSpc>
              <a:buClr>
                <a:schemeClr val="accent1"/>
              </a:buClr>
              <a:buSzPct val="100000"/>
              <a:buFont typeface="+mj-lt"/>
            </a:pPr>
            <a:r>
              <a:rPr lang="en-GB"/>
              <a:t>Click to edit Master text styles</a:t>
            </a:r>
          </a:p>
        </p:txBody>
      </p:sp>
      <p:sp>
        <p:nvSpPr>
          <p:cNvPr id="22" name="Text Placeholder 3">
            <a:extLst>
              <a:ext uri="{FF2B5EF4-FFF2-40B4-BE49-F238E27FC236}">
                <a16:creationId xmlns:a16="http://schemas.microsoft.com/office/drawing/2014/main" id="{05DC7107-BDB3-D249-ACFC-0D0D7570ABA5}"/>
              </a:ext>
            </a:extLst>
          </p:cNvPr>
          <p:cNvSpPr>
            <a:spLocks noGrp="1"/>
          </p:cNvSpPr>
          <p:nvPr>
            <p:ph type="body" sz="quarter" idx="42"/>
          </p:nvPr>
        </p:nvSpPr>
        <p:spPr>
          <a:xfrm>
            <a:off x="2025445" y="3529294"/>
            <a:ext cx="7286625" cy="561975"/>
          </a:xfrm>
          <a:noFill/>
        </p:spPr>
        <p:txBody>
          <a:bodyPr vert="horz" wrap="square" lIns="0" tIns="72000" rIns="0" bIns="0" numCol="1" spcCol="274320" rtlCol="0" anchor="ctr">
            <a:noAutofit/>
          </a:bodyPr>
          <a:lstStyle>
            <a:lvl1pPr>
              <a:lnSpc>
                <a:spcPts val="3000"/>
              </a:lnSpc>
              <a:defRPr lang="en-GB" sz="2800" b="1" smtClean="0">
                <a:solidFill>
                  <a:schemeClr val="tx1"/>
                </a:solidFill>
                <a:latin typeface="Effra" panose="020B0603020203020204" pitchFamily="34" charset="0"/>
                <a:ea typeface="+mn-ea"/>
                <a:cs typeface="Effra" panose="020B0603020203020204" pitchFamily="34" charset="0"/>
              </a:defRPr>
            </a:lvl1pPr>
            <a:lvl2pPr>
              <a:defRPr lang="en-GB" sz="2800" b="1" smtClean="0">
                <a:solidFill>
                  <a:schemeClr val="bg1"/>
                </a:solidFill>
                <a:latin typeface="Arial" panose="020B0604020202020204" pitchFamily="34" charset="0"/>
                <a:ea typeface="+mn-ea"/>
                <a:cs typeface="Arial" panose="020B0604020202020204" pitchFamily="34" charset="0"/>
              </a:defRPr>
            </a:lvl2pPr>
            <a:lvl3pPr>
              <a:defRPr lang="en-GB" sz="1600" baseline="0" smtClean="0">
                <a:solidFill>
                  <a:schemeClr val="bg1"/>
                </a:solidFill>
                <a:latin typeface="+mn-lt"/>
              </a:defRPr>
            </a:lvl3pPr>
            <a:lvl4pPr>
              <a:defRPr lang="en-GB" smtClean="0">
                <a:solidFill>
                  <a:schemeClr val="bg1"/>
                </a:solidFill>
              </a:defRPr>
            </a:lvl4pPr>
            <a:lvl5pPr>
              <a:defRPr lang="en-US" baseline="0">
                <a:solidFill>
                  <a:schemeClr val="bg1"/>
                </a:solidFill>
              </a:defRPr>
            </a:lvl5pPr>
          </a:lstStyle>
          <a:p>
            <a:pPr lvl="0">
              <a:lnSpc>
                <a:spcPct val="100000"/>
              </a:lnSpc>
              <a:buClr>
                <a:schemeClr val="accent1"/>
              </a:buClr>
              <a:buSzPct val="100000"/>
              <a:buFont typeface="+mj-lt"/>
            </a:pPr>
            <a:r>
              <a:rPr lang="en-GB"/>
              <a:t>Click to edit Master text styles</a:t>
            </a:r>
          </a:p>
        </p:txBody>
      </p:sp>
      <p:sp>
        <p:nvSpPr>
          <p:cNvPr id="23" name="Text Placeholder 3">
            <a:extLst>
              <a:ext uri="{FF2B5EF4-FFF2-40B4-BE49-F238E27FC236}">
                <a16:creationId xmlns:a16="http://schemas.microsoft.com/office/drawing/2014/main" id="{5BAA2762-7CD5-504A-8F88-11BBCB599CB1}"/>
              </a:ext>
            </a:extLst>
          </p:cNvPr>
          <p:cNvSpPr>
            <a:spLocks noGrp="1"/>
          </p:cNvSpPr>
          <p:nvPr>
            <p:ph type="body" sz="quarter" idx="43"/>
          </p:nvPr>
        </p:nvSpPr>
        <p:spPr>
          <a:xfrm>
            <a:off x="2025445" y="2463660"/>
            <a:ext cx="7286625" cy="561975"/>
          </a:xfrm>
          <a:noFill/>
        </p:spPr>
        <p:txBody>
          <a:bodyPr vert="horz" wrap="square" lIns="0" tIns="72000" rIns="0" bIns="0" numCol="1" spcCol="274320" rtlCol="0" anchor="ctr">
            <a:noAutofit/>
          </a:bodyPr>
          <a:lstStyle>
            <a:lvl1pPr>
              <a:lnSpc>
                <a:spcPts val="3000"/>
              </a:lnSpc>
              <a:defRPr lang="en-GB" sz="2800" b="1" smtClean="0">
                <a:solidFill>
                  <a:schemeClr val="tx1"/>
                </a:solidFill>
                <a:latin typeface="Effra" panose="020B0603020203020204" pitchFamily="34" charset="0"/>
                <a:ea typeface="+mn-ea"/>
                <a:cs typeface="Effra" panose="020B0603020203020204" pitchFamily="34" charset="0"/>
              </a:defRPr>
            </a:lvl1pPr>
            <a:lvl2pPr>
              <a:defRPr lang="en-GB" sz="2800" b="1" smtClean="0">
                <a:solidFill>
                  <a:schemeClr val="bg1"/>
                </a:solidFill>
                <a:latin typeface="Arial" panose="020B0604020202020204" pitchFamily="34" charset="0"/>
                <a:ea typeface="+mn-ea"/>
                <a:cs typeface="Arial" panose="020B0604020202020204" pitchFamily="34" charset="0"/>
              </a:defRPr>
            </a:lvl2pPr>
            <a:lvl3pPr>
              <a:defRPr lang="en-GB" sz="1600" baseline="0" smtClean="0">
                <a:solidFill>
                  <a:schemeClr val="bg1"/>
                </a:solidFill>
                <a:latin typeface="+mn-lt"/>
              </a:defRPr>
            </a:lvl3pPr>
            <a:lvl4pPr>
              <a:defRPr lang="en-GB" smtClean="0">
                <a:solidFill>
                  <a:schemeClr val="bg1"/>
                </a:solidFill>
              </a:defRPr>
            </a:lvl4pPr>
            <a:lvl5pPr>
              <a:defRPr lang="en-US" baseline="0">
                <a:solidFill>
                  <a:schemeClr val="bg1"/>
                </a:solidFill>
              </a:defRPr>
            </a:lvl5pPr>
          </a:lstStyle>
          <a:p>
            <a:pPr lvl="0">
              <a:lnSpc>
                <a:spcPct val="100000"/>
              </a:lnSpc>
              <a:buClr>
                <a:schemeClr val="accent1"/>
              </a:buClr>
              <a:buSzPct val="100000"/>
              <a:buFont typeface="+mj-lt"/>
            </a:pPr>
            <a:r>
              <a:rPr lang="en-GB"/>
              <a:t>Click to edit Master text styles</a:t>
            </a:r>
          </a:p>
        </p:txBody>
      </p:sp>
      <p:sp>
        <p:nvSpPr>
          <p:cNvPr id="25" name="Text Placeholder 3">
            <a:extLst>
              <a:ext uri="{FF2B5EF4-FFF2-40B4-BE49-F238E27FC236}">
                <a16:creationId xmlns:a16="http://schemas.microsoft.com/office/drawing/2014/main" id="{7A6B2A4C-3434-8846-AABA-FB1A185484C6}"/>
              </a:ext>
            </a:extLst>
          </p:cNvPr>
          <p:cNvSpPr>
            <a:spLocks noGrp="1"/>
          </p:cNvSpPr>
          <p:nvPr>
            <p:ph type="body" sz="quarter" idx="44"/>
          </p:nvPr>
        </p:nvSpPr>
        <p:spPr>
          <a:xfrm>
            <a:off x="2025445" y="5660561"/>
            <a:ext cx="7286625" cy="561975"/>
          </a:xfrm>
          <a:noFill/>
        </p:spPr>
        <p:txBody>
          <a:bodyPr vert="horz" wrap="square" lIns="0" tIns="72000" rIns="0" bIns="0" numCol="1" spcCol="274320" rtlCol="0" anchor="ctr">
            <a:noAutofit/>
          </a:bodyPr>
          <a:lstStyle>
            <a:lvl1pPr>
              <a:lnSpc>
                <a:spcPts val="3000"/>
              </a:lnSpc>
              <a:defRPr lang="en-GB" sz="2800" b="1" smtClean="0">
                <a:solidFill>
                  <a:schemeClr val="tx1"/>
                </a:solidFill>
                <a:latin typeface="Effra" panose="020B0603020203020204" pitchFamily="34" charset="0"/>
                <a:ea typeface="+mn-ea"/>
                <a:cs typeface="Effra" panose="020B0603020203020204" pitchFamily="34" charset="0"/>
              </a:defRPr>
            </a:lvl1pPr>
            <a:lvl2pPr>
              <a:defRPr lang="en-GB" sz="2800" b="1" smtClean="0">
                <a:solidFill>
                  <a:schemeClr val="bg1"/>
                </a:solidFill>
                <a:latin typeface="Arial" panose="020B0604020202020204" pitchFamily="34" charset="0"/>
                <a:ea typeface="+mn-ea"/>
                <a:cs typeface="Arial" panose="020B0604020202020204" pitchFamily="34" charset="0"/>
              </a:defRPr>
            </a:lvl2pPr>
            <a:lvl3pPr>
              <a:defRPr lang="en-GB" sz="1600" baseline="0" smtClean="0">
                <a:solidFill>
                  <a:schemeClr val="bg1"/>
                </a:solidFill>
                <a:latin typeface="+mn-lt"/>
              </a:defRPr>
            </a:lvl3pPr>
            <a:lvl4pPr>
              <a:defRPr lang="en-GB" smtClean="0">
                <a:solidFill>
                  <a:schemeClr val="bg1"/>
                </a:solidFill>
              </a:defRPr>
            </a:lvl4pPr>
            <a:lvl5pPr>
              <a:defRPr lang="en-US" baseline="0">
                <a:solidFill>
                  <a:schemeClr val="bg1"/>
                </a:solidFill>
              </a:defRPr>
            </a:lvl5pPr>
          </a:lstStyle>
          <a:p>
            <a:pPr lvl="0">
              <a:lnSpc>
                <a:spcPct val="100000"/>
              </a:lnSpc>
              <a:buClr>
                <a:schemeClr val="accent1"/>
              </a:buClr>
              <a:buSzPct val="100000"/>
              <a:buFont typeface="+mj-lt"/>
            </a:pPr>
            <a:r>
              <a:rPr lang="en-GB"/>
              <a:t>Click to edit Master text styles</a:t>
            </a:r>
          </a:p>
        </p:txBody>
      </p:sp>
      <p:sp>
        <p:nvSpPr>
          <p:cNvPr id="26" name="Text Placeholder 3">
            <a:extLst>
              <a:ext uri="{FF2B5EF4-FFF2-40B4-BE49-F238E27FC236}">
                <a16:creationId xmlns:a16="http://schemas.microsoft.com/office/drawing/2014/main" id="{FCD0D2CE-3E69-1448-A86D-E715A9C3D49E}"/>
              </a:ext>
            </a:extLst>
          </p:cNvPr>
          <p:cNvSpPr>
            <a:spLocks noGrp="1"/>
          </p:cNvSpPr>
          <p:nvPr>
            <p:ph type="body" sz="quarter" idx="45"/>
          </p:nvPr>
        </p:nvSpPr>
        <p:spPr>
          <a:xfrm>
            <a:off x="2025445" y="4594928"/>
            <a:ext cx="7286625" cy="561975"/>
          </a:xfrm>
          <a:noFill/>
        </p:spPr>
        <p:txBody>
          <a:bodyPr vert="horz" wrap="square" lIns="0" tIns="72000" rIns="0" bIns="0" numCol="1" spcCol="274320" rtlCol="0" anchor="ctr">
            <a:noAutofit/>
          </a:bodyPr>
          <a:lstStyle>
            <a:lvl1pPr>
              <a:lnSpc>
                <a:spcPts val="3000"/>
              </a:lnSpc>
              <a:defRPr lang="en-GB" sz="2800" b="1" smtClean="0">
                <a:solidFill>
                  <a:schemeClr val="tx1"/>
                </a:solidFill>
                <a:latin typeface="Effra" panose="020B0603020203020204" pitchFamily="34" charset="0"/>
                <a:ea typeface="+mn-ea"/>
                <a:cs typeface="Effra" panose="020B0603020203020204" pitchFamily="34" charset="0"/>
              </a:defRPr>
            </a:lvl1pPr>
            <a:lvl2pPr>
              <a:defRPr lang="en-GB" sz="2800" b="1" smtClean="0">
                <a:solidFill>
                  <a:schemeClr val="bg1"/>
                </a:solidFill>
                <a:latin typeface="Arial" panose="020B0604020202020204" pitchFamily="34" charset="0"/>
                <a:ea typeface="+mn-ea"/>
                <a:cs typeface="Arial" panose="020B0604020202020204" pitchFamily="34" charset="0"/>
              </a:defRPr>
            </a:lvl2pPr>
            <a:lvl3pPr>
              <a:defRPr lang="en-GB" sz="1600" baseline="0" smtClean="0">
                <a:solidFill>
                  <a:schemeClr val="bg1"/>
                </a:solidFill>
                <a:latin typeface="+mn-lt"/>
              </a:defRPr>
            </a:lvl3pPr>
            <a:lvl4pPr>
              <a:defRPr lang="en-GB" smtClean="0">
                <a:solidFill>
                  <a:schemeClr val="bg1"/>
                </a:solidFill>
              </a:defRPr>
            </a:lvl4pPr>
            <a:lvl5pPr>
              <a:defRPr lang="en-US" baseline="0">
                <a:solidFill>
                  <a:schemeClr val="bg1"/>
                </a:solidFill>
              </a:defRPr>
            </a:lvl5pPr>
          </a:lstStyle>
          <a:p>
            <a:pPr lvl="0">
              <a:lnSpc>
                <a:spcPct val="100000"/>
              </a:lnSpc>
              <a:buClr>
                <a:schemeClr val="accent1"/>
              </a:buClr>
              <a:buSzPct val="100000"/>
              <a:buFont typeface="+mj-lt"/>
            </a:pPr>
            <a:r>
              <a:rPr lang="en-GB"/>
              <a:t>Click to edit Master text styles</a:t>
            </a:r>
          </a:p>
        </p:txBody>
      </p:sp>
      <p:sp>
        <p:nvSpPr>
          <p:cNvPr id="52" name="Rectangle 51">
            <a:extLst>
              <a:ext uri="{FF2B5EF4-FFF2-40B4-BE49-F238E27FC236}">
                <a16:creationId xmlns:a16="http://schemas.microsoft.com/office/drawing/2014/main" id="{BCB4904B-52AB-DF48-9A92-4E43FE686183}"/>
              </a:ext>
            </a:extLst>
          </p:cNvPr>
          <p:cNvSpPr/>
          <p:nvPr userDrawn="1"/>
        </p:nvSpPr>
        <p:spPr>
          <a:xfrm>
            <a:off x="0" y="0"/>
            <a:ext cx="669446" cy="6857992"/>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4" name="Graphic 53">
            <a:extLst>
              <a:ext uri="{FF2B5EF4-FFF2-40B4-BE49-F238E27FC236}">
                <a16:creationId xmlns:a16="http://schemas.microsoft.com/office/drawing/2014/main" id="{53E58A92-100D-BA4C-95BD-6ED1BA14A96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20782" y="324948"/>
            <a:ext cx="427883" cy="522968"/>
          </a:xfrm>
          <a:prstGeom prst="rect">
            <a:avLst/>
          </a:prstGeom>
        </p:spPr>
      </p:pic>
      <p:sp>
        <p:nvSpPr>
          <p:cNvPr id="3" name="Title 2">
            <a:extLst>
              <a:ext uri="{FF2B5EF4-FFF2-40B4-BE49-F238E27FC236}">
                <a16:creationId xmlns:a16="http://schemas.microsoft.com/office/drawing/2014/main" id="{036FEB47-F822-CC4F-A34B-229549108980}"/>
              </a:ext>
            </a:extLst>
          </p:cNvPr>
          <p:cNvSpPr>
            <a:spLocks noGrp="1"/>
          </p:cNvSpPr>
          <p:nvPr>
            <p:ph type="title" hasCustomPrompt="1"/>
          </p:nvPr>
        </p:nvSpPr>
        <p:spPr/>
        <p:txBody>
          <a:bodyPr/>
          <a:lstStyle/>
          <a:p>
            <a:r>
              <a:rPr lang="en-GB"/>
              <a:t>CLICK TO EDIT MASTER TITLE STYLE</a:t>
            </a:r>
            <a:endParaRPr lang="en-US"/>
          </a:p>
        </p:txBody>
      </p:sp>
      <p:cxnSp>
        <p:nvCxnSpPr>
          <p:cNvPr id="45" name="Straight Connector 44">
            <a:extLst>
              <a:ext uri="{FF2B5EF4-FFF2-40B4-BE49-F238E27FC236}">
                <a16:creationId xmlns:a16="http://schemas.microsoft.com/office/drawing/2014/main" id="{965302B7-9406-3548-A7F6-EEDC824E50C7}"/>
              </a:ext>
            </a:extLst>
          </p:cNvPr>
          <p:cNvCxnSpPr>
            <a:cxnSpLocks/>
          </p:cNvCxnSpPr>
          <p:nvPr userDrawn="1"/>
        </p:nvCxnSpPr>
        <p:spPr>
          <a:xfrm>
            <a:off x="1092200" y="1021339"/>
            <a:ext cx="707486"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9" name="Slide Number Placeholder 5">
            <a:extLst>
              <a:ext uri="{FF2B5EF4-FFF2-40B4-BE49-F238E27FC236}">
                <a16:creationId xmlns:a16="http://schemas.microsoft.com/office/drawing/2014/main" id="{6E203AFC-F21C-AF4C-9861-B3389BC9AC76}"/>
              </a:ext>
            </a:extLst>
          </p:cNvPr>
          <p:cNvSpPr txBox="1">
            <a:spLocks/>
          </p:cNvSpPr>
          <p:nvPr userDrawn="1"/>
        </p:nvSpPr>
        <p:spPr>
          <a:xfrm>
            <a:off x="11513340" y="6520112"/>
            <a:ext cx="338935" cy="211714"/>
          </a:xfrm>
          <a:prstGeom prst="rect">
            <a:avLst/>
          </a:prstGeom>
          <a:noFill/>
        </p:spPr>
        <p:txBody>
          <a:bodyPr vert="horz" lIns="36000" tIns="32400" rIns="36000" bIns="18000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600" b="0">
                <a:solidFill>
                  <a:schemeClr val="tx1"/>
                </a:solidFill>
                <a:latin typeface="Effra" panose="020B0603020203020204" pitchFamily="34" charset="0"/>
                <a:cs typeface="Effra" panose="020B0603020203020204" pitchFamily="34" charset="0"/>
              </a:rPr>
              <a:t>P.  </a:t>
            </a:r>
            <a:fld id="{8D848597-3BD1-3F4D-AB2D-36A6D598B345}" type="slidenum">
              <a:rPr lang="en-US" sz="600" b="0" smtClean="0">
                <a:solidFill>
                  <a:schemeClr val="tx1"/>
                </a:solidFill>
                <a:latin typeface="Effra" panose="020B0603020203020204" pitchFamily="34" charset="0"/>
                <a:cs typeface="Effra" panose="020B0603020203020204" pitchFamily="34" charset="0"/>
              </a:rPr>
              <a:pPr algn="ctr"/>
              <a:t>‹#›</a:t>
            </a:fld>
            <a:endParaRPr lang="en-US" sz="600" b="0">
              <a:solidFill>
                <a:schemeClr val="tx1"/>
              </a:solidFill>
              <a:latin typeface="Effra" panose="020B0603020203020204" pitchFamily="34" charset="0"/>
              <a:cs typeface="Effra" panose="020B0603020203020204" pitchFamily="34" charset="0"/>
            </a:endParaRPr>
          </a:p>
        </p:txBody>
      </p:sp>
      <p:cxnSp>
        <p:nvCxnSpPr>
          <p:cNvPr id="50" name="Straight Connector 49">
            <a:extLst>
              <a:ext uri="{FF2B5EF4-FFF2-40B4-BE49-F238E27FC236}">
                <a16:creationId xmlns:a16="http://schemas.microsoft.com/office/drawing/2014/main" id="{D1873A06-87A5-1543-A730-468580BFE20C}"/>
              </a:ext>
            </a:extLst>
          </p:cNvPr>
          <p:cNvCxnSpPr>
            <a:cxnSpLocks/>
          </p:cNvCxnSpPr>
          <p:nvPr userDrawn="1"/>
        </p:nvCxnSpPr>
        <p:spPr>
          <a:xfrm>
            <a:off x="11513339" y="6342916"/>
            <a:ext cx="338936"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51" name="Text Placeholder 3">
            <a:extLst>
              <a:ext uri="{FF2B5EF4-FFF2-40B4-BE49-F238E27FC236}">
                <a16:creationId xmlns:a16="http://schemas.microsoft.com/office/drawing/2014/main" id="{7C83327C-2286-634C-BE3A-1FC0AAE467B8}"/>
              </a:ext>
            </a:extLst>
          </p:cNvPr>
          <p:cNvSpPr txBox="1">
            <a:spLocks/>
          </p:cNvSpPr>
          <p:nvPr userDrawn="1"/>
        </p:nvSpPr>
        <p:spPr>
          <a:xfrm>
            <a:off x="60383" y="6501274"/>
            <a:ext cx="548665" cy="210676"/>
          </a:xfrm>
          <a:prstGeom prst="rect">
            <a:avLst/>
          </a:prstGeom>
        </p:spPr>
        <p:txBody>
          <a:bodyPr lIns="0" tIns="0" rIns="0" bIns="0"/>
          <a:lstStyle>
            <a:lvl1pPr marL="0" indent="0" algn="l" defTabSz="914377" rtl="0" eaLnBrk="1" latinLnBrk="0" hangingPunct="1">
              <a:lnSpc>
                <a:spcPct val="100000"/>
              </a:lnSpc>
              <a:spcBef>
                <a:spcPts val="0"/>
              </a:spcBef>
              <a:spcAft>
                <a:spcPts val="1200"/>
              </a:spcAft>
              <a:buFont typeface="Arial"/>
              <a:buNone/>
              <a:defRPr sz="800" kern="1200">
                <a:solidFill>
                  <a:schemeClr val="tx2"/>
                </a:solidFill>
                <a:latin typeface="Arial" charset="0"/>
                <a:ea typeface="Arial" charset="0"/>
                <a:cs typeface="Arial" charset="0"/>
              </a:defRPr>
            </a:lvl1pPr>
            <a:lvl2pPr marL="0" indent="0" algn="l" defTabSz="914377" rtl="0" eaLnBrk="1" latinLnBrk="0" hangingPunct="1">
              <a:lnSpc>
                <a:spcPts val="2160"/>
              </a:lnSpc>
              <a:spcBef>
                <a:spcPts val="0"/>
              </a:spcBef>
              <a:spcAft>
                <a:spcPts val="600"/>
              </a:spcAft>
              <a:buFont typeface="Arial"/>
              <a:buNone/>
              <a:defRPr sz="900" kern="1200">
                <a:solidFill>
                  <a:schemeClr val="bg1"/>
                </a:solidFill>
                <a:latin typeface="Arial" charset="0"/>
                <a:ea typeface="Arial" charset="0"/>
                <a:cs typeface="Arial" charset="0"/>
              </a:defRPr>
            </a:lvl2pPr>
            <a:lvl3pPr marL="0" indent="0" algn="l" defTabSz="914377" rtl="0" eaLnBrk="1" latinLnBrk="0" hangingPunct="1">
              <a:lnSpc>
                <a:spcPts val="2160"/>
              </a:lnSpc>
              <a:spcBef>
                <a:spcPts val="0"/>
              </a:spcBef>
              <a:spcAft>
                <a:spcPts val="600"/>
              </a:spcAft>
              <a:buFont typeface="Arial"/>
              <a:buNone/>
              <a:defRPr sz="900" kern="1200">
                <a:solidFill>
                  <a:schemeClr val="bg1"/>
                </a:solidFill>
                <a:latin typeface="Arial" charset="0"/>
                <a:ea typeface="Arial" charset="0"/>
                <a:cs typeface="Arial" charset="0"/>
              </a:defRPr>
            </a:lvl3pPr>
            <a:lvl4pPr marL="0" indent="0" algn="l" defTabSz="914377" rtl="0" eaLnBrk="1" latinLnBrk="0" hangingPunct="1">
              <a:lnSpc>
                <a:spcPts val="2160"/>
              </a:lnSpc>
              <a:spcBef>
                <a:spcPts val="0"/>
              </a:spcBef>
              <a:spcAft>
                <a:spcPts val="600"/>
              </a:spcAft>
              <a:buFont typeface="Arial"/>
              <a:buNone/>
              <a:defRPr sz="900" kern="1200">
                <a:solidFill>
                  <a:schemeClr val="bg1"/>
                </a:solidFill>
                <a:latin typeface="Arial" charset="0"/>
                <a:ea typeface="Arial" charset="0"/>
                <a:cs typeface="Arial" charset="0"/>
              </a:defRPr>
            </a:lvl4pPr>
            <a:lvl5pPr marL="0" indent="0" algn="l" defTabSz="914377" rtl="0" eaLnBrk="1" latinLnBrk="0" hangingPunct="1">
              <a:lnSpc>
                <a:spcPts val="2160"/>
              </a:lnSpc>
              <a:spcBef>
                <a:spcPts val="0"/>
              </a:spcBef>
              <a:spcAft>
                <a:spcPts val="600"/>
              </a:spcAft>
              <a:buFont typeface="Arial"/>
              <a:buNone/>
              <a:defRPr sz="900" kern="1200">
                <a:solidFill>
                  <a:schemeClr val="bg1"/>
                </a:solidFill>
                <a:latin typeface="Arial" charset="0"/>
                <a:ea typeface="Arial" charset="0"/>
                <a:cs typeface="Arial" charset="0"/>
              </a:defRPr>
            </a:lvl5pPr>
            <a:lvl6pPr marL="2514537"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ctr"/>
            <a:fld id="{EFAE0DAF-19C3-8440-BB02-5BCA4E0BA6F4}" type="datetime4">
              <a:rPr lang="en-GB" sz="600" b="0" i="0" smtClean="0">
                <a:solidFill>
                  <a:schemeClr val="tx1"/>
                </a:solidFill>
                <a:latin typeface="Effra Light" panose="020B0403020203020204" pitchFamily="34" charset="0"/>
                <a:cs typeface="Effra Light" panose="020B0403020203020204" pitchFamily="34" charset="0"/>
              </a:rPr>
              <a:t>16 March 2023</a:t>
            </a:fld>
            <a:endParaRPr lang="en-US" sz="700" b="0" i="0">
              <a:solidFill>
                <a:schemeClr val="tx1"/>
              </a:solidFill>
              <a:latin typeface="Effra Light" panose="020B0403020203020204" pitchFamily="34" charset="0"/>
              <a:cs typeface="Effra Light" panose="020B0403020203020204" pitchFamily="34" charset="0"/>
            </a:endParaRPr>
          </a:p>
        </p:txBody>
      </p:sp>
      <p:sp>
        <p:nvSpPr>
          <p:cNvPr id="53" name="Footer Placeholder 20">
            <a:extLst>
              <a:ext uri="{FF2B5EF4-FFF2-40B4-BE49-F238E27FC236}">
                <a16:creationId xmlns:a16="http://schemas.microsoft.com/office/drawing/2014/main" id="{BF876CA5-42E9-BD4C-B958-3875BFD9BA5C}"/>
              </a:ext>
            </a:extLst>
          </p:cNvPr>
          <p:cNvSpPr>
            <a:spLocks noGrp="1"/>
          </p:cNvSpPr>
          <p:nvPr>
            <p:ph type="ftr" sz="quarter" idx="3"/>
          </p:nvPr>
        </p:nvSpPr>
        <p:spPr>
          <a:xfrm rot="5400000">
            <a:off x="-1413084" y="4369668"/>
            <a:ext cx="3495601" cy="134182"/>
          </a:xfrm>
          <a:prstGeom prst="rect">
            <a:avLst/>
          </a:prstGeom>
        </p:spPr>
        <p:txBody>
          <a:bodyPr vert="horz" lIns="0" tIns="0" rIns="0" bIns="0" rtlCol="0" anchor="ctr"/>
          <a:lstStyle>
            <a:lvl1pPr algn="r">
              <a:defRPr lang="en-US" sz="600" b="0" i="0" kern="1200" spc="200" baseline="0">
                <a:solidFill>
                  <a:schemeClr val="bg1">
                    <a:lumMod val="50000"/>
                  </a:schemeClr>
                </a:solidFill>
                <a:latin typeface="Effra Light" panose="020B0403020203020204" pitchFamily="34" charset="0"/>
                <a:ea typeface="Effra Light" panose="020B0403020203020204" pitchFamily="34" charset="0"/>
                <a:cs typeface="Effra Light" panose="020B0403020203020204" pitchFamily="34" charset="0"/>
              </a:defRPr>
            </a:lvl1pPr>
          </a:lstStyle>
          <a:p>
            <a:r>
              <a:rPr lang="en-GB"/>
              <a:t>Flutter International — Confidential </a:t>
            </a:r>
          </a:p>
        </p:txBody>
      </p:sp>
      <p:cxnSp>
        <p:nvCxnSpPr>
          <p:cNvPr id="55" name="Straight Connector 54">
            <a:extLst>
              <a:ext uri="{FF2B5EF4-FFF2-40B4-BE49-F238E27FC236}">
                <a16:creationId xmlns:a16="http://schemas.microsoft.com/office/drawing/2014/main" id="{2E7E1ABB-F1F9-3F44-875B-51BCA3B9815C}"/>
              </a:ext>
            </a:extLst>
          </p:cNvPr>
          <p:cNvCxnSpPr>
            <a:cxnSpLocks/>
          </p:cNvCxnSpPr>
          <p:nvPr userDrawn="1"/>
        </p:nvCxnSpPr>
        <p:spPr>
          <a:xfrm>
            <a:off x="213613" y="6342916"/>
            <a:ext cx="242221"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33_Workflow">
    <p:bg>
      <p:bgPr>
        <a:solidFill>
          <a:schemeClr val="bg1"/>
        </a:solidFill>
        <a:effectLst/>
      </p:bgPr>
    </p:bg>
    <p:spTree>
      <p:nvGrpSpPr>
        <p:cNvPr id="1" name=""/>
        <p:cNvGrpSpPr/>
        <p:nvPr/>
      </p:nvGrpSpPr>
      <p:grpSpPr>
        <a:xfrm>
          <a:off x="0" y="0"/>
          <a:ext cx="0" cy="0"/>
          <a:chOff x="0" y="0"/>
          <a:chExt cx="0" cy="0"/>
        </a:xfrm>
      </p:grpSpPr>
      <p:sp>
        <p:nvSpPr>
          <p:cNvPr id="12" name="Picture Placeholder 2"/>
          <p:cNvSpPr>
            <a:spLocks noGrp="1"/>
          </p:cNvSpPr>
          <p:nvPr>
            <p:ph type="pic" sz="quarter" idx="37" hasCustomPrompt="1"/>
          </p:nvPr>
        </p:nvSpPr>
        <p:spPr>
          <a:xfrm>
            <a:off x="658813" y="2"/>
            <a:ext cx="11533187" cy="6200773"/>
          </a:xfrm>
          <a:prstGeom prst="rect">
            <a:avLst/>
          </a:prstGeom>
          <a:pattFill prst="pct75">
            <a:fgClr>
              <a:schemeClr val="accent2"/>
            </a:fgClr>
            <a:bgClr>
              <a:schemeClr val="accent2">
                <a:lumMod val="40000"/>
                <a:lumOff val="60000"/>
              </a:schemeClr>
            </a:bgClr>
          </a:pattFill>
        </p:spPr>
        <p:txBody>
          <a:bodyPr vert="horz" wrap="square" lIns="0" tIns="0" rIns="0" bIns="0" rtlCol="0" anchor="ctr">
            <a:noAutofit/>
          </a:bodyPr>
          <a:lstStyle>
            <a:lvl1pPr algn="ctr">
              <a:defRPr lang="en-US" dirty="0">
                <a:solidFill>
                  <a:schemeClr val="bg1"/>
                </a:solidFill>
              </a:defRPr>
            </a:lvl1pPr>
          </a:lstStyle>
          <a:p>
            <a:pPr lvl="0"/>
            <a:r>
              <a:rPr lang="en-US"/>
              <a:t>DRAG &amp; DROP IMAGE</a:t>
            </a:r>
          </a:p>
        </p:txBody>
      </p:sp>
      <p:sp>
        <p:nvSpPr>
          <p:cNvPr id="3" name="Title 2">
            <a:extLst>
              <a:ext uri="{FF2B5EF4-FFF2-40B4-BE49-F238E27FC236}">
                <a16:creationId xmlns:a16="http://schemas.microsoft.com/office/drawing/2014/main" id="{57FF2974-CE21-B14F-89F4-56AE8512AF5E}"/>
              </a:ext>
            </a:extLst>
          </p:cNvPr>
          <p:cNvSpPr>
            <a:spLocks noGrp="1"/>
          </p:cNvSpPr>
          <p:nvPr>
            <p:ph type="title"/>
          </p:nvPr>
        </p:nvSpPr>
        <p:spPr/>
        <p:txBody>
          <a:bodyPr/>
          <a:lstStyle>
            <a:lvl1pPr>
              <a:defRPr>
                <a:solidFill>
                  <a:schemeClr val="bg1"/>
                </a:solidFill>
              </a:defRPr>
            </a:lvl1pPr>
          </a:lstStyle>
          <a:p>
            <a:r>
              <a:rPr lang="en-GB"/>
              <a:t>Click to edit Master title style</a:t>
            </a:r>
            <a:endParaRPr lang="en-US"/>
          </a:p>
        </p:txBody>
      </p:sp>
      <p:sp>
        <p:nvSpPr>
          <p:cNvPr id="4" name="Footer Placeholder 3">
            <a:extLst>
              <a:ext uri="{FF2B5EF4-FFF2-40B4-BE49-F238E27FC236}">
                <a16:creationId xmlns:a16="http://schemas.microsoft.com/office/drawing/2014/main" id="{E5614181-7879-A84C-A4DF-30A18ADB83BC}"/>
              </a:ext>
            </a:extLst>
          </p:cNvPr>
          <p:cNvSpPr>
            <a:spLocks noGrp="1"/>
          </p:cNvSpPr>
          <p:nvPr>
            <p:ph type="ftr" sz="quarter" idx="38"/>
          </p:nvPr>
        </p:nvSpPr>
        <p:spPr/>
        <p:txBody>
          <a:bodyPr/>
          <a:lstStyle/>
          <a:p>
            <a:r>
              <a:rPr lang="en-GB"/>
              <a:t>Flutter International — Confidential </a:t>
            </a:r>
          </a:p>
        </p:txBody>
      </p:sp>
    </p:spTree>
    <p:extLst>
      <p:ext uri="{BB962C8B-B14F-4D97-AF65-F5344CB8AC3E}">
        <p14:creationId xmlns:p14="http://schemas.microsoft.com/office/powerpoint/2010/main" val="1534737030"/>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17_Workflow">
    <p:bg>
      <p:bgPr>
        <a:solidFill>
          <a:schemeClr val="bg1"/>
        </a:solidFill>
        <a:effectLst/>
      </p:bgPr>
    </p:bg>
    <p:spTree>
      <p:nvGrpSpPr>
        <p:cNvPr id="1" name=""/>
        <p:cNvGrpSpPr/>
        <p:nvPr/>
      </p:nvGrpSpPr>
      <p:grpSpPr>
        <a:xfrm>
          <a:off x="0" y="0"/>
          <a:ext cx="0" cy="0"/>
          <a:chOff x="0" y="0"/>
          <a:chExt cx="0" cy="0"/>
        </a:xfrm>
      </p:grpSpPr>
      <p:sp>
        <p:nvSpPr>
          <p:cNvPr id="25" name="Picture Placeholder 2"/>
          <p:cNvSpPr>
            <a:spLocks noGrp="1"/>
          </p:cNvSpPr>
          <p:nvPr>
            <p:ph type="pic" sz="quarter" idx="35" hasCustomPrompt="1"/>
          </p:nvPr>
        </p:nvSpPr>
        <p:spPr>
          <a:xfrm>
            <a:off x="4206166" y="0"/>
            <a:ext cx="2582592" cy="6857999"/>
          </a:xfrm>
          <a:prstGeom prst="rect">
            <a:avLst/>
          </a:prstGeom>
          <a:pattFill prst="pct75">
            <a:fgClr>
              <a:schemeClr val="accent2"/>
            </a:fgClr>
            <a:bgClr>
              <a:schemeClr val="accent2">
                <a:lumMod val="40000"/>
                <a:lumOff val="60000"/>
              </a:schemeClr>
            </a:bgClr>
          </a:pattFill>
        </p:spPr>
        <p:txBody>
          <a:bodyPr vert="horz" wrap="square" lIns="0" tIns="0" rIns="0" bIns="0" rtlCol="0">
            <a:noAutofit/>
          </a:bodyPr>
          <a:lstStyle>
            <a:lvl1pPr>
              <a:defRPr lang="en-US" dirty="0"/>
            </a:lvl1pPr>
          </a:lstStyle>
          <a:p>
            <a:pPr lvl="0"/>
            <a:r>
              <a:rPr lang="en-US"/>
              <a:t>DRAG &amp; DROP IMAGE</a:t>
            </a:r>
          </a:p>
        </p:txBody>
      </p:sp>
      <p:sp>
        <p:nvSpPr>
          <p:cNvPr id="12" name="Picture Placeholder 2"/>
          <p:cNvSpPr>
            <a:spLocks noGrp="1"/>
          </p:cNvSpPr>
          <p:nvPr>
            <p:ph type="pic" sz="quarter" idx="37" hasCustomPrompt="1"/>
          </p:nvPr>
        </p:nvSpPr>
        <p:spPr>
          <a:xfrm>
            <a:off x="9582150" y="0"/>
            <a:ext cx="2609850" cy="6857999"/>
          </a:xfrm>
          <a:prstGeom prst="rect">
            <a:avLst/>
          </a:prstGeom>
          <a:pattFill prst="pct75">
            <a:fgClr>
              <a:schemeClr val="accent2"/>
            </a:fgClr>
            <a:bgClr>
              <a:schemeClr val="accent2">
                <a:lumMod val="40000"/>
                <a:lumOff val="60000"/>
              </a:schemeClr>
            </a:bgClr>
          </a:pattFill>
        </p:spPr>
        <p:txBody>
          <a:bodyPr vert="horz" wrap="square" lIns="0" tIns="0" rIns="0" bIns="0" rtlCol="0">
            <a:noAutofit/>
          </a:bodyPr>
          <a:lstStyle>
            <a:lvl1pPr>
              <a:defRPr lang="en-US" dirty="0"/>
            </a:lvl1pPr>
          </a:lstStyle>
          <a:p>
            <a:pPr lvl="0"/>
            <a:r>
              <a:rPr lang="en-US"/>
              <a:t>DRAG &amp; DROP IMAGE</a:t>
            </a:r>
          </a:p>
        </p:txBody>
      </p:sp>
      <p:sp>
        <p:nvSpPr>
          <p:cNvPr id="11" name="Picture Placeholder 2"/>
          <p:cNvSpPr>
            <a:spLocks noGrp="1"/>
          </p:cNvSpPr>
          <p:nvPr>
            <p:ph type="pic" sz="quarter" idx="36" hasCustomPrompt="1"/>
          </p:nvPr>
        </p:nvSpPr>
        <p:spPr>
          <a:xfrm>
            <a:off x="6894158" y="0"/>
            <a:ext cx="2582592" cy="6857999"/>
          </a:xfrm>
          <a:prstGeom prst="rect">
            <a:avLst/>
          </a:prstGeom>
          <a:pattFill prst="pct75">
            <a:fgClr>
              <a:schemeClr val="accent2"/>
            </a:fgClr>
            <a:bgClr>
              <a:schemeClr val="accent2">
                <a:lumMod val="40000"/>
                <a:lumOff val="60000"/>
              </a:schemeClr>
            </a:bgClr>
          </a:pattFill>
        </p:spPr>
        <p:txBody>
          <a:bodyPr vert="horz" wrap="square" lIns="0" tIns="0" rIns="0" bIns="0" rtlCol="0">
            <a:noAutofit/>
          </a:bodyPr>
          <a:lstStyle>
            <a:lvl1pPr>
              <a:defRPr lang="en-US" dirty="0"/>
            </a:lvl1pPr>
          </a:lstStyle>
          <a:p>
            <a:pPr lvl="0"/>
            <a:r>
              <a:rPr lang="en-US"/>
              <a:t>DRAG &amp; DROP IMAGE</a:t>
            </a:r>
          </a:p>
        </p:txBody>
      </p:sp>
      <p:sp>
        <p:nvSpPr>
          <p:cNvPr id="14" name="Text Placeholder 5">
            <a:extLst>
              <a:ext uri="{FF2B5EF4-FFF2-40B4-BE49-F238E27FC236}">
                <a16:creationId xmlns:a16="http://schemas.microsoft.com/office/drawing/2014/main" id="{6860C0ED-9C33-9A46-852E-FC0B4C9202F2}"/>
              </a:ext>
            </a:extLst>
          </p:cNvPr>
          <p:cNvSpPr>
            <a:spLocks noGrp="1"/>
          </p:cNvSpPr>
          <p:nvPr>
            <p:ph type="body" sz="quarter" idx="59" hasCustomPrompt="1"/>
          </p:nvPr>
        </p:nvSpPr>
        <p:spPr>
          <a:xfrm>
            <a:off x="6894158" y="6273677"/>
            <a:ext cx="1752600" cy="289048"/>
          </a:xfrm>
          <a:solidFill>
            <a:schemeClr val="tx1"/>
          </a:solidFill>
        </p:spPr>
        <p:txBody>
          <a:bodyPr vert="horz" lIns="36000" tIns="36000" rIns="0" bIns="0" rtlCol="0" anchor="ctr">
            <a:normAutofit/>
          </a:bodyPr>
          <a:lstStyle>
            <a:lvl1pPr>
              <a:defRPr lang="en-US" sz="900" b="1" dirty="0">
                <a:solidFill>
                  <a:schemeClr val="bg1"/>
                </a:solidFill>
                <a:latin typeface="Effra" panose="020B0603020203020204" pitchFamily="34" charset="0"/>
                <a:ea typeface="Helvetica Neue" charset="0"/>
                <a:cs typeface="Effra" panose="020B0603020203020204" pitchFamily="34" charset="0"/>
              </a:defRPr>
            </a:lvl1pPr>
          </a:lstStyle>
          <a:p>
            <a:pPr lvl="0">
              <a:lnSpc>
                <a:spcPts val="1080"/>
              </a:lnSpc>
            </a:pPr>
            <a:r>
              <a:rPr lang="en-US"/>
              <a:t>Insert image caption</a:t>
            </a:r>
          </a:p>
        </p:txBody>
      </p:sp>
      <p:sp>
        <p:nvSpPr>
          <p:cNvPr id="4" name="Title 3">
            <a:extLst>
              <a:ext uri="{FF2B5EF4-FFF2-40B4-BE49-F238E27FC236}">
                <a16:creationId xmlns:a16="http://schemas.microsoft.com/office/drawing/2014/main" id="{1ADCABC5-D1B2-8142-8F10-E43DE5A74699}"/>
              </a:ext>
            </a:extLst>
          </p:cNvPr>
          <p:cNvSpPr>
            <a:spLocks noGrp="1"/>
          </p:cNvSpPr>
          <p:nvPr>
            <p:ph type="title"/>
          </p:nvPr>
        </p:nvSpPr>
        <p:spPr>
          <a:xfrm>
            <a:off x="1092201" y="155738"/>
            <a:ext cx="2927350" cy="676463"/>
          </a:xfrm>
        </p:spPr>
        <p:txBody>
          <a:bodyPr/>
          <a:lstStyle/>
          <a:p>
            <a:r>
              <a:rPr lang="en-GB"/>
              <a:t>Click to edit Master title style</a:t>
            </a:r>
            <a:endParaRPr lang="en-US"/>
          </a:p>
        </p:txBody>
      </p:sp>
      <p:sp>
        <p:nvSpPr>
          <p:cNvPr id="13" name="Text Placeholder 5">
            <a:extLst>
              <a:ext uri="{FF2B5EF4-FFF2-40B4-BE49-F238E27FC236}">
                <a16:creationId xmlns:a16="http://schemas.microsoft.com/office/drawing/2014/main" id="{1E78354B-A212-4844-8962-4481017918C6}"/>
              </a:ext>
            </a:extLst>
          </p:cNvPr>
          <p:cNvSpPr>
            <a:spLocks noGrp="1"/>
          </p:cNvSpPr>
          <p:nvPr>
            <p:ph type="body" sz="quarter" idx="62" hasCustomPrompt="1"/>
          </p:nvPr>
        </p:nvSpPr>
        <p:spPr>
          <a:xfrm>
            <a:off x="4206166" y="6273677"/>
            <a:ext cx="1752600" cy="289048"/>
          </a:xfrm>
          <a:solidFill>
            <a:schemeClr val="tx1"/>
          </a:solidFill>
        </p:spPr>
        <p:txBody>
          <a:bodyPr vert="horz" lIns="36000" tIns="36000" rIns="0" bIns="0" rtlCol="0" anchor="ctr">
            <a:normAutofit/>
          </a:bodyPr>
          <a:lstStyle>
            <a:lvl1pPr>
              <a:defRPr lang="en-US" sz="900" b="1" dirty="0">
                <a:solidFill>
                  <a:schemeClr val="bg1"/>
                </a:solidFill>
                <a:latin typeface="Effra" panose="020B0603020203020204" pitchFamily="34" charset="0"/>
                <a:ea typeface="Helvetica Neue" charset="0"/>
                <a:cs typeface="Effra" panose="020B0603020203020204" pitchFamily="34" charset="0"/>
              </a:defRPr>
            </a:lvl1pPr>
          </a:lstStyle>
          <a:p>
            <a:pPr lvl="0">
              <a:lnSpc>
                <a:spcPts val="1080"/>
              </a:lnSpc>
            </a:pPr>
            <a:r>
              <a:rPr lang="en-US"/>
              <a:t>Insert image caption</a:t>
            </a:r>
          </a:p>
        </p:txBody>
      </p:sp>
      <p:sp>
        <p:nvSpPr>
          <p:cNvPr id="16" name="Text Placeholder 5">
            <a:extLst>
              <a:ext uri="{FF2B5EF4-FFF2-40B4-BE49-F238E27FC236}">
                <a16:creationId xmlns:a16="http://schemas.microsoft.com/office/drawing/2014/main" id="{0C909165-E804-E445-9D0C-17F74DA7062C}"/>
              </a:ext>
            </a:extLst>
          </p:cNvPr>
          <p:cNvSpPr>
            <a:spLocks noGrp="1"/>
          </p:cNvSpPr>
          <p:nvPr>
            <p:ph type="body" sz="quarter" idx="63" hasCustomPrompt="1"/>
          </p:nvPr>
        </p:nvSpPr>
        <p:spPr>
          <a:xfrm>
            <a:off x="9582150" y="6273677"/>
            <a:ext cx="1752600" cy="289048"/>
          </a:xfrm>
          <a:solidFill>
            <a:schemeClr val="tx1"/>
          </a:solidFill>
        </p:spPr>
        <p:txBody>
          <a:bodyPr vert="horz" lIns="36000" tIns="36000" rIns="0" bIns="0" rtlCol="0" anchor="ctr">
            <a:normAutofit/>
          </a:bodyPr>
          <a:lstStyle>
            <a:lvl1pPr>
              <a:defRPr lang="en-US" sz="900" b="1" dirty="0">
                <a:solidFill>
                  <a:schemeClr val="bg1"/>
                </a:solidFill>
                <a:latin typeface="Effra" panose="020B0603020203020204" pitchFamily="34" charset="0"/>
                <a:ea typeface="Helvetica Neue" charset="0"/>
                <a:cs typeface="Effra" panose="020B0603020203020204" pitchFamily="34" charset="0"/>
              </a:defRPr>
            </a:lvl1pPr>
          </a:lstStyle>
          <a:p>
            <a:pPr lvl="0">
              <a:lnSpc>
                <a:spcPts val="1080"/>
              </a:lnSpc>
            </a:pPr>
            <a:r>
              <a:rPr lang="en-US"/>
              <a:t>Insert image caption</a:t>
            </a:r>
          </a:p>
        </p:txBody>
      </p:sp>
      <p:sp>
        <p:nvSpPr>
          <p:cNvPr id="5" name="Footer Placeholder 4">
            <a:extLst>
              <a:ext uri="{FF2B5EF4-FFF2-40B4-BE49-F238E27FC236}">
                <a16:creationId xmlns:a16="http://schemas.microsoft.com/office/drawing/2014/main" id="{69AA84C5-DABB-0549-8419-BA6CF6CE1413}"/>
              </a:ext>
            </a:extLst>
          </p:cNvPr>
          <p:cNvSpPr>
            <a:spLocks noGrp="1"/>
          </p:cNvSpPr>
          <p:nvPr>
            <p:ph type="ftr" sz="quarter" idx="64"/>
          </p:nvPr>
        </p:nvSpPr>
        <p:spPr/>
        <p:txBody>
          <a:bodyPr/>
          <a:lstStyle/>
          <a:p>
            <a:r>
              <a:rPr lang="en-GB"/>
              <a:t>Flutter International — Confidential </a:t>
            </a:r>
          </a:p>
        </p:txBody>
      </p:sp>
      <p:sp>
        <p:nvSpPr>
          <p:cNvPr id="10" name="Text Placeholder 4">
            <a:extLst>
              <a:ext uri="{FF2B5EF4-FFF2-40B4-BE49-F238E27FC236}">
                <a16:creationId xmlns:a16="http://schemas.microsoft.com/office/drawing/2014/main" id="{BD904040-1264-8D4D-86EB-E40D64B4AA35}"/>
              </a:ext>
            </a:extLst>
          </p:cNvPr>
          <p:cNvSpPr>
            <a:spLocks noGrp="1"/>
          </p:cNvSpPr>
          <p:nvPr>
            <p:ph type="body" sz="quarter" idx="19"/>
          </p:nvPr>
        </p:nvSpPr>
        <p:spPr>
          <a:xfrm>
            <a:off x="1092200" y="1233488"/>
            <a:ext cx="2498726" cy="496728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372446655"/>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25_Workflow">
    <p:bg>
      <p:bgPr>
        <a:solidFill>
          <a:schemeClr val="bg1"/>
        </a:solidFill>
        <a:effectLst/>
      </p:bgPr>
    </p:bg>
    <p:spTree>
      <p:nvGrpSpPr>
        <p:cNvPr id="1" name=""/>
        <p:cNvGrpSpPr/>
        <p:nvPr/>
      </p:nvGrpSpPr>
      <p:grpSpPr>
        <a:xfrm>
          <a:off x="0" y="0"/>
          <a:ext cx="0" cy="0"/>
          <a:chOff x="0" y="0"/>
          <a:chExt cx="0" cy="0"/>
        </a:xfrm>
      </p:grpSpPr>
      <p:sp>
        <p:nvSpPr>
          <p:cNvPr id="13" name="Picture Placeholder 2"/>
          <p:cNvSpPr>
            <a:spLocks noGrp="1"/>
          </p:cNvSpPr>
          <p:nvPr>
            <p:ph type="pic" sz="quarter" idx="47" hasCustomPrompt="1"/>
          </p:nvPr>
        </p:nvSpPr>
        <p:spPr>
          <a:xfrm>
            <a:off x="1097080" y="1268206"/>
            <a:ext cx="2970900" cy="2252230"/>
          </a:xfrm>
          <a:prstGeom prst="rect">
            <a:avLst/>
          </a:prstGeom>
          <a:pattFill prst="pct75">
            <a:fgClr>
              <a:schemeClr val="accent2"/>
            </a:fgClr>
            <a:bgClr>
              <a:schemeClr val="accent2">
                <a:lumMod val="40000"/>
                <a:lumOff val="60000"/>
              </a:schemeClr>
            </a:bgClr>
          </a:pattFill>
        </p:spPr>
        <p:txBody>
          <a:bodyPr vert="horz" wrap="square" lIns="0" tIns="0" rIns="0" bIns="0" rtlCol="0" anchor="ctr">
            <a:noAutofit/>
          </a:bodyPr>
          <a:lstStyle>
            <a:lvl1pPr>
              <a:defRPr lang="en-US" dirty="0">
                <a:solidFill>
                  <a:schemeClr val="bg1"/>
                </a:solidFill>
              </a:defRPr>
            </a:lvl1pPr>
          </a:lstStyle>
          <a:p>
            <a:pPr lvl="0" algn="ctr"/>
            <a:r>
              <a:rPr lang="en-US"/>
              <a:t>DRAG &amp; DROP IMAGE</a:t>
            </a:r>
          </a:p>
        </p:txBody>
      </p:sp>
      <p:sp>
        <p:nvSpPr>
          <p:cNvPr id="14" name="Picture Placeholder 2"/>
          <p:cNvSpPr>
            <a:spLocks noGrp="1"/>
          </p:cNvSpPr>
          <p:nvPr>
            <p:ph type="pic" sz="quarter" idx="48" hasCustomPrompt="1"/>
          </p:nvPr>
        </p:nvSpPr>
        <p:spPr>
          <a:xfrm>
            <a:off x="4203894" y="1268206"/>
            <a:ext cx="2970900" cy="2252230"/>
          </a:xfrm>
          <a:prstGeom prst="rect">
            <a:avLst/>
          </a:prstGeom>
          <a:pattFill prst="pct75">
            <a:fgClr>
              <a:schemeClr val="accent2"/>
            </a:fgClr>
            <a:bgClr>
              <a:schemeClr val="accent2">
                <a:lumMod val="40000"/>
                <a:lumOff val="60000"/>
              </a:schemeClr>
            </a:bgClr>
          </a:pattFill>
        </p:spPr>
        <p:txBody>
          <a:bodyPr vert="horz" wrap="square" lIns="0" tIns="0" rIns="0" bIns="0" rtlCol="0" anchor="ctr">
            <a:noAutofit/>
          </a:bodyPr>
          <a:lstStyle>
            <a:lvl1pPr>
              <a:defRPr lang="en-US" dirty="0">
                <a:solidFill>
                  <a:schemeClr val="bg1"/>
                </a:solidFill>
              </a:defRPr>
            </a:lvl1pPr>
          </a:lstStyle>
          <a:p>
            <a:pPr lvl="0" algn="ctr"/>
            <a:r>
              <a:rPr lang="en-US"/>
              <a:t>DRAG &amp; DROP IMAGE</a:t>
            </a:r>
          </a:p>
        </p:txBody>
      </p:sp>
      <p:sp>
        <p:nvSpPr>
          <p:cNvPr id="15" name="Picture Placeholder 2"/>
          <p:cNvSpPr>
            <a:spLocks noGrp="1"/>
          </p:cNvSpPr>
          <p:nvPr>
            <p:ph type="pic" sz="quarter" idx="49" hasCustomPrompt="1"/>
          </p:nvPr>
        </p:nvSpPr>
        <p:spPr>
          <a:xfrm>
            <a:off x="7310707" y="1268206"/>
            <a:ext cx="2970900" cy="2252230"/>
          </a:xfrm>
          <a:prstGeom prst="rect">
            <a:avLst/>
          </a:prstGeom>
          <a:pattFill prst="pct75">
            <a:fgClr>
              <a:schemeClr val="accent2"/>
            </a:fgClr>
            <a:bgClr>
              <a:schemeClr val="accent2">
                <a:lumMod val="40000"/>
                <a:lumOff val="60000"/>
              </a:schemeClr>
            </a:bgClr>
          </a:pattFill>
        </p:spPr>
        <p:txBody>
          <a:bodyPr vert="horz" wrap="square" lIns="0" tIns="0" rIns="0" bIns="0" rtlCol="0" anchor="ctr">
            <a:noAutofit/>
          </a:bodyPr>
          <a:lstStyle>
            <a:lvl1pPr>
              <a:defRPr lang="en-US" dirty="0">
                <a:solidFill>
                  <a:schemeClr val="bg1"/>
                </a:solidFill>
              </a:defRPr>
            </a:lvl1pPr>
          </a:lstStyle>
          <a:p>
            <a:pPr lvl="0" algn="ctr"/>
            <a:r>
              <a:rPr lang="en-US"/>
              <a:t>DRAG &amp; DROP IMAGE</a:t>
            </a:r>
          </a:p>
        </p:txBody>
      </p:sp>
      <p:sp>
        <p:nvSpPr>
          <p:cNvPr id="33" name="Picture Placeholder 2"/>
          <p:cNvSpPr>
            <a:spLocks noGrp="1"/>
          </p:cNvSpPr>
          <p:nvPr>
            <p:ph type="pic" sz="quarter" idx="51" hasCustomPrompt="1"/>
          </p:nvPr>
        </p:nvSpPr>
        <p:spPr>
          <a:xfrm>
            <a:off x="1097080" y="3679302"/>
            <a:ext cx="2970900" cy="2252230"/>
          </a:xfrm>
          <a:prstGeom prst="rect">
            <a:avLst/>
          </a:prstGeom>
          <a:pattFill prst="pct75">
            <a:fgClr>
              <a:schemeClr val="accent2"/>
            </a:fgClr>
            <a:bgClr>
              <a:schemeClr val="accent2">
                <a:lumMod val="40000"/>
                <a:lumOff val="60000"/>
              </a:schemeClr>
            </a:bgClr>
          </a:pattFill>
        </p:spPr>
        <p:txBody>
          <a:bodyPr vert="horz" wrap="square" lIns="0" tIns="0" rIns="0" bIns="0" rtlCol="0" anchor="ctr">
            <a:noAutofit/>
          </a:bodyPr>
          <a:lstStyle>
            <a:lvl1pPr>
              <a:defRPr lang="en-US" dirty="0">
                <a:solidFill>
                  <a:schemeClr val="bg1"/>
                </a:solidFill>
              </a:defRPr>
            </a:lvl1pPr>
          </a:lstStyle>
          <a:p>
            <a:pPr lvl="0" algn="ctr"/>
            <a:r>
              <a:rPr lang="en-US"/>
              <a:t>DRAG &amp; DROP IMAGE</a:t>
            </a:r>
          </a:p>
        </p:txBody>
      </p:sp>
      <p:sp>
        <p:nvSpPr>
          <p:cNvPr id="34" name="Picture Placeholder 2"/>
          <p:cNvSpPr>
            <a:spLocks noGrp="1"/>
          </p:cNvSpPr>
          <p:nvPr>
            <p:ph type="pic" sz="quarter" idx="52" hasCustomPrompt="1"/>
          </p:nvPr>
        </p:nvSpPr>
        <p:spPr>
          <a:xfrm>
            <a:off x="4203894" y="3679302"/>
            <a:ext cx="2970900" cy="2252230"/>
          </a:xfrm>
          <a:prstGeom prst="rect">
            <a:avLst/>
          </a:prstGeom>
          <a:pattFill prst="pct75">
            <a:fgClr>
              <a:schemeClr val="accent2"/>
            </a:fgClr>
            <a:bgClr>
              <a:schemeClr val="accent2">
                <a:lumMod val="40000"/>
                <a:lumOff val="60000"/>
              </a:schemeClr>
            </a:bgClr>
          </a:pattFill>
        </p:spPr>
        <p:txBody>
          <a:bodyPr vert="horz" wrap="square" lIns="0" tIns="0" rIns="0" bIns="0" rtlCol="0" anchor="ctr">
            <a:noAutofit/>
          </a:bodyPr>
          <a:lstStyle>
            <a:lvl1pPr>
              <a:defRPr lang="en-US" dirty="0">
                <a:solidFill>
                  <a:schemeClr val="bg1"/>
                </a:solidFill>
              </a:defRPr>
            </a:lvl1pPr>
          </a:lstStyle>
          <a:p>
            <a:pPr lvl="0" algn="ctr"/>
            <a:r>
              <a:rPr lang="en-US"/>
              <a:t>DRAG &amp; DROP IMAGE</a:t>
            </a:r>
          </a:p>
        </p:txBody>
      </p:sp>
      <p:sp>
        <p:nvSpPr>
          <p:cNvPr id="35" name="Picture Placeholder 2"/>
          <p:cNvSpPr>
            <a:spLocks noGrp="1"/>
          </p:cNvSpPr>
          <p:nvPr>
            <p:ph type="pic" sz="quarter" idx="53" hasCustomPrompt="1"/>
          </p:nvPr>
        </p:nvSpPr>
        <p:spPr>
          <a:xfrm>
            <a:off x="7310707" y="3679302"/>
            <a:ext cx="2970900" cy="2252230"/>
          </a:xfrm>
          <a:prstGeom prst="rect">
            <a:avLst/>
          </a:prstGeom>
          <a:pattFill prst="pct75">
            <a:fgClr>
              <a:schemeClr val="accent2"/>
            </a:fgClr>
            <a:bgClr>
              <a:schemeClr val="accent2">
                <a:lumMod val="40000"/>
                <a:lumOff val="60000"/>
              </a:schemeClr>
            </a:bgClr>
          </a:pattFill>
        </p:spPr>
        <p:txBody>
          <a:bodyPr vert="horz" wrap="square" lIns="0" tIns="0" rIns="0" bIns="0" rtlCol="0" anchor="ctr">
            <a:noAutofit/>
          </a:bodyPr>
          <a:lstStyle>
            <a:lvl1pPr>
              <a:defRPr lang="en-US" dirty="0">
                <a:solidFill>
                  <a:schemeClr val="bg1"/>
                </a:solidFill>
              </a:defRPr>
            </a:lvl1pPr>
          </a:lstStyle>
          <a:p>
            <a:pPr lvl="0" algn="ctr"/>
            <a:r>
              <a:rPr lang="en-US"/>
              <a:t>DRAG &amp; DROP IMAGE</a:t>
            </a:r>
          </a:p>
        </p:txBody>
      </p:sp>
      <p:sp>
        <p:nvSpPr>
          <p:cNvPr id="18" name="Text Placeholder 5">
            <a:extLst>
              <a:ext uri="{FF2B5EF4-FFF2-40B4-BE49-F238E27FC236}">
                <a16:creationId xmlns:a16="http://schemas.microsoft.com/office/drawing/2014/main" id="{9A9DE7A5-EAFE-B740-9098-653CF0D6DA05}"/>
              </a:ext>
            </a:extLst>
          </p:cNvPr>
          <p:cNvSpPr>
            <a:spLocks noGrp="1"/>
          </p:cNvSpPr>
          <p:nvPr>
            <p:ph type="body" sz="quarter" idx="54" hasCustomPrompt="1"/>
          </p:nvPr>
        </p:nvSpPr>
        <p:spPr>
          <a:xfrm>
            <a:off x="1097078" y="3231388"/>
            <a:ext cx="1752600" cy="289048"/>
          </a:xfrm>
          <a:solidFill>
            <a:schemeClr val="tx1"/>
          </a:solidFill>
        </p:spPr>
        <p:txBody>
          <a:bodyPr vert="horz" lIns="36000" tIns="36000" rIns="0" bIns="0" rtlCol="0" anchor="ctr">
            <a:normAutofit/>
          </a:bodyPr>
          <a:lstStyle>
            <a:lvl1pPr>
              <a:defRPr lang="en-US" sz="900" b="1" dirty="0">
                <a:solidFill>
                  <a:schemeClr val="bg1"/>
                </a:solidFill>
                <a:latin typeface="Effra" panose="020B0603020203020204" pitchFamily="34" charset="0"/>
                <a:ea typeface="Helvetica Neue" charset="0"/>
                <a:cs typeface="Effra" panose="020B0603020203020204" pitchFamily="34" charset="0"/>
              </a:defRPr>
            </a:lvl1pPr>
          </a:lstStyle>
          <a:p>
            <a:pPr lvl="0">
              <a:lnSpc>
                <a:spcPts val="1080"/>
              </a:lnSpc>
            </a:pPr>
            <a:r>
              <a:rPr lang="en-US"/>
              <a:t>Insert image caption</a:t>
            </a:r>
          </a:p>
        </p:txBody>
      </p:sp>
      <p:sp>
        <p:nvSpPr>
          <p:cNvPr id="19" name="Text Placeholder 5">
            <a:extLst>
              <a:ext uri="{FF2B5EF4-FFF2-40B4-BE49-F238E27FC236}">
                <a16:creationId xmlns:a16="http://schemas.microsoft.com/office/drawing/2014/main" id="{05B06098-0DDA-F640-A1FB-901A945E99BB}"/>
              </a:ext>
            </a:extLst>
          </p:cNvPr>
          <p:cNvSpPr>
            <a:spLocks noGrp="1"/>
          </p:cNvSpPr>
          <p:nvPr>
            <p:ph type="body" sz="quarter" idx="55" hasCustomPrompt="1"/>
          </p:nvPr>
        </p:nvSpPr>
        <p:spPr>
          <a:xfrm>
            <a:off x="4203893" y="3231388"/>
            <a:ext cx="1752600" cy="289048"/>
          </a:xfrm>
          <a:solidFill>
            <a:schemeClr val="tx1"/>
          </a:solidFill>
        </p:spPr>
        <p:txBody>
          <a:bodyPr vert="horz" lIns="36000" tIns="36000" rIns="0" bIns="0" rtlCol="0" anchor="ctr">
            <a:normAutofit/>
          </a:bodyPr>
          <a:lstStyle>
            <a:lvl1pPr>
              <a:defRPr lang="en-US" sz="900" b="1" dirty="0">
                <a:solidFill>
                  <a:schemeClr val="bg1"/>
                </a:solidFill>
                <a:latin typeface="Effra" panose="020B0603020203020204" pitchFamily="34" charset="0"/>
                <a:ea typeface="Helvetica Neue" charset="0"/>
                <a:cs typeface="Effra" panose="020B0603020203020204" pitchFamily="34" charset="0"/>
              </a:defRPr>
            </a:lvl1pPr>
          </a:lstStyle>
          <a:p>
            <a:pPr lvl="0">
              <a:lnSpc>
                <a:spcPts val="1080"/>
              </a:lnSpc>
            </a:pPr>
            <a:r>
              <a:rPr lang="en-US"/>
              <a:t>Insert image caption</a:t>
            </a:r>
          </a:p>
        </p:txBody>
      </p:sp>
      <p:sp>
        <p:nvSpPr>
          <p:cNvPr id="20" name="Text Placeholder 5">
            <a:extLst>
              <a:ext uri="{FF2B5EF4-FFF2-40B4-BE49-F238E27FC236}">
                <a16:creationId xmlns:a16="http://schemas.microsoft.com/office/drawing/2014/main" id="{8F40560D-D87B-3742-A196-B497BD78009B}"/>
              </a:ext>
            </a:extLst>
          </p:cNvPr>
          <p:cNvSpPr>
            <a:spLocks noGrp="1"/>
          </p:cNvSpPr>
          <p:nvPr>
            <p:ph type="body" sz="quarter" idx="56" hasCustomPrompt="1"/>
          </p:nvPr>
        </p:nvSpPr>
        <p:spPr>
          <a:xfrm>
            <a:off x="7310707" y="3231388"/>
            <a:ext cx="1752600" cy="289048"/>
          </a:xfrm>
          <a:solidFill>
            <a:schemeClr val="tx1"/>
          </a:solidFill>
        </p:spPr>
        <p:txBody>
          <a:bodyPr vert="horz" lIns="36000" tIns="36000" rIns="0" bIns="0" rtlCol="0" anchor="ctr">
            <a:normAutofit/>
          </a:bodyPr>
          <a:lstStyle>
            <a:lvl1pPr>
              <a:defRPr lang="en-US" sz="900" b="1" dirty="0">
                <a:solidFill>
                  <a:schemeClr val="bg1"/>
                </a:solidFill>
                <a:latin typeface="Effra" panose="020B0603020203020204" pitchFamily="34" charset="0"/>
                <a:ea typeface="Helvetica Neue" charset="0"/>
                <a:cs typeface="Effra" panose="020B0603020203020204" pitchFamily="34" charset="0"/>
              </a:defRPr>
            </a:lvl1pPr>
          </a:lstStyle>
          <a:p>
            <a:pPr lvl="0">
              <a:lnSpc>
                <a:spcPts val="1080"/>
              </a:lnSpc>
            </a:pPr>
            <a:r>
              <a:rPr lang="en-US"/>
              <a:t>Insert image caption</a:t>
            </a:r>
          </a:p>
        </p:txBody>
      </p:sp>
      <p:sp>
        <p:nvSpPr>
          <p:cNvPr id="22" name="Text Placeholder 5">
            <a:extLst>
              <a:ext uri="{FF2B5EF4-FFF2-40B4-BE49-F238E27FC236}">
                <a16:creationId xmlns:a16="http://schemas.microsoft.com/office/drawing/2014/main" id="{30B80C0A-25ED-6A41-A08F-5945FCFE8800}"/>
              </a:ext>
            </a:extLst>
          </p:cNvPr>
          <p:cNvSpPr>
            <a:spLocks noGrp="1"/>
          </p:cNvSpPr>
          <p:nvPr>
            <p:ph type="body" sz="quarter" idx="58" hasCustomPrompt="1"/>
          </p:nvPr>
        </p:nvSpPr>
        <p:spPr>
          <a:xfrm>
            <a:off x="1097078" y="5642484"/>
            <a:ext cx="1752600" cy="289048"/>
          </a:xfrm>
          <a:solidFill>
            <a:schemeClr val="tx1"/>
          </a:solidFill>
        </p:spPr>
        <p:txBody>
          <a:bodyPr vert="horz" lIns="36000" tIns="36000" rIns="0" bIns="0" rtlCol="0" anchor="ctr">
            <a:normAutofit/>
          </a:bodyPr>
          <a:lstStyle>
            <a:lvl1pPr>
              <a:defRPr lang="en-US" sz="900" b="1" dirty="0">
                <a:solidFill>
                  <a:schemeClr val="bg1"/>
                </a:solidFill>
                <a:latin typeface="Effra" panose="020B0603020203020204" pitchFamily="34" charset="0"/>
                <a:ea typeface="Helvetica Neue" charset="0"/>
                <a:cs typeface="Effra" panose="020B0603020203020204" pitchFamily="34" charset="0"/>
              </a:defRPr>
            </a:lvl1pPr>
          </a:lstStyle>
          <a:p>
            <a:pPr lvl="0">
              <a:lnSpc>
                <a:spcPts val="1080"/>
              </a:lnSpc>
            </a:pPr>
            <a:r>
              <a:rPr lang="en-US"/>
              <a:t>Insert image caption</a:t>
            </a:r>
          </a:p>
        </p:txBody>
      </p:sp>
      <p:sp>
        <p:nvSpPr>
          <p:cNvPr id="23" name="Text Placeholder 5">
            <a:extLst>
              <a:ext uri="{FF2B5EF4-FFF2-40B4-BE49-F238E27FC236}">
                <a16:creationId xmlns:a16="http://schemas.microsoft.com/office/drawing/2014/main" id="{46F2AD5A-A6B0-F642-8315-AB74AB8508A5}"/>
              </a:ext>
            </a:extLst>
          </p:cNvPr>
          <p:cNvSpPr>
            <a:spLocks noGrp="1"/>
          </p:cNvSpPr>
          <p:nvPr>
            <p:ph type="body" sz="quarter" idx="59" hasCustomPrompt="1"/>
          </p:nvPr>
        </p:nvSpPr>
        <p:spPr>
          <a:xfrm>
            <a:off x="4203893" y="5642484"/>
            <a:ext cx="1752600" cy="289048"/>
          </a:xfrm>
          <a:solidFill>
            <a:schemeClr val="tx1"/>
          </a:solidFill>
        </p:spPr>
        <p:txBody>
          <a:bodyPr vert="horz" lIns="36000" tIns="36000" rIns="0" bIns="0" rtlCol="0" anchor="ctr">
            <a:normAutofit/>
          </a:bodyPr>
          <a:lstStyle>
            <a:lvl1pPr>
              <a:defRPr lang="en-US" sz="900" b="1" dirty="0">
                <a:solidFill>
                  <a:schemeClr val="bg1"/>
                </a:solidFill>
                <a:latin typeface="Effra" panose="020B0603020203020204" pitchFamily="34" charset="0"/>
                <a:ea typeface="Helvetica Neue" charset="0"/>
                <a:cs typeface="Effra" panose="020B0603020203020204" pitchFamily="34" charset="0"/>
              </a:defRPr>
            </a:lvl1pPr>
          </a:lstStyle>
          <a:p>
            <a:pPr lvl="0">
              <a:lnSpc>
                <a:spcPts val="1080"/>
              </a:lnSpc>
            </a:pPr>
            <a:r>
              <a:rPr lang="en-US"/>
              <a:t>Insert image caption</a:t>
            </a:r>
          </a:p>
        </p:txBody>
      </p:sp>
      <p:sp>
        <p:nvSpPr>
          <p:cNvPr id="24" name="Text Placeholder 5">
            <a:extLst>
              <a:ext uri="{FF2B5EF4-FFF2-40B4-BE49-F238E27FC236}">
                <a16:creationId xmlns:a16="http://schemas.microsoft.com/office/drawing/2014/main" id="{6F0A488B-5310-044E-89E4-32DEDC2919F6}"/>
              </a:ext>
            </a:extLst>
          </p:cNvPr>
          <p:cNvSpPr>
            <a:spLocks noGrp="1"/>
          </p:cNvSpPr>
          <p:nvPr>
            <p:ph type="body" sz="quarter" idx="60" hasCustomPrompt="1"/>
          </p:nvPr>
        </p:nvSpPr>
        <p:spPr>
          <a:xfrm>
            <a:off x="7310707" y="5642484"/>
            <a:ext cx="1752600" cy="289048"/>
          </a:xfrm>
          <a:solidFill>
            <a:schemeClr val="tx1"/>
          </a:solidFill>
        </p:spPr>
        <p:txBody>
          <a:bodyPr vert="horz" lIns="36000" tIns="36000" rIns="0" bIns="0" rtlCol="0" anchor="ctr">
            <a:normAutofit/>
          </a:bodyPr>
          <a:lstStyle>
            <a:lvl1pPr>
              <a:defRPr lang="en-US" sz="900" b="1" dirty="0">
                <a:solidFill>
                  <a:schemeClr val="bg1"/>
                </a:solidFill>
                <a:latin typeface="Effra" panose="020B0603020203020204" pitchFamily="34" charset="0"/>
                <a:ea typeface="Helvetica Neue" charset="0"/>
                <a:cs typeface="Effra" panose="020B0603020203020204" pitchFamily="34" charset="0"/>
              </a:defRPr>
            </a:lvl1pPr>
          </a:lstStyle>
          <a:p>
            <a:pPr lvl="0">
              <a:lnSpc>
                <a:spcPts val="1080"/>
              </a:lnSpc>
            </a:pPr>
            <a:r>
              <a:rPr lang="en-US"/>
              <a:t>Insert image caption</a:t>
            </a:r>
          </a:p>
        </p:txBody>
      </p:sp>
      <p:sp>
        <p:nvSpPr>
          <p:cNvPr id="2" name="Title 1">
            <a:extLst>
              <a:ext uri="{FF2B5EF4-FFF2-40B4-BE49-F238E27FC236}">
                <a16:creationId xmlns:a16="http://schemas.microsoft.com/office/drawing/2014/main" id="{4BE0DA10-1E85-204F-B488-6469FD66F478}"/>
              </a:ext>
            </a:extLst>
          </p:cNvPr>
          <p:cNvSpPr>
            <a:spLocks noGrp="1"/>
          </p:cNvSpPr>
          <p:nvPr>
            <p:ph type="title"/>
          </p:nvPr>
        </p:nvSpPr>
        <p:spPr/>
        <p:txBody>
          <a:bodyPr/>
          <a:lstStyle/>
          <a:p>
            <a:r>
              <a:rPr lang="en-GB"/>
              <a:t>Click to edit Master title style</a:t>
            </a:r>
            <a:endParaRPr lang="en-US"/>
          </a:p>
        </p:txBody>
      </p:sp>
      <p:sp>
        <p:nvSpPr>
          <p:cNvPr id="4" name="Footer Placeholder 3">
            <a:extLst>
              <a:ext uri="{FF2B5EF4-FFF2-40B4-BE49-F238E27FC236}">
                <a16:creationId xmlns:a16="http://schemas.microsoft.com/office/drawing/2014/main" id="{51368474-D6F0-2242-8ED6-6EF154CF9E78}"/>
              </a:ext>
            </a:extLst>
          </p:cNvPr>
          <p:cNvSpPr>
            <a:spLocks noGrp="1"/>
          </p:cNvSpPr>
          <p:nvPr>
            <p:ph type="ftr" sz="quarter" idx="61"/>
          </p:nvPr>
        </p:nvSpPr>
        <p:spPr/>
        <p:txBody>
          <a:bodyPr/>
          <a:lstStyle/>
          <a:p>
            <a:r>
              <a:rPr lang="en-GB"/>
              <a:t>Flutter International — Confidential </a:t>
            </a:r>
          </a:p>
        </p:txBody>
      </p:sp>
    </p:spTree>
    <p:extLst>
      <p:ext uri="{BB962C8B-B14F-4D97-AF65-F5344CB8AC3E}">
        <p14:creationId xmlns:p14="http://schemas.microsoft.com/office/powerpoint/2010/main" val="1192943590"/>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18_Workflow">
    <p:bg>
      <p:bgPr>
        <a:solidFill>
          <a:schemeClr val="bg1"/>
        </a:solidFill>
        <a:effectLst/>
      </p:bgPr>
    </p:bg>
    <p:spTree>
      <p:nvGrpSpPr>
        <p:cNvPr id="1" name=""/>
        <p:cNvGrpSpPr/>
        <p:nvPr/>
      </p:nvGrpSpPr>
      <p:grpSpPr>
        <a:xfrm>
          <a:off x="0" y="0"/>
          <a:ext cx="0" cy="0"/>
          <a:chOff x="0" y="0"/>
          <a:chExt cx="0" cy="0"/>
        </a:xfrm>
      </p:grpSpPr>
      <p:sp>
        <p:nvSpPr>
          <p:cNvPr id="10" name="Picture Placeholder 2"/>
          <p:cNvSpPr>
            <a:spLocks noGrp="1"/>
          </p:cNvSpPr>
          <p:nvPr>
            <p:ph type="pic" sz="quarter" idx="35" hasCustomPrompt="1"/>
          </p:nvPr>
        </p:nvSpPr>
        <p:spPr>
          <a:xfrm>
            <a:off x="10349225" y="1540149"/>
            <a:ext cx="1829187" cy="1888851"/>
          </a:xfrm>
          <a:prstGeom prst="rect">
            <a:avLst/>
          </a:prstGeom>
          <a:pattFill prst="pct75">
            <a:fgClr>
              <a:schemeClr val="accent2"/>
            </a:fgClr>
            <a:bgClr>
              <a:schemeClr val="accent2">
                <a:lumMod val="40000"/>
                <a:lumOff val="60000"/>
              </a:schemeClr>
            </a:bgClr>
          </a:pattFill>
        </p:spPr>
        <p:txBody>
          <a:bodyPr vert="horz" wrap="square" lIns="0" tIns="0" rIns="0" bIns="0" rtlCol="0" anchor="ctr">
            <a:noAutofit/>
          </a:bodyPr>
          <a:lstStyle>
            <a:lvl1pPr>
              <a:defRPr lang="en-US" dirty="0">
                <a:solidFill>
                  <a:schemeClr val="bg1"/>
                </a:solidFill>
              </a:defRPr>
            </a:lvl1pPr>
          </a:lstStyle>
          <a:p>
            <a:pPr lvl="0" algn="ctr"/>
            <a:r>
              <a:rPr lang="en-US"/>
              <a:t>DRAG &amp; DROP IMAGE</a:t>
            </a:r>
          </a:p>
        </p:txBody>
      </p:sp>
      <p:sp>
        <p:nvSpPr>
          <p:cNvPr id="11" name="Picture Placeholder 2"/>
          <p:cNvSpPr>
            <a:spLocks noGrp="1"/>
          </p:cNvSpPr>
          <p:nvPr>
            <p:ph type="pic" sz="quarter" idx="36" hasCustomPrompt="1"/>
          </p:nvPr>
        </p:nvSpPr>
        <p:spPr>
          <a:xfrm>
            <a:off x="8373816" y="1540149"/>
            <a:ext cx="1871328" cy="1888851"/>
          </a:xfrm>
          <a:prstGeom prst="rect">
            <a:avLst/>
          </a:prstGeom>
          <a:pattFill prst="pct75">
            <a:fgClr>
              <a:schemeClr val="accent2"/>
            </a:fgClr>
            <a:bgClr>
              <a:schemeClr val="accent2">
                <a:lumMod val="40000"/>
                <a:lumOff val="60000"/>
              </a:schemeClr>
            </a:bgClr>
          </a:pattFill>
        </p:spPr>
        <p:txBody>
          <a:bodyPr vert="horz" wrap="square" lIns="0" tIns="0" rIns="0" bIns="0" rtlCol="0" anchor="ctr">
            <a:noAutofit/>
          </a:bodyPr>
          <a:lstStyle>
            <a:lvl1pPr>
              <a:defRPr lang="en-US" dirty="0">
                <a:solidFill>
                  <a:schemeClr val="bg1"/>
                </a:solidFill>
              </a:defRPr>
            </a:lvl1pPr>
          </a:lstStyle>
          <a:p>
            <a:pPr lvl="0" algn="ctr"/>
            <a:r>
              <a:rPr lang="en-US"/>
              <a:t>DRAG &amp; DROP IMAGE</a:t>
            </a:r>
          </a:p>
        </p:txBody>
      </p:sp>
      <p:sp>
        <p:nvSpPr>
          <p:cNvPr id="12" name="Picture Placeholder 2"/>
          <p:cNvSpPr>
            <a:spLocks noGrp="1"/>
          </p:cNvSpPr>
          <p:nvPr>
            <p:ph type="pic" sz="quarter" idx="37" hasCustomPrompt="1"/>
          </p:nvPr>
        </p:nvSpPr>
        <p:spPr>
          <a:xfrm>
            <a:off x="8373816" y="3547921"/>
            <a:ext cx="3804597" cy="3310078"/>
          </a:xfrm>
          <a:prstGeom prst="rect">
            <a:avLst/>
          </a:prstGeom>
          <a:pattFill prst="pct75">
            <a:fgClr>
              <a:schemeClr val="accent2"/>
            </a:fgClr>
            <a:bgClr>
              <a:schemeClr val="accent2">
                <a:lumMod val="40000"/>
                <a:lumOff val="60000"/>
              </a:schemeClr>
            </a:bgClr>
          </a:pattFill>
        </p:spPr>
        <p:txBody>
          <a:bodyPr vert="horz" wrap="square" lIns="0" tIns="0" rIns="0" bIns="0" rtlCol="0" anchor="ctr">
            <a:noAutofit/>
          </a:bodyPr>
          <a:lstStyle>
            <a:lvl1pPr>
              <a:defRPr lang="en-US" dirty="0">
                <a:solidFill>
                  <a:schemeClr val="bg1"/>
                </a:solidFill>
              </a:defRPr>
            </a:lvl1pPr>
          </a:lstStyle>
          <a:p>
            <a:pPr lvl="0" algn="ctr"/>
            <a:r>
              <a:rPr lang="en-US"/>
              <a:t>DRAG &amp; DROP IMAGE</a:t>
            </a:r>
          </a:p>
        </p:txBody>
      </p:sp>
      <p:sp>
        <p:nvSpPr>
          <p:cNvPr id="13" name="Picture Placeholder 2"/>
          <p:cNvSpPr>
            <a:spLocks noGrp="1"/>
          </p:cNvSpPr>
          <p:nvPr>
            <p:ph type="pic" sz="quarter" idx="40" hasCustomPrompt="1"/>
          </p:nvPr>
        </p:nvSpPr>
        <p:spPr>
          <a:xfrm>
            <a:off x="4471874" y="1540149"/>
            <a:ext cx="3791329" cy="1888851"/>
          </a:xfrm>
          <a:prstGeom prst="rect">
            <a:avLst/>
          </a:prstGeom>
          <a:pattFill prst="pct75">
            <a:fgClr>
              <a:schemeClr val="accent2"/>
            </a:fgClr>
            <a:bgClr>
              <a:schemeClr val="accent2">
                <a:lumMod val="40000"/>
                <a:lumOff val="60000"/>
              </a:schemeClr>
            </a:bgClr>
          </a:pattFill>
        </p:spPr>
        <p:txBody>
          <a:bodyPr vert="horz" wrap="square" lIns="0" tIns="0" rIns="0" bIns="0" rtlCol="0" anchor="ctr">
            <a:noAutofit/>
          </a:bodyPr>
          <a:lstStyle>
            <a:lvl1pPr>
              <a:defRPr lang="en-US" dirty="0">
                <a:solidFill>
                  <a:schemeClr val="bg1"/>
                </a:solidFill>
              </a:defRPr>
            </a:lvl1pPr>
          </a:lstStyle>
          <a:p>
            <a:pPr lvl="0" algn="ctr"/>
            <a:r>
              <a:rPr lang="en-US"/>
              <a:t>DRAG &amp; DROP IMAGE</a:t>
            </a:r>
          </a:p>
        </p:txBody>
      </p:sp>
      <p:sp>
        <p:nvSpPr>
          <p:cNvPr id="14" name="Picture Placeholder 2"/>
          <p:cNvSpPr>
            <a:spLocks noGrp="1"/>
          </p:cNvSpPr>
          <p:nvPr>
            <p:ph type="pic" sz="quarter" idx="41" hasCustomPrompt="1"/>
          </p:nvPr>
        </p:nvSpPr>
        <p:spPr>
          <a:xfrm>
            <a:off x="6453816" y="3547921"/>
            <a:ext cx="1802752" cy="1870542"/>
          </a:xfrm>
          <a:prstGeom prst="rect">
            <a:avLst/>
          </a:prstGeom>
          <a:pattFill prst="pct75">
            <a:fgClr>
              <a:schemeClr val="accent2"/>
            </a:fgClr>
            <a:bgClr>
              <a:schemeClr val="accent2">
                <a:lumMod val="40000"/>
                <a:lumOff val="60000"/>
              </a:schemeClr>
            </a:bgClr>
          </a:pattFill>
        </p:spPr>
        <p:txBody>
          <a:bodyPr vert="horz" wrap="square" lIns="0" tIns="0" rIns="0" bIns="0" rtlCol="0" anchor="ctr">
            <a:noAutofit/>
          </a:bodyPr>
          <a:lstStyle>
            <a:lvl1pPr>
              <a:defRPr lang="en-US" dirty="0">
                <a:solidFill>
                  <a:schemeClr val="bg1"/>
                </a:solidFill>
              </a:defRPr>
            </a:lvl1pPr>
          </a:lstStyle>
          <a:p>
            <a:pPr lvl="0" algn="ctr"/>
            <a:r>
              <a:rPr lang="en-US"/>
              <a:t>DRAG &amp; DROP IMAGE</a:t>
            </a:r>
          </a:p>
        </p:txBody>
      </p:sp>
      <p:sp>
        <p:nvSpPr>
          <p:cNvPr id="15" name="Picture Placeholder 2"/>
          <p:cNvSpPr>
            <a:spLocks noGrp="1"/>
          </p:cNvSpPr>
          <p:nvPr>
            <p:ph type="pic" sz="quarter" idx="42" hasCustomPrompt="1"/>
          </p:nvPr>
        </p:nvSpPr>
        <p:spPr>
          <a:xfrm>
            <a:off x="4471873" y="3547921"/>
            <a:ext cx="1871329" cy="1870542"/>
          </a:xfrm>
          <a:prstGeom prst="rect">
            <a:avLst/>
          </a:prstGeom>
          <a:pattFill prst="pct75">
            <a:fgClr>
              <a:schemeClr val="accent2"/>
            </a:fgClr>
            <a:bgClr>
              <a:schemeClr val="accent2">
                <a:lumMod val="40000"/>
                <a:lumOff val="60000"/>
              </a:schemeClr>
            </a:bgClr>
          </a:pattFill>
        </p:spPr>
        <p:txBody>
          <a:bodyPr vert="horz" wrap="square" lIns="0" tIns="0" rIns="0" bIns="0" rtlCol="0" anchor="ctr">
            <a:noAutofit/>
          </a:bodyPr>
          <a:lstStyle>
            <a:lvl1pPr>
              <a:defRPr lang="en-US" dirty="0">
                <a:solidFill>
                  <a:schemeClr val="bg1"/>
                </a:solidFill>
              </a:defRPr>
            </a:lvl1pPr>
          </a:lstStyle>
          <a:p>
            <a:pPr lvl="0" algn="ctr"/>
            <a:r>
              <a:rPr lang="en-US"/>
              <a:t>DRAG &amp; DROP IMAGE</a:t>
            </a:r>
          </a:p>
        </p:txBody>
      </p:sp>
      <p:sp>
        <p:nvSpPr>
          <p:cNvPr id="17" name="Picture Placeholder 2"/>
          <p:cNvSpPr>
            <a:spLocks noGrp="1"/>
          </p:cNvSpPr>
          <p:nvPr>
            <p:ph type="pic" sz="quarter" idx="45" hasCustomPrompt="1"/>
          </p:nvPr>
        </p:nvSpPr>
        <p:spPr>
          <a:xfrm>
            <a:off x="6453816" y="5529076"/>
            <a:ext cx="1802752" cy="1328924"/>
          </a:xfrm>
          <a:prstGeom prst="rect">
            <a:avLst/>
          </a:prstGeom>
          <a:pattFill prst="pct75">
            <a:fgClr>
              <a:schemeClr val="accent2"/>
            </a:fgClr>
            <a:bgClr>
              <a:schemeClr val="accent2">
                <a:lumMod val="40000"/>
                <a:lumOff val="60000"/>
              </a:schemeClr>
            </a:bgClr>
          </a:pattFill>
        </p:spPr>
        <p:txBody>
          <a:bodyPr vert="horz" wrap="square" lIns="0" tIns="0" rIns="0" bIns="0" rtlCol="0" anchor="ctr">
            <a:noAutofit/>
          </a:bodyPr>
          <a:lstStyle>
            <a:lvl1pPr>
              <a:defRPr lang="en-US" dirty="0">
                <a:solidFill>
                  <a:schemeClr val="bg1"/>
                </a:solidFill>
              </a:defRPr>
            </a:lvl1pPr>
          </a:lstStyle>
          <a:p>
            <a:pPr lvl="0" algn="ctr"/>
            <a:r>
              <a:rPr lang="en-US"/>
              <a:t>DRAG &amp; DROP IMAGE</a:t>
            </a:r>
          </a:p>
        </p:txBody>
      </p:sp>
      <p:sp>
        <p:nvSpPr>
          <p:cNvPr id="18" name="Picture Placeholder 2"/>
          <p:cNvSpPr>
            <a:spLocks noGrp="1"/>
          </p:cNvSpPr>
          <p:nvPr>
            <p:ph type="pic" sz="quarter" idx="46" hasCustomPrompt="1"/>
          </p:nvPr>
        </p:nvSpPr>
        <p:spPr>
          <a:xfrm>
            <a:off x="4458605" y="5529076"/>
            <a:ext cx="1884597" cy="1328924"/>
          </a:xfrm>
          <a:prstGeom prst="rect">
            <a:avLst/>
          </a:prstGeom>
          <a:pattFill prst="pct75">
            <a:fgClr>
              <a:schemeClr val="accent2"/>
            </a:fgClr>
            <a:bgClr>
              <a:schemeClr val="accent2">
                <a:lumMod val="40000"/>
                <a:lumOff val="60000"/>
              </a:schemeClr>
            </a:bgClr>
          </a:pattFill>
        </p:spPr>
        <p:txBody>
          <a:bodyPr vert="horz" wrap="square" lIns="0" tIns="0" rIns="0" bIns="0" rtlCol="0" anchor="ctr">
            <a:noAutofit/>
          </a:bodyPr>
          <a:lstStyle>
            <a:lvl1pPr>
              <a:defRPr lang="en-US" dirty="0">
                <a:solidFill>
                  <a:schemeClr val="bg1"/>
                </a:solidFill>
              </a:defRPr>
            </a:lvl1pPr>
          </a:lstStyle>
          <a:p>
            <a:pPr lvl="0" algn="ctr"/>
            <a:r>
              <a:rPr lang="en-US"/>
              <a:t>DRAG &amp; DROP IMAGE</a:t>
            </a:r>
          </a:p>
        </p:txBody>
      </p:sp>
      <p:sp>
        <p:nvSpPr>
          <p:cNvPr id="19" name="Picture Placeholder 2"/>
          <p:cNvSpPr>
            <a:spLocks noGrp="1"/>
          </p:cNvSpPr>
          <p:nvPr>
            <p:ph type="pic" sz="quarter" idx="47" hasCustomPrompt="1"/>
          </p:nvPr>
        </p:nvSpPr>
        <p:spPr>
          <a:xfrm>
            <a:off x="6495956" y="0"/>
            <a:ext cx="3749188" cy="1429536"/>
          </a:xfrm>
          <a:prstGeom prst="rect">
            <a:avLst/>
          </a:prstGeom>
          <a:pattFill prst="pct75">
            <a:fgClr>
              <a:schemeClr val="accent2"/>
            </a:fgClr>
            <a:bgClr>
              <a:schemeClr val="accent2">
                <a:lumMod val="40000"/>
                <a:lumOff val="60000"/>
              </a:schemeClr>
            </a:bgClr>
          </a:pattFill>
        </p:spPr>
        <p:txBody>
          <a:bodyPr vert="horz" wrap="square" lIns="0" tIns="0" rIns="0" bIns="0" rtlCol="0" anchor="ctr">
            <a:noAutofit/>
          </a:bodyPr>
          <a:lstStyle>
            <a:lvl1pPr>
              <a:defRPr lang="en-US" dirty="0">
                <a:solidFill>
                  <a:schemeClr val="bg1"/>
                </a:solidFill>
              </a:defRPr>
            </a:lvl1pPr>
          </a:lstStyle>
          <a:p>
            <a:pPr lvl="0" algn="ctr"/>
            <a:r>
              <a:rPr lang="en-US"/>
              <a:t>DRAG &amp; DROP IMAGE</a:t>
            </a:r>
          </a:p>
        </p:txBody>
      </p:sp>
      <p:sp>
        <p:nvSpPr>
          <p:cNvPr id="20" name="Picture Placeholder 2"/>
          <p:cNvSpPr>
            <a:spLocks noGrp="1"/>
          </p:cNvSpPr>
          <p:nvPr>
            <p:ph type="pic" sz="quarter" idx="48" hasCustomPrompt="1"/>
          </p:nvPr>
        </p:nvSpPr>
        <p:spPr>
          <a:xfrm>
            <a:off x="4471874" y="0"/>
            <a:ext cx="1920000" cy="1429536"/>
          </a:xfrm>
          <a:prstGeom prst="rect">
            <a:avLst/>
          </a:prstGeom>
          <a:pattFill prst="pct75">
            <a:fgClr>
              <a:schemeClr val="accent2"/>
            </a:fgClr>
            <a:bgClr>
              <a:schemeClr val="accent2">
                <a:lumMod val="40000"/>
                <a:lumOff val="60000"/>
              </a:schemeClr>
            </a:bgClr>
          </a:pattFill>
        </p:spPr>
        <p:txBody>
          <a:bodyPr vert="horz" wrap="square" lIns="0" tIns="0" rIns="0" bIns="0" rtlCol="0" anchor="ctr">
            <a:noAutofit/>
          </a:bodyPr>
          <a:lstStyle>
            <a:lvl1pPr>
              <a:defRPr lang="en-US" dirty="0">
                <a:solidFill>
                  <a:schemeClr val="bg1"/>
                </a:solidFill>
              </a:defRPr>
            </a:lvl1pPr>
          </a:lstStyle>
          <a:p>
            <a:pPr lvl="0" algn="ctr"/>
            <a:r>
              <a:rPr lang="en-US"/>
              <a:t>DRAG &amp; DROP IMAGE</a:t>
            </a:r>
          </a:p>
        </p:txBody>
      </p:sp>
      <p:sp>
        <p:nvSpPr>
          <p:cNvPr id="21" name="Picture Placeholder 2"/>
          <p:cNvSpPr>
            <a:spLocks noGrp="1"/>
          </p:cNvSpPr>
          <p:nvPr>
            <p:ph type="pic" sz="quarter" idx="49" hasCustomPrompt="1"/>
          </p:nvPr>
        </p:nvSpPr>
        <p:spPr>
          <a:xfrm>
            <a:off x="10349226" y="0"/>
            <a:ext cx="1815918" cy="1429536"/>
          </a:xfrm>
          <a:prstGeom prst="rect">
            <a:avLst/>
          </a:prstGeom>
          <a:pattFill prst="pct75">
            <a:fgClr>
              <a:schemeClr val="accent2"/>
            </a:fgClr>
            <a:bgClr>
              <a:schemeClr val="accent2">
                <a:lumMod val="40000"/>
                <a:lumOff val="60000"/>
              </a:schemeClr>
            </a:bgClr>
          </a:pattFill>
        </p:spPr>
        <p:txBody>
          <a:bodyPr vert="horz" wrap="square" lIns="0" tIns="0" rIns="0" bIns="0" rtlCol="0" anchor="ctr">
            <a:noAutofit/>
          </a:bodyPr>
          <a:lstStyle>
            <a:lvl1pPr>
              <a:defRPr lang="en-US" dirty="0">
                <a:solidFill>
                  <a:schemeClr val="bg1"/>
                </a:solidFill>
              </a:defRPr>
            </a:lvl1pPr>
          </a:lstStyle>
          <a:p>
            <a:pPr lvl="0" algn="ctr"/>
            <a:r>
              <a:rPr lang="en-US"/>
              <a:t>DRAG &amp; DROP IMAGE</a:t>
            </a:r>
          </a:p>
        </p:txBody>
      </p:sp>
      <p:sp>
        <p:nvSpPr>
          <p:cNvPr id="2" name="Title 1">
            <a:extLst>
              <a:ext uri="{FF2B5EF4-FFF2-40B4-BE49-F238E27FC236}">
                <a16:creationId xmlns:a16="http://schemas.microsoft.com/office/drawing/2014/main" id="{158A4BAA-57AB-1A40-BFF3-872B0D10C71F}"/>
              </a:ext>
            </a:extLst>
          </p:cNvPr>
          <p:cNvSpPr>
            <a:spLocks noGrp="1"/>
          </p:cNvSpPr>
          <p:nvPr>
            <p:ph type="title"/>
          </p:nvPr>
        </p:nvSpPr>
        <p:spPr>
          <a:xfrm>
            <a:off x="1092200" y="155738"/>
            <a:ext cx="2498725" cy="676463"/>
          </a:xfrm>
        </p:spPr>
        <p:txBody>
          <a:bodyPr/>
          <a:lstStyle/>
          <a:p>
            <a:r>
              <a:rPr lang="en-GB"/>
              <a:t>Click to edit Master title style</a:t>
            </a:r>
            <a:endParaRPr lang="en-US"/>
          </a:p>
        </p:txBody>
      </p:sp>
      <p:sp>
        <p:nvSpPr>
          <p:cNvPr id="4" name="Footer Placeholder 3">
            <a:extLst>
              <a:ext uri="{FF2B5EF4-FFF2-40B4-BE49-F238E27FC236}">
                <a16:creationId xmlns:a16="http://schemas.microsoft.com/office/drawing/2014/main" id="{83B31D7D-F2B2-8341-AB62-0C0ABCD8019C}"/>
              </a:ext>
            </a:extLst>
          </p:cNvPr>
          <p:cNvSpPr>
            <a:spLocks noGrp="1"/>
          </p:cNvSpPr>
          <p:nvPr>
            <p:ph type="ftr" sz="quarter" idx="50"/>
          </p:nvPr>
        </p:nvSpPr>
        <p:spPr/>
        <p:txBody>
          <a:bodyPr/>
          <a:lstStyle/>
          <a:p>
            <a:r>
              <a:rPr lang="en-GB"/>
              <a:t>Flutter International — Confidential </a:t>
            </a:r>
          </a:p>
        </p:txBody>
      </p:sp>
      <p:sp>
        <p:nvSpPr>
          <p:cNvPr id="16" name="Text Placeholder 4">
            <a:extLst>
              <a:ext uri="{FF2B5EF4-FFF2-40B4-BE49-F238E27FC236}">
                <a16:creationId xmlns:a16="http://schemas.microsoft.com/office/drawing/2014/main" id="{F47894AA-809F-8647-B9BF-C300DEBFE063}"/>
              </a:ext>
            </a:extLst>
          </p:cNvPr>
          <p:cNvSpPr>
            <a:spLocks noGrp="1"/>
          </p:cNvSpPr>
          <p:nvPr>
            <p:ph type="body" sz="quarter" idx="19"/>
          </p:nvPr>
        </p:nvSpPr>
        <p:spPr>
          <a:xfrm>
            <a:off x="1092200" y="1233488"/>
            <a:ext cx="2498726" cy="496728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3912174037"/>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preserve="1" userDrawn="1">
  <p:cSld name="3_Bar Chart">
    <p:bg>
      <p:bgPr>
        <a:solidFill>
          <a:schemeClr val="bg1"/>
        </a:solidFill>
        <a:effectLst/>
      </p:bgPr>
    </p:bg>
    <p:spTree>
      <p:nvGrpSpPr>
        <p:cNvPr id="1" name=""/>
        <p:cNvGrpSpPr/>
        <p:nvPr/>
      </p:nvGrpSpPr>
      <p:grpSpPr>
        <a:xfrm>
          <a:off x="0" y="0"/>
          <a:ext cx="0" cy="0"/>
          <a:chOff x="0" y="0"/>
          <a:chExt cx="0" cy="0"/>
        </a:xfrm>
      </p:grpSpPr>
      <p:sp>
        <p:nvSpPr>
          <p:cNvPr id="6" name="Picture Placeholder 2"/>
          <p:cNvSpPr>
            <a:spLocks noGrp="1"/>
          </p:cNvSpPr>
          <p:nvPr>
            <p:ph type="pic" sz="quarter" idx="22" hasCustomPrompt="1"/>
          </p:nvPr>
        </p:nvSpPr>
        <p:spPr>
          <a:xfrm>
            <a:off x="1" y="-15433"/>
            <a:ext cx="4032000" cy="3391200"/>
          </a:xfrm>
          <a:prstGeom prst="rect">
            <a:avLst/>
          </a:prstGeom>
          <a:pattFill prst="pct75">
            <a:fgClr>
              <a:schemeClr val="accent2"/>
            </a:fgClr>
            <a:bgClr>
              <a:schemeClr val="accent2">
                <a:lumMod val="40000"/>
                <a:lumOff val="60000"/>
              </a:schemeClr>
            </a:bgClr>
          </a:pattFill>
        </p:spPr>
        <p:txBody>
          <a:bodyPr vert="horz" wrap="square" lIns="0" tIns="0" rIns="0" bIns="0" rtlCol="0" anchor="ctr">
            <a:noAutofit/>
          </a:bodyPr>
          <a:lstStyle>
            <a:lvl1pPr>
              <a:defRPr lang="en-US" dirty="0">
                <a:solidFill>
                  <a:schemeClr val="bg1"/>
                </a:solidFill>
              </a:defRPr>
            </a:lvl1pPr>
          </a:lstStyle>
          <a:p>
            <a:pPr lvl="0" algn="ctr"/>
            <a:r>
              <a:rPr lang="en-US"/>
              <a:t>DRAG &amp; DROP IMAGE</a:t>
            </a:r>
          </a:p>
        </p:txBody>
      </p:sp>
      <p:sp>
        <p:nvSpPr>
          <p:cNvPr id="7" name="Picture Placeholder 2"/>
          <p:cNvSpPr>
            <a:spLocks noGrp="1"/>
          </p:cNvSpPr>
          <p:nvPr>
            <p:ph type="pic" sz="quarter" idx="24" hasCustomPrompt="1"/>
          </p:nvPr>
        </p:nvSpPr>
        <p:spPr>
          <a:xfrm>
            <a:off x="4080000" y="-15433"/>
            <a:ext cx="4032000" cy="3391200"/>
          </a:xfrm>
          <a:prstGeom prst="rect">
            <a:avLst/>
          </a:prstGeom>
          <a:pattFill prst="pct75">
            <a:fgClr>
              <a:schemeClr val="accent2"/>
            </a:fgClr>
            <a:bgClr>
              <a:schemeClr val="accent2">
                <a:lumMod val="40000"/>
                <a:lumOff val="60000"/>
              </a:schemeClr>
            </a:bgClr>
          </a:pattFill>
        </p:spPr>
        <p:txBody>
          <a:bodyPr vert="horz" wrap="square" lIns="0" tIns="0" rIns="0" bIns="0" rtlCol="0" anchor="ctr">
            <a:noAutofit/>
          </a:bodyPr>
          <a:lstStyle>
            <a:lvl1pPr>
              <a:defRPr lang="en-US" dirty="0">
                <a:solidFill>
                  <a:schemeClr val="bg1"/>
                </a:solidFill>
              </a:defRPr>
            </a:lvl1pPr>
          </a:lstStyle>
          <a:p>
            <a:pPr lvl="0" algn="ctr"/>
            <a:r>
              <a:rPr lang="en-US"/>
              <a:t>DRAG &amp; DROP IMAGE</a:t>
            </a:r>
          </a:p>
        </p:txBody>
      </p:sp>
      <p:sp>
        <p:nvSpPr>
          <p:cNvPr id="8" name="Picture Placeholder 2"/>
          <p:cNvSpPr>
            <a:spLocks noGrp="1"/>
          </p:cNvSpPr>
          <p:nvPr>
            <p:ph type="pic" sz="quarter" idx="26" hasCustomPrompt="1"/>
          </p:nvPr>
        </p:nvSpPr>
        <p:spPr>
          <a:xfrm>
            <a:off x="8159999" y="-15433"/>
            <a:ext cx="4032000" cy="3391200"/>
          </a:xfrm>
          <a:prstGeom prst="rect">
            <a:avLst/>
          </a:prstGeom>
          <a:pattFill prst="pct75">
            <a:fgClr>
              <a:schemeClr val="accent2"/>
            </a:fgClr>
            <a:bgClr>
              <a:schemeClr val="accent2">
                <a:lumMod val="40000"/>
                <a:lumOff val="60000"/>
              </a:schemeClr>
            </a:bgClr>
          </a:pattFill>
        </p:spPr>
        <p:txBody>
          <a:bodyPr vert="horz" wrap="square" lIns="0" tIns="0" rIns="0" bIns="0" rtlCol="0" anchor="ctr">
            <a:noAutofit/>
          </a:bodyPr>
          <a:lstStyle>
            <a:lvl1pPr>
              <a:defRPr lang="en-US" dirty="0">
                <a:solidFill>
                  <a:schemeClr val="bg1"/>
                </a:solidFill>
              </a:defRPr>
            </a:lvl1pPr>
          </a:lstStyle>
          <a:p>
            <a:pPr lvl="0" algn="ctr"/>
            <a:r>
              <a:rPr lang="en-US"/>
              <a:t>DRAG &amp; DROP IMAGE</a:t>
            </a:r>
          </a:p>
        </p:txBody>
      </p:sp>
      <p:sp>
        <p:nvSpPr>
          <p:cNvPr id="61" name="Picture Placeholder 2">
            <a:extLst>
              <a:ext uri="{FF2B5EF4-FFF2-40B4-BE49-F238E27FC236}">
                <a16:creationId xmlns:a16="http://schemas.microsoft.com/office/drawing/2014/main" id="{DA495586-1AEB-314B-A58B-C91F3020F75B}"/>
              </a:ext>
            </a:extLst>
          </p:cNvPr>
          <p:cNvSpPr>
            <a:spLocks noGrp="1"/>
          </p:cNvSpPr>
          <p:nvPr>
            <p:ph type="pic" sz="quarter" idx="42" hasCustomPrompt="1"/>
          </p:nvPr>
        </p:nvSpPr>
        <p:spPr>
          <a:xfrm>
            <a:off x="0" y="3432919"/>
            <a:ext cx="4032000" cy="3391200"/>
          </a:xfrm>
          <a:prstGeom prst="rect">
            <a:avLst/>
          </a:prstGeom>
          <a:pattFill prst="pct75">
            <a:fgClr>
              <a:schemeClr val="accent2"/>
            </a:fgClr>
            <a:bgClr>
              <a:schemeClr val="accent2">
                <a:lumMod val="40000"/>
                <a:lumOff val="60000"/>
              </a:schemeClr>
            </a:bgClr>
          </a:pattFill>
        </p:spPr>
        <p:txBody>
          <a:bodyPr vert="horz" wrap="square" lIns="0" tIns="0" rIns="0" bIns="0" rtlCol="0" anchor="ctr">
            <a:noAutofit/>
          </a:bodyPr>
          <a:lstStyle>
            <a:lvl1pPr>
              <a:defRPr lang="en-US" dirty="0">
                <a:solidFill>
                  <a:schemeClr val="bg1"/>
                </a:solidFill>
              </a:defRPr>
            </a:lvl1pPr>
          </a:lstStyle>
          <a:p>
            <a:pPr lvl="0" algn="ctr"/>
            <a:r>
              <a:rPr lang="en-US"/>
              <a:t>DRAG &amp; DROP IMAGE</a:t>
            </a:r>
          </a:p>
        </p:txBody>
      </p:sp>
      <p:sp>
        <p:nvSpPr>
          <p:cNvPr id="62" name="Picture Placeholder 2">
            <a:extLst>
              <a:ext uri="{FF2B5EF4-FFF2-40B4-BE49-F238E27FC236}">
                <a16:creationId xmlns:a16="http://schemas.microsoft.com/office/drawing/2014/main" id="{A65A9821-8EA2-2E41-B77D-C67DEBD227A6}"/>
              </a:ext>
            </a:extLst>
          </p:cNvPr>
          <p:cNvSpPr>
            <a:spLocks noGrp="1"/>
          </p:cNvSpPr>
          <p:nvPr>
            <p:ph type="pic" sz="quarter" idx="43" hasCustomPrompt="1"/>
          </p:nvPr>
        </p:nvSpPr>
        <p:spPr>
          <a:xfrm>
            <a:off x="4080000" y="3432919"/>
            <a:ext cx="4032000" cy="3391200"/>
          </a:xfrm>
          <a:prstGeom prst="rect">
            <a:avLst/>
          </a:prstGeom>
          <a:pattFill prst="pct75">
            <a:fgClr>
              <a:schemeClr val="accent2"/>
            </a:fgClr>
            <a:bgClr>
              <a:schemeClr val="accent2">
                <a:lumMod val="40000"/>
                <a:lumOff val="60000"/>
              </a:schemeClr>
            </a:bgClr>
          </a:pattFill>
        </p:spPr>
        <p:txBody>
          <a:bodyPr vert="horz" wrap="square" lIns="0" tIns="0" rIns="0" bIns="0" rtlCol="0" anchor="ctr">
            <a:noAutofit/>
          </a:bodyPr>
          <a:lstStyle>
            <a:lvl1pPr>
              <a:defRPr lang="en-US" dirty="0">
                <a:solidFill>
                  <a:schemeClr val="bg1"/>
                </a:solidFill>
              </a:defRPr>
            </a:lvl1pPr>
          </a:lstStyle>
          <a:p>
            <a:pPr lvl="0" algn="ctr"/>
            <a:r>
              <a:rPr lang="en-US"/>
              <a:t>DRAG &amp; DROP IMAGE</a:t>
            </a:r>
          </a:p>
        </p:txBody>
      </p:sp>
      <p:sp>
        <p:nvSpPr>
          <p:cNvPr id="63" name="Picture Placeholder 2">
            <a:extLst>
              <a:ext uri="{FF2B5EF4-FFF2-40B4-BE49-F238E27FC236}">
                <a16:creationId xmlns:a16="http://schemas.microsoft.com/office/drawing/2014/main" id="{8E740DB8-3D6A-5A4C-ABDF-CB1D62D7DE72}"/>
              </a:ext>
            </a:extLst>
          </p:cNvPr>
          <p:cNvSpPr>
            <a:spLocks noGrp="1"/>
          </p:cNvSpPr>
          <p:nvPr>
            <p:ph type="pic" sz="quarter" idx="44" hasCustomPrompt="1"/>
          </p:nvPr>
        </p:nvSpPr>
        <p:spPr>
          <a:xfrm>
            <a:off x="8159999" y="3432919"/>
            <a:ext cx="4032000" cy="3391200"/>
          </a:xfrm>
          <a:prstGeom prst="rect">
            <a:avLst/>
          </a:prstGeom>
          <a:pattFill prst="pct75">
            <a:fgClr>
              <a:schemeClr val="accent2"/>
            </a:fgClr>
            <a:bgClr>
              <a:schemeClr val="accent2">
                <a:lumMod val="40000"/>
                <a:lumOff val="60000"/>
              </a:schemeClr>
            </a:bgClr>
          </a:pattFill>
        </p:spPr>
        <p:txBody>
          <a:bodyPr vert="horz" wrap="square" lIns="0" tIns="0" rIns="0" bIns="0" rtlCol="0" anchor="ctr">
            <a:noAutofit/>
          </a:bodyPr>
          <a:lstStyle>
            <a:lvl1pPr>
              <a:defRPr lang="en-US" dirty="0">
                <a:solidFill>
                  <a:schemeClr val="bg1"/>
                </a:solidFill>
              </a:defRPr>
            </a:lvl1pPr>
          </a:lstStyle>
          <a:p>
            <a:pPr lvl="0" algn="ctr"/>
            <a:r>
              <a:rPr lang="en-US"/>
              <a:t>DRAG &amp; DROP IMAGE</a:t>
            </a:r>
          </a:p>
        </p:txBody>
      </p:sp>
      <p:sp>
        <p:nvSpPr>
          <p:cNvPr id="10" name="Text Placeholder 5">
            <a:extLst>
              <a:ext uri="{FF2B5EF4-FFF2-40B4-BE49-F238E27FC236}">
                <a16:creationId xmlns:a16="http://schemas.microsoft.com/office/drawing/2014/main" id="{72768AA8-1114-B241-AA84-43C893C0AD8F}"/>
              </a:ext>
            </a:extLst>
          </p:cNvPr>
          <p:cNvSpPr>
            <a:spLocks noGrp="1"/>
          </p:cNvSpPr>
          <p:nvPr>
            <p:ph type="body" sz="quarter" idx="57" hasCustomPrompt="1"/>
          </p:nvPr>
        </p:nvSpPr>
        <p:spPr>
          <a:xfrm>
            <a:off x="0" y="3086719"/>
            <a:ext cx="1752600" cy="289048"/>
          </a:xfrm>
          <a:solidFill>
            <a:schemeClr val="tx1"/>
          </a:solidFill>
        </p:spPr>
        <p:txBody>
          <a:bodyPr vert="horz" lIns="36000" tIns="36000" rIns="0" bIns="0" rtlCol="0" anchor="ctr">
            <a:normAutofit/>
          </a:bodyPr>
          <a:lstStyle>
            <a:lvl1pPr>
              <a:defRPr lang="en-US" sz="900" b="1" dirty="0">
                <a:solidFill>
                  <a:schemeClr val="bg1"/>
                </a:solidFill>
                <a:latin typeface="Effra" panose="020B0603020203020204" pitchFamily="34" charset="0"/>
                <a:ea typeface="Helvetica Neue" charset="0"/>
                <a:cs typeface="Effra" panose="020B0603020203020204" pitchFamily="34" charset="0"/>
              </a:defRPr>
            </a:lvl1pPr>
          </a:lstStyle>
          <a:p>
            <a:pPr lvl="0">
              <a:lnSpc>
                <a:spcPts val="1080"/>
              </a:lnSpc>
            </a:pPr>
            <a:r>
              <a:rPr lang="en-US"/>
              <a:t>Insert image caption</a:t>
            </a:r>
          </a:p>
        </p:txBody>
      </p:sp>
      <p:sp>
        <p:nvSpPr>
          <p:cNvPr id="11" name="Text Placeholder 5">
            <a:extLst>
              <a:ext uri="{FF2B5EF4-FFF2-40B4-BE49-F238E27FC236}">
                <a16:creationId xmlns:a16="http://schemas.microsoft.com/office/drawing/2014/main" id="{99B8DDA9-EDFF-504D-9E20-4D920FF340F3}"/>
              </a:ext>
            </a:extLst>
          </p:cNvPr>
          <p:cNvSpPr>
            <a:spLocks noGrp="1"/>
          </p:cNvSpPr>
          <p:nvPr>
            <p:ph type="body" sz="quarter" idx="58" hasCustomPrompt="1"/>
          </p:nvPr>
        </p:nvSpPr>
        <p:spPr>
          <a:xfrm>
            <a:off x="4080000" y="3086719"/>
            <a:ext cx="1752600" cy="289048"/>
          </a:xfrm>
          <a:solidFill>
            <a:schemeClr val="tx1"/>
          </a:solidFill>
        </p:spPr>
        <p:txBody>
          <a:bodyPr vert="horz" lIns="36000" tIns="36000" rIns="0" bIns="0" rtlCol="0" anchor="ctr">
            <a:normAutofit/>
          </a:bodyPr>
          <a:lstStyle>
            <a:lvl1pPr>
              <a:defRPr lang="en-US" sz="900" b="1" dirty="0">
                <a:solidFill>
                  <a:schemeClr val="bg1"/>
                </a:solidFill>
                <a:latin typeface="Effra" panose="020B0603020203020204" pitchFamily="34" charset="0"/>
                <a:ea typeface="Helvetica Neue" charset="0"/>
                <a:cs typeface="Effra" panose="020B0603020203020204" pitchFamily="34" charset="0"/>
              </a:defRPr>
            </a:lvl1pPr>
          </a:lstStyle>
          <a:p>
            <a:pPr lvl="0">
              <a:lnSpc>
                <a:spcPts val="1080"/>
              </a:lnSpc>
            </a:pPr>
            <a:r>
              <a:rPr lang="en-US"/>
              <a:t>Insert image caption</a:t>
            </a:r>
          </a:p>
        </p:txBody>
      </p:sp>
      <p:sp>
        <p:nvSpPr>
          <p:cNvPr id="12" name="Text Placeholder 5">
            <a:extLst>
              <a:ext uri="{FF2B5EF4-FFF2-40B4-BE49-F238E27FC236}">
                <a16:creationId xmlns:a16="http://schemas.microsoft.com/office/drawing/2014/main" id="{FC7FB09D-9F18-0C49-B4B0-BD59CD4E6684}"/>
              </a:ext>
            </a:extLst>
          </p:cNvPr>
          <p:cNvSpPr>
            <a:spLocks noGrp="1"/>
          </p:cNvSpPr>
          <p:nvPr>
            <p:ph type="body" sz="quarter" idx="59" hasCustomPrompt="1"/>
          </p:nvPr>
        </p:nvSpPr>
        <p:spPr>
          <a:xfrm>
            <a:off x="8159999" y="3086719"/>
            <a:ext cx="1752600" cy="289048"/>
          </a:xfrm>
          <a:solidFill>
            <a:schemeClr val="tx1"/>
          </a:solidFill>
        </p:spPr>
        <p:txBody>
          <a:bodyPr vert="horz" lIns="36000" tIns="36000" rIns="0" bIns="0" rtlCol="0" anchor="ctr">
            <a:normAutofit/>
          </a:bodyPr>
          <a:lstStyle>
            <a:lvl1pPr>
              <a:defRPr lang="en-US" sz="900" b="1" dirty="0">
                <a:solidFill>
                  <a:schemeClr val="bg1"/>
                </a:solidFill>
                <a:latin typeface="Effra" panose="020B0603020203020204" pitchFamily="34" charset="0"/>
                <a:ea typeface="Helvetica Neue" charset="0"/>
                <a:cs typeface="Effra" panose="020B0603020203020204" pitchFamily="34" charset="0"/>
              </a:defRPr>
            </a:lvl1pPr>
          </a:lstStyle>
          <a:p>
            <a:pPr lvl="0">
              <a:lnSpc>
                <a:spcPts val="1080"/>
              </a:lnSpc>
            </a:pPr>
            <a:r>
              <a:rPr lang="en-US"/>
              <a:t>Insert image caption</a:t>
            </a:r>
          </a:p>
        </p:txBody>
      </p:sp>
      <p:sp>
        <p:nvSpPr>
          <p:cNvPr id="13" name="Text Placeholder 5">
            <a:extLst>
              <a:ext uri="{FF2B5EF4-FFF2-40B4-BE49-F238E27FC236}">
                <a16:creationId xmlns:a16="http://schemas.microsoft.com/office/drawing/2014/main" id="{009844F5-98FC-B746-915F-E332EF911510}"/>
              </a:ext>
            </a:extLst>
          </p:cNvPr>
          <p:cNvSpPr>
            <a:spLocks noGrp="1"/>
          </p:cNvSpPr>
          <p:nvPr>
            <p:ph type="body" sz="quarter" idx="60" hasCustomPrompt="1"/>
          </p:nvPr>
        </p:nvSpPr>
        <p:spPr>
          <a:xfrm>
            <a:off x="0" y="6527739"/>
            <a:ext cx="1752600" cy="289048"/>
          </a:xfrm>
          <a:solidFill>
            <a:schemeClr val="tx1"/>
          </a:solidFill>
        </p:spPr>
        <p:txBody>
          <a:bodyPr vert="horz" lIns="36000" tIns="36000" rIns="0" bIns="0" rtlCol="0" anchor="ctr">
            <a:normAutofit/>
          </a:bodyPr>
          <a:lstStyle>
            <a:lvl1pPr>
              <a:defRPr lang="en-US" sz="900" b="1" dirty="0">
                <a:solidFill>
                  <a:schemeClr val="bg1"/>
                </a:solidFill>
                <a:latin typeface="Effra" panose="020B0603020203020204" pitchFamily="34" charset="0"/>
                <a:ea typeface="Helvetica Neue" charset="0"/>
                <a:cs typeface="Effra" panose="020B0603020203020204" pitchFamily="34" charset="0"/>
              </a:defRPr>
            </a:lvl1pPr>
          </a:lstStyle>
          <a:p>
            <a:pPr lvl="0">
              <a:lnSpc>
                <a:spcPts val="1080"/>
              </a:lnSpc>
            </a:pPr>
            <a:r>
              <a:rPr lang="en-US"/>
              <a:t>Insert image caption</a:t>
            </a:r>
          </a:p>
        </p:txBody>
      </p:sp>
      <p:sp>
        <p:nvSpPr>
          <p:cNvPr id="14" name="Text Placeholder 5">
            <a:extLst>
              <a:ext uri="{FF2B5EF4-FFF2-40B4-BE49-F238E27FC236}">
                <a16:creationId xmlns:a16="http://schemas.microsoft.com/office/drawing/2014/main" id="{E0F0C2DD-B121-664B-BB2E-853E6328870D}"/>
              </a:ext>
            </a:extLst>
          </p:cNvPr>
          <p:cNvSpPr>
            <a:spLocks noGrp="1"/>
          </p:cNvSpPr>
          <p:nvPr>
            <p:ph type="body" sz="quarter" idx="61" hasCustomPrompt="1"/>
          </p:nvPr>
        </p:nvSpPr>
        <p:spPr>
          <a:xfrm>
            <a:off x="4080000" y="6527739"/>
            <a:ext cx="1752600" cy="289048"/>
          </a:xfrm>
          <a:solidFill>
            <a:schemeClr val="tx1"/>
          </a:solidFill>
        </p:spPr>
        <p:txBody>
          <a:bodyPr vert="horz" lIns="36000" tIns="36000" rIns="0" bIns="0" rtlCol="0" anchor="ctr">
            <a:normAutofit/>
          </a:bodyPr>
          <a:lstStyle>
            <a:lvl1pPr>
              <a:defRPr lang="en-US" sz="900" b="1" dirty="0">
                <a:solidFill>
                  <a:schemeClr val="bg1"/>
                </a:solidFill>
                <a:latin typeface="Effra" panose="020B0603020203020204" pitchFamily="34" charset="0"/>
                <a:ea typeface="Helvetica Neue" charset="0"/>
                <a:cs typeface="Effra" panose="020B0603020203020204" pitchFamily="34" charset="0"/>
              </a:defRPr>
            </a:lvl1pPr>
          </a:lstStyle>
          <a:p>
            <a:pPr lvl="0">
              <a:lnSpc>
                <a:spcPts val="1080"/>
              </a:lnSpc>
            </a:pPr>
            <a:r>
              <a:rPr lang="en-US"/>
              <a:t>Insert image caption</a:t>
            </a:r>
          </a:p>
        </p:txBody>
      </p:sp>
      <p:sp>
        <p:nvSpPr>
          <p:cNvPr id="15" name="Text Placeholder 5">
            <a:extLst>
              <a:ext uri="{FF2B5EF4-FFF2-40B4-BE49-F238E27FC236}">
                <a16:creationId xmlns:a16="http://schemas.microsoft.com/office/drawing/2014/main" id="{5EFF020E-1F7E-3B43-BD13-D266CCA0799E}"/>
              </a:ext>
            </a:extLst>
          </p:cNvPr>
          <p:cNvSpPr>
            <a:spLocks noGrp="1"/>
          </p:cNvSpPr>
          <p:nvPr>
            <p:ph type="body" sz="quarter" idx="62" hasCustomPrompt="1"/>
          </p:nvPr>
        </p:nvSpPr>
        <p:spPr>
          <a:xfrm>
            <a:off x="8159999" y="6527739"/>
            <a:ext cx="1752600" cy="289048"/>
          </a:xfrm>
          <a:solidFill>
            <a:schemeClr val="tx1"/>
          </a:solidFill>
        </p:spPr>
        <p:txBody>
          <a:bodyPr vert="horz" lIns="36000" tIns="36000" rIns="0" bIns="0" rtlCol="0" anchor="ctr">
            <a:normAutofit/>
          </a:bodyPr>
          <a:lstStyle>
            <a:lvl1pPr>
              <a:defRPr lang="en-US" sz="900" b="1" dirty="0">
                <a:solidFill>
                  <a:schemeClr val="bg1"/>
                </a:solidFill>
                <a:latin typeface="Effra" panose="020B0603020203020204" pitchFamily="34" charset="0"/>
                <a:ea typeface="Helvetica Neue" charset="0"/>
                <a:cs typeface="Effra" panose="020B0603020203020204" pitchFamily="34" charset="0"/>
              </a:defRPr>
            </a:lvl1pPr>
          </a:lstStyle>
          <a:p>
            <a:pPr lvl="0">
              <a:lnSpc>
                <a:spcPts val="1080"/>
              </a:lnSpc>
            </a:pPr>
            <a:r>
              <a:rPr lang="en-US"/>
              <a:t>Insert image caption</a:t>
            </a:r>
          </a:p>
        </p:txBody>
      </p:sp>
    </p:spTree>
    <p:extLst>
      <p:ext uri="{BB962C8B-B14F-4D97-AF65-F5344CB8AC3E}">
        <p14:creationId xmlns:p14="http://schemas.microsoft.com/office/powerpoint/2010/main" val="3819022487"/>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preserve="1" userDrawn="1">
  <p:cSld name="Text">
    <p:bg>
      <p:bgPr>
        <a:solidFill>
          <a:schemeClr val="tx1"/>
        </a:solidFill>
        <a:effectLst/>
      </p:bgPr>
    </p:bg>
    <p:spTree>
      <p:nvGrpSpPr>
        <p:cNvPr id="1" name=""/>
        <p:cNvGrpSpPr/>
        <p:nvPr/>
      </p:nvGrpSpPr>
      <p:grpSpPr>
        <a:xfrm>
          <a:off x="0" y="0"/>
          <a:ext cx="0" cy="0"/>
          <a:chOff x="0" y="0"/>
          <a:chExt cx="0" cy="0"/>
        </a:xfrm>
      </p:grpSpPr>
      <p:sp>
        <p:nvSpPr>
          <p:cNvPr id="2" name="Picture Placeholder 9">
            <a:extLst>
              <a:ext uri="{FF2B5EF4-FFF2-40B4-BE49-F238E27FC236}">
                <a16:creationId xmlns:a16="http://schemas.microsoft.com/office/drawing/2014/main" id="{6356D5B0-A84F-3349-9867-1BE6933AF464}"/>
              </a:ext>
            </a:extLst>
          </p:cNvPr>
          <p:cNvSpPr>
            <a:spLocks noGrp="1"/>
          </p:cNvSpPr>
          <p:nvPr>
            <p:ph type="pic" sz="quarter" idx="11"/>
          </p:nvPr>
        </p:nvSpPr>
        <p:spPr>
          <a:xfrm>
            <a:off x="4276323" y="709613"/>
            <a:ext cx="3898948" cy="4471065"/>
          </a:xfrm>
          <a:custGeom>
            <a:avLst/>
            <a:gdLst>
              <a:gd name="connsiteX0" fmla="*/ 0 w 7503697"/>
              <a:gd name="connsiteY0" fmla="*/ 2112963 h 6859121"/>
              <a:gd name="connsiteX1" fmla="*/ 1254125 w 7503697"/>
              <a:gd name="connsiteY1" fmla="*/ 2112963 h 6859121"/>
              <a:gd name="connsiteX2" fmla="*/ 1254125 w 7503697"/>
              <a:gd name="connsiteY2" fmla="*/ 3365500 h 6859121"/>
              <a:gd name="connsiteX3" fmla="*/ 0 w 7503697"/>
              <a:gd name="connsiteY3" fmla="*/ 3365500 h 6859121"/>
              <a:gd name="connsiteX4" fmla="*/ 4513076 w 7503697"/>
              <a:gd name="connsiteY4" fmla="*/ 0 h 6859121"/>
              <a:gd name="connsiteX5" fmla="*/ 7503697 w 7503697"/>
              <a:gd name="connsiteY5" fmla="*/ 1715154 h 6859121"/>
              <a:gd name="connsiteX6" fmla="*/ 7503697 w 7503697"/>
              <a:gd name="connsiteY6" fmla="*/ 5143874 h 6859121"/>
              <a:gd name="connsiteX7" fmla="*/ 4513076 w 7503697"/>
              <a:gd name="connsiteY7" fmla="*/ 6859121 h 6859121"/>
              <a:gd name="connsiteX8" fmla="*/ 1522268 w 7503697"/>
              <a:gd name="connsiteY8" fmla="*/ 5141538 h 6859121"/>
              <a:gd name="connsiteX9" fmla="*/ 1522268 w 7503697"/>
              <a:gd name="connsiteY9" fmla="*/ 1715154 h 6859121"/>
              <a:gd name="connsiteX0" fmla="*/ 0 w 7503697"/>
              <a:gd name="connsiteY0" fmla="*/ 2112963 h 6859121"/>
              <a:gd name="connsiteX1" fmla="*/ 1254125 w 7503697"/>
              <a:gd name="connsiteY1" fmla="*/ 3365500 h 6859121"/>
              <a:gd name="connsiteX2" fmla="*/ 0 w 7503697"/>
              <a:gd name="connsiteY2" fmla="*/ 3365500 h 6859121"/>
              <a:gd name="connsiteX3" fmla="*/ 0 w 7503697"/>
              <a:gd name="connsiteY3" fmla="*/ 2112963 h 6859121"/>
              <a:gd name="connsiteX4" fmla="*/ 4513076 w 7503697"/>
              <a:gd name="connsiteY4" fmla="*/ 0 h 6859121"/>
              <a:gd name="connsiteX5" fmla="*/ 7503697 w 7503697"/>
              <a:gd name="connsiteY5" fmla="*/ 1715154 h 6859121"/>
              <a:gd name="connsiteX6" fmla="*/ 7503697 w 7503697"/>
              <a:gd name="connsiteY6" fmla="*/ 5143874 h 6859121"/>
              <a:gd name="connsiteX7" fmla="*/ 4513076 w 7503697"/>
              <a:gd name="connsiteY7" fmla="*/ 6859121 h 6859121"/>
              <a:gd name="connsiteX8" fmla="*/ 1522268 w 7503697"/>
              <a:gd name="connsiteY8" fmla="*/ 5141538 h 6859121"/>
              <a:gd name="connsiteX9" fmla="*/ 1522268 w 7503697"/>
              <a:gd name="connsiteY9" fmla="*/ 1715154 h 6859121"/>
              <a:gd name="connsiteX10" fmla="*/ 4513076 w 7503697"/>
              <a:gd name="connsiteY10" fmla="*/ 0 h 6859121"/>
              <a:gd name="connsiteX0" fmla="*/ 0 w 7503697"/>
              <a:gd name="connsiteY0" fmla="*/ 2112963 h 6859121"/>
              <a:gd name="connsiteX1" fmla="*/ 0 w 7503697"/>
              <a:gd name="connsiteY1" fmla="*/ 3365500 h 6859121"/>
              <a:gd name="connsiteX2" fmla="*/ 0 w 7503697"/>
              <a:gd name="connsiteY2" fmla="*/ 2112963 h 6859121"/>
              <a:gd name="connsiteX3" fmla="*/ 4513076 w 7503697"/>
              <a:gd name="connsiteY3" fmla="*/ 0 h 6859121"/>
              <a:gd name="connsiteX4" fmla="*/ 7503697 w 7503697"/>
              <a:gd name="connsiteY4" fmla="*/ 1715154 h 6859121"/>
              <a:gd name="connsiteX5" fmla="*/ 7503697 w 7503697"/>
              <a:gd name="connsiteY5" fmla="*/ 5143874 h 6859121"/>
              <a:gd name="connsiteX6" fmla="*/ 4513076 w 7503697"/>
              <a:gd name="connsiteY6" fmla="*/ 6859121 h 6859121"/>
              <a:gd name="connsiteX7" fmla="*/ 1522268 w 7503697"/>
              <a:gd name="connsiteY7" fmla="*/ 5141538 h 6859121"/>
              <a:gd name="connsiteX8" fmla="*/ 1522268 w 7503697"/>
              <a:gd name="connsiteY8" fmla="*/ 1715154 h 6859121"/>
              <a:gd name="connsiteX9" fmla="*/ 4513076 w 7503697"/>
              <a:gd name="connsiteY9" fmla="*/ 0 h 6859121"/>
              <a:gd name="connsiteX0" fmla="*/ 2990808 w 5981429"/>
              <a:gd name="connsiteY0" fmla="*/ 0 h 6859121"/>
              <a:gd name="connsiteX1" fmla="*/ 5981429 w 5981429"/>
              <a:gd name="connsiteY1" fmla="*/ 1715154 h 6859121"/>
              <a:gd name="connsiteX2" fmla="*/ 5981429 w 5981429"/>
              <a:gd name="connsiteY2" fmla="*/ 5143874 h 6859121"/>
              <a:gd name="connsiteX3" fmla="*/ 2990808 w 5981429"/>
              <a:gd name="connsiteY3" fmla="*/ 6859121 h 6859121"/>
              <a:gd name="connsiteX4" fmla="*/ 0 w 5981429"/>
              <a:gd name="connsiteY4" fmla="*/ 5141538 h 6859121"/>
              <a:gd name="connsiteX5" fmla="*/ 0 w 5981429"/>
              <a:gd name="connsiteY5" fmla="*/ 1715154 h 6859121"/>
              <a:gd name="connsiteX6" fmla="*/ 2990808 w 5981429"/>
              <a:gd name="connsiteY6" fmla="*/ 0 h 685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81429" h="6859121">
                <a:moveTo>
                  <a:pt x="2990808" y="0"/>
                </a:moveTo>
                <a:lnTo>
                  <a:pt x="5981429" y="1715154"/>
                </a:lnTo>
                <a:lnTo>
                  <a:pt x="5981429" y="5143874"/>
                </a:lnTo>
                <a:lnTo>
                  <a:pt x="2990808" y="6859121"/>
                </a:lnTo>
                <a:lnTo>
                  <a:pt x="0" y="5141538"/>
                </a:lnTo>
                <a:lnTo>
                  <a:pt x="0" y="1715154"/>
                </a:lnTo>
                <a:lnTo>
                  <a:pt x="2990808" y="0"/>
                </a:lnTo>
                <a:close/>
              </a:path>
            </a:pathLst>
          </a:custGeom>
          <a:pattFill prst="pct75">
            <a:fgClr>
              <a:schemeClr val="accent2"/>
            </a:fgClr>
            <a:bgClr>
              <a:schemeClr val="accent2">
                <a:lumMod val="40000"/>
                <a:lumOff val="60000"/>
              </a:schemeClr>
            </a:bgClr>
          </a:pattFill>
        </p:spPr>
        <p:txBody>
          <a:bodyPr wrap="square" anchor="ctr">
            <a:noAutofit/>
          </a:bodyPr>
          <a:lstStyle>
            <a:lvl1pPr algn="ctr">
              <a:defRPr>
                <a:solidFill>
                  <a:schemeClr val="bg1"/>
                </a:solidFill>
              </a:defRPr>
            </a:lvl1pPr>
          </a:lstStyle>
          <a:p>
            <a:endParaRPr lang="en-US"/>
          </a:p>
        </p:txBody>
      </p:sp>
      <p:grpSp>
        <p:nvGrpSpPr>
          <p:cNvPr id="3" name="Graphic 69">
            <a:extLst>
              <a:ext uri="{FF2B5EF4-FFF2-40B4-BE49-F238E27FC236}">
                <a16:creationId xmlns:a16="http://schemas.microsoft.com/office/drawing/2014/main" id="{B5055EC8-C1F9-C044-BF11-05638BB5FB16}"/>
              </a:ext>
            </a:extLst>
          </p:cNvPr>
          <p:cNvGrpSpPr/>
          <p:nvPr userDrawn="1"/>
        </p:nvGrpSpPr>
        <p:grpSpPr>
          <a:xfrm>
            <a:off x="247662" y="147319"/>
            <a:ext cx="3809331" cy="4680183"/>
            <a:chOff x="8163339" y="152398"/>
            <a:chExt cx="4028660" cy="4949653"/>
          </a:xfrm>
          <a:solidFill>
            <a:schemeClr val="accent6">
              <a:lumMod val="90000"/>
              <a:alpha val="47000"/>
            </a:schemeClr>
          </a:solidFill>
        </p:grpSpPr>
        <p:sp>
          <p:nvSpPr>
            <p:cNvPr id="4" name="Freeform 3">
              <a:extLst>
                <a:ext uri="{FF2B5EF4-FFF2-40B4-BE49-F238E27FC236}">
                  <a16:creationId xmlns:a16="http://schemas.microsoft.com/office/drawing/2014/main" id="{D8B260F6-9A6E-0F4B-8D12-22E137E319EA}"/>
                </a:ext>
              </a:extLst>
            </p:cNvPr>
            <p:cNvSpPr/>
            <p:nvPr/>
          </p:nvSpPr>
          <p:spPr>
            <a:xfrm>
              <a:off x="10127236" y="3627465"/>
              <a:ext cx="298419" cy="341458"/>
            </a:xfrm>
            <a:custGeom>
              <a:avLst/>
              <a:gdLst>
                <a:gd name="connsiteX0" fmla="*/ 0 w 298419"/>
                <a:gd name="connsiteY0" fmla="*/ 85514 h 341458"/>
                <a:gd name="connsiteX1" fmla="*/ 0 w 298419"/>
                <a:gd name="connsiteY1" fmla="*/ 255945 h 341458"/>
                <a:gd name="connsiteX2" fmla="*/ 149210 w 298419"/>
                <a:gd name="connsiteY2" fmla="*/ 341458 h 341458"/>
                <a:gd name="connsiteX3" fmla="*/ 298419 w 298419"/>
                <a:gd name="connsiteY3" fmla="*/ 255945 h 341458"/>
                <a:gd name="connsiteX4" fmla="*/ 298419 w 298419"/>
                <a:gd name="connsiteY4" fmla="*/ 85514 h 341458"/>
                <a:gd name="connsiteX5" fmla="*/ 149210 w 298419"/>
                <a:gd name="connsiteY5" fmla="*/ 0 h 341458"/>
                <a:gd name="connsiteX6" fmla="*/ 284692 w 298419"/>
                <a:gd name="connsiteY6" fmla="*/ 249390 h 341458"/>
                <a:gd name="connsiteX7" fmla="*/ 148016 w 298419"/>
                <a:gd name="connsiteY7" fmla="*/ 328348 h 341458"/>
                <a:gd name="connsiteX8" fmla="*/ 11340 w 298419"/>
                <a:gd name="connsiteY8" fmla="*/ 249390 h 341458"/>
                <a:gd name="connsiteX9" fmla="*/ 11340 w 298419"/>
                <a:gd name="connsiteY9" fmla="*/ 92069 h 341458"/>
                <a:gd name="connsiteX10" fmla="*/ 148016 w 298419"/>
                <a:gd name="connsiteY10" fmla="*/ 13110 h 341458"/>
                <a:gd name="connsiteX11" fmla="*/ 284692 w 298419"/>
                <a:gd name="connsiteY11" fmla="*/ 92069 h 341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8419" h="341458">
                  <a:moveTo>
                    <a:pt x="0" y="85514"/>
                  </a:moveTo>
                  <a:lnTo>
                    <a:pt x="0" y="255945"/>
                  </a:lnTo>
                  <a:lnTo>
                    <a:pt x="149210" y="341458"/>
                  </a:lnTo>
                  <a:lnTo>
                    <a:pt x="298419" y="255945"/>
                  </a:lnTo>
                  <a:lnTo>
                    <a:pt x="298419" y="85514"/>
                  </a:lnTo>
                  <a:lnTo>
                    <a:pt x="149210" y="0"/>
                  </a:lnTo>
                  <a:close/>
                  <a:moveTo>
                    <a:pt x="284692" y="249390"/>
                  </a:moveTo>
                  <a:lnTo>
                    <a:pt x="148016" y="328348"/>
                  </a:lnTo>
                  <a:lnTo>
                    <a:pt x="11340" y="249390"/>
                  </a:lnTo>
                  <a:lnTo>
                    <a:pt x="11340" y="92069"/>
                  </a:lnTo>
                  <a:lnTo>
                    <a:pt x="148016" y="13110"/>
                  </a:lnTo>
                  <a:lnTo>
                    <a:pt x="284692" y="92069"/>
                  </a:lnTo>
                  <a:close/>
                </a:path>
              </a:pathLst>
            </a:custGeom>
            <a:grpFill/>
            <a:ln w="29774" cap="flat">
              <a:noFill/>
              <a:prstDash val="solid"/>
              <a:miter/>
            </a:ln>
          </p:spPr>
          <p:txBody>
            <a:bodyPr rtlCol="0" anchor="ctr"/>
            <a:lstStyle/>
            <a:p>
              <a:endParaRPr lang="en-US"/>
            </a:p>
          </p:txBody>
        </p:sp>
        <p:sp>
          <p:nvSpPr>
            <p:cNvPr id="5" name="Freeform 4">
              <a:extLst>
                <a:ext uri="{FF2B5EF4-FFF2-40B4-BE49-F238E27FC236}">
                  <a16:creationId xmlns:a16="http://schemas.microsoft.com/office/drawing/2014/main" id="{21F4100E-BC68-2A42-8158-FB5231D677F4}"/>
                </a:ext>
              </a:extLst>
            </p:cNvPr>
            <p:cNvSpPr/>
            <p:nvPr/>
          </p:nvSpPr>
          <p:spPr>
            <a:xfrm>
              <a:off x="9733024" y="2797656"/>
              <a:ext cx="566698" cy="654312"/>
            </a:xfrm>
            <a:custGeom>
              <a:avLst/>
              <a:gdLst>
                <a:gd name="connsiteX0" fmla="*/ 566698 w 566698"/>
                <a:gd name="connsiteY0" fmla="*/ 163280 h 654312"/>
                <a:gd name="connsiteX1" fmla="*/ 283498 w 566698"/>
                <a:gd name="connsiteY1" fmla="*/ 0 h 654312"/>
                <a:gd name="connsiteX2" fmla="*/ 0 w 566698"/>
                <a:gd name="connsiteY2" fmla="*/ 163280 h 654312"/>
                <a:gd name="connsiteX3" fmla="*/ 0 w 566698"/>
                <a:gd name="connsiteY3" fmla="*/ 491033 h 654312"/>
                <a:gd name="connsiteX4" fmla="*/ 283498 w 566698"/>
                <a:gd name="connsiteY4" fmla="*/ 654313 h 654312"/>
                <a:gd name="connsiteX5" fmla="*/ 566698 w 566698"/>
                <a:gd name="connsiteY5" fmla="*/ 491033 h 654312"/>
                <a:gd name="connsiteX6" fmla="*/ 555358 w 566698"/>
                <a:gd name="connsiteY6" fmla="*/ 483286 h 654312"/>
                <a:gd name="connsiteX7" fmla="*/ 283498 w 566698"/>
                <a:gd name="connsiteY7" fmla="*/ 640011 h 654312"/>
                <a:gd name="connsiteX8" fmla="*/ 11937 w 566698"/>
                <a:gd name="connsiteY8" fmla="*/ 483286 h 654312"/>
                <a:gd name="connsiteX9" fmla="*/ 11937 w 566698"/>
                <a:gd name="connsiteY9" fmla="*/ 169835 h 654312"/>
                <a:gd name="connsiteX10" fmla="*/ 284095 w 566698"/>
                <a:gd name="connsiteY10" fmla="*/ 13110 h 654312"/>
                <a:gd name="connsiteX11" fmla="*/ 555955 w 566698"/>
                <a:gd name="connsiteY11" fmla="*/ 169835 h 654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66698" h="654312">
                  <a:moveTo>
                    <a:pt x="566698" y="163280"/>
                  </a:moveTo>
                  <a:lnTo>
                    <a:pt x="283498" y="0"/>
                  </a:lnTo>
                  <a:lnTo>
                    <a:pt x="0" y="163280"/>
                  </a:lnTo>
                  <a:lnTo>
                    <a:pt x="0" y="491033"/>
                  </a:lnTo>
                  <a:lnTo>
                    <a:pt x="283498" y="654313"/>
                  </a:lnTo>
                  <a:lnTo>
                    <a:pt x="566698" y="491033"/>
                  </a:lnTo>
                  <a:close/>
                  <a:moveTo>
                    <a:pt x="555358" y="483286"/>
                  </a:moveTo>
                  <a:lnTo>
                    <a:pt x="283498" y="640011"/>
                  </a:lnTo>
                  <a:lnTo>
                    <a:pt x="11937" y="483286"/>
                  </a:lnTo>
                  <a:lnTo>
                    <a:pt x="11937" y="169835"/>
                  </a:lnTo>
                  <a:lnTo>
                    <a:pt x="284095" y="13110"/>
                  </a:lnTo>
                  <a:lnTo>
                    <a:pt x="555955" y="169835"/>
                  </a:lnTo>
                  <a:close/>
                </a:path>
              </a:pathLst>
            </a:custGeom>
            <a:grpFill/>
            <a:ln w="29774" cap="flat">
              <a:noFill/>
              <a:prstDash val="solid"/>
              <a:miter/>
            </a:ln>
          </p:spPr>
          <p:txBody>
            <a:bodyPr rtlCol="0" anchor="ctr"/>
            <a:lstStyle/>
            <a:p>
              <a:endParaRPr lang="en-US"/>
            </a:p>
          </p:txBody>
        </p:sp>
        <p:sp>
          <p:nvSpPr>
            <p:cNvPr id="6" name="Freeform 5">
              <a:extLst>
                <a:ext uri="{FF2B5EF4-FFF2-40B4-BE49-F238E27FC236}">
                  <a16:creationId xmlns:a16="http://schemas.microsoft.com/office/drawing/2014/main" id="{17C4D64D-0622-544E-B700-E08FD3CC2BFA}"/>
                </a:ext>
              </a:extLst>
            </p:cNvPr>
            <p:cNvSpPr/>
            <p:nvPr/>
          </p:nvSpPr>
          <p:spPr>
            <a:xfrm>
              <a:off x="11633657" y="4186134"/>
              <a:ext cx="238735" cy="272927"/>
            </a:xfrm>
            <a:custGeom>
              <a:avLst/>
              <a:gdLst>
                <a:gd name="connsiteX0" fmla="*/ 119368 w 238735"/>
                <a:gd name="connsiteY0" fmla="*/ 0 h 272927"/>
                <a:gd name="connsiteX1" fmla="*/ 0 w 238735"/>
                <a:gd name="connsiteY1" fmla="*/ 68232 h 272927"/>
                <a:gd name="connsiteX2" fmla="*/ 0 w 238735"/>
                <a:gd name="connsiteY2" fmla="*/ 204696 h 272927"/>
                <a:gd name="connsiteX3" fmla="*/ 119368 w 238735"/>
                <a:gd name="connsiteY3" fmla="*/ 272928 h 272927"/>
                <a:gd name="connsiteX4" fmla="*/ 238735 w 238735"/>
                <a:gd name="connsiteY4" fmla="*/ 204696 h 272927"/>
                <a:gd name="connsiteX5" fmla="*/ 238735 w 238735"/>
                <a:gd name="connsiteY5" fmla="*/ 68232 h 272927"/>
                <a:gd name="connsiteX6" fmla="*/ 226500 w 238735"/>
                <a:gd name="connsiteY6" fmla="*/ 198141 h 272927"/>
                <a:gd name="connsiteX7" fmla="*/ 119368 w 238735"/>
                <a:gd name="connsiteY7" fmla="*/ 259818 h 272927"/>
                <a:gd name="connsiteX8" fmla="*/ 12235 w 238735"/>
                <a:gd name="connsiteY8" fmla="*/ 197247 h 272927"/>
                <a:gd name="connsiteX9" fmla="*/ 12235 w 238735"/>
                <a:gd name="connsiteY9" fmla="*/ 73893 h 272927"/>
                <a:gd name="connsiteX10" fmla="*/ 119368 w 238735"/>
                <a:gd name="connsiteY10" fmla="*/ 12216 h 272927"/>
                <a:gd name="connsiteX11" fmla="*/ 226500 w 238735"/>
                <a:gd name="connsiteY11" fmla="*/ 73893 h 272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735" h="272927">
                  <a:moveTo>
                    <a:pt x="119368" y="0"/>
                  </a:moveTo>
                  <a:lnTo>
                    <a:pt x="0" y="68232"/>
                  </a:lnTo>
                  <a:lnTo>
                    <a:pt x="0" y="204696"/>
                  </a:lnTo>
                  <a:lnTo>
                    <a:pt x="119368" y="272928"/>
                  </a:lnTo>
                  <a:lnTo>
                    <a:pt x="238735" y="204696"/>
                  </a:lnTo>
                  <a:lnTo>
                    <a:pt x="238735" y="68232"/>
                  </a:lnTo>
                  <a:close/>
                  <a:moveTo>
                    <a:pt x="226500" y="198141"/>
                  </a:moveTo>
                  <a:lnTo>
                    <a:pt x="119368" y="259818"/>
                  </a:lnTo>
                  <a:lnTo>
                    <a:pt x="12235" y="197247"/>
                  </a:lnTo>
                  <a:lnTo>
                    <a:pt x="12235" y="73893"/>
                  </a:lnTo>
                  <a:lnTo>
                    <a:pt x="119368" y="12216"/>
                  </a:lnTo>
                  <a:lnTo>
                    <a:pt x="226500" y="73893"/>
                  </a:lnTo>
                  <a:close/>
                </a:path>
              </a:pathLst>
            </a:custGeom>
            <a:grpFill/>
            <a:ln w="29774" cap="flat">
              <a:noFill/>
              <a:prstDash val="solid"/>
              <a:miter/>
            </a:ln>
          </p:spPr>
          <p:txBody>
            <a:bodyPr rtlCol="0" anchor="ctr"/>
            <a:lstStyle/>
            <a:p>
              <a:endParaRPr lang="en-US"/>
            </a:p>
          </p:txBody>
        </p:sp>
        <p:sp>
          <p:nvSpPr>
            <p:cNvPr id="7" name="Freeform 6">
              <a:extLst>
                <a:ext uri="{FF2B5EF4-FFF2-40B4-BE49-F238E27FC236}">
                  <a16:creationId xmlns:a16="http://schemas.microsoft.com/office/drawing/2014/main" id="{6C009215-74EA-E74B-B900-23B7EE92E958}"/>
                </a:ext>
              </a:extLst>
            </p:cNvPr>
            <p:cNvSpPr/>
            <p:nvPr/>
          </p:nvSpPr>
          <p:spPr>
            <a:xfrm>
              <a:off x="10995040" y="1711902"/>
              <a:ext cx="194271" cy="224957"/>
            </a:xfrm>
            <a:custGeom>
              <a:avLst/>
              <a:gdLst>
                <a:gd name="connsiteX0" fmla="*/ 0 w 194271"/>
                <a:gd name="connsiteY0" fmla="*/ 56016 h 224957"/>
                <a:gd name="connsiteX1" fmla="*/ 0 w 194271"/>
                <a:gd name="connsiteY1" fmla="*/ 168643 h 224957"/>
                <a:gd name="connsiteX2" fmla="*/ 97285 w 194271"/>
                <a:gd name="connsiteY2" fmla="*/ 224957 h 224957"/>
                <a:gd name="connsiteX3" fmla="*/ 194271 w 194271"/>
                <a:gd name="connsiteY3" fmla="*/ 168643 h 224957"/>
                <a:gd name="connsiteX4" fmla="*/ 194271 w 194271"/>
                <a:gd name="connsiteY4" fmla="*/ 56016 h 224957"/>
                <a:gd name="connsiteX5" fmla="*/ 97285 w 194271"/>
                <a:gd name="connsiteY5" fmla="*/ 0 h 224957"/>
                <a:gd name="connsiteX6" fmla="*/ 182334 w 194271"/>
                <a:gd name="connsiteY6" fmla="*/ 161492 h 224957"/>
                <a:gd name="connsiteX7" fmla="*/ 96688 w 194271"/>
                <a:gd name="connsiteY7" fmla="*/ 211251 h 224957"/>
                <a:gd name="connsiteX8" fmla="*/ 10743 w 194271"/>
                <a:gd name="connsiteY8" fmla="*/ 161492 h 224957"/>
                <a:gd name="connsiteX9" fmla="*/ 10743 w 194271"/>
                <a:gd name="connsiteY9" fmla="*/ 62571 h 224957"/>
                <a:gd name="connsiteX10" fmla="*/ 96688 w 194271"/>
                <a:gd name="connsiteY10" fmla="*/ 13110 h 224957"/>
                <a:gd name="connsiteX11" fmla="*/ 182334 w 194271"/>
                <a:gd name="connsiteY11" fmla="*/ 62571 h 224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4271" h="224957">
                  <a:moveTo>
                    <a:pt x="0" y="56016"/>
                  </a:moveTo>
                  <a:lnTo>
                    <a:pt x="0" y="168643"/>
                  </a:lnTo>
                  <a:lnTo>
                    <a:pt x="97285" y="224957"/>
                  </a:lnTo>
                  <a:lnTo>
                    <a:pt x="194271" y="168643"/>
                  </a:lnTo>
                  <a:lnTo>
                    <a:pt x="194271" y="56016"/>
                  </a:lnTo>
                  <a:lnTo>
                    <a:pt x="97285" y="0"/>
                  </a:lnTo>
                  <a:close/>
                  <a:moveTo>
                    <a:pt x="182334" y="161492"/>
                  </a:moveTo>
                  <a:lnTo>
                    <a:pt x="96688" y="211251"/>
                  </a:lnTo>
                  <a:lnTo>
                    <a:pt x="10743" y="161492"/>
                  </a:lnTo>
                  <a:lnTo>
                    <a:pt x="10743" y="62571"/>
                  </a:lnTo>
                  <a:lnTo>
                    <a:pt x="96688" y="13110"/>
                  </a:lnTo>
                  <a:lnTo>
                    <a:pt x="182334" y="62571"/>
                  </a:lnTo>
                  <a:close/>
                </a:path>
              </a:pathLst>
            </a:custGeom>
            <a:grpFill/>
            <a:ln w="29774" cap="flat">
              <a:noFill/>
              <a:prstDash val="solid"/>
              <a:miter/>
            </a:ln>
          </p:spPr>
          <p:txBody>
            <a:bodyPr rtlCol="0" anchor="ctr"/>
            <a:lstStyle/>
            <a:p>
              <a:endParaRPr lang="en-US"/>
            </a:p>
          </p:txBody>
        </p:sp>
        <p:sp>
          <p:nvSpPr>
            <p:cNvPr id="8" name="Freeform 7">
              <a:extLst>
                <a:ext uri="{FF2B5EF4-FFF2-40B4-BE49-F238E27FC236}">
                  <a16:creationId xmlns:a16="http://schemas.microsoft.com/office/drawing/2014/main" id="{C84D9D7E-D3D4-C34B-B827-B4FE4A0CEEC0}"/>
                </a:ext>
              </a:extLst>
            </p:cNvPr>
            <p:cNvSpPr/>
            <p:nvPr/>
          </p:nvSpPr>
          <p:spPr>
            <a:xfrm>
              <a:off x="9050539" y="1880546"/>
              <a:ext cx="558044" cy="643586"/>
            </a:xfrm>
            <a:custGeom>
              <a:avLst/>
              <a:gdLst>
                <a:gd name="connsiteX0" fmla="*/ 0 w 558044"/>
                <a:gd name="connsiteY0" fmla="*/ 160897 h 643586"/>
                <a:gd name="connsiteX1" fmla="*/ 0 w 558044"/>
                <a:gd name="connsiteY1" fmla="*/ 482690 h 643586"/>
                <a:gd name="connsiteX2" fmla="*/ 279022 w 558044"/>
                <a:gd name="connsiteY2" fmla="*/ 643586 h 643586"/>
                <a:gd name="connsiteX3" fmla="*/ 558044 w 558044"/>
                <a:gd name="connsiteY3" fmla="*/ 482690 h 643586"/>
                <a:gd name="connsiteX4" fmla="*/ 558044 w 558044"/>
                <a:gd name="connsiteY4" fmla="*/ 160897 h 643586"/>
                <a:gd name="connsiteX5" fmla="*/ 279022 w 558044"/>
                <a:gd name="connsiteY5" fmla="*/ 0 h 643586"/>
                <a:gd name="connsiteX6" fmla="*/ 546704 w 558044"/>
                <a:gd name="connsiteY6" fmla="*/ 476731 h 643586"/>
                <a:gd name="connsiteX7" fmla="*/ 278127 w 558044"/>
                <a:gd name="connsiteY7" fmla="*/ 631370 h 643586"/>
                <a:gd name="connsiteX8" fmla="*/ 9549 w 558044"/>
                <a:gd name="connsiteY8" fmla="*/ 476731 h 643586"/>
                <a:gd name="connsiteX9" fmla="*/ 9549 w 558044"/>
                <a:gd name="connsiteY9" fmla="*/ 167452 h 643586"/>
                <a:gd name="connsiteX10" fmla="*/ 278127 w 558044"/>
                <a:gd name="connsiteY10" fmla="*/ 13110 h 643586"/>
                <a:gd name="connsiteX11" fmla="*/ 546704 w 558044"/>
                <a:gd name="connsiteY11" fmla="*/ 167452 h 643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8044" h="643586">
                  <a:moveTo>
                    <a:pt x="0" y="160897"/>
                  </a:moveTo>
                  <a:lnTo>
                    <a:pt x="0" y="482690"/>
                  </a:lnTo>
                  <a:lnTo>
                    <a:pt x="279022" y="643586"/>
                  </a:lnTo>
                  <a:lnTo>
                    <a:pt x="558044" y="482690"/>
                  </a:lnTo>
                  <a:lnTo>
                    <a:pt x="558044" y="160897"/>
                  </a:lnTo>
                  <a:lnTo>
                    <a:pt x="279022" y="0"/>
                  </a:lnTo>
                  <a:close/>
                  <a:moveTo>
                    <a:pt x="546704" y="476731"/>
                  </a:moveTo>
                  <a:lnTo>
                    <a:pt x="278127" y="631370"/>
                  </a:lnTo>
                  <a:lnTo>
                    <a:pt x="9549" y="476731"/>
                  </a:lnTo>
                  <a:lnTo>
                    <a:pt x="9549" y="167452"/>
                  </a:lnTo>
                  <a:lnTo>
                    <a:pt x="278127" y="13110"/>
                  </a:lnTo>
                  <a:lnTo>
                    <a:pt x="546704" y="167452"/>
                  </a:lnTo>
                  <a:close/>
                </a:path>
              </a:pathLst>
            </a:custGeom>
            <a:grpFill/>
            <a:ln w="29774" cap="flat">
              <a:noFill/>
              <a:prstDash val="solid"/>
              <a:miter/>
            </a:ln>
          </p:spPr>
          <p:txBody>
            <a:bodyPr rtlCol="0" anchor="ctr"/>
            <a:lstStyle/>
            <a:p>
              <a:endParaRPr lang="en-US"/>
            </a:p>
          </p:txBody>
        </p:sp>
        <p:sp>
          <p:nvSpPr>
            <p:cNvPr id="9" name="Freeform 8">
              <a:extLst>
                <a:ext uri="{FF2B5EF4-FFF2-40B4-BE49-F238E27FC236}">
                  <a16:creationId xmlns:a16="http://schemas.microsoft.com/office/drawing/2014/main" id="{F53F4F94-7317-E741-B04D-10B8852DA06E}"/>
                </a:ext>
              </a:extLst>
            </p:cNvPr>
            <p:cNvSpPr/>
            <p:nvPr/>
          </p:nvSpPr>
          <p:spPr>
            <a:xfrm>
              <a:off x="8163339" y="4202521"/>
              <a:ext cx="600718" cy="692451"/>
            </a:xfrm>
            <a:custGeom>
              <a:avLst/>
              <a:gdLst>
                <a:gd name="connsiteX0" fmla="*/ 0 w 600718"/>
                <a:gd name="connsiteY0" fmla="*/ 173113 h 692451"/>
                <a:gd name="connsiteX1" fmla="*/ 0 w 600718"/>
                <a:gd name="connsiteY1" fmla="*/ 519339 h 692451"/>
                <a:gd name="connsiteX2" fmla="*/ 300210 w 600718"/>
                <a:gd name="connsiteY2" fmla="*/ 692451 h 692451"/>
                <a:gd name="connsiteX3" fmla="*/ 600718 w 600718"/>
                <a:gd name="connsiteY3" fmla="*/ 519339 h 692451"/>
                <a:gd name="connsiteX4" fmla="*/ 600718 w 600718"/>
                <a:gd name="connsiteY4" fmla="*/ 173113 h 692451"/>
                <a:gd name="connsiteX5" fmla="*/ 300210 w 600718"/>
                <a:gd name="connsiteY5" fmla="*/ 0 h 692451"/>
                <a:gd name="connsiteX6" fmla="*/ 592661 w 600718"/>
                <a:gd name="connsiteY6" fmla="*/ 514869 h 692451"/>
                <a:gd name="connsiteX7" fmla="*/ 300210 w 600718"/>
                <a:gd name="connsiteY7" fmla="*/ 683215 h 692451"/>
                <a:gd name="connsiteX8" fmla="*/ 8057 w 600718"/>
                <a:gd name="connsiteY8" fmla="*/ 514869 h 692451"/>
                <a:gd name="connsiteX9" fmla="*/ 8057 w 600718"/>
                <a:gd name="connsiteY9" fmla="*/ 177582 h 692451"/>
                <a:gd name="connsiteX10" fmla="*/ 300210 w 600718"/>
                <a:gd name="connsiteY10" fmla="*/ 9237 h 692451"/>
                <a:gd name="connsiteX11" fmla="*/ 592661 w 600718"/>
                <a:gd name="connsiteY11" fmla="*/ 177582 h 692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0718" h="692451">
                  <a:moveTo>
                    <a:pt x="0" y="173113"/>
                  </a:moveTo>
                  <a:lnTo>
                    <a:pt x="0" y="519339"/>
                  </a:lnTo>
                  <a:lnTo>
                    <a:pt x="300210" y="692451"/>
                  </a:lnTo>
                  <a:lnTo>
                    <a:pt x="600718" y="519339"/>
                  </a:lnTo>
                  <a:lnTo>
                    <a:pt x="600718" y="173113"/>
                  </a:lnTo>
                  <a:lnTo>
                    <a:pt x="300210" y="0"/>
                  </a:lnTo>
                  <a:close/>
                  <a:moveTo>
                    <a:pt x="592661" y="514869"/>
                  </a:moveTo>
                  <a:lnTo>
                    <a:pt x="300210" y="683215"/>
                  </a:lnTo>
                  <a:lnTo>
                    <a:pt x="8057" y="514869"/>
                  </a:lnTo>
                  <a:lnTo>
                    <a:pt x="8057" y="177582"/>
                  </a:lnTo>
                  <a:lnTo>
                    <a:pt x="300210" y="9237"/>
                  </a:lnTo>
                  <a:lnTo>
                    <a:pt x="592661" y="177582"/>
                  </a:lnTo>
                  <a:close/>
                </a:path>
              </a:pathLst>
            </a:custGeom>
            <a:grpFill/>
            <a:ln w="29774" cap="flat">
              <a:noFill/>
              <a:prstDash val="solid"/>
              <a:miter/>
            </a:ln>
          </p:spPr>
          <p:txBody>
            <a:bodyPr rtlCol="0" anchor="ctr"/>
            <a:lstStyle/>
            <a:p>
              <a:endParaRPr lang="en-US"/>
            </a:p>
          </p:txBody>
        </p:sp>
        <p:sp>
          <p:nvSpPr>
            <p:cNvPr id="10" name="Freeform 9">
              <a:extLst>
                <a:ext uri="{FF2B5EF4-FFF2-40B4-BE49-F238E27FC236}">
                  <a16:creationId xmlns:a16="http://schemas.microsoft.com/office/drawing/2014/main" id="{AFA0FC67-A80D-9749-A3B6-478C71522103}"/>
                </a:ext>
              </a:extLst>
            </p:cNvPr>
            <p:cNvSpPr/>
            <p:nvPr/>
          </p:nvSpPr>
          <p:spPr>
            <a:xfrm>
              <a:off x="9811210" y="152398"/>
              <a:ext cx="634439" cy="731483"/>
            </a:xfrm>
            <a:custGeom>
              <a:avLst/>
              <a:gdLst>
                <a:gd name="connsiteX0" fmla="*/ 634440 w 634439"/>
                <a:gd name="connsiteY0" fmla="*/ 548538 h 731483"/>
                <a:gd name="connsiteX1" fmla="*/ 634440 w 634439"/>
                <a:gd name="connsiteY1" fmla="*/ 182945 h 731483"/>
                <a:gd name="connsiteX2" fmla="*/ 317220 w 634439"/>
                <a:gd name="connsiteY2" fmla="*/ 0 h 731483"/>
                <a:gd name="connsiteX3" fmla="*/ 0 w 634439"/>
                <a:gd name="connsiteY3" fmla="*/ 182945 h 731483"/>
                <a:gd name="connsiteX4" fmla="*/ 0 w 634439"/>
                <a:gd name="connsiteY4" fmla="*/ 548538 h 731483"/>
                <a:gd name="connsiteX5" fmla="*/ 317220 w 634439"/>
                <a:gd name="connsiteY5" fmla="*/ 731483 h 731483"/>
                <a:gd name="connsiteX6" fmla="*/ 7759 w 634439"/>
                <a:gd name="connsiteY6" fmla="*/ 187415 h 731483"/>
                <a:gd name="connsiteX7" fmla="*/ 316921 w 634439"/>
                <a:gd name="connsiteY7" fmla="*/ 8641 h 731483"/>
                <a:gd name="connsiteX8" fmla="*/ 626382 w 634439"/>
                <a:gd name="connsiteY8" fmla="*/ 187415 h 731483"/>
                <a:gd name="connsiteX9" fmla="*/ 626382 w 634439"/>
                <a:gd name="connsiteY9" fmla="*/ 544963 h 731483"/>
                <a:gd name="connsiteX10" fmla="*/ 316921 w 634439"/>
                <a:gd name="connsiteY10" fmla="*/ 723737 h 731483"/>
                <a:gd name="connsiteX11" fmla="*/ 7759 w 634439"/>
                <a:gd name="connsiteY11" fmla="*/ 544963 h 731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34439" h="731483">
                  <a:moveTo>
                    <a:pt x="634440" y="548538"/>
                  </a:moveTo>
                  <a:lnTo>
                    <a:pt x="634440" y="182945"/>
                  </a:lnTo>
                  <a:lnTo>
                    <a:pt x="317220" y="0"/>
                  </a:lnTo>
                  <a:lnTo>
                    <a:pt x="0" y="182945"/>
                  </a:lnTo>
                  <a:lnTo>
                    <a:pt x="0" y="548538"/>
                  </a:lnTo>
                  <a:lnTo>
                    <a:pt x="317220" y="731483"/>
                  </a:lnTo>
                  <a:close/>
                  <a:moveTo>
                    <a:pt x="7759" y="187415"/>
                  </a:moveTo>
                  <a:lnTo>
                    <a:pt x="316921" y="8641"/>
                  </a:lnTo>
                  <a:lnTo>
                    <a:pt x="626382" y="187415"/>
                  </a:lnTo>
                  <a:lnTo>
                    <a:pt x="626382" y="544963"/>
                  </a:lnTo>
                  <a:lnTo>
                    <a:pt x="316921" y="723737"/>
                  </a:lnTo>
                  <a:lnTo>
                    <a:pt x="7759" y="544963"/>
                  </a:lnTo>
                  <a:close/>
                </a:path>
              </a:pathLst>
            </a:custGeom>
            <a:grpFill/>
            <a:ln w="29774" cap="flat">
              <a:noFill/>
              <a:prstDash val="solid"/>
              <a:miter/>
            </a:ln>
          </p:spPr>
          <p:txBody>
            <a:bodyPr rtlCol="0" anchor="ctr"/>
            <a:lstStyle/>
            <a:p>
              <a:endParaRPr lang="en-US"/>
            </a:p>
          </p:txBody>
        </p:sp>
        <p:sp>
          <p:nvSpPr>
            <p:cNvPr id="11" name="Freeform 10">
              <a:extLst>
                <a:ext uri="{FF2B5EF4-FFF2-40B4-BE49-F238E27FC236}">
                  <a16:creationId xmlns:a16="http://schemas.microsoft.com/office/drawing/2014/main" id="{DF2787FD-FFAF-5C41-B98B-89507A6A9780}"/>
                </a:ext>
              </a:extLst>
            </p:cNvPr>
            <p:cNvSpPr/>
            <p:nvPr/>
          </p:nvSpPr>
          <p:spPr>
            <a:xfrm>
              <a:off x="10821956" y="4270455"/>
              <a:ext cx="717698" cy="831596"/>
            </a:xfrm>
            <a:custGeom>
              <a:avLst/>
              <a:gdLst>
                <a:gd name="connsiteX0" fmla="*/ 0 w 717698"/>
                <a:gd name="connsiteY0" fmla="*/ 208570 h 831596"/>
                <a:gd name="connsiteX1" fmla="*/ 0 w 717698"/>
                <a:gd name="connsiteY1" fmla="*/ 623027 h 831596"/>
                <a:gd name="connsiteX2" fmla="*/ 358103 w 717698"/>
                <a:gd name="connsiteY2" fmla="*/ 831596 h 831596"/>
                <a:gd name="connsiteX3" fmla="*/ 717699 w 717698"/>
                <a:gd name="connsiteY3" fmla="*/ 623027 h 831596"/>
                <a:gd name="connsiteX4" fmla="*/ 717699 w 717698"/>
                <a:gd name="connsiteY4" fmla="*/ 208570 h 831596"/>
                <a:gd name="connsiteX5" fmla="*/ 358103 w 717698"/>
                <a:gd name="connsiteY5" fmla="*/ 0 h 831596"/>
                <a:gd name="connsiteX6" fmla="*/ 710835 w 717698"/>
                <a:gd name="connsiteY6" fmla="*/ 619452 h 831596"/>
                <a:gd name="connsiteX7" fmla="*/ 359297 w 717698"/>
                <a:gd name="connsiteY7" fmla="*/ 822062 h 831596"/>
                <a:gd name="connsiteX8" fmla="*/ 7759 w 717698"/>
                <a:gd name="connsiteY8" fmla="*/ 619452 h 831596"/>
                <a:gd name="connsiteX9" fmla="*/ 7759 w 717698"/>
                <a:gd name="connsiteY9" fmla="*/ 213039 h 831596"/>
                <a:gd name="connsiteX10" fmla="*/ 359297 w 717698"/>
                <a:gd name="connsiteY10" fmla="*/ 10428 h 831596"/>
                <a:gd name="connsiteX11" fmla="*/ 710835 w 717698"/>
                <a:gd name="connsiteY11" fmla="*/ 213039 h 831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17698" h="831596">
                  <a:moveTo>
                    <a:pt x="0" y="208570"/>
                  </a:moveTo>
                  <a:lnTo>
                    <a:pt x="0" y="623027"/>
                  </a:lnTo>
                  <a:lnTo>
                    <a:pt x="358103" y="831596"/>
                  </a:lnTo>
                  <a:lnTo>
                    <a:pt x="717699" y="623027"/>
                  </a:lnTo>
                  <a:lnTo>
                    <a:pt x="717699" y="208570"/>
                  </a:lnTo>
                  <a:lnTo>
                    <a:pt x="358103" y="0"/>
                  </a:lnTo>
                  <a:close/>
                  <a:moveTo>
                    <a:pt x="710835" y="619452"/>
                  </a:moveTo>
                  <a:lnTo>
                    <a:pt x="359297" y="822062"/>
                  </a:lnTo>
                  <a:lnTo>
                    <a:pt x="7759" y="619452"/>
                  </a:lnTo>
                  <a:lnTo>
                    <a:pt x="7759" y="213039"/>
                  </a:lnTo>
                  <a:lnTo>
                    <a:pt x="359297" y="10428"/>
                  </a:lnTo>
                  <a:lnTo>
                    <a:pt x="710835" y="213039"/>
                  </a:lnTo>
                  <a:close/>
                </a:path>
              </a:pathLst>
            </a:custGeom>
            <a:grpFill/>
            <a:ln w="29774" cap="flat">
              <a:noFill/>
              <a:prstDash val="solid"/>
              <a:miter/>
            </a:ln>
          </p:spPr>
          <p:txBody>
            <a:bodyPr rtlCol="0" anchor="ctr"/>
            <a:lstStyle/>
            <a:p>
              <a:endParaRPr lang="en-US"/>
            </a:p>
          </p:txBody>
        </p:sp>
        <p:sp>
          <p:nvSpPr>
            <p:cNvPr id="12" name="Freeform 11">
              <a:extLst>
                <a:ext uri="{FF2B5EF4-FFF2-40B4-BE49-F238E27FC236}">
                  <a16:creationId xmlns:a16="http://schemas.microsoft.com/office/drawing/2014/main" id="{034B96EC-1EDB-9B47-862C-752292187B36}"/>
                </a:ext>
              </a:extLst>
            </p:cNvPr>
            <p:cNvSpPr/>
            <p:nvPr/>
          </p:nvSpPr>
          <p:spPr>
            <a:xfrm>
              <a:off x="11380896" y="1195245"/>
              <a:ext cx="634439" cy="729993"/>
            </a:xfrm>
            <a:custGeom>
              <a:avLst/>
              <a:gdLst>
                <a:gd name="connsiteX0" fmla="*/ 634440 w 634439"/>
                <a:gd name="connsiteY0" fmla="*/ 547346 h 729993"/>
                <a:gd name="connsiteX1" fmla="*/ 634440 w 634439"/>
                <a:gd name="connsiteY1" fmla="*/ 181456 h 729993"/>
                <a:gd name="connsiteX2" fmla="*/ 317220 w 634439"/>
                <a:gd name="connsiteY2" fmla="*/ 0 h 729993"/>
                <a:gd name="connsiteX3" fmla="*/ 0 w 634439"/>
                <a:gd name="connsiteY3" fmla="*/ 182647 h 729993"/>
                <a:gd name="connsiteX4" fmla="*/ 0 w 634439"/>
                <a:gd name="connsiteY4" fmla="*/ 547346 h 729993"/>
                <a:gd name="connsiteX5" fmla="*/ 317220 w 634439"/>
                <a:gd name="connsiteY5" fmla="*/ 729994 h 729993"/>
                <a:gd name="connsiteX6" fmla="*/ 7759 w 634439"/>
                <a:gd name="connsiteY6" fmla="*/ 186223 h 729993"/>
                <a:gd name="connsiteX7" fmla="*/ 316921 w 634439"/>
                <a:gd name="connsiteY7" fmla="*/ 7449 h 729993"/>
                <a:gd name="connsiteX8" fmla="*/ 626382 w 634439"/>
                <a:gd name="connsiteY8" fmla="*/ 186223 h 729993"/>
                <a:gd name="connsiteX9" fmla="*/ 626382 w 634439"/>
                <a:gd name="connsiteY9" fmla="*/ 543771 h 729993"/>
                <a:gd name="connsiteX10" fmla="*/ 316921 w 634439"/>
                <a:gd name="connsiteY10" fmla="*/ 722545 h 729993"/>
                <a:gd name="connsiteX11" fmla="*/ 7759 w 634439"/>
                <a:gd name="connsiteY11" fmla="*/ 543771 h 729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34439" h="729993">
                  <a:moveTo>
                    <a:pt x="634440" y="547346"/>
                  </a:moveTo>
                  <a:lnTo>
                    <a:pt x="634440" y="181456"/>
                  </a:lnTo>
                  <a:lnTo>
                    <a:pt x="317220" y="0"/>
                  </a:lnTo>
                  <a:lnTo>
                    <a:pt x="0" y="182647"/>
                  </a:lnTo>
                  <a:lnTo>
                    <a:pt x="0" y="547346"/>
                  </a:lnTo>
                  <a:lnTo>
                    <a:pt x="317220" y="729994"/>
                  </a:lnTo>
                  <a:close/>
                  <a:moveTo>
                    <a:pt x="7759" y="186223"/>
                  </a:moveTo>
                  <a:lnTo>
                    <a:pt x="316921" y="7449"/>
                  </a:lnTo>
                  <a:lnTo>
                    <a:pt x="626382" y="186223"/>
                  </a:lnTo>
                  <a:lnTo>
                    <a:pt x="626382" y="543771"/>
                  </a:lnTo>
                  <a:lnTo>
                    <a:pt x="316921" y="722545"/>
                  </a:lnTo>
                  <a:lnTo>
                    <a:pt x="7759" y="543771"/>
                  </a:lnTo>
                  <a:close/>
                </a:path>
              </a:pathLst>
            </a:custGeom>
            <a:grpFill/>
            <a:ln w="29774" cap="flat">
              <a:noFill/>
              <a:prstDash val="solid"/>
              <a:miter/>
            </a:ln>
          </p:spPr>
          <p:txBody>
            <a:bodyPr rtlCol="0" anchor="ctr"/>
            <a:lstStyle/>
            <a:p>
              <a:endParaRPr lang="en-US"/>
            </a:p>
          </p:txBody>
        </p:sp>
        <p:sp>
          <p:nvSpPr>
            <p:cNvPr id="13" name="Freeform 12">
              <a:extLst>
                <a:ext uri="{FF2B5EF4-FFF2-40B4-BE49-F238E27FC236}">
                  <a16:creationId xmlns:a16="http://schemas.microsoft.com/office/drawing/2014/main" id="{3EB7FD32-D842-2143-B79B-CA7C3D064255}"/>
                </a:ext>
              </a:extLst>
            </p:cNvPr>
            <p:cNvSpPr/>
            <p:nvPr/>
          </p:nvSpPr>
          <p:spPr>
            <a:xfrm>
              <a:off x="11278836" y="1925835"/>
              <a:ext cx="329753" cy="380192"/>
            </a:xfrm>
            <a:custGeom>
              <a:avLst/>
              <a:gdLst>
                <a:gd name="connsiteX0" fmla="*/ 329753 w 329753"/>
                <a:gd name="connsiteY0" fmla="*/ 285144 h 380192"/>
                <a:gd name="connsiteX1" fmla="*/ 329753 w 329753"/>
                <a:gd name="connsiteY1" fmla="*/ 95048 h 380192"/>
                <a:gd name="connsiteX2" fmla="*/ 165026 w 329753"/>
                <a:gd name="connsiteY2" fmla="*/ 0 h 380192"/>
                <a:gd name="connsiteX3" fmla="*/ 0 w 329753"/>
                <a:gd name="connsiteY3" fmla="*/ 95048 h 380192"/>
                <a:gd name="connsiteX4" fmla="*/ 0 w 329753"/>
                <a:gd name="connsiteY4" fmla="*/ 285144 h 380192"/>
                <a:gd name="connsiteX5" fmla="*/ 165026 w 329753"/>
                <a:gd name="connsiteY5" fmla="*/ 380193 h 380192"/>
                <a:gd name="connsiteX6" fmla="*/ 1492 w 329753"/>
                <a:gd name="connsiteY6" fmla="*/ 95644 h 380192"/>
                <a:gd name="connsiteX7" fmla="*/ 165324 w 329753"/>
                <a:gd name="connsiteY7" fmla="*/ 1192 h 380192"/>
                <a:gd name="connsiteX8" fmla="*/ 329157 w 329753"/>
                <a:gd name="connsiteY8" fmla="*/ 95644 h 380192"/>
                <a:gd name="connsiteX9" fmla="*/ 329157 w 329753"/>
                <a:gd name="connsiteY9" fmla="*/ 284549 h 380192"/>
                <a:gd name="connsiteX10" fmla="*/ 165324 w 329753"/>
                <a:gd name="connsiteY10" fmla="*/ 379001 h 380192"/>
                <a:gd name="connsiteX11" fmla="*/ 1492 w 329753"/>
                <a:gd name="connsiteY11" fmla="*/ 284549 h 380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9753" h="380192">
                  <a:moveTo>
                    <a:pt x="329753" y="285144"/>
                  </a:moveTo>
                  <a:lnTo>
                    <a:pt x="329753" y="95048"/>
                  </a:lnTo>
                  <a:lnTo>
                    <a:pt x="165026" y="0"/>
                  </a:lnTo>
                  <a:lnTo>
                    <a:pt x="0" y="95048"/>
                  </a:lnTo>
                  <a:lnTo>
                    <a:pt x="0" y="285144"/>
                  </a:lnTo>
                  <a:lnTo>
                    <a:pt x="165026" y="380193"/>
                  </a:lnTo>
                  <a:close/>
                  <a:moveTo>
                    <a:pt x="1492" y="95644"/>
                  </a:moveTo>
                  <a:lnTo>
                    <a:pt x="165324" y="1192"/>
                  </a:lnTo>
                  <a:lnTo>
                    <a:pt x="329157" y="95644"/>
                  </a:lnTo>
                  <a:lnTo>
                    <a:pt x="329157" y="284549"/>
                  </a:lnTo>
                  <a:lnTo>
                    <a:pt x="165324" y="379001"/>
                  </a:lnTo>
                  <a:lnTo>
                    <a:pt x="1492" y="284549"/>
                  </a:lnTo>
                  <a:close/>
                </a:path>
              </a:pathLst>
            </a:custGeom>
            <a:grpFill/>
            <a:ln w="29774" cap="flat">
              <a:noFill/>
              <a:prstDash val="solid"/>
              <a:miter/>
            </a:ln>
          </p:spPr>
          <p:txBody>
            <a:bodyPr rtlCol="0" anchor="ctr"/>
            <a:lstStyle/>
            <a:p>
              <a:endParaRPr lang="en-US"/>
            </a:p>
          </p:txBody>
        </p:sp>
        <p:sp>
          <p:nvSpPr>
            <p:cNvPr id="14" name="Freeform 13">
              <a:extLst>
                <a:ext uri="{FF2B5EF4-FFF2-40B4-BE49-F238E27FC236}">
                  <a16:creationId xmlns:a16="http://schemas.microsoft.com/office/drawing/2014/main" id="{E0B8C7AC-DA86-654C-9BE5-9FBBCA90C7D0}"/>
                </a:ext>
              </a:extLst>
            </p:cNvPr>
            <p:cNvSpPr/>
            <p:nvPr/>
          </p:nvSpPr>
          <p:spPr>
            <a:xfrm>
              <a:off x="11540252" y="2540817"/>
              <a:ext cx="651747" cy="750850"/>
            </a:xfrm>
            <a:custGeom>
              <a:avLst/>
              <a:gdLst>
                <a:gd name="connsiteX0" fmla="*/ 325575 w 651747"/>
                <a:gd name="connsiteY0" fmla="*/ 0 h 750850"/>
                <a:gd name="connsiteX1" fmla="*/ 0 w 651747"/>
                <a:gd name="connsiteY1" fmla="*/ 187713 h 750850"/>
                <a:gd name="connsiteX2" fmla="*/ 0 w 651747"/>
                <a:gd name="connsiteY2" fmla="*/ 563138 h 750850"/>
                <a:gd name="connsiteX3" fmla="*/ 325575 w 651747"/>
                <a:gd name="connsiteY3" fmla="*/ 750850 h 750850"/>
                <a:gd name="connsiteX4" fmla="*/ 651748 w 651747"/>
                <a:gd name="connsiteY4" fmla="*/ 563138 h 750850"/>
                <a:gd name="connsiteX5" fmla="*/ 651748 w 651747"/>
                <a:gd name="connsiteY5" fmla="*/ 187713 h 750850"/>
                <a:gd name="connsiteX6" fmla="*/ 651748 w 651747"/>
                <a:gd name="connsiteY6" fmla="*/ 561350 h 750850"/>
                <a:gd name="connsiteX7" fmla="*/ 327068 w 651747"/>
                <a:gd name="connsiteY7" fmla="*/ 748467 h 750850"/>
                <a:gd name="connsiteX8" fmla="*/ 1193 w 651747"/>
                <a:gd name="connsiteY8" fmla="*/ 561350 h 750850"/>
                <a:gd name="connsiteX9" fmla="*/ 1193 w 651747"/>
                <a:gd name="connsiteY9" fmla="*/ 188309 h 750850"/>
                <a:gd name="connsiteX10" fmla="*/ 325575 w 651747"/>
                <a:gd name="connsiteY10" fmla="*/ 1192 h 750850"/>
                <a:gd name="connsiteX11" fmla="*/ 651748 w 651747"/>
                <a:gd name="connsiteY11" fmla="*/ 188309 h 750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51747" h="750850">
                  <a:moveTo>
                    <a:pt x="325575" y="0"/>
                  </a:moveTo>
                  <a:lnTo>
                    <a:pt x="0" y="187713"/>
                  </a:lnTo>
                  <a:lnTo>
                    <a:pt x="0" y="563138"/>
                  </a:lnTo>
                  <a:lnTo>
                    <a:pt x="325575" y="750850"/>
                  </a:lnTo>
                  <a:lnTo>
                    <a:pt x="651748" y="563138"/>
                  </a:lnTo>
                  <a:lnTo>
                    <a:pt x="651748" y="187713"/>
                  </a:lnTo>
                  <a:close/>
                  <a:moveTo>
                    <a:pt x="651748" y="561350"/>
                  </a:moveTo>
                  <a:lnTo>
                    <a:pt x="327068" y="748467"/>
                  </a:lnTo>
                  <a:lnTo>
                    <a:pt x="1193" y="561350"/>
                  </a:lnTo>
                  <a:lnTo>
                    <a:pt x="1193" y="188309"/>
                  </a:lnTo>
                  <a:lnTo>
                    <a:pt x="325575" y="1192"/>
                  </a:lnTo>
                  <a:lnTo>
                    <a:pt x="651748" y="188309"/>
                  </a:lnTo>
                  <a:close/>
                </a:path>
              </a:pathLst>
            </a:custGeom>
            <a:grpFill/>
            <a:ln w="29774" cap="flat">
              <a:noFill/>
              <a:prstDash val="solid"/>
              <a:miter/>
            </a:ln>
          </p:spPr>
          <p:txBody>
            <a:bodyPr rtlCol="0" anchor="ctr"/>
            <a:lstStyle/>
            <a:p>
              <a:endParaRPr lang="en-US"/>
            </a:p>
          </p:txBody>
        </p:sp>
        <p:sp>
          <p:nvSpPr>
            <p:cNvPr id="15" name="Freeform 14">
              <a:extLst>
                <a:ext uri="{FF2B5EF4-FFF2-40B4-BE49-F238E27FC236}">
                  <a16:creationId xmlns:a16="http://schemas.microsoft.com/office/drawing/2014/main" id="{4EF1C2B7-5663-EC49-9594-A20BAD33BA23}"/>
                </a:ext>
              </a:extLst>
            </p:cNvPr>
            <p:cNvSpPr/>
            <p:nvPr/>
          </p:nvSpPr>
          <p:spPr>
            <a:xfrm>
              <a:off x="9185118" y="784994"/>
              <a:ext cx="634439" cy="730887"/>
            </a:xfrm>
            <a:custGeom>
              <a:avLst/>
              <a:gdLst>
                <a:gd name="connsiteX0" fmla="*/ 0 w 634439"/>
                <a:gd name="connsiteY0" fmla="*/ 182051 h 730887"/>
                <a:gd name="connsiteX1" fmla="*/ 0 w 634439"/>
                <a:gd name="connsiteY1" fmla="*/ 547942 h 730887"/>
                <a:gd name="connsiteX2" fmla="*/ 317220 w 634439"/>
                <a:gd name="connsiteY2" fmla="*/ 730888 h 730887"/>
                <a:gd name="connsiteX3" fmla="*/ 634440 w 634439"/>
                <a:gd name="connsiteY3" fmla="*/ 547942 h 730887"/>
                <a:gd name="connsiteX4" fmla="*/ 634440 w 634439"/>
                <a:gd name="connsiteY4" fmla="*/ 182051 h 730887"/>
                <a:gd name="connsiteX5" fmla="*/ 317220 w 634439"/>
                <a:gd name="connsiteY5" fmla="*/ 0 h 730887"/>
                <a:gd name="connsiteX6" fmla="*/ 623100 w 634439"/>
                <a:gd name="connsiteY6" fmla="*/ 541387 h 730887"/>
                <a:gd name="connsiteX7" fmla="*/ 317220 w 634439"/>
                <a:gd name="connsiteY7" fmla="*/ 717777 h 730887"/>
                <a:gd name="connsiteX8" fmla="*/ 11340 w 634439"/>
                <a:gd name="connsiteY8" fmla="*/ 541387 h 730887"/>
                <a:gd name="connsiteX9" fmla="*/ 11340 w 634439"/>
                <a:gd name="connsiteY9" fmla="*/ 188607 h 730887"/>
                <a:gd name="connsiteX10" fmla="*/ 317220 w 634439"/>
                <a:gd name="connsiteY10" fmla="*/ 12514 h 730887"/>
                <a:gd name="connsiteX11" fmla="*/ 623100 w 634439"/>
                <a:gd name="connsiteY11" fmla="*/ 188607 h 730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34439" h="730887">
                  <a:moveTo>
                    <a:pt x="0" y="182051"/>
                  </a:moveTo>
                  <a:lnTo>
                    <a:pt x="0" y="547942"/>
                  </a:lnTo>
                  <a:lnTo>
                    <a:pt x="317220" y="730888"/>
                  </a:lnTo>
                  <a:lnTo>
                    <a:pt x="634440" y="547942"/>
                  </a:lnTo>
                  <a:lnTo>
                    <a:pt x="634440" y="182051"/>
                  </a:lnTo>
                  <a:lnTo>
                    <a:pt x="317220" y="0"/>
                  </a:lnTo>
                  <a:close/>
                  <a:moveTo>
                    <a:pt x="623100" y="541387"/>
                  </a:moveTo>
                  <a:lnTo>
                    <a:pt x="317220" y="717777"/>
                  </a:lnTo>
                  <a:lnTo>
                    <a:pt x="11340" y="541387"/>
                  </a:lnTo>
                  <a:lnTo>
                    <a:pt x="11340" y="188607"/>
                  </a:lnTo>
                  <a:lnTo>
                    <a:pt x="317220" y="12514"/>
                  </a:lnTo>
                  <a:lnTo>
                    <a:pt x="623100" y="188607"/>
                  </a:lnTo>
                  <a:close/>
                </a:path>
              </a:pathLst>
            </a:custGeom>
            <a:grpFill/>
            <a:ln w="29774" cap="flat">
              <a:noFill/>
              <a:prstDash val="solid"/>
              <a:miter/>
            </a:ln>
          </p:spPr>
          <p:txBody>
            <a:bodyPr rtlCol="0" anchor="ctr"/>
            <a:lstStyle/>
            <a:p>
              <a:endParaRPr lang="en-US"/>
            </a:p>
          </p:txBody>
        </p:sp>
        <p:sp>
          <p:nvSpPr>
            <p:cNvPr id="16" name="Freeform 15">
              <a:extLst>
                <a:ext uri="{FF2B5EF4-FFF2-40B4-BE49-F238E27FC236}">
                  <a16:creationId xmlns:a16="http://schemas.microsoft.com/office/drawing/2014/main" id="{C4202992-581E-B848-A67F-0AF9231D63B0}"/>
                </a:ext>
              </a:extLst>
            </p:cNvPr>
            <p:cNvSpPr/>
            <p:nvPr/>
          </p:nvSpPr>
          <p:spPr>
            <a:xfrm>
              <a:off x="10823448" y="615720"/>
              <a:ext cx="389138" cy="448722"/>
            </a:xfrm>
            <a:custGeom>
              <a:avLst/>
              <a:gdLst>
                <a:gd name="connsiteX0" fmla="*/ 389139 w 389138"/>
                <a:gd name="connsiteY0" fmla="*/ 336691 h 448722"/>
                <a:gd name="connsiteX1" fmla="*/ 389139 w 389138"/>
                <a:gd name="connsiteY1" fmla="*/ 112330 h 448722"/>
                <a:gd name="connsiteX2" fmla="*/ 194570 w 389138"/>
                <a:gd name="connsiteY2" fmla="*/ 0 h 448722"/>
                <a:gd name="connsiteX3" fmla="*/ 0 w 389138"/>
                <a:gd name="connsiteY3" fmla="*/ 112330 h 448722"/>
                <a:gd name="connsiteX4" fmla="*/ 0 w 389138"/>
                <a:gd name="connsiteY4" fmla="*/ 336691 h 448722"/>
                <a:gd name="connsiteX5" fmla="*/ 194570 w 389138"/>
                <a:gd name="connsiteY5" fmla="*/ 448723 h 448722"/>
                <a:gd name="connsiteX6" fmla="*/ 8057 w 389138"/>
                <a:gd name="connsiteY6" fmla="*/ 116799 h 448722"/>
                <a:gd name="connsiteX7" fmla="*/ 194570 w 389138"/>
                <a:gd name="connsiteY7" fmla="*/ 9237 h 448722"/>
                <a:gd name="connsiteX8" fmla="*/ 381380 w 389138"/>
                <a:gd name="connsiteY8" fmla="*/ 116799 h 448722"/>
                <a:gd name="connsiteX9" fmla="*/ 381380 w 389138"/>
                <a:gd name="connsiteY9" fmla="*/ 331924 h 448722"/>
                <a:gd name="connsiteX10" fmla="*/ 194570 w 389138"/>
                <a:gd name="connsiteY10" fmla="*/ 439486 h 448722"/>
                <a:gd name="connsiteX11" fmla="*/ 8057 w 389138"/>
                <a:gd name="connsiteY11" fmla="*/ 331924 h 448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9138" h="448722">
                  <a:moveTo>
                    <a:pt x="389139" y="336691"/>
                  </a:moveTo>
                  <a:lnTo>
                    <a:pt x="389139" y="112330"/>
                  </a:lnTo>
                  <a:lnTo>
                    <a:pt x="194570" y="0"/>
                  </a:lnTo>
                  <a:lnTo>
                    <a:pt x="0" y="112330"/>
                  </a:lnTo>
                  <a:lnTo>
                    <a:pt x="0" y="336691"/>
                  </a:lnTo>
                  <a:lnTo>
                    <a:pt x="194570" y="448723"/>
                  </a:lnTo>
                  <a:close/>
                  <a:moveTo>
                    <a:pt x="8057" y="116799"/>
                  </a:moveTo>
                  <a:lnTo>
                    <a:pt x="194570" y="9237"/>
                  </a:lnTo>
                  <a:lnTo>
                    <a:pt x="381380" y="116799"/>
                  </a:lnTo>
                  <a:lnTo>
                    <a:pt x="381380" y="331924"/>
                  </a:lnTo>
                  <a:lnTo>
                    <a:pt x="194570" y="439486"/>
                  </a:lnTo>
                  <a:lnTo>
                    <a:pt x="8057" y="331924"/>
                  </a:lnTo>
                  <a:close/>
                </a:path>
              </a:pathLst>
            </a:custGeom>
            <a:grpFill/>
            <a:ln w="29774"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D1F8B2B6-C0FE-C64D-9044-1391ECB9F45D}"/>
                </a:ext>
              </a:extLst>
            </p:cNvPr>
            <p:cNvSpPr/>
            <p:nvPr/>
          </p:nvSpPr>
          <p:spPr>
            <a:xfrm>
              <a:off x="10232859" y="1071925"/>
              <a:ext cx="385592" cy="443956"/>
            </a:xfrm>
            <a:custGeom>
              <a:avLst/>
              <a:gdLst>
                <a:gd name="connsiteX0" fmla="*/ 559238 w 559237"/>
                <a:gd name="connsiteY0" fmla="*/ 482988 h 643884"/>
                <a:gd name="connsiteX1" fmla="*/ 559238 w 559237"/>
                <a:gd name="connsiteY1" fmla="*/ 160897 h 643884"/>
                <a:gd name="connsiteX2" fmla="*/ 279022 w 559237"/>
                <a:gd name="connsiteY2" fmla="*/ 0 h 643884"/>
                <a:gd name="connsiteX3" fmla="*/ 0 w 559237"/>
                <a:gd name="connsiteY3" fmla="*/ 160897 h 643884"/>
                <a:gd name="connsiteX4" fmla="*/ 0 w 559237"/>
                <a:gd name="connsiteY4" fmla="*/ 482988 h 643884"/>
                <a:gd name="connsiteX5" fmla="*/ 279022 w 559237"/>
                <a:gd name="connsiteY5" fmla="*/ 643884 h 643884"/>
                <a:gd name="connsiteX6" fmla="*/ 12235 w 559237"/>
                <a:gd name="connsiteY6" fmla="*/ 167452 h 643884"/>
                <a:gd name="connsiteX7" fmla="*/ 280812 w 559237"/>
                <a:gd name="connsiteY7" fmla="*/ 13110 h 643884"/>
                <a:gd name="connsiteX8" fmla="*/ 549390 w 559237"/>
                <a:gd name="connsiteY8" fmla="*/ 167452 h 643884"/>
                <a:gd name="connsiteX9" fmla="*/ 549390 w 559237"/>
                <a:gd name="connsiteY9" fmla="*/ 476433 h 643884"/>
                <a:gd name="connsiteX10" fmla="*/ 280812 w 559237"/>
                <a:gd name="connsiteY10" fmla="*/ 630774 h 643884"/>
                <a:gd name="connsiteX11" fmla="*/ 12235 w 559237"/>
                <a:gd name="connsiteY11" fmla="*/ 476433 h 643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9237" h="643884">
                  <a:moveTo>
                    <a:pt x="559238" y="482988"/>
                  </a:moveTo>
                  <a:lnTo>
                    <a:pt x="559238" y="160897"/>
                  </a:lnTo>
                  <a:lnTo>
                    <a:pt x="279022" y="0"/>
                  </a:lnTo>
                  <a:lnTo>
                    <a:pt x="0" y="160897"/>
                  </a:lnTo>
                  <a:lnTo>
                    <a:pt x="0" y="482988"/>
                  </a:lnTo>
                  <a:lnTo>
                    <a:pt x="279022" y="643884"/>
                  </a:lnTo>
                  <a:close/>
                  <a:moveTo>
                    <a:pt x="12235" y="167452"/>
                  </a:moveTo>
                  <a:lnTo>
                    <a:pt x="280812" y="13110"/>
                  </a:lnTo>
                  <a:lnTo>
                    <a:pt x="549390" y="167452"/>
                  </a:lnTo>
                  <a:lnTo>
                    <a:pt x="549390" y="476433"/>
                  </a:lnTo>
                  <a:lnTo>
                    <a:pt x="280812" y="630774"/>
                  </a:lnTo>
                  <a:lnTo>
                    <a:pt x="12235" y="476433"/>
                  </a:lnTo>
                  <a:close/>
                </a:path>
              </a:pathLst>
            </a:custGeom>
            <a:grpFill/>
            <a:ln w="29774"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1C731543-BD60-9E44-9159-19ABFF64D3F8}"/>
                </a:ext>
              </a:extLst>
            </p:cNvPr>
            <p:cNvSpPr/>
            <p:nvPr/>
          </p:nvSpPr>
          <p:spPr>
            <a:xfrm>
              <a:off x="8342390" y="2517577"/>
              <a:ext cx="786633" cy="907277"/>
            </a:xfrm>
            <a:custGeom>
              <a:avLst/>
              <a:gdLst>
                <a:gd name="connsiteX0" fmla="*/ 0 w 786633"/>
                <a:gd name="connsiteY0" fmla="*/ 227043 h 907277"/>
                <a:gd name="connsiteX1" fmla="*/ 0 w 786633"/>
                <a:gd name="connsiteY1" fmla="*/ 680533 h 907277"/>
                <a:gd name="connsiteX2" fmla="*/ 393317 w 786633"/>
                <a:gd name="connsiteY2" fmla="*/ 907278 h 907277"/>
                <a:gd name="connsiteX3" fmla="*/ 786633 w 786633"/>
                <a:gd name="connsiteY3" fmla="*/ 680533 h 907277"/>
                <a:gd name="connsiteX4" fmla="*/ 786633 w 786633"/>
                <a:gd name="connsiteY4" fmla="*/ 227043 h 907277"/>
                <a:gd name="connsiteX5" fmla="*/ 393615 w 786633"/>
                <a:gd name="connsiteY5" fmla="*/ 0 h 907277"/>
                <a:gd name="connsiteX6" fmla="*/ 775890 w 786633"/>
                <a:gd name="connsiteY6" fmla="*/ 673978 h 907277"/>
                <a:gd name="connsiteX7" fmla="*/ 393914 w 786633"/>
                <a:gd name="connsiteY7" fmla="*/ 894168 h 907277"/>
                <a:gd name="connsiteX8" fmla="*/ 11638 w 786633"/>
                <a:gd name="connsiteY8" fmla="*/ 673978 h 907277"/>
                <a:gd name="connsiteX9" fmla="*/ 11638 w 786633"/>
                <a:gd name="connsiteY9" fmla="*/ 233300 h 907277"/>
                <a:gd name="connsiteX10" fmla="*/ 393615 w 786633"/>
                <a:gd name="connsiteY10" fmla="*/ 13110 h 907277"/>
                <a:gd name="connsiteX11" fmla="*/ 775890 w 786633"/>
                <a:gd name="connsiteY11" fmla="*/ 233300 h 907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6633" h="907277">
                  <a:moveTo>
                    <a:pt x="0" y="227043"/>
                  </a:moveTo>
                  <a:lnTo>
                    <a:pt x="0" y="680533"/>
                  </a:lnTo>
                  <a:lnTo>
                    <a:pt x="393317" y="907278"/>
                  </a:lnTo>
                  <a:lnTo>
                    <a:pt x="786633" y="680533"/>
                  </a:lnTo>
                  <a:lnTo>
                    <a:pt x="786633" y="227043"/>
                  </a:lnTo>
                  <a:lnTo>
                    <a:pt x="393615" y="0"/>
                  </a:lnTo>
                  <a:close/>
                  <a:moveTo>
                    <a:pt x="775890" y="673978"/>
                  </a:moveTo>
                  <a:lnTo>
                    <a:pt x="393914" y="894168"/>
                  </a:lnTo>
                  <a:lnTo>
                    <a:pt x="11638" y="673978"/>
                  </a:lnTo>
                  <a:lnTo>
                    <a:pt x="11638" y="233300"/>
                  </a:lnTo>
                  <a:lnTo>
                    <a:pt x="393615" y="13110"/>
                  </a:lnTo>
                  <a:lnTo>
                    <a:pt x="775890" y="233300"/>
                  </a:lnTo>
                  <a:close/>
                </a:path>
              </a:pathLst>
            </a:custGeom>
            <a:grpFill/>
            <a:ln w="29774" cap="flat">
              <a:noFill/>
              <a:prstDash val="solid"/>
              <a:miter/>
            </a:ln>
          </p:spPr>
          <p:txBody>
            <a:bodyPr rtlCol="0" anchor="ctr"/>
            <a:lstStyle/>
            <a:p>
              <a:endParaRPr lang="en-US"/>
            </a:p>
          </p:txBody>
        </p:sp>
      </p:grpSp>
      <p:grpSp>
        <p:nvGrpSpPr>
          <p:cNvPr id="19" name="Graphic 69">
            <a:extLst>
              <a:ext uri="{FF2B5EF4-FFF2-40B4-BE49-F238E27FC236}">
                <a16:creationId xmlns:a16="http://schemas.microsoft.com/office/drawing/2014/main" id="{E6FA5AA7-BCAE-9642-B1B0-59D919628229}"/>
              </a:ext>
            </a:extLst>
          </p:cNvPr>
          <p:cNvGrpSpPr/>
          <p:nvPr userDrawn="1"/>
        </p:nvGrpSpPr>
        <p:grpSpPr>
          <a:xfrm rot="10800000">
            <a:off x="8382669" y="121681"/>
            <a:ext cx="3640028" cy="4826974"/>
            <a:chOff x="8342390" y="-1652927"/>
            <a:chExt cx="3849609" cy="5104895"/>
          </a:xfrm>
          <a:solidFill>
            <a:schemeClr val="accent6">
              <a:lumMod val="90000"/>
              <a:alpha val="47000"/>
            </a:schemeClr>
          </a:solidFill>
        </p:grpSpPr>
        <p:sp>
          <p:nvSpPr>
            <p:cNvPr id="20" name="Freeform 19">
              <a:extLst>
                <a:ext uri="{FF2B5EF4-FFF2-40B4-BE49-F238E27FC236}">
                  <a16:creationId xmlns:a16="http://schemas.microsoft.com/office/drawing/2014/main" id="{334985EE-CA37-BA4F-8B18-C36A6E146524}"/>
                </a:ext>
              </a:extLst>
            </p:cNvPr>
            <p:cNvSpPr/>
            <p:nvPr/>
          </p:nvSpPr>
          <p:spPr>
            <a:xfrm>
              <a:off x="8752460" y="370023"/>
              <a:ext cx="278659" cy="318848"/>
            </a:xfrm>
            <a:custGeom>
              <a:avLst/>
              <a:gdLst>
                <a:gd name="connsiteX0" fmla="*/ 0 w 298419"/>
                <a:gd name="connsiteY0" fmla="*/ 85514 h 341458"/>
                <a:gd name="connsiteX1" fmla="*/ 0 w 298419"/>
                <a:gd name="connsiteY1" fmla="*/ 255945 h 341458"/>
                <a:gd name="connsiteX2" fmla="*/ 149210 w 298419"/>
                <a:gd name="connsiteY2" fmla="*/ 341458 h 341458"/>
                <a:gd name="connsiteX3" fmla="*/ 298419 w 298419"/>
                <a:gd name="connsiteY3" fmla="*/ 255945 h 341458"/>
                <a:gd name="connsiteX4" fmla="*/ 298419 w 298419"/>
                <a:gd name="connsiteY4" fmla="*/ 85514 h 341458"/>
                <a:gd name="connsiteX5" fmla="*/ 149210 w 298419"/>
                <a:gd name="connsiteY5" fmla="*/ 0 h 341458"/>
                <a:gd name="connsiteX6" fmla="*/ 284692 w 298419"/>
                <a:gd name="connsiteY6" fmla="*/ 249390 h 341458"/>
                <a:gd name="connsiteX7" fmla="*/ 148016 w 298419"/>
                <a:gd name="connsiteY7" fmla="*/ 328348 h 341458"/>
                <a:gd name="connsiteX8" fmla="*/ 11340 w 298419"/>
                <a:gd name="connsiteY8" fmla="*/ 249390 h 341458"/>
                <a:gd name="connsiteX9" fmla="*/ 11340 w 298419"/>
                <a:gd name="connsiteY9" fmla="*/ 92069 h 341458"/>
                <a:gd name="connsiteX10" fmla="*/ 148016 w 298419"/>
                <a:gd name="connsiteY10" fmla="*/ 13110 h 341458"/>
                <a:gd name="connsiteX11" fmla="*/ 284692 w 298419"/>
                <a:gd name="connsiteY11" fmla="*/ 92069 h 341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8419" h="341458">
                  <a:moveTo>
                    <a:pt x="0" y="85514"/>
                  </a:moveTo>
                  <a:lnTo>
                    <a:pt x="0" y="255945"/>
                  </a:lnTo>
                  <a:lnTo>
                    <a:pt x="149210" y="341458"/>
                  </a:lnTo>
                  <a:lnTo>
                    <a:pt x="298419" y="255945"/>
                  </a:lnTo>
                  <a:lnTo>
                    <a:pt x="298419" y="85514"/>
                  </a:lnTo>
                  <a:lnTo>
                    <a:pt x="149210" y="0"/>
                  </a:lnTo>
                  <a:close/>
                  <a:moveTo>
                    <a:pt x="284692" y="249390"/>
                  </a:moveTo>
                  <a:lnTo>
                    <a:pt x="148016" y="328348"/>
                  </a:lnTo>
                  <a:lnTo>
                    <a:pt x="11340" y="249390"/>
                  </a:lnTo>
                  <a:lnTo>
                    <a:pt x="11340" y="92069"/>
                  </a:lnTo>
                  <a:lnTo>
                    <a:pt x="148016" y="13110"/>
                  </a:lnTo>
                  <a:lnTo>
                    <a:pt x="284692" y="92069"/>
                  </a:lnTo>
                  <a:close/>
                </a:path>
              </a:pathLst>
            </a:custGeom>
            <a:grpFill/>
            <a:ln w="29774"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0F330C4F-9F56-924F-A490-B3D3AA2F8DBB}"/>
                </a:ext>
              </a:extLst>
            </p:cNvPr>
            <p:cNvSpPr/>
            <p:nvPr/>
          </p:nvSpPr>
          <p:spPr>
            <a:xfrm>
              <a:off x="9733024" y="2797656"/>
              <a:ext cx="566698" cy="654312"/>
            </a:xfrm>
            <a:custGeom>
              <a:avLst/>
              <a:gdLst>
                <a:gd name="connsiteX0" fmla="*/ 566698 w 566698"/>
                <a:gd name="connsiteY0" fmla="*/ 163280 h 654312"/>
                <a:gd name="connsiteX1" fmla="*/ 283498 w 566698"/>
                <a:gd name="connsiteY1" fmla="*/ 0 h 654312"/>
                <a:gd name="connsiteX2" fmla="*/ 0 w 566698"/>
                <a:gd name="connsiteY2" fmla="*/ 163280 h 654312"/>
                <a:gd name="connsiteX3" fmla="*/ 0 w 566698"/>
                <a:gd name="connsiteY3" fmla="*/ 491033 h 654312"/>
                <a:gd name="connsiteX4" fmla="*/ 283498 w 566698"/>
                <a:gd name="connsiteY4" fmla="*/ 654313 h 654312"/>
                <a:gd name="connsiteX5" fmla="*/ 566698 w 566698"/>
                <a:gd name="connsiteY5" fmla="*/ 491033 h 654312"/>
                <a:gd name="connsiteX6" fmla="*/ 555358 w 566698"/>
                <a:gd name="connsiteY6" fmla="*/ 483286 h 654312"/>
                <a:gd name="connsiteX7" fmla="*/ 283498 w 566698"/>
                <a:gd name="connsiteY7" fmla="*/ 640011 h 654312"/>
                <a:gd name="connsiteX8" fmla="*/ 11937 w 566698"/>
                <a:gd name="connsiteY8" fmla="*/ 483286 h 654312"/>
                <a:gd name="connsiteX9" fmla="*/ 11937 w 566698"/>
                <a:gd name="connsiteY9" fmla="*/ 169835 h 654312"/>
                <a:gd name="connsiteX10" fmla="*/ 284095 w 566698"/>
                <a:gd name="connsiteY10" fmla="*/ 13110 h 654312"/>
                <a:gd name="connsiteX11" fmla="*/ 555955 w 566698"/>
                <a:gd name="connsiteY11" fmla="*/ 169835 h 654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66698" h="654312">
                  <a:moveTo>
                    <a:pt x="566698" y="163280"/>
                  </a:moveTo>
                  <a:lnTo>
                    <a:pt x="283498" y="0"/>
                  </a:lnTo>
                  <a:lnTo>
                    <a:pt x="0" y="163280"/>
                  </a:lnTo>
                  <a:lnTo>
                    <a:pt x="0" y="491033"/>
                  </a:lnTo>
                  <a:lnTo>
                    <a:pt x="283498" y="654313"/>
                  </a:lnTo>
                  <a:lnTo>
                    <a:pt x="566698" y="491033"/>
                  </a:lnTo>
                  <a:close/>
                  <a:moveTo>
                    <a:pt x="555358" y="483286"/>
                  </a:moveTo>
                  <a:lnTo>
                    <a:pt x="283498" y="640011"/>
                  </a:lnTo>
                  <a:lnTo>
                    <a:pt x="11937" y="483286"/>
                  </a:lnTo>
                  <a:lnTo>
                    <a:pt x="11937" y="169835"/>
                  </a:lnTo>
                  <a:lnTo>
                    <a:pt x="284095" y="13110"/>
                  </a:lnTo>
                  <a:lnTo>
                    <a:pt x="555955" y="169835"/>
                  </a:lnTo>
                  <a:close/>
                </a:path>
              </a:pathLst>
            </a:custGeom>
            <a:grpFill/>
            <a:ln w="29774"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FDFD549B-47C8-C040-AE78-33190BCB782E}"/>
                </a:ext>
              </a:extLst>
            </p:cNvPr>
            <p:cNvSpPr/>
            <p:nvPr/>
          </p:nvSpPr>
          <p:spPr>
            <a:xfrm>
              <a:off x="11633657" y="3143196"/>
              <a:ext cx="238735" cy="272927"/>
            </a:xfrm>
            <a:custGeom>
              <a:avLst/>
              <a:gdLst>
                <a:gd name="connsiteX0" fmla="*/ 119368 w 238735"/>
                <a:gd name="connsiteY0" fmla="*/ 0 h 272927"/>
                <a:gd name="connsiteX1" fmla="*/ 0 w 238735"/>
                <a:gd name="connsiteY1" fmla="*/ 68232 h 272927"/>
                <a:gd name="connsiteX2" fmla="*/ 0 w 238735"/>
                <a:gd name="connsiteY2" fmla="*/ 204696 h 272927"/>
                <a:gd name="connsiteX3" fmla="*/ 119368 w 238735"/>
                <a:gd name="connsiteY3" fmla="*/ 272928 h 272927"/>
                <a:gd name="connsiteX4" fmla="*/ 238735 w 238735"/>
                <a:gd name="connsiteY4" fmla="*/ 204696 h 272927"/>
                <a:gd name="connsiteX5" fmla="*/ 238735 w 238735"/>
                <a:gd name="connsiteY5" fmla="*/ 68232 h 272927"/>
                <a:gd name="connsiteX6" fmla="*/ 226500 w 238735"/>
                <a:gd name="connsiteY6" fmla="*/ 198141 h 272927"/>
                <a:gd name="connsiteX7" fmla="*/ 119368 w 238735"/>
                <a:gd name="connsiteY7" fmla="*/ 259818 h 272927"/>
                <a:gd name="connsiteX8" fmla="*/ 12235 w 238735"/>
                <a:gd name="connsiteY8" fmla="*/ 197247 h 272927"/>
                <a:gd name="connsiteX9" fmla="*/ 12235 w 238735"/>
                <a:gd name="connsiteY9" fmla="*/ 73893 h 272927"/>
                <a:gd name="connsiteX10" fmla="*/ 119368 w 238735"/>
                <a:gd name="connsiteY10" fmla="*/ 12216 h 272927"/>
                <a:gd name="connsiteX11" fmla="*/ 226500 w 238735"/>
                <a:gd name="connsiteY11" fmla="*/ 73893 h 272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735" h="272927">
                  <a:moveTo>
                    <a:pt x="119368" y="0"/>
                  </a:moveTo>
                  <a:lnTo>
                    <a:pt x="0" y="68232"/>
                  </a:lnTo>
                  <a:lnTo>
                    <a:pt x="0" y="204696"/>
                  </a:lnTo>
                  <a:lnTo>
                    <a:pt x="119368" y="272928"/>
                  </a:lnTo>
                  <a:lnTo>
                    <a:pt x="238735" y="204696"/>
                  </a:lnTo>
                  <a:lnTo>
                    <a:pt x="238735" y="68232"/>
                  </a:lnTo>
                  <a:close/>
                  <a:moveTo>
                    <a:pt x="226500" y="198141"/>
                  </a:moveTo>
                  <a:lnTo>
                    <a:pt x="119368" y="259818"/>
                  </a:lnTo>
                  <a:lnTo>
                    <a:pt x="12235" y="197247"/>
                  </a:lnTo>
                  <a:lnTo>
                    <a:pt x="12235" y="73893"/>
                  </a:lnTo>
                  <a:lnTo>
                    <a:pt x="119368" y="12216"/>
                  </a:lnTo>
                  <a:lnTo>
                    <a:pt x="226500" y="73893"/>
                  </a:lnTo>
                  <a:close/>
                </a:path>
              </a:pathLst>
            </a:custGeom>
            <a:grpFill/>
            <a:ln w="29774"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73F26864-849B-C240-8BA7-A823CF85A784}"/>
                </a:ext>
              </a:extLst>
            </p:cNvPr>
            <p:cNvSpPr/>
            <p:nvPr/>
          </p:nvSpPr>
          <p:spPr>
            <a:xfrm>
              <a:off x="10995040" y="1711902"/>
              <a:ext cx="194271" cy="224957"/>
            </a:xfrm>
            <a:custGeom>
              <a:avLst/>
              <a:gdLst>
                <a:gd name="connsiteX0" fmla="*/ 0 w 194271"/>
                <a:gd name="connsiteY0" fmla="*/ 56016 h 224957"/>
                <a:gd name="connsiteX1" fmla="*/ 0 w 194271"/>
                <a:gd name="connsiteY1" fmla="*/ 168643 h 224957"/>
                <a:gd name="connsiteX2" fmla="*/ 97285 w 194271"/>
                <a:gd name="connsiteY2" fmla="*/ 224957 h 224957"/>
                <a:gd name="connsiteX3" fmla="*/ 194271 w 194271"/>
                <a:gd name="connsiteY3" fmla="*/ 168643 h 224957"/>
                <a:gd name="connsiteX4" fmla="*/ 194271 w 194271"/>
                <a:gd name="connsiteY4" fmla="*/ 56016 h 224957"/>
                <a:gd name="connsiteX5" fmla="*/ 97285 w 194271"/>
                <a:gd name="connsiteY5" fmla="*/ 0 h 224957"/>
                <a:gd name="connsiteX6" fmla="*/ 182334 w 194271"/>
                <a:gd name="connsiteY6" fmla="*/ 161492 h 224957"/>
                <a:gd name="connsiteX7" fmla="*/ 96688 w 194271"/>
                <a:gd name="connsiteY7" fmla="*/ 211251 h 224957"/>
                <a:gd name="connsiteX8" fmla="*/ 10743 w 194271"/>
                <a:gd name="connsiteY8" fmla="*/ 161492 h 224957"/>
                <a:gd name="connsiteX9" fmla="*/ 10743 w 194271"/>
                <a:gd name="connsiteY9" fmla="*/ 62571 h 224957"/>
                <a:gd name="connsiteX10" fmla="*/ 96688 w 194271"/>
                <a:gd name="connsiteY10" fmla="*/ 13110 h 224957"/>
                <a:gd name="connsiteX11" fmla="*/ 182334 w 194271"/>
                <a:gd name="connsiteY11" fmla="*/ 62571 h 224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4271" h="224957">
                  <a:moveTo>
                    <a:pt x="0" y="56016"/>
                  </a:moveTo>
                  <a:lnTo>
                    <a:pt x="0" y="168643"/>
                  </a:lnTo>
                  <a:lnTo>
                    <a:pt x="97285" y="224957"/>
                  </a:lnTo>
                  <a:lnTo>
                    <a:pt x="194271" y="168643"/>
                  </a:lnTo>
                  <a:lnTo>
                    <a:pt x="194271" y="56016"/>
                  </a:lnTo>
                  <a:lnTo>
                    <a:pt x="97285" y="0"/>
                  </a:lnTo>
                  <a:close/>
                  <a:moveTo>
                    <a:pt x="182334" y="161492"/>
                  </a:moveTo>
                  <a:lnTo>
                    <a:pt x="96688" y="211251"/>
                  </a:lnTo>
                  <a:lnTo>
                    <a:pt x="10743" y="161492"/>
                  </a:lnTo>
                  <a:lnTo>
                    <a:pt x="10743" y="62571"/>
                  </a:lnTo>
                  <a:lnTo>
                    <a:pt x="96688" y="13110"/>
                  </a:lnTo>
                  <a:lnTo>
                    <a:pt x="182334" y="62571"/>
                  </a:lnTo>
                  <a:close/>
                </a:path>
              </a:pathLst>
            </a:custGeom>
            <a:grpFill/>
            <a:ln w="29774"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3198EBE1-AA9E-5340-BCBB-DF23C4C9E85E}"/>
                </a:ext>
              </a:extLst>
            </p:cNvPr>
            <p:cNvSpPr/>
            <p:nvPr/>
          </p:nvSpPr>
          <p:spPr>
            <a:xfrm>
              <a:off x="9050539" y="1352683"/>
              <a:ext cx="558044" cy="643586"/>
            </a:xfrm>
            <a:custGeom>
              <a:avLst/>
              <a:gdLst>
                <a:gd name="connsiteX0" fmla="*/ 0 w 558044"/>
                <a:gd name="connsiteY0" fmla="*/ 160897 h 643586"/>
                <a:gd name="connsiteX1" fmla="*/ 0 w 558044"/>
                <a:gd name="connsiteY1" fmla="*/ 482690 h 643586"/>
                <a:gd name="connsiteX2" fmla="*/ 279022 w 558044"/>
                <a:gd name="connsiteY2" fmla="*/ 643586 h 643586"/>
                <a:gd name="connsiteX3" fmla="*/ 558044 w 558044"/>
                <a:gd name="connsiteY3" fmla="*/ 482690 h 643586"/>
                <a:gd name="connsiteX4" fmla="*/ 558044 w 558044"/>
                <a:gd name="connsiteY4" fmla="*/ 160897 h 643586"/>
                <a:gd name="connsiteX5" fmla="*/ 279022 w 558044"/>
                <a:gd name="connsiteY5" fmla="*/ 0 h 643586"/>
                <a:gd name="connsiteX6" fmla="*/ 546704 w 558044"/>
                <a:gd name="connsiteY6" fmla="*/ 476731 h 643586"/>
                <a:gd name="connsiteX7" fmla="*/ 278127 w 558044"/>
                <a:gd name="connsiteY7" fmla="*/ 631370 h 643586"/>
                <a:gd name="connsiteX8" fmla="*/ 9549 w 558044"/>
                <a:gd name="connsiteY8" fmla="*/ 476731 h 643586"/>
                <a:gd name="connsiteX9" fmla="*/ 9549 w 558044"/>
                <a:gd name="connsiteY9" fmla="*/ 167452 h 643586"/>
                <a:gd name="connsiteX10" fmla="*/ 278127 w 558044"/>
                <a:gd name="connsiteY10" fmla="*/ 13110 h 643586"/>
                <a:gd name="connsiteX11" fmla="*/ 546704 w 558044"/>
                <a:gd name="connsiteY11" fmla="*/ 167452 h 643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8044" h="643586">
                  <a:moveTo>
                    <a:pt x="0" y="160897"/>
                  </a:moveTo>
                  <a:lnTo>
                    <a:pt x="0" y="482690"/>
                  </a:lnTo>
                  <a:lnTo>
                    <a:pt x="279022" y="643586"/>
                  </a:lnTo>
                  <a:lnTo>
                    <a:pt x="558044" y="482690"/>
                  </a:lnTo>
                  <a:lnTo>
                    <a:pt x="558044" y="160897"/>
                  </a:lnTo>
                  <a:lnTo>
                    <a:pt x="279022" y="0"/>
                  </a:lnTo>
                  <a:close/>
                  <a:moveTo>
                    <a:pt x="546704" y="476731"/>
                  </a:moveTo>
                  <a:lnTo>
                    <a:pt x="278127" y="631370"/>
                  </a:lnTo>
                  <a:lnTo>
                    <a:pt x="9549" y="476731"/>
                  </a:lnTo>
                  <a:lnTo>
                    <a:pt x="9549" y="167452"/>
                  </a:lnTo>
                  <a:lnTo>
                    <a:pt x="278127" y="13110"/>
                  </a:lnTo>
                  <a:lnTo>
                    <a:pt x="546704" y="167452"/>
                  </a:lnTo>
                  <a:close/>
                </a:path>
              </a:pathLst>
            </a:custGeom>
            <a:grpFill/>
            <a:ln w="29774"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8F441EA8-3A87-B243-A848-DEE48D60E0BE}"/>
                </a:ext>
              </a:extLst>
            </p:cNvPr>
            <p:cNvSpPr/>
            <p:nvPr/>
          </p:nvSpPr>
          <p:spPr>
            <a:xfrm>
              <a:off x="8964226" y="-1652927"/>
              <a:ext cx="600718" cy="692452"/>
            </a:xfrm>
            <a:custGeom>
              <a:avLst/>
              <a:gdLst>
                <a:gd name="connsiteX0" fmla="*/ 0 w 600718"/>
                <a:gd name="connsiteY0" fmla="*/ 173113 h 692451"/>
                <a:gd name="connsiteX1" fmla="*/ 0 w 600718"/>
                <a:gd name="connsiteY1" fmla="*/ 519339 h 692451"/>
                <a:gd name="connsiteX2" fmla="*/ 300210 w 600718"/>
                <a:gd name="connsiteY2" fmla="*/ 692451 h 692451"/>
                <a:gd name="connsiteX3" fmla="*/ 600718 w 600718"/>
                <a:gd name="connsiteY3" fmla="*/ 519339 h 692451"/>
                <a:gd name="connsiteX4" fmla="*/ 600718 w 600718"/>
                <a:gd name="connsiteY4" fmla="*/ 173113 h 692451"/>
                <a:gd name="connsiteX5" fmla="*/ 300210 w 600718"/>
                <a:gd name="connsiteY5" fmla="*/ 0 h 692451"/>
                <a:gd name="connsiteX6" fmla="*/ 592661 w 600718"/>
                <a:gd name="connsiteY6" fmla="*/ 514869 h 692451"/>
                <a:gd name="connsiteX7" fmla="*/ 300210 w 600718"/>
                <a:gd name="connsiteY7" fmla="*/ 683215 h 692451"/>
                <a:gd name="connsiteX8" fmla="*/ 8057 w 600718"/>
                <a:gd name="connsiteY8" fmla="*/ 514869 h 692451"/>
                <a:gd name="connsiteX9" fmla="*/ 8057 w 600718"/>
                <a:gd name="connsiteY9" fmla="*/ 177582 h 692451"/>
                <a:gd name="connsiteX10" fmla="*/ 300210 w 600718"/>
                <a:gd name="connsiteY10" fmla="*/ 9237 h 692451"/>
                <a:gd name="connsiteX11" fmla="*/ 592661 w 600718"/>
                <a:gd name="connsiteY11" fmla="*/ 177582 h 692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0718" h="692451">
                  <a:moveTo>
                    <a:pt x="0" y="173113"/>
                  </a:moveTo>
                  <a:lnTo>
                    <a:pt x="0" y="519339"/>
                  </a:lnTo>
                  <a:lnTo>
                    <a:pt x="300210" y="692451"/>
                  </a:lnTo>
                  <a:lnTo>
                    <a:pt x="600718" y="519339"/>
                  </a:lnTo>
                  <a:lnTo>
                    <a:pt x="600718" y="173113"/>
                  </a:lnTo>
                  <a:lnTo>
                    <a:pt x="300210" y="0"/>
                  </a:lnTo>
                  <a:close/>
                  <a:moveTo>
                    <a:pt x="592661" y="514869"/>
                  </a:moveTo>
                  <a:lnTo>
                    <a:pt x="300210" y="683215"/>
                  </a:lnTo>
                  <a:lnTo>
                    <a:pt x="8057" y="514869"/>
                  </a:lnTo>
                  <a:lnTo>
                    <a:pt x="8057" y="177582"/>
                  </a:lnTo>
                  <a:lnTo>
                    <a:pt x="300210" y="9237"/>
                  </a:lnTo>
                  <a:lnTo>
                    <a:pt x="592661" y="177582"/>
                  </a:lnTo>
                  <a:close/>
                </a:path>
              </a:pathLst>
            </a:custGeom>
            <a:grpFill/>
            <a:ln w="29774" cap="flat">
              <a:noFill/>
              <a:prstDash val="solid"/>
              <a:miter/>
            </a:ln>
          </p:spPr>
          <p:txBody>
            <a:bodyPr rtlCol="0" anchor="ctr"/>
            <a:lstStyle/>
            <a:p>
              <a:endParaRPr lang="en-US"/>
            </a:p>
          </p:txBody>
        </p:sp>
        <p:sp>
          <p:nvSpPr>
            <p:cNvPr id="26" name="Freeform 25">
              <a:extLst>
                <a:ext uri="{FF2B5EF4-FFF2-40B4-BE49-F238E27FC236}">
                  <a16:creationId xmlns:a16="http://schemas.microsoft.com/office/drawing/2014/main" id="{A974DB6F-1265-D44F-B795-20F67512BBC6}"/>
                </a:ext>
              </a:extLst>
            </p:cNvPr>
            <p:cNvSpPr/>
            <p:nvPr/>
          </p:nvSpPr>
          <p:spPr>
            <a:xfrm>
              <a:off x="9811210" y="152398"/>
              <a:ext cx="634439" cy="731483"/>
            </a:xfrm>
            <a:custGeom>
              <a:avLst/>
              <a:gdLst>
                <a:gd name="connsiteX0" fmla="*/ 634440 w 634439"/>
                <a:gd name="connsiteY0" fmla="*/ 548538 h 731483"/>
                <a:gd name="connsiteX1" fmla="*/ 634440 w 634439"/>
                <a:gd name="connsiteY1" fmla="*/ 182945 h 731483"/>
                <a:gd name="connsiteX2" fmla="*/ 317220 w 634439"/>
                <a:gd name="connsiteY2" fmla="*/ 0 h 731483"/>
                <a:gd name="connsiteX3" fmla="*/ 0 w 634439"/>
                <a:gd name="connsiteY3" fmla="*/ 182945 h 731483"/>
                <a:gd name="connsiteX4" fmla="*/ 0 w 634439"/>
                <a:gd name="connsiteY4" fmla="*/ 548538 h 731483"/>
                <a:gd name="connsiteX5" fmla="*/ 317220 w 634439"/>
                <a:gd name="connsiteY5" fmla="*/ 731483 h 731483"/>
                <a:gd name="connsiteX6" fmla="*/ 7759 w 634439"/>
                <a:gd name="connsiteY6" fmla="*/ 187415 h 731483"/>
                <a:gd name="connsiteX7" fmla="*/ 316921 w 634439"/>
                <a:gd name="connsiteY7" fmla="*/ 8641 h 731483"/>
                <a:gd name="connsiteX8" fmla="*/ 626382 w 634439"/>
                <a:gd name="connsiteY8" fmla="*/ 187415 h 731483"/>
                <a:gd name="connsiteX9" fmla="*/ 626382 w 634439"/>
                <a:gd name="connsiteY9" fmla="*/ 544963 h 731483"/>
                <a:gd name="connsiteX10" fmla="*/ 316921 w 634439"/>
                <a:gd name="connsiteY10" fmla="*/ 723737 h 731483"/>
                <a:gd name="connsiteX11" fmla="*/ 7759 w 634439"/>
                <a:gd name="connsiteY11" fmla="*/ 544963 h 731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34439" h="731483">
                  <a:moveTo>
                    <a:pt x="634440" y="548538"/>
                  </a:moveTo>
                  <a:lnTo>
                    <a:pt x="634440" y="182945"/>
                  </a:lnTo>
                  <a:lnTo>
                    <a:pt x="317220" y="0"/>
                  </a:lnTo>
                  <a:lnTo>
                    <a:pt x="0" y="182945"/>
                  </a:lnTo>
                  <a:lnTo>
                    <a:pt x="0" y="548538"/>
                  </a:lnTo>
                  <a:lnTo>
                    <a:pt x="317220" y="731483"/>
                  </a:lnTo>
                  <a:close/>
                  <a:moveTo>
                    <a:pt x="7759" y="187415"/>
                  </a:moveTo>
                  <a:lnTo>
                    <a:pt x="316921" y="8641"/>
                  </a:lnTo>
                  <a:lnTo>
                    <a:pt x="626382" y="187415"/>
                  </a:lnTo>
                  <a:lnTo>
                    <a:pt x="626382" y="544963"/>
                  </a:lnTo>
                  <a:lnTo>
                    <a:pt x="316921" y="723737"/>
                  </a:lnTo>
                  <a:lnTo>
                    <a:pt x="7759" y="544963"/>
                  </a:lnTo>
                  <a:close/>
                </a:path>
              </a:pathLst>
            </a:custGeom>
            <a:grpFill/>
            <a:ln w="29774" cap="flat">
              <a:no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32A184FA-FD1D-1448-B04C-8D748A13B04F}"/>
                </a:ext>
              </a:extLst>
            </p:cNvPr>
            <p:cNvSpPr/>
            <p:nvPr/>
          </p:nvSpPr>
          <p:spPr>
            <a:xfrm>
              <a:off x="10821956" y="2180390"/>
              <a:ext cx="717698" cy="831596"/>
            </a:xfrm>
            <a:custGeom>
              <a:avLst/>
              <a:gdLst>
                <a:gd name="connsiteX0" fmla="*/ 0 w 717698"/>
                <a:gd name="connsiteY0" fmla="*/ 208570 h 831596"/>
                <a:gd name="connsiteX1" fmla="*/ 0 w 717698"/>
                <a:gd name="connsiteY1" fmla="*/ 623027 h 831596"/>
                <a:gd name="connsiteX2" fmla="*/ 358103 w 717698"/>
                <a:gd name="connsiteY2" fmla="*/ 831596 h 831596"/>
                <a:gd name="connsiteX3" fmla="*/ 717699 w 717698"/>
                <a:gd name="connsiteY3" fmla="*/ 623027 h 831596"/>
                <a:gd name="connsiteX4" fmla="*/ 717699 w 717698"/>
                <a:gd name="connsiteY4" fmla="*/ 208570 h 831596"/>
                <a:gd name="connsiteX5" fmla="*/ 358103 w 717698"/>
                <a:gd name="connsiteY5" fmla="*/ 0 h 831596"/>
                <a:gd name="connsiteX6" fmla="*/ 710835 w 717698"/>
                <a:gd name="connsiteY6" fmla="*/ 619452 h 831596"/>
                <a:gd name="connsiteX7" fmla="*/ 359297 w 717698"/>
                <a:gd name="connsiteY7" fmla="*/ 822062 h 831596"/>
                <a:gd name="connsiteX8" fmla="*/ 7759 w 717698"/>
                <a:gd name="connsiteY8" fmla="*/ 619452 h 831596"/>
                <a:gd name="connsiteX9" fmla="*/ 7759 w 717698"/>
                <a:gd name="connsiteY9" fmla="*/ 213039 h 831596"/>
                <a:gd name="connsiteX10" fmla="*/ 359297 w 717698"/>
                <a:gd name="connsiteY10" fmla="*/ 10428 h 831596"/>
                <a:gd name="connsiteX11" fmla="*/ 710835 w 717698"/>
                <a:gd name="connsiteY11" fmla="*/ 213039 h 831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17698" h="831596">
                  <a:moveTo>
                    <a:pt x="0" y="208570"/>
                  </a:moveTo>
                  <a:lnTo>
                    <a:pt x="0" y="623027"/>
                  </a:lnTo>
                  <a:lnTo>
                    <a:pt x="358103" y="831596"/>
                  </a:lnTo>
                  <a:lnTo>
                    <a:pt x="717699" y="623027"/>
                  </a:lnTo>
                  <a:lnTo>
                    <a:pt x="717699" y="208570"/>
                  </a:lnTo>
                  <a:lnTo>
                    <a:pt x="358103" y="0"/>
                  </a:lnTo>
                  <a:close/>
                  <a:moveTo>
                    <a:pt x="710835" y="619452"/>
                  </a:moveTo>
                  <a:lnTo>
                    <a:pt x="359297" y="822062"/>
                  </a:lnTo>
                  <a:lnTo>
                    <a:pt x="7759" y="619452"/>
                  </a:lnTo>
                  <a:lnTo>
                    <a:pt x="7759" y="213039"/>
                  </a:lnTo>
                  <a:lnTo>
                    <a:pt x="359297" y="10428"/>
                  </a:lnTo>
                  <a:lnTo>
                    <a:pt x="710835" y="213039"/>
                  </a:lnTo>
                  <a:close/>
                </a:path>
              </a:pathLst>
            </a:custGeom>
            <a:grpFill/>
            <a:ln w="29774"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7F8DB691-5D5E-924D-921C-9A4507AF5E21}"/>
                </a:ext>
              </a:extLst>
            </p:cNvPr>
            <p:cNvSpPr/>
            <p:nvPr/>
          </p:nvSpPr>
          <p:spPr>
            <a:xfrm>
              <a:off x="11380896" y="1195245"/>
              <a:ext cx="634439" cy="729993"/>
            </a:xfrm>
            <a:custGeom>
              <a:avLst/>
              <a:gdLst>
                <a:gd name="connsiteX0" fmla="*/ 634440 w 634439"/>
                <a:gd name="connsiteY0" fmla="*/ 547346 h 729993"/>
                <a:gd name="connsiteX1" fmla="*/ 634440 w 634439"/>
                <a:gd name="connsiteY1" fmla="*/ 181456 h 729993"/>
                <a:gd name="connsiteX2" fmla="*/ 317220 w 634439"/>
                <a:gd name="connsiteY2" fmla="*/ 0 h 729993"/>
                <a:gd name="connsiteX3" fmla="*/ 0 w 634439"/>
                <a:gd name="connsiteY3" fmla="*/ 182647 h 729993"/>
                <a:gd name="connsiteX4" fmla="*/ 0 w 634439"/>
                <a:gd name="connsiteY4" fmla="*/ 547346 h 729993"/>
                <a:gd name="connsiteX5" fmla="*/ 317220 w 634439"/>
                <a:gd name="connsiteY5" fmla="*/ 729994 h 729993"/>
                <a:gd name="connsiteX6" fmla="*/ 7759 w 634439"/>
                <a:gd name="connsiteY6" fmla="*/ 186223 h 729993"/>
                <a:gd name="connsiteX7" fmla="*/ 316921 w 634439"/>
                <a:gd name="connsiteY7" fmla="*/ 7449 h 729993"/>
                <a:gd name="connsiteX8" fmla="*/ 626382 w 634439"/>
                <a:gd name="connsiteY8" fmla="*/ 186223 h 729993"/>
                <a:gd name="connsiteX9" fmla="*/ 626382 w 634439"/>
                <a:gd name="connsiteY9" fmla="*/ 543771 h 729993"/>
                <a:gd name="connsiteX10" fmla="*/ 316921 w 634439"/>
                <a:gd name="connsiteY10" fmla="*/ 722545 h 729993"/>
                <a:gd name="connsiteX11" fmla="*/ 7759 w 634439"/>
                <a:gd name="connsiteY11" fmla="*/ 543771 h 729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34439" h="729993">
                  <a:moveTo>
                    <a:pt x="634440" y="547346"/>
                  </a:moveTo>
                  <a:lnTo>
                    <a:pt x="634440" y="181456"/>
                  </a:lnTo>
                  <a:lnTo>
                    <a:pt x="317220" y="0"/>
                  </a:lnTo>
                  <a:lnTo>
                    <a:pt x="0" y="182647"/>
                  </a:lnTo>
                  <a:lnTo>
                    <a:pt x="0" y="547346"/>
                  </a:lnTo>
                  <a:lnTo>
                    <a:pt x="317220" y="729994"/>
                  </a:lnTo>
                  <a:close/>
                  <a:moveTo>
                    <a:pt x="7759" y="186223"/>
                  </a:moveTo>
                  <a:lnTo>
                    <a:pt x="316921" y="7449"/>
                  </a:lnTo>
                  <a:lnTo>
                    <a:pt x="626382" y="186223"/>
                  </a:lnTo>
                  <a:lnTo>
                    <a:pt x="626382" y="543771"/>
                  </a:lnTo>
                  <a:lnTo>
                    <a:pt x="316921" y="722545"/>
                  </a:lnTo>
                  <a:lnTo>
                    <a:pt x="7759" y="543771"/>
                  </a:lnTo>
                  <a:close/>
                </a:path>
              </a:pathLst>
            </a:custGeom>
            <a:grpFill/>
            <a:ln w="29774" cap="flat">
              <a:noFill/>
              <a:prstDash val="solid"/>
              <a:miter/>
            </a:ln>
          </p:spPr>
          <p:txBody>
            <a:bodyPr rtlCol="0" anchor="ctr"/>
            <a:lstStyle/>
            <a:p>
              <a:endParaRPr lang="en-US"/>
            </a:p>
          </p:txBody>
        </p:sp>
        <p:sp>
          <p:nvSpPr>
            <p:cNvPr id="29" name="Freeform 28">
              <a:extLst>
                <a:ext uri="{FF2B5EF4-FFF2-40B4-BE49-F238E27FC236}">
                  <a16:creationId xmlns:a16="http://schemas.microsoft.com/office/drawing/2014/main" id="{30C8DE6C-F239-CA41-8D98-ABD1A017E6C7}"/>
                </a:ext>
              </a:extLst>
            </p:cNvPr>
            <p:cNvSpPr/>
            <p:nvPr/>
          </p:nvSpPr>
          <p:spPr>
            <a:xfrm>
              <a:off x="11278836" y="1925835"/>
              <a:ext cx="329753" cy="380192"/>
            </a:xfrm>
            <a:custGeom>
              <a:avLst/>
              <a:gdLst>
                <a:gd name="connsiteX0" fmla="*/ 329753 w 329753"/>
                <a:gd name="connsiteY0" fmla="*/ 285144 h 380192"/>
                <a:gd name="connsiteX1" fmla="*/ 329753 w 329753"/>
                <a:gd name="connsiteY1" fmla="*/ 95048 h 380192"/>
                <a:gd name="connsiteX2" fmla="*/ 165026 w 329753"/>
                <a:gd name="connsiteY2" fmla="*/ 0 h 380192"/>
                <a:gd name="connsiteX3" fmla="*/ 0 w 329753"/>
                <a:gd name="connsiteY3" fmla="*/ 95048 h 380192"/>
                <a:gd name="connsiteX4" fmla="*/ 0 w 329753"/>
                <a:gd name="connsiteY4" fmla="*/ 285144 h 380192"/>
                <a:gd name="connsiteX5" fmla="*/ 165026 w 329753"/>
                <a:gd name="connsiteY5" fmla="*/ 380193 h 380192"/>
                <a:gd name="connsiteX6" fmla="*/ 1492 w 329753"/>
                <a:gd name="connsiteY6" fmla="*/ 95644 h 380192"/>
                <a:gd name="connsiteX7" fmla="*/ 165324 w 329753"/>
                <a:gd name="connsiteY7" fmla="*/ 1192 h 380192"/>
                <a:gd name="connsiteX8" fmla="*/ 329157 w 329753"/>
                <a:gd name="connsiteY8" fmla="*/ 95644 h 380192"/>
                <a:gd name="connsiteX9" fmla="*/ 329157 w 329753"/>
                <a:gd name="connsiteY9" fmla="*/ 284549 h 380192"/>
                <a:gd name="connsiteX10" fmla="*/ 165324 w 329753"/>
                <a:gd name="connsiteY10" fmla="*/ 379001 h 380192"/>
                <a:gd name="connsiteX11" fmla="*/ 1492 w 329753"/>
                <a:gd name="connsiteY11" fmla="*/ 284549 h 380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9753" h="380192">
                  <a:moveTo>
                    <a:pt x="329753" y="285144"/>
                  </a:moveTo>
                  <a:lnTo>
                    <a:pt x="329753" y="95048"/>
                  </a:lnTo>
                  <a:lnTo>
                    <a:pt x="165026" y="0"/>
                  </a:lnTo>
                  <a:lnTo>
                    <a:pt x="0" y="95048"/>
                  </a:lnTo>
                  <a:lnTo>
                    <a:pt x="0" y="285144"/>
                  </a:lnTo>
                  <a:lnTo>
                    <a:pt x="165026" y="380193"/>
                  </a:lnTo>
                  <a:close/>
                  <a:moveTo>
                    <a:pt x="1492" y="95644"/>
                  </a:moveTo>
                  <a:lnTo>
                    <a:pt x="165324" y="1192"/>
                  </a:lnTo>
                  <a:lnTo>
                    <a:pt x="329157" y="95644"/>
                  </a:lnTo>
                  <a:lnTo>
                    <a:pt x="329157" y="284549"/>
                  </a:lnTo>
                  <a:lnTo>
                    <a:pt x="165324" y="379001"/>
                  </a:lnTo>
                  <a:lnTo>
                    <a:pt x="1492" y="284549"/>
                  </a:lnTo>
                  <a:close/>
                </a:path>
              </a:pathLst>
            </a:custGeom>
            <a:grpFill/>
            <a:ln w="29774" cap="flat">
              <a:noFill/>
              <a:prstDash val="solid"/>
              <a:miter/>
            </a:ln>
          </p:spPr>
          <p:txBody>
            <a:bodyPr rtlCol="0" anchor="ctr"/>
            <a:lstStyle/>
            <a:p>
              <a:endParaRPr lang="en-US"/>
            </a:p>
          </p:txBody>
        </p:sp>
        <p:sp>
          <p:nvSpPr>
            <p:cNvPr id="30" name="Freeform 29">
              <a:extLst>
                <a:ext uri="{FF2B5EF4-FFF2-40B4-BE49-F238E27FC236}">
                  <a16:creationId xmlns:a16="http://schemas.microsoft.com/office/drawing/2014/main" id="{DEE804C6-97B2-D948-961C-D0CBF83C79CC}"/>
                </a:ext>
              </a:extLst>
            </p:cNvPr>
            <p:cNvSpPr/>
            <p:nvPr/>
          </p:nvSpPr>
          <p:spPr>
            <a:xfrm>
              <a:off x="11540252" y="2540817"/>
              <a:ext cx="651747" cy="750850"/>
            </a:xfrm>
            <a:custGeom>
              <a:avLst/>
              <a:gdLst>
                <a:gd name="connsiteX0" fmla="*/ 325575 w 651747"/>
                <a:gd name="connsiteY0" fmla="*/ 0 h 750850"/>
                <a:gd name="connsiteX1" fmla="*/ 0 w 651747"/>
                <a:gd name="connsiteY1" fmla="*/ 187713 h 750850"/>
                <a:gd name="connsiteX2" fmla="*/ 0 w 651747"/>
                <a:gd name="connsiteY2" fmla="*/ 563138 h 750850"/>
                <a:gd name="connsiteX3" fmla="*/ 325575 w 651747"/>
                <a:gd name="connsiteY3" fmla="*/ 750850 h 750850"/>
                <a:gd name="connsiteX4" fmla="*/ 651748 w 651747"/>
                <a:gd name="connsiteY4" fmla="*/ 563138 h 750850"/>
                <a:gd name="connsiteX5" fmla="*/ 651748 w 651747"/>
                <a:gd name="connsiteY5" fmla="*/ 187713 h 750850"/>
                <a:gd name="connsiteX6" fmla="*/ 651748 w 651747"/>
                <a:gd name="connsiteY6" fmla="*/ 561350 h 750850"/>
                <a:gd name="connsiteX7" fmla="*/ 327068 w 651747"/>
                <a:gd name="connsiteY7" fmla="*/ 748467 h 750850"/>
                <a:gd name="connsiteX8" fmla="*/ 1193 w 651747"/>
                <a:gd name="connsiteY8" fmla="*/ 561350 h 750850"/>
                <a:gd name="connsiteX9" fmla="*/ 1193 w 651747"/>
                <a:gd name="connsiteY9" fmla="*/ 188309 h 750850"/>
                <a:gd name="connsiteX10" fmla="*/ 325575 w 651747"/>
                <a:gd name="connsiteY10" fmla="*/ 1192 h 750850"/>
                <a:gd name="connsiteX11" fmla="*/ 651748 w 651747"/>
                <a:gd name="connsiteY11" fmla="*/ 188309 h 750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51747" h="750850">
                  <a:moveTo>
                    <a:pt x="325575" y="0"/>
                  </a:moveTo>
                  <a:lnTo>
                    <a:pt x="0" y="187713"/>
                  </a:lnTo>
                  <a:lnTo>
                    <a:pt x="0" y="563138"/>
                  </a:lnTo>
                  <a:lnTo>
                    <a:pt x="325575" y="750850"/>
                  </a:lnTo>
                  <a:lnTo>
                    <a:pt x="651748" y="563138"/>
                  </a:lnTo>
                  <a:lnTo>
                    <a:pt x="651748" y="187713"/>
                  </a:lnTo>
                  <a:close/>
                  <a:moveTo>
                    <a:pt x="651748" y="561350"/>
                  </a:moveTo>
                  <a:lnTo>
                    <a:pt x="327068" y="748467"/>
                  </a:lnTo>
                  <a:lnTo>
                    <a:pt x="1193" y="561350"/>
                  </a:lnTo>
                  <a:lnTo>
                    <a:pt x="1193" y="188309"/>
                  </a:lnTo>
                  <a:lnTo>
                    <a:pt x="325575" y="1192"/>
                  </a:lnTo>
                  <a:lnTo>
                    <a:pt x="651748" y="188309"/>
                  </a:lnTo>
                  <a:close/>
                </a:path>
              </a:pathLst>
            </a:custGeom>
            <a:grpFill/>
            <a:ln w="29774" cap="flat">
              <a:noFill/>
              <a:prstDash val="solid"/>
              <a:miter/>
            </a:ln>
          </p:spPr>
          <p:txBody>
            <a:bodyPr rtlCol="0" anchor="ctr"/>
            <a:lstStyle/>
            <a:p>
              <a:endParaRPr lang="en-US"/>
            </a:p>
          </p:txBody>
        </p:sp>
        <p:sp>
          <p:nvSpPr>
            <p:cNvPr id="32" name="Freeform 31">
              <a:extLst>
                <a:ext uri="{FF2B5EF4-FFF2-40B4-BE49-F238E27FC236}">
                  <a16:creationId xmlns:a16="http://schemas.microsoft.com/office/drawing/2014/main" id="{DF8C1AAA-4193-2D4F-8FBF-0A7C532A5F9A}"/>
                </a:ext>
              </a:extLst>
            </p:cNvPr>
            <p:cNvSpPr/>
            <p:nvPr/>
          </p:nvSpPr>
          <p:spPr>
            <a:xfrm>
              <a:off x="10823448" y="615720"/>
              <a:ext cx="389138" cy="448722"/>
            </a:xfrm>
            <a:custGeom>
              <a:avLst/>
              <a:gdLst>
                <a:gd name="connsiteX0" fmla="*/ 389139 w 389138"/>
                <a:gd name="connsiteY0" fmla="*/ 336691 h 448722"/>
                <a:gd name="connsiteX1" fmla="*/ 389139 w 389138"/>
                <a:gd name="connsiteY1" fmla="*/ 112330 h 448722"/>
                <a:gd name="connsiteX2" fmla="*/ 194570 w 389138"/>
                <a:gd name="connsiteY2" fmla="*/ 0 h 448722"/>
                <a:gd name="connsiteX3" fmla="*/ 0 w 389138"/>
                <a:gd name="connsiteY3" fmla="*/ 112330 h 448722"/>
                <a:gd name="connsiteX4" fmla="*/ 0 w 389138"/>
                <a:gd name="connsiteY4" fmla="*/ 336691 h 448722"/>
                <a:gd name="connsiteX5" fmla="*/ 194570 w 389138"/>
                <a:gd name="connsiteY5" fmla="*/ 448723 h 448722"/>
                <a:gd name="connsiteX6" fmla="*/ 8057 w 389138"/>
                <a:gd name="connsiteY6" fmla="*/ 116799 h 448722"/>
                <a:gd name="connsiteX7" fmla="*/ 194570 w 389138"/>
                <a:gd name="connsiteY7" fmla="*/ 9237 h 448722"/>
                <a:gd name="connsiteX8" fmla="*/ 381380 w 389138"/>
                <a:gd name="connsiteY8" fmla="*/ 116799 h 448722"/>
                <a:gd name="connsiteX9" fmla="*/ 381380 w 389138"/>
                <a:gd name="connsiteY9" fmla="*/ 331924 h 448722"/>
                <a:gd name="connsiteX10" fmla="*/ 194570 w 389138"/>
                <a:gd name="connsiteY10" fmla="*/ 439486 h 448722"/>
                <a:gd name="connsiteX11" fmla="*/ 8057 w 389138"/>
                <a:gd name="connsiteY11" fmla="*/ 331924 h 448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9138" h="448722">
                  <a:moveTo>
                    <a:pt x="389139" y="336691"/>
                  </a:moveTo>
                  <a:lnTo>
                    <a:pt x="389139" y="112330"/>
                  </a:lnTo>
                  <a:lnTo>
                    <a:pt x="194570" y="0"/>
                  </a:lnTo>
                  <a:lnTo>
                    <a:pt x="0" y="112330"/>
                  </a:lnTo>
                  <a:lnTo>
                    <a:pt x="0" y="336691"/>
                  </a:lnTo>
                  <a:lnTo>
                    <a:pt x="194570" y="448723"/>
                  </a:lnTo>
                  <a:close/>
                  <a:moveTo>
                    <a:pt x="8057" y="116799"/>
                  </a:moveTo>
                  <a:lnTo>
                    <a:pt x="194570" y="9237"/>
                  </a:lnTo>
                  <a:lnTo>
                    <a:pt x="381380" y="116799"/>
                  </a:lnTo>
                  <a:lnTo>
                    <a:pt x="381380" y="331924"/>
                  </a:lnTo>
                  <a:lnTo>
                    <a:pt x="194570" y="439486"/>
                  </a:lnTo>
                  <a:lnTo>
                    <a:pt x="8057" y="331924"/>
                  </a:lnTo>
                  <a:close/>
                </a:path>
              </a:pathLst>
            </a:custGeom>
            <a:grpFill/>
            <a:ln w="29774" cap="flat">
              <a:noFill/>
              <a:prstDash val="solid"/>
              <a:miter/>
            </a:ln>
          </p:spPr>
          <p:txBody>
            <a:bodyPr rtlCol="0" anchor="ctr"/>
            <a:lstStyle/>
            <a:p>
              <a:endParaRPr lang="en-US"/>
            </a:p>
          </p:txBody>
        </p:sp>
        <p:sp>
          <p:nvSpPr>
            <p:cNvPr id="33" name="Freeform 32">
              <a:extLst>
                <a:ext uri="{FF2B5EF4-FFF2-40B4-BE49-F238E27FC236}">
                  <a16:creationId xmlns:a16="http://schemas.microsoft.com/office/drawing/2014/main" id="{F950FEA1-D33F-8844-A2BA-89EF773F5EC9}"/>
                </a:ext>
              </a:extLst>
            </p:cNvPr>
            <p:cNvSpPr/>
            <p:nvPr/>
          </p:nvSpPr>
          <p:spPr>
            <a:xfrm>
              <a:off x="10232859" y="1071925"/>
              <a:ext cx="385592" cy="443956"/>
            </a:xfrm>
            <a:custGeom>
              <a:avLst/>
              <a:gdLst>
                <a:gd name="connsiteX0" fmla="*/ 559238 w 559237"/>
                <a:gd name="connsiteY0" fmla="*/ 482988 h 643884"/>
                <a:gd name="connsiteX1" fmla="*/ 559238 w 559237"/>
                <a:gd name="connsiteY1" fmla="*/ 160897 h 643884"/>
                <a:gd name="connsiteX2" fmla="*/ 279022 w 559237"/>
                <a:gd name="connsiteY2" fmla="*/ 0 h 643884"/>
                <a:gd name="connsiteX3" fmla="*/ 0 w 559237"/>
                <a:gd name="connsiteY3" fmla="*/ 160897 h 643884"/>
                <a:gd name="connsiteX4" fmla="*/ 0 w 559237"/>
                <a:gd name="connsiteY4" fmla="*/ 482988 h 643884"/>
                <a:gd name="connsiteX5" fmla="*/ 279022 w 559237"/>
                <a:gd name="connsiteY5" fmla="*/ 643884 h 643884"/>
                <a:gd name="connsiteX6" fmla="*/ 12235 w 559237"/>
                <a:gd name="connsiteY6" fmla="*/ 167452 h 643884"/>
                <a:gd name="connsiteX7" fmla="*/ 280812 w 559237"/>
                <a:gd name="connsiteY7" fmla="*/ 13110 h 643884"/>
                <a:gd name="connsiteX8" fmla="*/ 549390 w 559237"/>
                <a:gd name="connsiteY8" fmla="*/ 167452 h 643884"/>
                <a:gd name="connsiteX9" fmla="*/ 549390 w 559237"/>
                <a:gd name="connsiteY9" fmla="*/ 476433 h 643884"/>
                <a:gd name="connsiteX10" fmla="*/ 280812 w 559237"/>
                <a:gd name="connsiteY10" fmla="*/ 630774 h 643884"/>
                <a:gd name="connsiteX11" fmla="*/ 12235 w 559237"/>
                <a:gd name="connsiteY11" fmla="*/ 476433 h 643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9237" h="643884">
                  <a:moveTo>
                    <a:pt x="559238" y="482988"/>
                  </a:moveTo>
                  <a:lnTo>
                    <a:pt x="559238" y="160897"/>
                  </a:lnTo>
                  <a:lnTo>
                    <a:pt x="279022" y="0"/>
                  </a:lnTo>
                  <a:lnTo>
                    <a:pt x="0" y="160897"/>
                  </a:lnTo>
                  <a:lnTo>
                    <a:pt x="0" y="482988"/>
                  </a:lnTo>
                  <a:lnTo>
                    <a:pt x="279022" y="643884"/>
                  </a:lnTo>
                  <a:close/>
                  <a:moveTo>
                    <a:pt x="12235" y="167452"/>
                  </a:moveTo>
                  <a:lnTo>
                    <a:pt x="280812" y="13110"/>
                  </a:lnTo>
                  <a:lnTo>
                    <a:pt x="549390" y="167452"/>
                  </a:lnTo>
                  <a:lnTo>
                    <a:pt x="549390" y="476433"/>
                  </a:lnTo>
                  <a:lnTo>
                    <a:pt x="280812" y="630774"/>
                  </a:lnTo>
                  <a:lnTo>
                    <a:pt x="12235" y="476433"/>
                  </a:lnTo>
                  <a:close/>
                </a:path>
              </a:pathLst>
            </a:custGeom>
            <a:grpFill/>
            <a:ln w="29774" cap="flat">
              <a:noFill/>
              <a:prstDash val="solid"/>
              <a:miter/>
            </a:ln>
          </p:spPr>
          <p:txBody>
            <a:bodyPr rtlCol="0" anchor="ctr"/>
            <a:lstStyle/>
            <a:p>
              <a:endParaRPr lang="en-US"/>
            </a:p>
          </p:txBody>
        </p:sp>
        <p:sp>
          <p:nvSpPr>
            <p:cNvPr id="34" name="Freeform 33">
              <a:extLst>
                <a:ext uri="{FF2B5EF4-FFF2-40B4-BE49-F238E27FC236}">
                  <a16:creationId xmlns:a16="http://schemas.microsoft.com/office/drawing/2014/main" id="{D8CC61A3-A98B-5B48-BEC1-B4543FE7B9C1}"/>
                </a:ext>
              </a:extLst>
            </p:cNvPr>
            <p:cNvSpPr/>
            <p:nvPr/>
          </p:nvSpPr>
          <p:spPr>
            <a:xfrm>
              <a:off x="8342390" y="2517577"/>
              <a:ext cx="786633" cy="907277"/>
            </a:xfrm>
            <a:custGeom>
              <a:avLst/>
              <a:gdLst>
                <a:gd name="connsiteX0" fmla="*/ 0 w 786633"/>
                <a:gd name="connsiteY0" fmla="*/ 227043 h 907277"/>
                <a:gd name="connsiteX1" fmla="*/ 0 w 786633"/>
                <a:gd name="connsiteY1" fmla="*/ 680533 h 907277"/>
                <a:gd name="connsiteX2" fmla="*/ 393317 w 786633"/>
                <a:gd name="connsiteY2" fmla="*/ 907278 h 907277"/>
                <a:gd name="connsiteX3" fmla="*/ 786633 w 786633"/>
                <a:gd name="connsiteY3" fmla="*/ 680533 h 907277"/>
                <a:gd name="connsiteX4" fmla="*/ 786633 w 786633"/>
                <a:gd name="connsiteY4" fmla="*/ 227043 h 907277"/>
                <a:gd name="connsiteX5" fmla="*/ 393615 w 786633"/>
                <a:gd name="connsiteY5" fmla="*/ 0 h 907277"/>
                <a:gd name="connsiteX6" fmla="*/ 775890 w 786633"/>
                <a:gd name="connsiteY6" fmla="*/ 673978 h 907277"/>
                <a:gd name="connsiteX7" fmla="*/ 393914 w 786633"/>
                <a:gd name="connsiteY7" fmla="*/ 894168 h 907277"/>
                <a:gd name="connsiteX8" fmla="*/ 11638 w 786633"/>
                <a:gd name="connsiteY8" fmla="*/ 673978 h 907277"/>
                <a:gd name="connsiteX9" fmla="*/ 11638 w 786633"/>
                <a:gd name="connsiteY9" fmla="*/ 233300 h 907277"/>
                <a:gd name="connsiteX10" fmla="*/ 393615 w 786633"/>
                <a:gd name="connsiteY10" fmla="*/ 13110 h 907277"/>
                <a:gd name="connsiteX11" fmla="*/ 775890 w 786633"/>
                <a:gd name="connsiteY11" fmla="*/ 233300 h 907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6633" h="907277">
                  <a:moveTo>
                    <a:pt x="0" y="227043"/>
                  </a:moveTo>
                  <a:lnTo>
                    <a:pt x="0" y="680533"/>
                  </a:lnTo>
                  <a:lnTo>
                    <a:pt x="393317" y="907278"/>
                  </a:lnTo>
                  <a:lnTo>
                    <a:pt x="786633" y="680533"/>
                  </a:lnTo>
                  <a:lnTo>
                    <a:pt x="786633" y="227043"/>
                  </a:lnTo>
                  <a:lnTo>
                    <a:pt x="393615" y="0"/>
                  </a:lnTo>
                  <a:close/>
                  <a:moveTo>
                    <a:pt x="775890" y="673978"/>
                  </a:moveTo>
                  <a:lnTo>
                    <a:pt x="393914" y="894168"/>
                  </a:lnTo>
                  <a:lnTo>
                    <a:pt x="11638" y="673978"/>
                  </a:lnTo>
                  <a:lnTo>
                    <a:pt x="11638" y="233300"/>
                  </a:lnTo>
                  <a:lnTo>
                    <a:pt x="393615" y="13110"/>
                  </a:lnTo>
                  <a:lnTo>
                    <a:pt x="775890" y="233300"/>
                  </a:lnTo>
                  <a:close/>
                </a:path>
              </a:pathLst>
            </a:custGeom>
            <a:grpFill/>
            <a:ln w="29774" cap="flat">
              <a:noFill/>
              <a:prstDash val="solid"/>
              <a:miter/>
            </a:ln>
          </p:spPr>
          <p:txBody>
            <a:bodyPr rtlCol="0" anchor="ctr"/>
            <a:lstStyle/>
            <a:p>
              <a:endParaRPr lang="en-US"/>
            </a:p>
          </p:txBody>
        </p:sp>
      </p:grpSp>
      <p:pic>
        <p:nvPicPr>
          <p:cNvPr id="37" name="Graphic 36">
            <a:extLst>
              <a:ext uri="{FF2B5EF4-FFF2-40B4-BE49-F238E27FC236}">
                <a16:creationId xmlns:a16="http://schemas.microsoft.com/office/drawing/2014/main" id="{20104305-BA26-DD4A-9013-286BCC5568F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234843" y="5584621"/>
            <a:ext cx="1981908" cy="553091"/>
          </a:xfrm>
          <a:prstGeom prst="rect">
            <a:avLst/>
          </a:prstGeom>
        </p:spPr>
      </p:pic>
    </p:spTree>
    <p:extLst>
      <p:ext uri="{BB962C8B-B14F-4D97-AF65-F5344CB8AC3E}">
        <p14:creationId xmlns:p14="http://schemas.microsoft.com/office/powerpoint/2010/main" val="604658144"/>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preserve="1" userDrawn="1">
  <p:cSld name="1_Text">
    <p:bg>
      <p:bgPr>
        <a:solidFill>
          <a:schemeClr val="tx1"/>
        </a:solidFill>
        <a:effectLst/>
      </p:bgPr>
    </p:bg>
    <p:spTree>
      <p:nvGrpSpPr>
        <p:cNvPr id="1" name=""/>
        <p:cNvGrpSpPr/>
        <p:nvPr/>
      </p:nvGrpSpPr>
      <p:grpSpPr>
        <a:xfrm>
          <a:off x="0" y="0"/>
          <a:ext cx="0" cy="0"/>
          <a:chOff x="0" y="0"/>
          <a:chExt cx="0" cy="0"/>
        </a:xfrm>
      </p:grpSpPr>
      <p:sp>
        <p:nvSpPr>
          <p:cNvPr id="14" name="Freeform 13">
            <a:extLst>
              <a:ext uri="{FF2B5EF4-FFF2-40B4-BE49-F238E27FC236}">
                <a16:creationId xmlns:a16="http://schemas.microsoft.com/office/drawing/2014/main" id="{E0B8C7AC-DA86-654C-9BE5-9FBBCA90C7D0}"/>
              </a:ext>
            </a:extLst>
          </p:cNvPr>
          <p:cNvSpPr/>
          <p:nvPr/>
        </p:nvSpPr>
        <p:spPr>
          <a:xfrm rot="10800000" flipH="1">
            <a:off x="3750115" y="2142849"/>
            <a:ext cx="616264" cy="709972"/>
          </a:xfrm>
          <a:custGeom>
            <a:avLst/>
            <a:gdLst>
              <a:gd name="connsiteX0" fmla="*/ 325575 w 651747"/>
              <a:gd name="connsiteY0" fmla="*/ 0 h 750850"/>
              <a:gd name="connsiteX1" fmla="*/ 0 w 651747"/>
              <a:gd name="connsiteY1" fmla="*/ 187713 h 750850"/>
              <a:gd name="connsiteX2" fmla="*/ 0 w 651747"/>
              <a:gd name="connsiteY2" fmla="*/ 563138 h 750850"/>
              <a:gd name="connsiteX3" fmla="*/ 325575 w 651747"/>
              <a:gd name="connsiteY3" fmla="*/ 750850 h 750850"/>
              <a:gd name="connsiteX4" fmla="*/ 651748 w 651747"/>
              <a:gd name="connsiteY4" fmla="*/ 563138 h 750850"/>
              <a:gd name="connsiteX5" fmla="*/ 651748 w 651747"/>
              <a:gd name="connsiteY5" fmla="*/ 187713 h 750850"/>
              <a:gd name="connsiteX6" fmla="*/ 651748 w 651747"/>
              <a:gd name="connsiteY6" fmla="*/ 561350 h 750850"/>
              <a:gd name="connsiteX7" fmla="*/ 327068 w 651747"/>
              <a:gd name="connsiteY7" fmla="*/ 748467 h 750850"/>
              <a:gd name="connsiteX8" fmla="*/ 1193 w 651747"/>
              <a:gd name="connsiteY8" fmla="*/ 561350 h 750850"/>
              <a:gd name="connsiteX9" fmla="*/ 1193 w 651747"/>
              <a:gd name="connsiteY9" fmla="*/ 188309 h 750850"/>
              <a:gd name="connsiteX10" fmla="*/ 325575 w 651747"/>
              <a:gd name="connsiteY10" fmla="*/ 1192 h 750850"/>
              <a:gd name="connsiteX11" fmla="*/ 651748 w 651747"/>
              <a:gd name="connsiteY11" fmla="*/ 188309 h 750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51747" h="750850">
                <a:moveTo>
                  <a:pt x="325575" y="0"/>
                </a:moveTo>
                <a:lnTo>
                  <a:pt x="0" y="187713"/>
                </a:lnTo>
                <a:lnTo>
                  <a:pt x="0" y="563138"/>
                </a:lnTo>
                <a:lnTo>
                  <a:pt x="325575" y="750850"/>
                </a:lnTo>
                <a:lnTo>
                  <a:pt x="651748" y="563138"/>
                </a:lnTo>
                <a:lnTo>
                  <a:pt x="651748" y="187713"/>
                </a:lnTo>
                <a:close/>
                <a:moveTo>
                  <a:pt x="651748" y="561350"/>
                </a:moveTo>
                <a:lnTo>
                  <a:pt x="327068" y="748467"/>
                </a:lnTo>
                <a:lnTo>
                  <a:pt x="1193" y="561350"/>
                </a:lnTo>
                <a:lnTo>
                  <a:pt x="1193" y="188309"/>
                </a:lnTo>
                <a:lnTo>
                  <a:pt x="325575" y="1192"/>
                </a:lnTo>
                <a:lnTo>
                  <a:pt x="651748" y="188309"/>
                </a:lnTo>
                <a:close/>
              </a:path>
            </a:pathLst>
          </a:custGeom>
          <a:solidFill>
            <a:schemeClr val="accent6">
              <a:lumMod val="90000"/>
              <a:alpha val="47000"/>
            </a:schemeClr>
          </a:solidFill>
          <a:ln w="29774" cap="flat">
            <a:noFill/>
            <a:prstDash val="solid"/>
            <a:miter/>
          </a:ln>
        </p:spPr>
        <p:txBody>
          <a:bodyPr rtlCol="0" anchor="ctr"/>
          <a:lstStyle/>
          <a:p>
            <a:endParaRPr lang="en-US"/>
          </a:p>
        </p:txBody>
      </p:sp>
      <p:pic>
        <p:nvPicPr>
          <p:cNvPr id="37" name="Graphic 36">
            <a:extLst>
              <a:ext uri="{FF2B5EF4-FFF2-40B4-BE49-F238E27FC236}">
                <a16:creationId xmlns:a16="http://schemas.microsoft.com/office/drawing/2014/main" id="{20104305-BA26-DD4A-9013-286BCC5568F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69925" y="3808831"/>
            <a:ext cx="2921000" cy="815163"/>
          </a:xfrm>
          <a:prstGeom prst="rect">
            <a:avLst/>
          </a:prstGeom>
        </p:spPr>
      </p:pic>
      <p:grpSp>
        <p:nvGrpSpPr>
          <p:cNvPr id="55" name="Group 54">
            <a:extLst>
              <a:ext uri="{FF2B5EF4-FFF2-40B4-BE49-F238E27FC236}">
                <a16:creationId xmlns:a16="http://schemas.microsoft.com/office/drawing/2014/main" id="{F017EB19-1616-E544-94A4-D831A2866710}"/>
              </a:ext>
            </a:extLst>
          </p:cNvPr>
          <p:cNvGrpSpPr/>
          <p:nvPr userDrawn="1"/>
        </p:nvGrpSpPr>
        <p:grpSpPr>
          <a:xfrm>
            <a:off x="6096000" y="214746"/>
            <a:ext cx="5895094" cy="3856205"/>
            <a:chOff x="5493484" y="804064"/>
            <a:chExt cx="5895094" cy="3856205"/>
          </a:xfrm>
        </p:grpSpPr>
        <p:sp>
          <p:nvSpPr>
            <p:cNvPr id="7" name="Freeform 6">
              <a:extLst>
                <a:ext uri="{FF2B5EF4-FFF2-40B4-BE49-F238E27FC236}">
                  <a16:creationId xmlns:a16="http://schemas.microsoft.com/office/drawing/2014/main" id="{6C009215-74EA-E74B-B900-23B7EE92E958}"/>
                </a:ext>
              </a:extLst>
            </p:cNvPr>
            <p:cNvSpPr/>
            <p:nvPr/>
          </p:nvSpPr>
          <p:spPr>
            <a:xfrm flipH="1">
              <a:off x="5601635" y="3200338"/>
              <a:ext cx="177760" cy="205838"/>
            </a:xfrm>
            <a:custGeom>
              <a:avLst/>
              <a:gdLst>
                <a:gd name="connsiteX0" fmla="*/ 0 w 194271"/>
                <a:gd name="connsiteY0" fmla="*/ 56016 h 224957"/>
                <a:gd name="connsiteX1" fmla="*/ 0 w 194271"/>
                <a:gd name="connsiteY1" fmla="*/ 168643 h 224957"/>
                <a:gd name="connsiteX2" fmla="*/ 97285 w 194271"/>
                <a:gd name="connsiteY2" fmla="*/ 224957 h 224957"/>
                <a:gd name="connsiteX3" fmla="*/ 194271 w 194271"/>
                <a:gd name="connsiteY3" fmla="*/ 168643 h 224957"/>
                <a:gd name="connsiteX4" fmla="*/ 194271 w 194271"/>
                <a:gd name="connsiteY4" fmla="*/ 56016 h 224957"/>
                <a:gd name="connsiteX5" fmla="*/ 97285 w 194271"/>
                <a:gd name="connsiteY5" fmla="*/ 0 h 224957"/>
                <a:gd name="connsiteX6" fmla="*/ 182334 w 194271"/>
                <a:gd name="connsiteY6" fmla="*/ 161492 h 224957"/>
                <a:gd name="connsiteX7" fmla="*/ 96688 w 194271"/>
                <a:gd name="connsiteY7" fmla="*/ 211251 h 224957"/>
                <a:gd name="connsiteX8" fmla="*/ 10743 w 194271"/>
                <a:gd name="connsiteY8" fmla="*/ 161492 h 224957"/>
                <a:gd name="connsiteX9" fmla="*/ 10743 w 194271"/>
                <a:gd name="connsiteY9" fmla="*/ 62571 h 224957"/>
                <a:gd name="connsiteX10" fmla="*/ 96688 w 194271"/>
                <a:gd name="connsiteY10" fmla="*/ 13110 h 224957"/>
                <a:gd name="connsiteX11" fmla="*/ 182334 w 194271"/>
                <a:gd name="connsiteY11" fmla="*/ 62571 h 224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4271" h="224957">
                  <a:moveTo>
                    <a:pt x="0" y="56016"/>
                  </a:moveTo>
                  <a:lnTo>
                    <a:pt x="0" y="168643"/>
                  </a:lnTo>
                  <a:lnTo>
                    <a:pt x="97285" y="224957"/>
                  </a:lnTo>
                  <a:lnTo>
                    <a:pt x="194271" y="168643"/>
                  </a:lnTo>
                  <a:lnTo>
                    <a:pt x="194271" y="56016"/>
                  </a:lnTo>
                  <a:lnTo>
                    <a:pt x="97285" y="0"/>
                  </a:lnTo>
                  <a:close/>
                  <a:moveTo>
                    <a:pt x="182334" y="161492"/>
                  </a:moveTo>
                  <a:lnTo>
                    <a:pt x="96688" y="211251"/>
                  </a:lnTo>
                  <a:lnTo>
                    <a:pt x="10743" y="161492"/>
                  </a:lnTo>
                  <a:lnTo>
                    <a:pt x="10743" y="62571"/>
                  </a:lnTo>
                  <a:lnTo>
                    <a:pt x="96688" y="13110"/>
                  </a:lnTo>
                  <a:lnTo>
                    <a:pt x="182334" y="62571"/>
                  </a:lnTo>
                  <a:close/>
                </a:path>
              </a:pathLst>
            </a:custGeom>
            <a:solidFill>
              <a:schemeClr val="accent6">
                <a:lumMod val="90000"/>
                <a:alpha val="47000"/>
              </a:schemeClr>
            </a:solidFill>
            <a:ln w="29774" cap="flat">
              <a:noFill/>
              <a:prstDash val="solid"/>
              <a:miter/>
            </a:ln>
          </p:spPr>
          <p:txBody>
            <a:bodyPr rtlCol="0" anchor="ctr"/>
            <a:lstStyle/>
            <a:p>
              <a:endParaRPr lang="en-US"/>
            </a:p>
          </p:txBody>
        </p:sp>
        <p:sp>
          <p:nvSpPr>
            <p:cNvPr id="8" name="Freeform 7">
              <a:extLst>
                <a:ext uri="{FF2B5EF4-FFF2-40B4-BE49-F238E27FC236}">
                  <a16:creationId xmlns:a16="http://schemas.microsoft.com/office/drawing/2014/main" id="{C84D9D7E-D3D4-C34B-B827-B4FE4A0CEEC0}"/>
                </a:ext>
              </a:extLst>
            </p:cNvPr>
            <p:cNvSpPr/>
            <p:nvPr/>
          </p:nvSpPr>
          <p:spPr>
            <a:xfrm flipH="1">
              <a:off x="7741959" y="1575141"/>
              <a:ext cx="527663" cy="608548"/>
            </a:xfrm>
            <a:custGeom>
              <a:avLst/>
              <a:gdLst>
                <a:gd name="connsiteX0" fmla="*/ 0 w 558044"/>
                <a:gd name="connsiteY0" fmla="*/ 160897 h 643586"/>
                <a:gd name="connsiteX1" fmla="*/ 0 w 558044"/>
                <a:gd name="connsiteY1" fmla="*/ 482690 h 643586"/>
                <a:gd name="connsiteX2" fmla="*/ 279022 w 558044"/>
                <a:gd name="connsiteY2" fmla="*/ 643586 h 643586"/>
                <a:gd name="connsiteX3" fmla="*/ 558044 w 558044"/>
                <a:gd name="connsiteY3" fmla="*/ 482690 h 643586"/>
                <a:gd name="connsiteX4" fmla="*/ 558044 w 558044"/>
                <a:gd name="connsiteY4" fmla="*/ 160897 h 643586"/>
                <a:gd name="connsiteX5" fmla="*/ 279022 w 558044"/>
                <a:gd name="connsiteY5" fmla="*/ 0 h 643586"/>
                <a:gd name="connsiteX6" fmla="*/ 546704 w 558044"/>
                <a:gd name="connsiteY6" fmla="*/ 476731 h 643586"/>
                <a:gd name="connsiteX7" fmla="*/ 278127 w 558044"/>
                <a:gd name="connsiteY7" fmla="*/ 631370 h 643586"/>
                <a:gd name="connsiteX8" fmla="*/ 9549 w 558044"/>
                <a:gd name="connsiteY8" fmla="*/ 476731 h 643586"/>
                <a:gd name="connsiteX9" fmla="*/ 9549 w 558044"/>
                <a:gd name="connsiteY9" fmla="*/ 167452 h 643586"/>
                <a:gd name="connsiteX10" fmla="*/ 278127 w 558044"/>
                <a:gd name="connsiteY10" fmla="*/ 13110 h 643586"/>
                <a:gd name="connsiteX11" fmla="*/ 546704 w 558044"/>
                <a:gd name="connsiteY11" fmla="*/ 167452 h 643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8044" h="643586">
                  <a:moveTo>
                    <a:pt x="0" y="160897"/>
                  </a:moveTo>
                  <a:lnTo>
                    <a:pt x="0" y="482690"/>
                  </a:lnTo>
                  <a:lnTo>
                    <a:pt x="279022" y="643586"/>
                  </a:lnTo>
                  <a:lnTo>
                    <a:pt x="558044" y="482690"/>
                  </a:lnTo>
                  <a:lnTo>
                    <a:pt x="558044" y="160897"/>
                  </a:lnTo>
                  <a:lnTo>
                    <a:pt x="279022" y="0"/>
                  </a:lnTo>
                  <a:close/>
                  <a:moveTo>
                    <a:pt x="546704" y="476731"/>
                  </a:moveTo>
                  <a:lnTo>
                    <a:pt x="278127" y="631370"/>
                  </a:lnTo>
                  <a:lnTo>
                    <a:pt x="9549" y="476731"/>
                  </a:lnTo>
                  <a:lnTo>
                    <a:pt x="9549" y="167452"/>
                  </a:lnTo>
                  <a:lnTo>
                    <a:pt x="278127" y="13110"/>
                  </a:lnTo>
                  <a:lnTo>
                    <a:pt x="546704" y="167452"/>
                  </a:lnTo>
                  <a:close/>
                </a:path>
              </a:pathLst>
            </a:custGeom>
            <a:solidFill>
              <a:schemeClr val="accent6">
                <a:lumMod val="90000"/>
                <a:alpha val="47000"/>
              </a:schemeClr>
            </a:solidFill>
            <a:ln w="29774" cap="flat">
              <a:noFill/>
              <a:prstDash val="solid"/>
              <a:miter/>
            </a:ln>
          </p:spPr>
          <p:txBody>
            <a:bodyPr rtlCol="0" anchor="ctr"/>
            <a:lstStyle/>
            <a:p>
              <a:endParaRPr lang="en-US"/>
            </a:p>
          </p:txBody>
        </p:sp>
        <p:sp>
          <p:nvSpPr>
            <p:cNvPr id="10" name="Freeform 9">
              <a:extLst>
                <a:ext uri="{FF2B5EF4-FFF2-40B4-BE49-F238E27FC236}">
                  <a16:creationId xmlns:a16="http://schemas.microsoft.com/office/drawing/2014/main" id="{AFA0FC67-A80D-9749-A3B6-478C71522103}"/>
                </a:ext>
              </a:extLst>
            </p:cNvPr>
            <p:cNvSpPr/>
            <p:nvPr/>
          </p:nvSpPr>
          <p:spPr>
            <a:xfrm flipH="1">
              <a:off x="6545795" y="2686988"/>
              <a:ext cx="458911" cy="529106"/>
            </a:xfrm>
            <a:custGeom>
              <a:avLst/>
              <a:gdLst>
                <a:gd name="connsiteX0" fmla="*/ 634440 w 634439"/>
                <a:gd name="connsiteY0" fmla="*/ 548538 h 731483"/>
                <a:gd name="connsiteX1" fmla="*/ 634440 w 634439"/>
                <a:gd name="connsiteY1" fmla="*/ 182945 h 731483"/>
                <a:gd name="connsiteX2" fmla="*/ 317220 w 634439"/>
                <a:gd name="connsiteY2" fmla="*/ 0 h 731483"/>
                <a:gd name="connsiteX3" fmla="*/ 0 w 634439"/>
                <a:gd name="connsiteY3" fmla="*/ 182945 h 731483"/>
                <a:gd name="connsiteX4" fmla="*/ 0 w 634439"/>
                <a:gd name="connsiteY4" fmla="*/ 548538 h 731483"/>
                <a:gd name="connsiteX5" fmla="*/ 317220 w 634439"/>
                <a:gd name="connsiteY5" fmla="*/ 731483 h 731483"/>
                <a:gd name="connsiteX6" fmla="*/ 7759 w 634439"/>
                <a:gd name="connsiteY6" fmla="*/ 187415 h 731483"/>
                <a:gd name="connsiteX7" fmla="*/ 316921 w 634439"/>
                <a:gd name="connsiteY7" fmla="*/ 8641 h 731483"/>
                <a:gd name="connsiteX8" fmla="*/ 626382 w 634439"/>
                <a:gd name="connsiteY8" fmla="*/ 187415 h 731483"/>
                <a:gd name="connsiteX9" fmla="*/ 626382 w 634439"/>
                <a:gd name="connsiteY9" fmla="*/ 544963 h 731483"/>
                <a:gd name="connsiteX10" fmla="*/ 316921 w 634439"/>
                <a:gd name="connsiteY10" fmla="*/ 723737 h 731483"/>
                <a:gd name="connsiteX11" fmla="*/ 7759 w 634439"/>
                <a:gd name="connsiteY11" fmla="*/ 544963 h 731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34439" h="731483">
                  <a:moveTo>
                    <a:pt x="634440" y="548538"/>
                  </a:moveTo>
                  <a:lnTo>
                    <a:pt x="634440" y="182945"/>
                  </a:lnTo>
                  <a:lnTo>
                    <a:pt x="317220" y="0"/>
                  </a:lnTo>
                  <a:lnTo>
                    <a:pt x="0" y="182945"/>
                  </a:lnTo>
                  <a:lnTo>
                    <a:pt x="0" y="548538"/>
                  </a:lnTo>
                  <a:lnTo>
                    <a:pt x="317220" y="731483"/>
                  </a:lnTo>
                  <a:close/>
                  <a:moveTo>
                    <a:pt x="7759" y="187415"/>
                  </a:moveTo>
                  <a:lnTo>
                    <a:pt x="316921" y="8641"/>
                  </a:lnTo>
                  <a:lnTo>
                    <a:pt x="626382" y="187415"/>
                  </a:lnTo>
                  <a:lnTo>
                    <a:pt x="626382" y="544963"/>
                  </a:lnTo>
                  <a:lnTo>
                    <a:pt x="316921" y="723737"/>
                  </a:lnTo>
                  <a:lnTo>
                    <a:pt x="7759" y="544963"/>
                  </a:lnTo>
                  <a:close/>
                </a:path>
              </a:pathLst>
            </a:custGeom>
            <a:solidFill>
              <a:schemeClr val="accent6">
                <a:lumMod val="90000"/>
                <a:alpha val="47000"/>
              </a:schemeClr>
            </a:solidFill>
            <a:ln w="29774" cap="flat">
              <a:noFill/>
              <a:prstDash val="solid"/>
              <a:miter/>
            </a:ln>
          </p:spPr>
          <p:txBody>
            <a:bodyPr rtlCol="0" anchor="ctr"/>
            <a:lstStyle/>
            <a:p>
              <a:endParaRPr lang="en-US"/>
            </a:p>
          </p:txBody>
        </p:sp>
        <p:sp>
          <p:nvSpPr>
            <p:cNvPr id="12" name="Freeform 11">
              <a:extLst>
                <a:ext uri="{FF2B5EF4-FFF2-40B4-BE49-F238E27FC236}">
                  <a16:creationId xmlns:a16="http://schemas.microsoft.com/office/drawing/2014/main" id="{034B96EC-1EDB-9B47-862C-752292187B36}"/>
                </a:ext>
              </a:extLst>
            </p:cNvPr>
            <p:cNvSpPr/>
            <p:nvPr/>
          </p:nvSpPr>
          <p:spPr>
            <a:xfrm flipH="1">
              <a:off x="6884075" y="1160141"/>
              <a:ext cx="459847" cy="529106"/>
            </a:xfrm>
            <a:custGeom>
              <a:avLst/>
              <a:gdLst>
                <a:gd name="connsiteX0" fmla="*/ 634440 w 634439"/>
                <a:gd name="connsiteY0" fmla="*/ 547346 h 729993"/>
                <a:gd name="connsiteX1" fmla="*/ 634440 w 634439"/>
                <a:gd name="connsiteY1" fmla="*/ 181456 h 729993"/>
                <a:gd name="connsiteX2" fmla="*/ 317220 w 634439"/>
                <a:gd name="connsiteY2" fmla="*/ 0 h 729993"/>
                <a:gd name="connsiteX3" fmla="*/ 0 w 634439"/>
                <a:gd name="connsiteY3" fmla="*/ 182647 h 729993"/>
                <a:gd name="connsiteX4" fmla="*/ 0 w 634439"/>
                <a:gd name="connsiteY4" fmla="*/ 547346 h 729993"/>
                <a:gd name="connsiteX5" fmla="*/ 317220 w 634439"/>
                <a:gd name="connsiteY5" fmla="*/ 729994 h 729993"/>
                <a:gd name="connsiteX6" fmla="*/ 7759 w 634439"/>
                <a:gd name="connsiteY6" fmla="*/ 186223 h 729993"/>
                <a:gd name="connsiteX7" fmla="*/ 316921 w 634439"/>
                <a:gd name="connsiteY7" fmla="*/ 7449 h 729993"/>
                <a:gd name="connsiteX8" fmla="*/ 626382 w 634439"/>
                <a:gd name="connsiteY8" fmla="*/ 186223 h 729993"/>
                <a:gd name="connsiteX9" fmla="*/ 626382 w 634439"/>
                <a:gd name="connsiteY9" fmla="*/ 543771 h 729993"/>
                <a:gd name="connsiteX10" fmla="*/ 316921 w 634439"/>
                <a:gd name="connsiteY10" fmla="*/ 722545 h 729993"/>
                <a:gd name="connsiteX11" fmla="*/ 7759 w 634439"/>
                <a:gd name="connsiteY11" fmla="*/ 543771 h 729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34439" h="729993">
                  <a:moveTo>
                    <a:pt x="634440" y="547346"/>
                  </a:moveTo>
                  <a:lnTo>
                    <a:pt x="634440" y="181456"/>
                  </a:lnTo>
                  <a:lnTo>
                    <a:pt x="317220" y="0"/>
                  </a:lnTo>
                  <a:lnTo>
                    <a:pt x="0" y="182647"/>
                  </a:lnTo>
                  <a:lnTo>
                    <a:pt x="0" y="547346"/>
                  </a:lnTo>
                  <a:lnTo>
                    <a:pt x="317220" y="729994"/>
                  </a:lnTo>
                  <a:close/>
                  <a:moveTo>
                    <a:pt x="7759" y="186223"/>
                  </a:moveTo>
                  <a:lnTo>
                    <a:pt x="316921" y="7449"/>
                  </a:lnTo>
                  <a:lnTo>
                    <a:pt x="626382" y="186223"/>
                  </a:lnTo>
                  <a:lnTo>
                    <a:pt x="626382" y="543771"/>
                  </a:lnTo>
                  <a:lnTo>
                    <a:pt x="316921" y="722545"/>
                  </a:lnTo>
                  <a:lnTo>
                    <a:pt x="7759" y="543771"/>
                  </a:lnTo>
                  <a:close/>
                </a:path>
              </a:pathLst>
            </a:custGeom>
            <a:solidFill>
              <a:schemeClr val="accent6">
                <a:lumMod val="90000"/>
                <a:alpha val="47000"/>
              </a:schemeClr>
            </a:solidFill>
            <a:ln w="29774" cap="flat">
              <a:noFill/>
              <a:prstDash val="solid"/>
              <a:miter/>
            </a:ln>
          </p:spPr>
          <p:txBody>
            <a:bodyPr rtlCol="0" anchor="ctr"/>
            <a:lstStyle/>
            <a:p>
              <a:endParaRPr lang="en-US"/>
            </a:p>
          </p:txBody>
        </p:sp>
        <p:sp>
          <p:nvSpPr>
            <p:cNvPr id="13" name="Freeform 12">
              <a:extLst>
                <a:ext uri="{FF2B5EF4-FFF2-40B4-BE49-F238E27FC236}">
                  <a16:creationId xmlns:a16="http://schemas.microsoft.com/office/drawing/2014/main" id="{3EB7FD32-D842-2143-B79B-CA7C3D064255}"/>
                </a:ext>
              </a:extLst>
            </p:cNvPr>
            <p:cNvSpPr/>
            <p:nvPr/>
          </p:nvSpPr>
          <p:spPr>
            <a:xfrm flipH="1">
              <a:off x="7481322" y="1079989"/>
              <a:ext cx="239008" cy="275567"/>
            </a:xfrm>
            <a:custGeom>
              <a:avLst/>
              <a:gdLst>
                <a:gd name="connsiteX0" fmla="*/ 329753 w 329753"/>
                <a:gd name="connsiteY0" fmla="*/ 285144 h 380192"/>
                <a:gd name="connsiteX1" fmla="*/ 329753 w 329753"/>
                <a:gd name="connsiteY1" fmla="*/ 95048 h 380192"/>
                <a:gd name="connsiteX2" fmla="*/ 165026 w 329753"/>
                <a:gd name="connsiteY2" fmla="*/ 0 h 380192"/>
                <a:gd name="connsiteX3" fmla="*/ 0 w 329753"/>
                <a:gd name="connsiteY3" fmla="*/ 95048 h 380192"/>
                <a:gd name="connsiteX4" fmla="*/ 0 w 329753"/>
                <a:gd name="connsiteY4" fmla="*/ 285144 h 380192"/>
                <a:gd name="connsiteX5" fmla="*/ 165026 w 329753"/>
                <a:gd name="connsiteY5" fmla="*/ 380193 h 380192"/>
                <a:gd name="connsiteX6" fmla="*/ 1492 w 329753"/>
                <a:gd name="connsiteY6" fmla="*/ 95644 h 380192"/>
                <a:gd name="connsiteX7" fmla="*/ 165324 w 329753"/>
                <a:gd name="connsiteY7" fmla="*/ 1192 h 380192"/>
                <a:gd name="connsiteX8" fmla="*/ 329157 w 329753"/>
                <a:gd name="connsiteY8" fmla="*/ 95644 h 380192"/>
                <a:gd name="connsiteX9" fmla="*/ 329157 w 329753"/>
                <a:gd name="connsiteY9" fmla="*/ 284549 h 380192"/>
                <a:gd name="connsiteX10" fmla="*/ 165324 w 329753"/>
                <a:gd name="connsiteY10" fmla="*/ 379001 h 380192"/>
                <a:gd name="connsiteX11" fmla="*/ 1492 w 329753"/>
                <a:gd name="connsiteY11" fmla="*/ 284549 h 380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9753" h="380192">
                  <a:moveTo>
                    <a:pt x="329753" y="285144"/>
                  </a:moveTo>
                  <a:lnTo>
                    <a:pt x="329753" y="95048"/>
                  </a:lnTo>
                  <a:lnTo>
                    <a:pt x="165026" y="0"/>
                  </a:lnTo>
                  <a:lnTo>
                    <a:pt x="0" y="95048"/>
                  </a:lnTo>
                  <a:lnTo>
                    <a:pt x="0" y="285144"/>
                  </a:lnTo>
                  <a:lnTo>
                    <a:pt x="165026" y="380193"/>
                  </a:lnTo>
                  <a:close/>
                  <a:moveTo>
                    <a:pt x="1492" y="95644"/>
                  </a:moveTo>
                  <a:lnTo>
                    <a:pt x="165324" y="1192"/>
                  </a:lnTo>
                  <a:lnTo>
                    <a:pt x="329157" y="95644"/>
                  </a:lnTo>
                  <a:lnTo>
                    <a:pt x="329157" y="284549"/>
                  </a:lnTo>
                  <a:lnTo>
                    <a:pt x="165324" y="379001"/>
                  </a:lnTo>
                  <a:lnTo>
                    <a:pt x="1492" y="284549"/>
                  </a:lnTo>
                  <a:close/>
                </a:path>
              </a:pathLst>
            </a:custGeom>
            <a:solidFill>
              <a:schemeClr val="accent6">
                <a:lumMod val="90000"/>
                <a:alpha val="47000"/>
              </a:schemeClr>
            </a:solidFill>
            <a:ln w="29774" cap="flat">
              <a:noFill/>
              <a:prstDash val="solid"/>
              <a:miter/>
            </a:ln>
          </p:spPr>
          <p:txBody>
            <a:bodyPr rtlCol="0" anchor="ctr"/>
            <a:lstStyle/>
            <a:p>
              <a:endParaRPr lang="en-US"/>
            </a:p>
          </p:txBody>
        </p:sp>
        <p:sp>
          <p:nvSpPr>
            <p:cNvPr id="15" name="Freeform 14">
              <a:extLst>
                <a:ext uri="{FF2B5EF4-FFF2-40B4-BE49-F238E27FC236}">
                  <a16:creationId xmlns:a16="http://schemas.microsoft.com/office/drawing/2014/main" id="{4EF1C2B7-5663-EC49-9594-A20BAD33BA23}"/>
                </a:ext>
              </a:extLst>
            </p:cNvPr>
            <p:cNvSpPr/>
            <p:nvPr/>
          </p:nvSpPr>
          <p:spPr>
            <a:xfrm flipH="1">
              <a:off x="5493484" y="854753"/>
              <a:ext cx="599899" cy="691096"/>
            </a:xfrm>
            <a:custGeom>
              <a:avLst/>
              <a:gdLst>
                <a:gd name="connsiteX0" fmla="*/ 0 w 634439"/>
                <a:gd name="connsiteY0" fmla="*/ 182051 h 730887"/>
                <a:gd name="connsiteX1" fmla="*/ 0 w 634439"/>
                <a:gd name="connsiteY1" fmla="*/ 547942 h 730887"/>
                <a:gd name="connsiteX2" fmla="*/ 317220 w 634439"/>
                <a:gd name="connsiteY2" fmla="*/ 730888 h 730887"/>
                <a:gd name="connsiteX3" fmla="*/ 634440 w 634439"/>
                <a:gd name="connsiteY3" fmla="*/ 547942 h 730887"/>
                <a:gd name="connsiteX4" fmla="*/ 634440 w 634439"/>
                <a:gd name="connsiteY4" fmla="*/ 182051 h 730887"/>
                <a:gd name="connsiteX5" fmla="*/ 317220 w 634439"/>
                <a:gd name="connsiteY5" fmla="*/ 0 h 730887"/>
                <a:gd name="connsiteX6" fmla="*/ 623100 w 634439"/>
                <a:gd name="connsiteY6" fmla="*/ 541387 h 730887"/>
                <a:gd name="connsiteX7" fmla="*/ 317220 w 634439"/>
                <a:gd name="connsiteY7" fmla="*/ 717777 h 730887"/>
                <a:gd name="connsiteX8" fmla="*/ 11340 w 634439"/>
                <a:gd name="connsiteY8" fmla="*/ 541387 h 730887"/>
                <a:gd name="connsiteX9" fmla="*/ 11340 w 634439"/>
                <a:gd name="connsiteY9" fmla="*/ 188607 h 730887"/>
                <a:gd name="connsiteX10" fmla="*/ 317220 w 634439"/>
                <a:gd name="connsiteY10" fmla="*/ 12514 h 730887"/>
                <a:gd name="connsiteX11" fmla="*/ 623100 w 634439"/>
                <a:gd name="connsiteY11" fmla="*/ 188607 h 730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34439" h="730887">
                  <a:moveTo>
                    <a:pt x="0" y="182051"/>
                  </a:moveTo>
                  <a:lnTo>
                    <a:pt x="0" y="547942"/>
                  </a:lnTo>
                  <a:lnTo>
                    <a:pt x="317220" y="730888"/>
                  </a:lnTo>
                  <a:lnTo>
                    <a:pt x="634440" y="547942"/>
                  </a:lnTo>
                  <a:lnTo>
                    <a:pt x="634440" y="182051"/>
                  </a:lnTo>
                  <a:lnTo>
                    <a:pt x="317220" y="0"/>
                  </a:lnTo>
                  <a:close/>
                  <a:moveTo>
                    <a:pt x="623100" y="541387"/>
                  </a:moveTo>
                  <a:lnTo>
                    <a:pt x="317220" y="717777"/>
                  </a:lnTo>
                  <a:lnTo>
                    <a:pt x="11340" y="541387"/>
                  </a:lnTo>
                  <a:lnTo>
                    <a:pt x="11340" y="188607"/>
                  </a:lnTo>
                  <a:lnTo>
                    <a:pt x="317220" y="12514"/>
                  </a:lnTo>
                  <a:lnTo>
                    <a:pt x="623100" y="188607"/>
                  </a:lnTo>
                  <a:close/>
                </a:path>
              </a:pathLst>
            </a:custGeom>
            <a:solidFill>
              <a:schemeClr val="accent6">
                <a:lumMod val="90000"/>
                <a:alpha val="47000"/>
              </a:schemeClr>
            </a:solidFill>
            <a:ln w="29774"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D1F8B2B6-C0FE-C64D-9044-1391ECB9F45D}"/>
                </a:ext>
              </a:extLst>
            </p:cNvPr>
            <p:cNvSpPr/>
            <p:nvPr/>
          </p:nvSpPr>
          <p:spPr>
            <a:xfrm flipH="1">
              <a:off x="7119556" y="2059098"/>
              <a:ext cx="364600" cy="419786"/>
            </a:xfrm>
            <a:custGeom>
              <a:avLst/>
              <a:gdLst>
                <a:gd name="connsiteX0" fmla="*/ 559238 w 559237"/>
                <a:gd name="connsiteY0" fmla="*/ 482988 h 643884"/>
                <a:gd name="connsiteX1" fmla="*/ 559238 w 559237"/>
                <a:gd name="connsiteY1" fmla="*/ 160897 h 643884"/>
                <a:gd name="connsiteX2" fmla="*/ 279022 w 559237"/>
                <a:gd name="connsiteY2" fmla="*/ 0 h 643884"/>
                <a:gd name="connsiteX3" fmla="*/ 0 w 559237"/>
                <a:gd name="connsiteY3" fmla="*/ 160897 h 643884"/>
                <a:gd name="connsiteX4" fmla="*/ 0 w 559237"/>
                <a:gd name="connsiteY4" fmla="*/ 482988 h 643884"/>
                <a:gd name="connsiteX5" fmla="*/ 279022 w 559237"/>
                <a:gd name="connsiteY5" fmla="*/ 643884 h 643884"/>
                <a:gd name="connsiteX6" fmla="*/ 12235 w 559237"/>
                <a:gd name="connsiteY6" fmla="*/ 167452 h 643884"/>
                <a:gd name="connsiteX7" fmla="*/ 280812 w 559237"/>
                <a:gd name="connsiteY7" fmla="*/ 13110 h 643884"/>
                <a:gd name="connsiteX8" fmla="*/ 549390 w 559237"/>
                <a:gd name="connsiteY8" fmla="*/ 167452 h 643884"/>
                <a:gd name="connsiteX9" fmla="*/ 549390 w 559237"/>
                <a:gd name="connsiteY9" fmla="*/ 476433 h 643884"/>
                <a:gd name="connsiteX10" fmla="*/ 280812 w 559237"/>
                <a:gd name="connsiteY10" fmla="*/ 630774 h 643884"/>
                <a:gd name="connsiteX11" fmla="*/ 12235 w 559237"/>
                <a:gd name="connsiteY11" fmla="*/ 476433 h 643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9237" h="643884">
                  <a:moveTo>
                    <a:pt x="559238" y="482988"/>
                  </a:moveTo>
                  <a:lnTo>
                    <a:pt x="559238" y="160897"/>
                  </a:lnTo>
                  <a:lnTo>
                    <a:pt x="279022" y="0"/>
                  </a:lnTo>
                  <a:lnTo>
                    <a:pt x="0" y="160897"/>
                  </a:lnTo>
                  <a:lnTo>
                    <a:pt x="0" y="482988"/>
                  </a:lnTo>
                  <a:lnTo>
                    <a:pt x="279022" y="643884"/>
                  </a:lnTo>
                  <a:close/>
                  <a:moveTo>
                    <a:pt x="12235" y="167452"/>
                  </a:moveTo>
                  <a:lnTo>
                    <a:pt x="280812" y="13110"/>
                  </a:lnTo>
                  <a:lnTo>
                    <a:pt x="549390" y="167452"/>
                  </a:lnTo>
                  <a:lnTo>
                    <a:pt x="549390" y="476433"/>
                  </a:lnTo>
                  <a:lnTo>
                    <a:pt x="280812" y="630774"/>
                  </a:lnTo>
                  <a:lnTo>
                    <a:pt x="12235" y="476433"/>
                  </a:lnTo>
                  <a:close/>
                </a:path>
              </a:pathLst>
            </a:custGeom>
            <a:solidFill>
              <a:schemeClr val="accent6">
                <a:lumMod val="90000"/>
                <a:alpha val="47000"/>
              </a:schemeClr>
            </a:solidFill>
            <a:ln w="29774"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334985EE-CA37-BA4F-8B18-C36A6E146524}"/>
                </a:ext>
              </a:extLst>
            </p:cNvPr>
            <p:cNvSpPr/>
            <p:nvPr/>
          </p:nvSpPr>
          <p:spPr>
            <a:xfrm>
              <a:off x="8534843" y="3932997"/>
              <a:ext cx="263488" cy="301489"/>
            </a:xfrm>
            <a:custGeom>
              <a:avLst/>
              <a:gdLst>
                <a:gd name="connsiteX0" fmla="*/ 0 w 298419"/>
                <a:gd name="connsiteY0" fmla="*/ 85514 h 341458"/>
                <a:gd name="connsiteX1" fmla="*/ 0 w 298419"/>
                <a:gd name="connsiteY1" fmla="*/ 255945 h 341458"/>
                <a:gd name="connsiteX2" fmla="*/ 149210 w 298419"/>
                <a:gd name="connsiteY2" fmla="*/ 341458 h 341458"/>
                <a:gd name="connsiteX3" fmla="*/ 298419 w 298419"/>
                <a:gd name="connsiteY3" fmla="*/ 255945 h 341458"/>
                <a:gd name="connsiteX4" fmla="*/ 298419 w 298419"/>
                <a:gd name="connsiteY4" fmla="*/ 85514 h 341458"/>
                <a:gd name="connsiteX5" fmla="*/ 149210 w 298419"/>
                <a:gd name="connsiteY5" fmla="*/ 0 h 341458"/>
                <a:gd name="connsiteX6" fmla="*/ 284692 w 298419"/>
                <a:gd name="connsiteY6" fmla="*/ 249390 h 341458"/>
                <a:gd name="connsiteX7" fmla="*/ 148016 w 298419"/>
                <a:gd name="connsiteY7" fmla="*/ 328348 h 341458"/>
                <a:gd name="connsiteX8" fmla="*/ 11340 w 298419"/>
                <a:gd name="connsiteY8" fmla="*/ 249390 h 341458"/>
                <a:gd name="connsiteX9" fmla="*/ 11340 w 298419"/>
                <a:gd name="connsiteY9" fmla="*/ 92069 h 341458"/>
                <a:gd name="connsiteX10" fmla="*/ 148016 w 298419"/>
                <a:gd name="connsiteY10" fmla="*/ 13110 h 341458"/>
                <a:gd name="connsiteX11" fmla="*/ 284692 w 298419"/>
                <a:gd name="connsiteY11" fmla="*/ 92069 h 341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8419" h="341458">
                  <a:moveTo>
                    <a:pt x="0" y="85514"/>
                  </a:moveTo>
                  <a:lnTo>
                    <a:pt x="0" y="255945"/>
                  </a:lnTo>
                  <a:lnTo>
                    <a:pt x="149210" y="341458"/>
                  </a:lnTo>
                  <a:lnTo>
                    <a:pt x="298419" y="255945"/>
                  </a:lnTo>
                  <a:lnTo>
                    <a:pt x="298419" y="85514"/>
                  </a:lnTo>
                  <a:lnTo>
                    <a:pt x="149210" y="0"/>
                  </a:lnTo>
                  <a:close/>
                  <a:moveTo>
                    <a:pt x="284692" y="249390"/>
                  </a:moveTo>
                  <a:lnTo>
                    <a:pt x="148016" y="328348"/>
                  </a:lnTo>
                  <a:lnTo>
                    <a:pt x="11340" y="249390"/>
                  </a:lnTo>
                  <a:lnTo>
                    <a:pt x="11340" y="92069"/>
                  </a:lnTo>
                  <a:lnTo>
                    <a:pt x="148016" y="13110"/>
                  </a:lnTo>
                  <a:lnTo>
                    <a:pt x="284692" y="92069"/>
                  </a:lnTo>
                  <a:close/>
                </a:path>
              </a:pathLst>
            </a:custGeom>
            <a:solidFill>
              <a:schemeClr val="accent6">
                <a:lumMod val="90000"/>
                <a:alpha val="47000"/>
              </a:schemeClr>
            </a:solidFill>
            <a:ln w="29774"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0F330C4F-9F56-924F-A490-B3D3AA2F8DBB}"/>
                </a:ext>
              </a:extLst>
            </p:cNvPr>
            <p:cNvSpPr/>
            <p:nvPr/>
          </p:nvSpPr>
          <p:spPr>
            <a:xfrm>
              <a:off x="10852732" y="2711038"/>
              <a:ext cx="535846" cy="618690"/>
            </a:xfrm>
            <a:custGeom>
              <a:avLst/>
              <a:gdLst>
                <a:gd name="connsiteX0" fmla="*/ 566698 w 566698"/>
                <a:gd name="connsiteY0" fmla="*/ 163280 h 654312"/>
                <a:gd name="connsiteX1" fmla="*/ 283498 w 566698"/>
                <a:gd name="connsiteY1" fmla="*/ 0 h 654312"/>
                <a:gd name="connsiteX2" fmla="*/ 0 w 566698"/>
                <a:gd name="connsiteY2" fmla="*/ 163280 h 654312"/>
                <a:gd name="connsiteX3" fmla="*/ 0 w 566698"/>
                <a:gd name="connsiteY3" fmla="*/ 491033 h 654312"/>
                <a:gd name="connsiteX4" fmla="*/ 283498 w 566698"/>
                <a:gd name="connsiteY4" fmla="*/ 654313 h 654312"/>
                <a:gd name="connsiteX5" fmla="*/ 566698 w 566698"/>
                <a:gd name="connsiteY5" fmla="*/ 491033 h 654312"/>
                <a:gd name="connsiteX6" fmla="*/ 555358 w 566698"/>
                <a:gd name="connsiteY6" fmla="*/ 483286 h 654312"/>
                <a:gd name="connsiteX7" fmla="*/ 283498 w 566698"/>
                <a:gd name="connsiteY7" fmla="*/ 640011 h 654312"/>
                <a:gd name="connsiteX8" fmla="*/ 11937 w 566698"/>
                <a:gd name="connsiteY8" fmla="*/ 483286 h 654312"/>
                <a:gd name="connsiteX9" fmla="*/ 11937 w 566698"/>
                <a:gd name="connsiteY9" fmla="*/ 169835 h 654312"/>
                <a:gd name="connsiteX10" fmla="*/ 284095 w 566698"/>
                <a:gd name="connsiteY10" fmla="*/ 13110 h 654312"/>
                <a:gd name="connsiteX11" fmla="*/ 555955 w 566698"/>
                <a:gd name="connsiteY11" fmla="*/ 169835 h 654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66698" h="654312">
                  <a:moveTo>
                    <a:pt x="566698" y="163280"/>
                  </a:moveTo>
                  <a:lnTo>
                    <a:pt x="283498" y="0"/>
                  </a:lnTo>
                  <a:lnTo>
                    <a:pt x="0" y="163280"/>
                  </a:lnTo>
                  <a:lnTo>
                    <a:pt x="0" y="491033"/>
                  </a:lnTo>
                  <a:lnTo>
                    <a:pt x="283498" y="654313"/>
                  </a:lnTo>
                  <a:lnTo>
                    <a:pt x="566698" y="491033"/>
                  </a:lnTo>
                  <a:close/>
                  <a:moveTo>
                    <a:pt x="555358" y="483286"/>
                  </a:moveTo>
                  <a:lnTo>
                    <a:pt x="283498" y="640011"/>
                  </a:lnTo>
                  <a:lnTo>
                    <a:pt x="11937" y="483286"/>
                  </a:lnTo>
                  <a:lnTo>
                    <a:pt x="11937" y="169835"/>
                  </a:lnTo>
                  <a:lnTo>
                    <a:pt x="284095" y="13110"/>
                  </a:lnTo>
                  <a:lnTo>
                    <a:pt x="555955" y="169835"/>
                  </a:lnTo>
                  <a:close/>
                </a:path>
              </a:pathLst>
            </a:custGeom>
            <a:solidFill>
              <a:schemeClr val="accent6">
                <a:lumMod val="90000"/>
                <a:alpha val="47000"/>
              </a:schemeClr>
            </a:solidFill>
            <a:ln w="29774"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FDFD549B-47C8-C040-AE78-33190BCB782E}"/>
                </a:ext>
              </a:extLst>
            </p:cNvPr>
            <p:cNvSpPr/>
            <p:nvPr/>
          </p:nvSpPr>
          <p:spPr>
            <a:xfrm>
              <a:off x="11154203" y="1249245"/>
              <a:ext cx="225738" cy="258068"/>
            </a:xfrm>
            <a:custGeom>
              <a:avLst/>
              <a:gdLst>
                <a:gd name="connsiteX0" fmla="*/ 119368 w 238735"/>
                <a:gd name="connsiteY0" fmla="*/ 0 h 272927"/>
                <a:gd name="connsiteX1" fmla="*/ 0 w 238735"/>
                <a:gd name="connsiteY1" fmla="*/ 68232 h 272927"/>
                <a:gd name="connsiteX2" fmla="*/ 0 w 238735"/>
                <a:gd name="connsiteY2" fmla="*/ 204696 h 272927"/>
                <a:gd name="connsiteX3" fmla="*/ 119368 w 238735"/>
                <a:gd name="connsiteY3" fmla="*/ 272928 h 272927"/>
                <a:gd name="connsiteX4" fmla="*/ 238735 w 238735"/>
                <a:gd name="connsiteY4" fmla="*/ 204696 h 272927"/>
                <a:gd name="connsiteX5" fmla="*/ 238735 w 238735"/>
                <a:gd name="connsiteY5" fmla="*/ 68232 h 272927"/>
                <a:gd name="connsiteX6" fmla="*/ 226500 w 238735"/>
                <a:gd name="connsiteY6" fmla="*/ 198141 h 272927"/>
                <a:gd name="connsiteX7" fmla="*/ 119368 w 238735"/>
                <a:gd name="connsiteY7" fmla="*/ 259818 h 272927"/>
                <a:gd name="connsiteX8" fmla="*/ 12235 w 238735"/>
                <a:gd name="connsiteY8" fmla="*/ 197247 h 272927"/>
                <a:gd name="connsiteX9" fmla="*/ 12235 w 238735"/>
                <a:gd name="connsiteY9" fmla="*/ 73893 h 272927"/>
                <a:gd name="connsiteX10" fmla="*/ 119368 w 238735"/>
                <a:gd name="connsiteY10" fmla="*/ 12216 h 272927"/>
                <a:gd name="connsiteX11" fmla="*/ 226500 w 238735"/>
                <a:gd name="connsiteY11" fmla="*/ 73893 h 272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735" h="272927">
                  <a:moveTo>
                    <a:pt x="119368" y="0"/>
                  </a:moveTo>
                  <a:lnTo>
                    <a:pt x="0" y="68232"/>
                  </a:lnTo>
                  <a:lnTo>
                    <a:pt x="0" y="204696"/>
                  </a:lnTo>
                  <a:lnTo>
                    <a:pt x="119368" y="272928"/>
                  </a:lnTo>
                  <a:lnTo>
                    <a:pt x="238735" y="204696"/>
                  </a:lnTo>
                  <a:lnTo>
                    <a:pt x="238735" y="68232"/>
                  </a:lnTo>
                  <a:close/>
                  <a:moveTo>
                    <a:pt x="226500" y="198141"/>
                  </a:moveTo>
                  <a:lnTo>
                    <a:pt x="119368" y="259818"/>
                  </a:lnTo>
                  <a:lnTo>
                    <a:pt x="12235" y="197247"/>
                  </a:lnTo>
                  <a:lnTo>
                    <a:pt x="12235" y="73893"/>
                  </a:lnTo>
                  <a:lnTo>
                    <a:pt x="119368" y="12216"/>
                  </a:lnTo>
                  <a:lnTo>
                    <a:pt x="226500" y="73893"/>
                  </a:lnTo>
                  <a:close/>
                </a:path>
              </a:pathLst>
            </a:custGeom>
            <a:solidFill>
              <a:schemeClr val="accent6">
                <a:lumMod val="90000"/>
                <a:alpha val="47000"/>
              </a:schemeClr>
            </a:solidFill>
            <a:ln w="29774"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73F26864-849B-C240-8BA7-A823CF85A784}"/>
                </a:ext>
              </a:extLst>
            </p:cNvPr>
            <p:cNvSpPr/>
            <p:nvPr/>
          </p:nvSpPr>
          <p:spPr>
            <a:xfrm>
              <a:off x="9799175" y="1896795"/>
              <a:ext cx="183694" cy="212710"/>
            </a:xfrm>
            <a:custGeom>
              <a:avLst/>
              <a:gdLst>
                <a:gd name="connsiteX0" fmla="*/ 0 w 194271"/>
                <a:gd name="connsiteY0" fmla="*/ 56016 h 224957"/>
                <a:gd name="connsiteX1" fmla="*/ 0 w 194271"/>
                <a:gd name="connsiteY1" fmla="*/ 168643 h 224957"/>
                <a:gd name="connsiteX2" fmla="*/ 97285 w 194271"/>
                <a:gd name="connsiteY2" fmla="*/ 224957 h 224957"/>
                <a:gd name="connsiteX3" fmla="*/ 194271 w 194271"/>
                <a:gd name="connsiteY3" fmla="*/ 168643 h 224957"/>
                <a:gd name="connsiteX4" fmla="*/ 194271 w 194271"/>
                <a:gd name="connsiteY4" fmla="*/ 56016 h 224957"/>
                <a:gd name="connsiteX5" fmla="*/ 97285 w 194271"/>
                <a:gd name="connsiteY5" fmla="*/ 0 h 224957"/>
                <a:gd name="connsiteX6" fmla="*/ 182334 w 194271"/>
                <a:gd name="connsiteY6" fmla="*/ 161492 h 224957"/>
                <a:gd name="connsiteX7" fmla="*/ 96688 w 194271"/>
                <a:gd name="connsiteY7" fmla="*/ 211251 h 224957"/>
                <a:gd name="connsiteX8" fmla="*/ 10743 w 194271"/>
                <a:gd name="connsiteY8" fmla="*/ 161492 h 224957"/>
                <a:gd name="connsiteX9" fmla="*/ 10743 w 194271"/>
                <a:gd name="connsiteY9" fmla="*/ 62571 h 224957"/>
                <a:gd name="connsiteX10" fmla="*/ 96688 w 194271"/>
                <a:gd name="connsiteY10" fmla="*/ 13110 h 224957"/>
                <a:gd name="connsiteX11" fmla="*/ 182334 w 194271"/>
                <a:gd name="connsiteY11" fmla="*/ 62571 h 224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4271" h="224957">
                  <a:moveTo>
                    <a:pt x="0" y="56016"/>
                  </a:moveTo>
                  <a:lnTo>
                    <a:pt x="0" y="168643"/>
                  </a:lnTo>
                  <a:lnTo>
                    <a:pt x="97285" y="224957"/>
                  </a:lnTo>
                  <a:lnTo>
                    <a:pt x="194271" y="168643"/>
                  </a:lnTo>
                  <a:lnTo>
                    <a:pt x="194271" y="56016"/>
                  </a:lnTo>
                  <a:lnTo>
                    <a:pt x="97285" y="0"/>
                  </a:lnTo>
                  <a:close/>
                  <a:moveTo>
                    <a:pt x="182334" y="161492"/>
                  </a:moveTo>
                  <a:lnTo>
                    <a:pt x="96688" y="211251"/>
                  </a:lnTo>
                  <a:lnTo>
                    <a:pt x="10743" y="161492"/>
                  </a:lnTo>
                  <a:lnTo>
                    <a:pt x="10743" y="62571"/>
                  </a:lnTo>
                  <a:lnTo>
                    <a:pt x="96688" y="13110"/>
                  </a:lnTo>
                  <a:lnTo>
                    <a:pt x="182334" y="62571"/>
                  </a:lnTo>
                  <a:close/>
                </a:path>
              </a:pathLst>
            </a:custGeom>
            <a:solidFill>
              <a:schemeClr val="accent6">
                <a:lumMod val="90000"/>
                <a:alpha val="47000"/>
              </a:schemeClr>
            </a:solidFill>
            <a:ln w="29774"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3198EBE1-AA9E-5340-BCBB-DF23C4C9E85E}"/>
                </a:ext>
              </a:extLst>
            </p:cNvPr>
            <p:cNvSpPr/>
            <p:nvPr/>
          </p:nvSpPr>
          <p:spPr>
            <a:xfrm>
              <a:off x="9485446" y="3365529"/>
              <a:ext cx="527663" cy="608548"/>
            </a:xfrm>
            <a:custGeom>
              <a:avLst/>
              <a:gdLst>
                <a:gd name="connsiteX0" fmla="*/ 0 w 558044"/>
                <a:gd name="connsiteY0" fmla="*/ 160897 h 643586"/>
                <a:gd name="connsiteX1" fmla="*/ 0 w 558044"/>
                <a:gd name="connsiteY1" fmla="*/ 482690 h 643586"/>
                <a:gd name="connsiteX2" fmla="*/ 279022 w 558044"/>
                <a:gd name="connsiteY2" fmla="*/ 643586 h 643586"/>
                <a:gd name="connsiteX3" fmla="*/ 558044 w 558044"/>
                <a:gd name="connsiteY3" fmla="*/ 482690 h 643586"/>
                <a:gd name="connsiteX4" fmla="*/ 558044 w 558044"/>
                <a:gd name="connsiteY4" fmla="*/ 160897 h 643586"/>
                <a:gd name="connsiteX5" fmla="*/ 279022 w 558044"/>
                <a:gd name="connsiteY5" fmla="*/ 0 h 643586"/>
                <a:gd name="connsiteX6" fmla="*/ 546704 w 558044"/>
                <a:gd name="connsiteY6" fmla="*/ 476731 h 643586"/>
                <a:gd name="connsiteX7" fmla="*/ 278127 w 558044"/>
                <a:gd name="connsiteY7" fmla="*/ 631370 h 643586"/>
                <a:gd name="connsiteX8" fmla="*/ 9549 w 558044"/>
                <a:gd name="connsiteY8" fmla="*/ 476731 h 643586"/>
                <a:gd name="connsiteX9" fmla="*/ 9549 w 558044"/>
                <a:gd name="connsiteY9" fmla="*/ 167452 h 643586"/>
                <a:gd name="connsiteX10" fmla="*/ 278127 w 558044"/>
                <a:gd name="connsiteY10" fmla="*/ 13110 h 643586"/>
                <a:gd name="connsiteX11" fmla="*/ 546704 w 558044"/>
                <a:gd name="connsiteY11" fmla="*/ 167452 h 643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8044" h="643586">
                  <a:moveTo>
                    <a:pt x="0" y="160897"/>
                  </a:moveTo>
                  <a:lnTo>
                    <a:pt x="0" y="482690"/>
                  </a:lnTo>
                  <a:lnTo>
                    <a:pt x="279022" y="643586"/>
                  </a:lnTo>
                  <a:lnTo>
                    <a:pt x="558044" y="482690"/>
                  </a:lnTo>
                  <a:lnTo>
                    <a:pt x="558044" y="160897"/>
                  </a:lnTo>
                  <a:lnTo>
                    <a:pt x="279022" y="0"/>
                  </a:lnTo>
                  <a:close/>
                  <a:moveTo>
                    <a:pt x="546704" y="476731"/>
                  </a:moveTo>
                  <a:lnTo>
                    <a:pt x="278127" y="631370"/>
                  </a:lnTo>
                  <a:lnTo>
                    <a:pt x="9549" y="476731"/>
                  </a:lnTo>
                  <a:lnTo>
                    <a:pt x="9549" y="167452"/>
                  </a:lnTo>
                  <a:lnTo>
                    <a:pt x="278127" y="13110"/>
                  </a:lnTo>
                  <a:lnTo>
                    <a:pt x="546704" y="167452"/>
                  </a:lnTo>
                  <a:close/>
                </a:path>
              </a:pathLst>
            </a:custGeom>
            <a:solidFill>
              <a:schemeClr val="accent6">
                <a:lumMod val="90000"/>
                <a:alpha val="47000"/>
              </a:schemeClr>
            </a:solidFill>
            <a:ln w="29774"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8F441EA8-3A87-B243-A848-DEE48D60E0BE}"/>
                </a:ext>
              </a:extLst>
            </p:cNvPr>
            <p:cNvSpPr/>
            <p:nvPr/>
          </p:nvSpPr>
          <p:spPr>
            <a:xfrm>
              <a:off x="7698681" y="3403865"/>
              <a:ext cx="568014" cy="654753"/>
            </a:xfrm>
            <a:custGeom>
              <a:avLst/>
              <a:gdLst>
                <a:gd name="connsiteX0" fmla="*/ 0 w 600718"/>
                <a:gd name="connsiteY0" fmla="*/ 173113 h 692451"/>
                <a:gd name="connsiteX1" fmla="*/ 0 w 600718"/>
                <a:gd name="connsiteY1" fmla="*/ 519339 h 692451"/>
                <a:gd name="connsiteX2" fmla="*/ 300210 w 600718"/>
                <a:gd name="connsiteY2" fmla="*/ 692451 h 692451"/>
                <a:gd name="connsiteX3" fmla="*/ 600718 w 600718"/>
                <a:gd name="connsiteY3" fmla="*/ 519339 h 692451"/>
                <a:gd name="connsiteX4" fmla="*/ 600718 w 600718"/>
                <a:gd name="connsiteY4" fmla="*/ 173113 h 692451"/>
                <a:gd name="connsiteX5" fmla="*/ 300210 w 600718"/>
                <a:gd name="connsiteY5" fmla="*/ 0 h 692451"/>
                <a:gd name="connsiteX6" fmla="*/ 592661 w 600718"/>
                <a:gd name="connsiteY6" fmla="*/ 514869 h 692451"/>
                <a:gd name="connsiteX7" fmla="*/ 300210 w 600718"/>
                <a:gd name="connsiteY7" fmla="*/ 683215 h 692451"/>
                <a:gd name="connsiteX8" fmla="*/ 8057 w 600718"/>
                <a:gd name="connsiteY8" fmla="*/ 514869 h 692451"/>
                <a:gd name="connsiteX9" fmla="*/ 8057 w 600718"/>
                <a:gd name="connsiteY9" fmla="*/ 177582 h 692451"/>
                <a:gd name="connsiteX10" fmla="*/ 300210 w 600718"/>
                <a:gd name="connsiteY10" fmla="*/ 9237 h 692451"/>
                <a:gd name="connsiteX11" fmla="*/ 592661 w 600718"/>
                <a:gd name="connsiteY11" fmla="*/ 177582 h 692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0718" h="692451">
                  <a:moveTo>
                    <a:pt x="0" y="173113"/>
                  </a:moveTo>
                  <a:lnTo>
                    <a:pt x="0" y="519339"/>
                  </a:lnTo>
                  <a:lnTo>
                    <a:pt x="300210" y="692451"/>
                  </a:lnTo>
                  <a:lnTo>
                    <a:pt x="600718" y="519339"/>
                  </a:lnTo>
                  <a:lnTo>
                    <a:pt x="600718" y="173113"/>
                  </a:lnTo>
                  <a:lnTo>
                    <a:pt x="300210" y="0"/>
                  </a:lnTo>
                  <a:close/>
                  <a:moveTo>
                    <a:pt x="592661" y="514869"/>
                  </a:moveTo>
                  <a:lnTo>
                    <a:pt x="300210" y="683215"/>
                  </a:lnTo>
                  <a:lnTo>
                    <a:pt x="8057" y="514869"/>
                  </a:lnTo>
                  <a:lnTo>
                    <a:pt x="8057" y="177582"/>
                  </a:lnTo>
                  <a:lnTo>
                    <a:pt x="300210" y="9237"/>
                  </a:lnTo>
                  <a:lnTo>
                    <a:pt x="592661" y="177582"/>
                  </a:lnTo>
                  <a:close/>
                </a:path>
              </a:pathLst>
            </a:custGeom>
            <a:solidFill>
              <a:schemeClr val="accent6">
                <a:lumMod val="90000"/>
                <a:alpha val="47000"/>
              </a:schemeClr>
            </a:solidFill>
            <a:ln w="29774" cap="flat">
              <a:noFill/>
              <a:prstDash val="solid"/>
              <a:miter/>
            </a:ln>
          </p:spPr>
          <p:txBody>
            <a:bodyPr rtlCol="0" anchor="ctr"/>
            <a:lstStyle/>
            <a:p>
              <a:endParaRPr lang="en-US"/>
            </a:p>
          </p:txBody>
        </p:sp>
        <p:sp>
          <p:nvSpPr>
            <p:cNvPr id="26" name="Freeform 25">
              <a:extLst>
                <a:ext uri="{FF2B5EF4-FFF2-40B4-BE49-F238E27FC236}">
                  <a16:creationId xmlns:a16="http://schemas.microsoft.com/office/drawing/2014/main" id="{A974DB6F-1265-D44F-B795-20F67512BBC6}"/>
                </a:ext>
              </a:extLst>
            </p:cNvPr>
            <p:cNvSpPr/>
            <p:nvPr/>
          </p:nvSpPr>
          <p:spPr>
            <a:xfrm>
              <a:off x="8168561" y="2657477"/>
              <a:ext cx="599899" cy="691660"/>
            </a:xfrm>
            <a:custGeom>
              <a:avLst/>
              <a:gdLst>
                <a:gd name="connsiteX0" fmla="*/ 634440 w 634439"/>
                <a:gd name="connsiteY0" fmla="*/ 548538 h 731483"/>
                <a:gd name="connsiteX1" fmla="*/ 634440 w 634439"/>
                <a:gd name="connsiteY1" fmla="*/ 182945 h 731483"/>
                <a:gd name="connsiteX2" fmla="*/ 317220 w 634439"/>
                <a:gd name="connsiteY2" fmla="*/ 0 h 731483"/>
                <a:gd name="connsiteX3" fmla="*/ 0 w 634439"/>
                <a:gd name="connsiteY3" fmla="*/ 182945 h 731483"/>
                <a:gd name="connsiteX4" fmla="*/ 0 w 634439"/>
                <a:gd name="connsiteY4" fmla="*/ 548538 h 731483"/>
                <a:gd name="connsiteX5" fmla="*/ 317220 w 634439"/>
                <a:gd name="connsiteY5" fmla="*/ 731483 h 731483"/>
                <a:gd name="connsiteX6" fmla="*/ 7759 w 634439"/>
                <a:gd name="connsiteY6" fmla="*/ 187415 h 731483"/>
                <a:gd name="connsiteX7" fmla="*/ 316921 w 634439"/>
                <a:gd name="connsiteY7" fmla="*/ 8641 h 731483"/>
                <a:gd name="connsiteX8" fmla="*/ 626382 w 634439"/>
                <a:gd name="connsiteY8" fmla="*/ 187415 h 731483"/>
                <a:gd name="connsiteX9" fmla="*/ 626382 w 634439"/>
                <a:gd name="connsiteY9" fmla="*/ 544963 h 731483"/>
                <a:gd name="connsiteX10" fmla="*/ 316921 w 634439"/>
                <a:gd name="connsiteY10" fmla="*/ 723737 h 731483"/>
                <a:gd name="connsiteX11" fmla="*/ 7759 w 634439"/>
                <a:gd name="connsiteY11" fmla="*/ 544963 h 731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34439" h="731483">
                  <a:moveTo>
                    <a:pt x="634440" y="548538"/>
                  </a:moveTo>
                  <a:lnTo>
                    <a:pt x="634440" y="182945"/>
                  </a:lnTo>
                  <a:lnTo>
                    <a:pt x="317220" y="0"/>
                  </a:lnTo>
                  <a:lnTo>
                    <a:pt x="0" y="182945"/>
                  </a:lnTo>
                  <a:lnTo>
                    <a:pt x="0" y="548538"/>
                  </a:lnTo>
                  <a:lnTo>
                    <a:pt x="317220" y="731483"/>
                  </a:lnTo>
                  <a:close/>
                  <a:moveTo>
                    <a:pt x="7759" y="187415"/>
                  </a:moveTo>
                  <a:lnTo>
                    <a:pt x="316921" y="8641"/>
                  </a:lnTo>
                  <a:lnTo>
                    <a:pt x="626382" y="187415"/>
                  </a:lnTo>
                  <a:lnTo>
                    <a:pt x="626382" y="544963"/>
                  </a:lnTo>
                  <a:lnTo>
                    <a:pt x="316921" y="723737"/>
                  </a:lnTo>
                  <a:lnTo>
                    <a:pt x="7759" y="544963"/>
                  </a:lnTo>
                  <a:close/>
                </a:path>
              </a:pathLst>
            </a:custGeom>
            <a:solidFill>
              <a:schemeClr val="accent6">
                <a:lumMod val="90000"/>
                <a:alpha val="47000"/>
              </a:schemeClr>
            </a:solidFill>
            <a:ln w="29774" cap="flat">
              <a:no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32A184FA-FD1D-1448-B04C-8D748A13B04F}"/>
                </a:ext>
              </a:extLst>
            </p:cNvPr>
            <p:cNvSpPr/>
            <p:nvPr/>
          </p:nvSpPr>
          <p:spPr>
            <a:xfrm>
              <a:off x="10281498" y="1526184"/>
              <a:ext cx="678625" cy="786322"/>
            </a:xfrm>
            <a:custGeom>
              <a:avLst/>
              <a:gdLst>
                <a:gd name="connsiteX0" fmla="*/ 0 w 717698"/>
                <a:gd name="connsiteY0" fmla="*/ 208570 h 831596"/>
                <a:gd name="connsiteX1" fmla="*/ 0 w 717698"/>
                <a:gd name="connsiteY1" fmla="*/ 623027 h 831596"/>
                <a:gd name="connsiteX2" fmla="*/ 358103 w 717698"/>
                <a:gd name="connsiteY2" fmla="*/ 831596 h 831596"/>
                <a:gd name="connsiteX3" fmla="*/ 717699 w 717698"/>
                <a:gd name="connsiteY3" fmla="*/ 623027 h 831596"/>
                <a:gd name="connsiteX4" fmla="*/ 717699 w 717698"/>
                <a:gd name="connsiteY4" fmla="*/ 208570 h 831596"/>
                <a:gd name="connsiteX5" fmla="*/ 358103 w 717698"/>
                <a:gd name="connsiteY5" fmla="*/ 0 h 831596"/>
                <a:gd name="connsiteX6" fmla="*/ 710835 w 717698"/>
                <a:gd name="connsiteY6" fmla="*/ 619452 h 831596"/>
                <a:gd name="connsiteX7" fmla="*/ 359297 w 717698"/>
                <a:gd name="connsiteY7" fmla="*/ 822062 h 831596"/>
                <a:gd name="connsiteX8" fmla="*/ 7759 w 717698"/>
                <a:gd name="connsiteY8" fmla="*/ 619452 h 831596"/>
                <a:gd name="connsiteX9" fmla="*/ 7759 w 717698"/>
                <a:gd name="connsiteY9" fmla="*/ 213039 h 831596"/>
                <a:gd name="connsiteX10" fmla="*/ 359297 w 717698"/>
                <a:gd name="connsiteY10" fmla="*/ 10428 h 831596"/>
                <a:gd name="connsiteX11" fmla="*/ 710835 w 717698"/>
                <a:gd name="connsiteY11" fmla="*/ 213039 h 831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17698" h="831596">
                  <a:moveTo>
                    <a:pt x="0" y="208570"/>
                  </a:moveTo>
                  <a:lnTo>
                    <a:pt x="0" y="623027"/>
                  </a:lnTo>
                  <a:lnTo>
                    <a:pt x="358103" y="831596"/>
                  </a:lnTo>
                  <a:lnTo>
                    <a:pt x="717699" y="623027"/>
                  </a:lnTo>
                  <a:lnTo>
                    <a:pt x="717699" y="208570"/>
                  </a:lnTo>
                  <a:lnTo>
                    <a:pt x="358103" y="0"/>
                  </a:lnTo>
                  <a:close/>
                  <a:moveTo>
                    <a:pt x="710835" y="619452"/>
                  </a:moveTo>
                  <a:lnTo>
                    <a:pt x="359297" y="822062"/>
                  </a:lnTo>
                  <a:lnTo>
                    <a:pt x="7759" y="619452"/>
                  </a:lnTo>
                  <a:lnTo>
                    <a:pt x="7759" y="213039"/>
                  </a:lnTo>
                  <a:lnTo>
                    <a:pt x="359297" y="10428"/>
                  </a:lnTo>
                  <a:lnTo>
                    <a:pt x="710835" y="213039"/>
                  </a:lnTo>
                  <a:close/>
                </a:path>
              </a:pathLst>
            </a:custGeom>
            <a:solidFill>
              <a:schemeClr val="accent6">
                <a:lumMod val="90000"/>
                <a:alpha val="47000"/>
              </a:schemeClr>
            </a:solidFill>
            <a:ln w="29774"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7F8DB691-5D5E-924D-921C-9A4507AF5E21}"/>
                </a:ext>
              </a:extLst>
            </p:cNvPr>
            <p:cNvSpPr/>
            <p:nvPr/>
          </p:nvSpPr>
          <p:spPr>
            <a:xfrm>
              <a:off x="9341313" y="1085073"/>
              <a:ext cx="599899" cy="690251"/>
            </a:xfrm>
            <a:custGeom>
              <a:avLst/>
              <a:gdLst>
                <a:gd name="connsiteX0" fmla="*/ 634440 w 634439"/>
                <a:gd name="connsiteY0" fmla="*/ 547346 h 729993"/>
                <a:gd name="connsiteX1" fmla="*/ 634440 w 634439"/>
                <a:gd name="connsiteY1" fmla="*/ 181456 h 729993"/>
                <a:gd name="connsiteX2" fmla="*/ 317220 w 634439"/>
                <a:gd name="connsiteY2" fmla="*/ 0 h 729993"/>
                <a:gd name="connsiteX3" fmla="*/ 0 w 634439"/>
                <a:gd name="connsiteY3" fmla="*/ 182647 h 729993"/>
                <a:gd name="connsiteX4" fmla="*/ 0 w 634439"/>
                <a:gd name="connsiteY4" fmla="*/ 547346 h 729993"/>
                <a:gd name="connsiteX5" fmla="*/ 317220 w 634439"/>
                <a:gd name="connsiteY5" fmla="*/ 729994 h 729993"/>
                <a:gd name="connsiteX6" fmla="*/ 7759 w 634439"/>
                <a:gd name="connsiteY6" fmla="*/ 186223 h 729993"/>
                <a:gd name="connsiteX7" fmla="*/ 316921 w 634439"/>
                <a:gd name="connsiteY7" fmla="*/ 7449 h 729993"/>
                <a:gd name="connsiteX8" fmla="*/ 626382 w 634439"/>
                <a:gd name="connsiteY8" fmla="*/ 186223 h 729993"/>
                <a:gd name="connsiteX9" fmla="*/ 626382 w 634439"/>
                <a:gd name="connsiteY9" fmla="*/ 543771 h 729993"/>
                <a:gd name="connsiteX10" fmla="*/ 316921 w 634439"/>
                <a:gd name="connsiteY10" fmla="*/ 722545 h 729993"/>
                <a:gd name="connsiteX11" fmla="*/ 7759 w 634439"/>
                <a:gd name="connsiteY11" fmla="*/ 543771 h 729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34439" h="729993">
                  <a:moveTo>
                    <a:pt x="634440" y="547346"/>
                  </a:moveTo>
                  <a:lnTo>
                    <a:pt x="634440" y="181456"/>
                  </a:lnTo>
                  <a:lnTo>
                    <a:pt x="317220" y="0"/>
                  </a:lnTo>
                  <a:lnTo>
                    <a:pt x="0" y="182647"/>
                  </a:lnTo>
                  <a:lnTo>
                    <a:pt x="0" y="547346"/>
                  </a:lnTo>
                  <a:lnTo>
                    <a:pt x="317220" y="729994"/>
                  </a:lnTo>
                  <a:close/>
                  <a:moveTo>
                    <a:pt x="7759" y="186223"/>
                  </a:moveTo>
                  <a:lnTo>
                    <a:pt x="316921" y="7449"/>
                  </a:lnTo>
                  <a:lnTo>
                    <a:pt x="626382" y="186223"/>
                  </a:lnTo>
                  <a:lnTo>
                    <a:pt x="626382" y="543771"/>
                  </a:lnTo>
                  <a:lnTo>
                    <a:pt x="316921" y="722545"/>
                  </a:lnTo>
                  <a:lnTo>
                    <a:pt x="7759" y="543771"/>
                  </a:lnTo>
                  <a:close/>
                </a:path>
              </a:pathLst>
            </a:custGeom>
            <a:solidFill>
              <a:schemeClr val="accent6">
                <a:lumMod val="90000"/>
                <a:alpha val="47000"/>
              </a:schemeClr>
            </a:solidFill>
            <a:ln w="29774" cap="flat">
              <a:noFill/>
              <a:prstDash val="solid"/>
              <a:miter/>
            </a:ln>
          </p:spPr>
          <p:txBody>
            <a:bodyPr rtlCol="0" anchor="ctr"/>
            <a:lstStyle/>
            <a:p>
              <a:endParaRPr lang="en-US"/>
            </a:p>
          </p:txBody>
        </p:sp>
        <p:sp>
          <p:nvSpPr>
            <p:cNvPr id="29" name="Freeform 28">
              <a:extLst>
                <a:ext uri="{FF2B5EF4-FFF2-40B4-BE49-F238E27FC236}">
                  <a16:creationId xmlns:a16="http://schemas.microsoft.com/office/drawing/2014/main" id="{30C8DE6C-F239-CA41-8D98-ABD1A017E6C7}"/>
                </a:ext>
              </a:extLst>
            </p:cNvPr>
            <p:cNvSpPr/>
            <p:nvPr/>
          </p:nvSpPr>
          <p:spPr>
            <a:xfrm>
              <a:off x="10010798" y="1491004"/>
              <a:ext cx="311801" cy="359494"/>
            </a:xfrm>
            <a:custGeom>
              <a:avLst/>
              <a:gdLst>
                <a:gd name="connsiteX0" fmla="*/ 329753 w 329753"/>
                <a:gd name="connsiteY0" fmla="*/ 285144 h 380192"/>
                <a:gd name="connsiteX1" fmla="*/ 329753 w 329753"/>
                <a:gd name="connsiteY1" fmla="*/ 95048 h 380192"/>
                <a:gd name="connsiteX2" fmla="*/ 165026 w 329753"/>
                <a:gd name="connsiteY2" fmla="*/ 0 h 380192"/>
                <a:gd name="connsiteX3" fmla="*/ 0 w 329753"/>
                <a:gd name="connsiteY3" fmla="*/ 95048 h 380192"/>
                <a:gd name="connsiteX4" fmla="*/ 0 w 329753"/>
                <a:gd name="connsiteY4" fmla="*/ 285144 h 380192"/>
                <a:gd name="connsiteX5" fmla="*/ 165026 w 329753"/>
                <a:gd name="connsiteY5" fmla="*/ 380193 h 380192"/>
                <a:gd name="connsiteX6" fmla="*/ 1492 w 329753"/>
                <a:gd name="connsiteY6" fmla="*/ 95644 h 380192"/>
                <a:gd name="connsiteX7" fmla="*/ 165324 w 329753"/>
                <a:gd name="connsiteY7" fmla="*/ 1192 h 380192"/>
                <a:gd name="connsiteX8" fmla="*/ 329157 w 329753"/>
                <a:gd name="connsiteY8" fmla="*/ 95644 h 380192"/>
                <a:gd name="connsiteX9" fmla="*/ 329157 w 329753"/>
                <a:gd name="connsiteY9" fmla="*/ 284549 h 380192"/>
                <a:gd name="connsiteX10" fmla="*/ 165324 w 329753"/>
                <a:gd name="connsiteY10" fmla="*/ 379001 h 380192"/>
                <a:gd name="connsiteX11" fmla="*/ 1492 w 329753"/>
                <a:gd name="connsiteY11" fmla="*/ 284549 h 380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9753" h="380192">
                  <a:moveTo>
                    <a:pt x="329753" y="285144"/>
                  </a:moveTo>
                  <a:lnTo>
                    <a:pt x="329753" y="95048"/>
                  </a:lnTo>
                  <a:lnTo>
                    <a:pt x="165026" y="0"/>
                  </a:lnTo>
                  <a:lnTo>
                    <a:pt x="0" y="95048"/>
                  </a:lnTo>
                  <a:lnTo>
                    <a:pt x="0" y="285144"/>
                  </a:lnTo>
                  <a:lnTo>
                    <a:pt x="165026" y="380193"/>
                  </a:lnTo>
                  <a:close/>
                  <a:moveTo>
                    <a:pt x="1492" y="95644"/>
                  </a:moveTo>
                  <a:lnTo>
                    <a:pt x="165324" y="1192"/>
                  </a:lnTo>
                  <a:lnTo>
                    <a:pt x="329157" y="95644"/>
                  </a:lnTo>
                  <a:lnTo>
                    <a:pt x="329157" y="284549"/>
                  </a:lnTo>
                  <a:lnTo>
                    <a:pt x="165324" y="379001"/>
                  </a:lnTo>
                  <a:lnTo>
                    <a:pt x="1492" y="284549"/>
                  </a:lnTo>
                  <a:close/>
                </a:path>
              </a:pathLst>
            </a:custGeom>
            <a:solidFill>
              <a:schemeClr val="accent6">
                <a:lumMod val="90000"/>
                <a:alpha val="47000"/>
              </a:schemeClr>
            </a:solidFill>
            <a:ln w="29774" cap="flat">
              <a:noFill/>
              <a:prstDash val="solid"/>
              <a:miter/>
            </a:ln>
          </p:spPr>
          <p:txBody>
            <a:bodyPr rtlCol="0" anchor="ctr"/>
            <a:lstStyle/>
            <a:p>
              <a:endParaRPr lang="en-US"/>
            </a:p>
          </p:txBody>
        </p:sp>
        <p:sp>
          <p:nvSpPr>
            <p:cNvPr id="30" name="Freeform 29">
              <a:extLst>
                <a:ext uri="{FF2B5EF4-FFF2-40B4-BE49-F238E27FC236}">
                  <a16:creationId xmlns:a16="http://schemas.microsoft.com/office/drawing/2014/main" id="{DEE804C6-97B2-D948-961C-D0CBF83C79CC}"/>
                </a:ext>
              </a:extLst>
            </p:cNvPr>
            <p:cNvSpPr/>
            <p:nvPr/>
          </p:nvSpPr>
          <p:spPr>
            <a:xfrm>
              <a:off x="10615308" y="916349"/>
              <a:ext cx="616264" cy="709972"/>
            </a:xfrm>
            <a:custGeom>
              <a:avLst/>
              <a:gdLst>
                <a:gd name="connsiteX0" fmla="*/ 325575 w 651747"/>
                <a:gd name="connsiteY0" fmla="*/ 0 h 750850"/>
                <a:gd name="connsiteX1" fmla="*/ 0 w 651747"/>
                <a:gd name="connsiteY1" fmla="*/ 187713 h 750850"/>
                <a:gd name="connsiteX2" fmla="*/ 0 w 651747"/>
                <a:gd name="connsiteY2" fmla="*/ 563138 h 750850"/>
                <a:gd name="connsiteX3" fmla="*/ 325575 w 651747"/>
                <a:gd name="connsiteY3" fmla="*/ 750850 h 750850"/>
                <a:gd name="connsiteX4" fmla="*/ 651748 w 651747"/>
                <a:gd name="connsiteY4" fmla="*/ 563138 h 750850"/>
                <a:gd name="connsiteX5" fmla="*/ 651748 w 651747"/>
                <a:gd name="connsiteY5" fmla="*/ 187713 h 750850"/>
                <a:gd name="connsiteX6" fmla="*/ 651748 w 651747"/>
                <a:gd name="connsiteY6" fmla="*/ 561350 h 750850"/>
                <a:gd name="connsiteX7" fmla="*/ 327068 w 651747"/>
                <a:gd name="connsiteY7" fmla="*/ 748467 h 750850"/>
                <a:gd name="connsiteX8" fmla="*/ 1193 w 651747"/>
                <a:gd name="connsiteY8" fmla="*/ 561350 h 750850"/>
                <a:gd name="connsiteX9" fmla="*/ 1193 w 651747"/>
                <a:gd name="connsiteY9" fmla="*/ 188309 h 750850"/>
                <a:gd name="connsiteX10" fmla="*/ 325575 w 651747"/>
                <a:gd name="connsiteY10" fmla="*/ 1192 h 750850"/>
                <a:gd name="connsiteX11" fmla="*/ 651748 w 651747"/>
                <a:gd name="connsiteY11" fmla="*/ 188309 h 750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51747" h="750850">
                  <a:moveTo>
                    <a:pt x="325575" y="0"/>
                  </a:moveTo>
                  <a:lnTo>
                    <a:pt x="0" y="187713"/>
                  </a:lnTo>
                  <a:lnTo>
                    <a:pt x="0" y="563138"/>
                  </a:lnTo>
                  <a:lnTo>
                    <a:pt x="325575" y="750850"/>
                  </a:lnTo>
                  <a:lnTo>
                    <a:pt x="651748" y="563138"/>
                  </a:lnTo>
                  <a:lnTo>
                    <a:pt x="651748" y="187713"/>
                  </a:lnTo>
                  <a:close/>
                  <a:moveTo>
                    <a:pt x="651748" y="561350"/>
                  </a:moveTo>
                  <a:lnTo>
                    <a:pt x="327068" y="748467"/>
                  </a:lnTo>
                  <a:lnTo>
                    <a:pt x="1193" y="561350"/>
                  </a:lnTo>
                  <a:lnTo>
                    <a:pt x="1193" y="188309"/>
                  </a:lnTo>
                  <a:lnTo>
                    <a:pt x="325575" y="1192"/>
                  </a:lnTo>
                  <a:lnTo>
                    <a:pt x="651748" y="188309"/>
                  </a:lnTo>
                  <a:close/>
                </a:path>
              </a:pathLst>
            </a:custGeom>
            <a:solidFill>
              <a:schemeClr val="accent6">
                <a:lumMod val="90000"/>
                <a:alpha val="47000"/>
              </a:schemeClr>
            </a:solidFill>
            <a:ln w="29774" cap="flat">
              <a:noFill/>
              <a:prstDash val="solid"/>
              <a:miter/>
            </a:ln>
          </p:spPr>
          <p:txBody>
            <a:bodyPr rtlCol="0" anchor="ctr"/>
            <a:lstStyle/>
            <a:p>
              <a:endParaRPr lang="en-US"/>
            </a:p>
          </p:txBody>
        </p:sp>
        <p:sp>
          <p:nvSpPr>
            <p:cNvPr id="32" name="Freeform 31">
              <a:extLst>
                <a:ext uri="{FF2B5EF4-FFF2-40B4-BE49-F238E27FC236}">
                  <a16:creationId xmlns:a16="http://schemas.microsoft.com/office/drawing/2014/main" id="{DF8C1AAA-4193-2D4F-8FBF-0A7C532A5F9A}"/>
                </a:ext>
              </a:extLst>
            </p:cNvPr>
            <p:cNvSpPr/>
            <p:nvPr/>
          </p:nvSpPr>
          <p:spPr>
            <a:xfrm>
              <a:off x="8776333" y="1861124"/>
              <a:ext cx="367952" cy="424293"/>
            </a:xfrm>
            <a:custGeom>
              <a:avLst/>
              <a:gdLst>
                <a:gd name="connsiteX0" fmla="*/ 389139 w 389138"/>
                <a:gd name="connsiteY0" fmla="*/ 336691 h 448722"/>
                <a:gd name="connsiteX1" fmla="*/ 389139 w 389138"/>
                <a:gd name="connsiteY1" fmla="*/ 112330 h 448722"/>
                <a:gd name="connsiteX2" fmla="*/ 194570 w 389138"/>
                <a:gd name="connsiteY2" fmla="*/ 0 h 448722"/>
                <a:gd name="connsiteX3" fmla="*/ 0 w 389138"/>
                <a:gd name="connsiteY3" fmla="*/ 112330 h 448722"/>
                <a:gd name="connsiteX4" fmla="*/ 0 w 389138"/>
                <a:gd name="connsiteY4" fmla="*/ 336691 h 448722"/>
                <a:gd name="connsiteX5" fmla="*/ 194570 w 389138"/>
                <a:gd name="connsiteY5" fmla="*/ 448723 h 448722"/>
                <a:gd name="connsiteX6" fmla="*/ 8057 w 389138"/>
                <a:gd name="connsiteY6" fmla="*/ 116799 h 448722"/>
                <a:gd name="connsiteX7" fmla="*/ 194570 w 389138"/>
                <a:gd name="connsiteY7" fmla="*/ 9237 h 448722"/>
                <a:gd name="connsiteX8" fmla="*/ 381380 w 389138"/>
                <a:gd name="connsiteY8" fmla="*/ 116799 h 448722"/>
                <a:gd name="connsiteX9" fmla="*/ 381380 w 389138"/>
                <a:gd name="connsiteY9" fmla="*/ 331924 h 448722"/>
                <a:gd name="connsiteX10" fmla="*/ 194570 w 389138"/>
                <a:gd name="connsiteY10" fmla="*/ 439486 h 448722"/>
                <a:gd name="connsiteX11" fmla="*/ 8057 w 389138"/>
                <a:gd name="connsiteY11" fmla="*/ 331924 h 448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9138" h="448722">
                  <a:moveTo>
                    <a:pt x="389139" y="336691"/>
                  </a:moveTo>
                  <a:lnTo>
                    <a:pt x="389139" y="112330"/>
                  </a:lnTo>
                  <a:lnTo>
                    <a:pt x="194570" y="0"/>
                  </a:lnTo>
                  <a:lnTo>
                    <a:pt x="0" y="112330"/>
                  </a:lnTo>
                  <a:lnTo>
                    <a:pt x="0" y="336691"/>
                  </a:lnTo>
                  <a:lnTo>
                    <a:pt x="194570" y="448723"/>
                  </a:lnTo>
                  <a:close/>
                  <a:moveTo>
                    <a:pt x="8057" y="116799"/>
                  </a:moveTo>
                  <a:lnTo>
                    <a:pt x="194570" y="9237"/>
                  </a:lnTo>
                  <a:lnTo>
                    <a:pt x="381380" y="116799"/>
                  </a:lnTo>
                  <a:lnTo>
                    <a:pt x="381380" y="331924"/>
                  </a:lnTo>
                  <a:lnTo>
                    <a:pt x="194570" y="439486"/>
                  </a:lnTo>
                  <a:lnTo>
                    <a:pt x="8057" y="331924"/>
                  </a:lnTo>
                  <a:close/>
                </a:path>
              </a:pathLst>
            </a:custGeom>
            <a:solidFill>
              <a:schemeClr val="accent6">
                <a:lumMod val="90000"/>
                <a:alpha val="47000"/>
              </a:schemeClr>
            </a:solidFill>
            <a:ln w="29774" cap="flat">
              <a:noFill/>
              <a:prstDash val="solid"/>
              <a:miter/>
            </a:ln>
          </p:spPr>
          <p:txBody>
            <a:bodyPr rtlCol="0" anchor="ctr"/>
            <a:lstStyle/>
            <a:p>
              <a:endParaRPr lang="en-US"/>
            </a:p>
          </p:txBody>
        </p:sp>
        <p:sp>
          <p:nvSpPr>
            <p:cNvPr id="33" name="Freeform 32">
              <a:extLst>
                <a:ext uri="{FF2B5EF4-FFF2-40B4-BE49-F238E27FC236}">
                  <a16:creationId xmlns:a16="http://schemas.microsoft.com/office/drawing/2014/main" id="{F950FEA1-D33F-8844-A2BA-89EF773F5EC9}"/>
                </a:ext>
              </a:extLst>
            </p:cNvPr>
            <p:cNvSpPr/>
            <p:nvPr/>
          </p:nvSpPr>
          <p:spPr>
            <a:xfrm>
              <a:off x="9207125" y="2423491"/>
              <a:ext cx="364600" cy="419786"/>
            </a:xfrm>
            <a:custGeom>
              <a:avLst/>
              <a:gdLst>
                <a:gd name="connsiteX0" fmla="*/ 559238 w 559237"/>
                <a:gd name="connsiteY0" fmla="*/ 482988 h 643884"/>
                <a:gd name="connsiteX1" fmla="*/ 559238 w 559237"/>
                <a:gd name="connsiteY1" fmla="*/ 160897 h 643884"/>
                <a:gd name="connsiteX2" fmla="*/ 279022 w 559237"/>
                <a:gd name="connsiteY2" fmla="*/ 0 h 643884"/>
                <a:gd name="connsiteX3" fmla="*/ 0 w 559237"/>
                <a:gd name="connsiteY3" fmla="*/ 160897 h 643884"/>
                <a:gd name="connsiteX4" fmla="*/ 0 w 559237"/>
                <a:gd name="connsiteY4" fmla="*/ 482988 h 643884"/>
                <a:gd name="connsiteX5" fmla="*/ 279022 w 559237"/>
                <a:gd name="connsiteY5" fmla="*/ 643884 h 643884"/>
                <a:gd name="connsiteX6" fmla="*/ 12235 w 559237"/>
                <a:gd name="connsiteY6" fmla="*/ 167452 h 643884"/>
                <a:gd name="connsiteX7" fmla="*/ 280812 w 559237"/>
                <a:gd name="connsiteY7" fmla="*/ 13110 h 643884"/>
                <a:gd name="connsiteX8" fmla="*/ 549390 w 559237"/>
                <a:gd name="connsiteY8" fmla="*/ 167452 h 643884"/>
                <a:gd name="connsiteX9" fmla="*/ 549390 w 559237"/>
                <a:gd name="connsiteY9" fmla="*/ 476433 h 643884"/>
                <a:gd name="connsiteX10" fmla="*/ 280812 w 559237"/>
                <a:gd name="connsiteY10" fmla="*/ 630774 h 643884"/>
                <a:gd name="connsiteX11" fmla="*/ 12235 w 559237"/>
                <a:gd name="connsiteY11" fmla="*/ 476433 h 643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9237" h="643884">
                  <a:moveTo>
                    <a:pt x="559238" y="482988"/>
                  </a:moveTo>
                  <a:lnTo>
                    <a:pt x="559238" y="160897"/>
                  </a:lnTo>
                  <a:lnTo>
                    <a:pt x="279022" y="0"/>
                  </a:lnTo>
                  <a:lnTo>
                    <a:pt x="0" y="160897"/>
                  </a:lnTo>
                  <a:lnTo>
                    <a:pt x="0" y="482988"/>
                  </a:lnTo>
                  <a:lnTo>
                    <a:pt x="279022" y="643884"/>
                  </a:lnTo>
                  <a:close/>
                  <a:moveTo>
                    <a:pt x="12235" y="167452"/>
                  </a:moveTo>
                  <a:lnTo>
                    <a:pt x="280812" y="13110"/>
                  </a:lnTo>
                  <a:lnTo>
                    <a:pt x="549390" y="167452"/>
                  </a:lnTo>
                  <a:lnTo>
                    <a:pt x="549390" y="476433"/>
                  </a:lnTo>
                  <a:lnTo>
                    <a:pt x="280812" y="630774"/>
                  </a:lnTo>
                  <a:lnTo>
                    <a:pt x="12235" y="476433"/>
                  </a:lnTo>
                  <a:close/>
                </a:path>
              </a:pathLst>
            </a:custGeom>
            <a:solidFill>
              <a:schemeClr val="accent6">
                <a:lumMod val="90000"/>
                <a:alpha val="47000"/>
              </a:schemeClr>
            </a:solidFill>
            <a:ln w="29774" cap="flat">
              <a:noFill/>
              <a:prstDash val="solid"/>
              <a:miter/>
            </a:ln>
          </p:spPr>
          <p:txBody>
            <a:bodyPr rtlCol="0" anchor="ctr"/>
            <a:lstStyle/>
            <a:p>
              <a:endParaRPr lang="en-US"/>
            </a:p>
          </p:txBody>
        </p:sp>
        <p:sp>
          <p:nvSpPr>
            <p:cNvPr id="34" name="Freeform 33">
              <a:extLst>
                <a:ext uri="{FF2B5EF4-FFF2-40B4-BE49-F238E27FC236}">
                  <a16:creationId xmlns:a16="http://schemas.microsoft.com/office/drawing/2014/main" id="{D8CC61A3-A98B-5B48-BEC1-B4543FE7B9C1}"/>
                </a:ext>
              </a:extLst>
            </p:cNvPr>
            <p:cNvSpPr/>
            <p:nvPr/>
          </p:nvSpPr>
          <p:spPr>
            <a:xfrm>
              <a:off x="10603517" y="3802386"/>
              <a:ext cx="743807" cy="857883"/>
            </a:xfrm>
            <a:custGeom>
              <a:avLst/>
              <a:gdLst>
                <a:gd name="connsiteX0" fmla="*/ 0 w 786633"/>
                <a:gd name="connsiteY0" fmla="*/ 227043 h 907277"/>
                <a:gd name="connsiteX1" fmla="*/ 0 w 786633"/>
                <a:gd name="connsiteY1" fmla="*/ 680533 h 907277"/>
                <a:gd name="connsiteX2" fmla="*/ 393317 w 786633"/>
                <a:gd name="connsiteY2" fmla="*/ 907278 h 907277"/>
                <a:gd name="connsiteX3" fmla="*/ 786633 w 786633"/>
                <a:gd name="connsiteY3" fmla="*/ 680533 h 907277"/>
                <a:gd name="connsiteX4" fmla="*/ 786633 w 786633"/>
                <a:gd name="connsiteY4" fmla="*/ 227043 h 907277"/>
                <a:gd name="connsiteX5" fmla="*/ 393615 w 786633"/>
                <a:gd name="connsiteY5" fmla="*/ 0 h 907277"/>
                <a:gd name="connsiteX6" fmla="*/ 775890 w 786633"/>
                <a:gd name="connsiteY6" fmla="*/ 673978 h 907277"/>
                <a:gd name="connsiteX7" fmla="*/ 393914 w 786633"/>
                <a:gd name="connsiteY7" fmla="*/ 894168 h 907277"/>
                <a:gd name="connsiteX8" fmla="*/ 11638 w 786633"/>
                <a:gd name="connsiteY8" fmla="*/ 673978 h 907277"/>
                <a:gd name="connsiteX9" fmla="*/ 11638 w 786633"/>
                <a:gd name="connsiteY9" fmla="*/ 233300 h 907277"/>
                <a:gd name="connsiteX10" fmla="*/ 393615 w 786633"/>
                <a:gd name="connsiteY10" fmla="*/ 13110 h 907277"/>
                <a:gd name="connsiteX11" fmla="*/ 775890 w 786633"/>
                <a:gd name="connsiteY11" fmla="*/ 233300 h 907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6633" h="907277">
                  <a:moveTo>
                    <a:pt x="0" y="227043"/>
                  </a:moveTo>
                  <a:lnTo>
                    <a:pt x="0" y="680533"/>
                  </a:lnTo>
                  <a:lnTo>
                    <a:pt x="393317" y="907278"/>
                  </a:lnTo>
                  <a:lnTo>
                    <a:pt x="786633" y="680533"/>
                  </a:lnTo>
                  <a:lnTo>
                    <a:pt x="786633" y="227043"/>
                  </a:lnTo>
                  <a:lnTo>
                    <a:pt x="393615" y="0"/>
                  </a:lnTo>
                  <a:close/>
                  <a:moveTo>
                    <a:pt x="775890" y="673978"/>
                  </a:moveTo>
                  <a:lnTo>
                    <a:pt x="393914" y="894168"/>
                  </a:lnTo>
                  <a:lnTo>
                    <a:pt x="11638" y="673978"/>
                  </a:lnTo>
                  <a:lnTo>
                    <a:pt x="11638" y="233300"/>
                  </a:lnTo>
                  <a:lnTo>
                    <a:pt x="393615" y="13110"/>
                  </a:lnTo>
                  <a:lnTo>
                    <a:pt x="775890" y="233300"/>
                  </a:lnTo>
                  <a:close/>
                </a:path>
              </a:pathLst>
            </a:custGeom>
            <a:solidFill>
              <a:schemeClr val="accent6">
                <a:lumMod val="90000"/>
                <a:alpha val="47000"/>
              </a:schemeClr>
            </a:solidFill>
            <a:ln w="29774" cap="flat">
              <a:noFill/>
              <a:prstDash val="solid"/>
              <a:miter/>
            </a:ln>
          </p:spPr>
          <p:txBody>
            <a:bodyPr rtlCol="0" anchor="ctr"/>
            <a:lstStyle/>
            <a:p>
              <a:endParaRPr lang="en-US"/>
            </a:p>
          </p:txBody>
        </p:sp>
        <p:sp>
          <p:nvSpPr>
            <p:cNvPr id="38" name="Freeform 37">
              <a:extLst>
                <a:ext uri="{FF2B5EF4-FFF2-40B4-BE49-F238E27FC236}">
                  <a16:creationId xmlns:a16="http://schemas.microsoft.com/office/drawing/2014/main" id="{2D1776FB-0763-164F-AFCE-40FFC8E2644B}"/>
                </a:ext>
              </a:extLst>
            </p:cNvPr>
            <p:cNvSpPr/>
            <p:nvPr userDrawn="1"/>
          </p:nvSpPr>
          <p:spPr>
            <a:xfrm>
              <a:off x="8547997" y="1136960"/>
              <a:ext cx="225738" cy="258068"/>
            </a:xfrm>
            <a:custGeom>
              <a:avLst/>
              <a:gdLst>
                <a:gd name="connsiteX0" fmla="*/ 119368 w 238735"/>
                <a:gd name="connsiteY0" fmla="*/ 0 h 272927"/>
                <a:gd name="connsiteX1" fmla="*/ 0 w 238735"/>
                <a:gd name="connsiteY1" fmla="*/ 68232 h 272927"/>
                <a:gd name="connsiteX2" fmla="*/ 0 w 238735"/>
                <a:gd name="connsiteY2" fmla="*/ 204696 h 272927"/>
                <a:gd name="connsiteX3" fmla="*/ 119368 w 238735"/>
                <a:gd name="connsiteY3" fmla="*/ 272928 h 272927"/>
                <a:gd name="connsiteX4" fmla="*/ 238735 w 238735"/>
                <a:gd name="connsiteY4" fmla="*/ 204696 h 272927"/>
                <a:gd name="connsiteX5" fmla="*/ 238735 w 238735"/>
                <a:gd name="connsiteY5" fmla="*/ 68232 h 272927"/>
                <a:gd name="connsiteX6" fmla="*/ 226500 w 238735"/>
                <a:gd name="connsiteY6" fmla="*/ 198141 h 272927"/>
                <a:gd name="connsiteX7" fmla="*/ 119368 w 238735"/>
                <a:gd name="connsiteY7" fmla="*/ 259818 h 272927"/>
                <a:gd name="connsiteX8" fmla="*/ 12235 w 238735"/>
                <a:gd name="connsiteY8" fmla="*/ 197247 h 272927"/>
                <a:gd name="connsiteX9" fmla="*/ 12235 w 238735"/>
                <a:gd name="connsiteY9" fmla="*/ 73893 h 272927"/>
                <a:gd name="connsiteX10" fmla="*/ 119368 w 238735"/>
                <a:gd name="connsiteY10" fmla="*/ 12216 h 272927"/>
                <a:gd name="connsiteX11" fmla="*/ 226500 w 238735"/>
                <a:gd name="connsiteY11" fmla="*/ 73893 h 272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735" h="272927">
                  <a:moveTo>
                    <a:pt x="119368" y="0"/>
                  </a:moveTo>
                  <a:lnTo>
                    <a:pt x="0" y="68232"/>
                  </a:lnTo>
                  <a:lnTo>
                    <a:pt x="0" y="204696"/>
                  </a:lnTo>
                  <a:lnTo>
                    <a:pt x="119368" y="272928"/>
                  </a:lnTo>
                  <a:lnTo>
                    <a:pt x="238735" y="204696"/>
                  </a:lnTo>
                  <a:lnTo>
                    <a:pt x="238735" y="68232"/>
                  </a:lnTo>
                  <a:close/>
                  <a:moveTo>
                    <a:pt x="226500" y="198141"/>
                  </a:moveTo>
                  <a:lnTo>
                    <a:pt x="119368" y="259818"/>
                  </a:lnTo>
                  <a:lnTo>
                    <a:pt x="12235" y="197247"/>
                  </a:lnTo>
                  <a:lnTo>
                    <a:pt x="12235" y="73893"/>
                  </a:lnTo>
                  <a:lnTo>
                    <a:pt x="119368" y="12216"/>
                  </a:lnTo>
                  <a:lnTo>
                    <a:pt x="226500" y="73893"/>
                  </a:lnTo>
                  <a:close/>
                </a:path>
              </a:pathLst>
            </a:custGeom>
            <a:solidFill>
              <a:schemeClr val="accent6">
                <a:lumMod val="90000"/>
                <a:alpha val="47000"/>
              </a:schemeClr>
            </a:solidFill>
            <a:ln w="29774" cap="flat">
              <a:noFill/>
              <a:prstDash val="solid"/>
              <a:miter/>
            </a:ln>
          </p:spPr>
          <p:txBody>
            <a:bodyPr rtlCol="0" anchor="ctr"/>
            <a:lstStyle/>
            <a:p>
              <a:endParaRPr lang="en-US"/>
            </a:p>
          </p:txBody>
        </p:sp>
        <p:sp>
          <p:nvSpPr>
            <p:cNvPr id="39" name="Freeform 38">
              <a:extLst>
                <a:ext uri="{FF2B5EF4-FFF2-40B4-BE49-F238E27FC236}">
                  <a16:creationId xmlns:a16="http://schemas.microsoft.com/office/drawing/2014/main" id="{FEAD7156-6778-2541-81F6-6A4798F9C7E5}"/>
                </a:ext>
              </a:extLst>
            </p:cNvPr>
            <p:cNvSpPr/>
            <p:nvPr userDrawn="1"/>
          </p:nvSpPr>
          <p:spPr>
            <a:xfrm>
              <a:off x="8009102" y="804064"/>
              <a:ext cx="616264" cy="709972"/>
            </a:xfrm>
            <a:custGeom>
              <a:avLst/>
              <a:gdLst>
                <a:gd name="connsiteX0" fmla="*/ 325575 w 651747"/>
                <a:gd name="connsiteY0" fmla="*/ 0 h 750850"/>
                <a:gd name="connsiteX1" fmla="*/ 0 w 651747"/>
                <a:gd name="connsiteY1" fmla="*/ 187713 h 750850"/>
                <a:gd name="connsiteX2" fmla="*/ 0 w 651747"/>
                <a:gd name="connsiteY2" fmla="*/ 563138 h 750850"/>
                <a:gd name="connsiteX3" fmla="*/ 325575 w 651747"/>
                <a:gd name="connsiteY3" fmla="*/ 750850 h 750850"/>
                <a:gd name="connsiteX4" fmla="*/ 651748 w 651747"/>
                <a:gd name="connsiteY4" fmla="*/ 563138 h 750850"/>
                <a:gd name="connsiteX5" fmla="*/ 651748 w 651747"/>
                <a:gd name="connsiteY5" fmla="*/ 187713 h 750850"/>
                <a:gd name="connsiteX6" fmla="*/ 651748 w 651747"/>
                <a:gd name="connsiteY6" fmla="*/ 561350 h 750850"/>
                <a:gd name="connsiteX7" fmla="*/ 327068 w 651747"/>
                <a:gd name="connsiteY7" fmla="*/ 748467 h 750850"/>
                <a:gd name="connsiteX8" fmla="*/ 1193 w 651747"/>
                <a:gd name="connsiteY8" fmla="*/ 561350 h 750850"/>
                <a:gd name="connsiteX9" fmla="*/ 1193 w 651747"/>
                <a:gd name="connsiteY9" fmla="*/ 188309 h 750850"/>
                <a:gd name="connsiteX10" fmla="*/ 325575 w 651747"/>
                <a:gd name="connsiteY10" fmla="*/ 1192 h 750850"/>
                <a:gd name="connsiteX11" fmla="*/ 651748 w 651747"/>
                <a:gd name="connsiteY11" fmla="*/ 188309 h 750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51747" h="750850">
                  <a:moveTo>
                    <a:pt x="325575" y="0"/>
                  </a:moveTo>
                  <a:lnTo>
                    <a:pt x="0" y="187713"/>
                  </a:lnTo>
                  <a:lnTo>
                    <a:pt x="0" y="563138"/>
                  </a:lnTo>
                  <a:lnTo>
                    <a:pt x="325575" y="750850"/>
                  </a:lnTo>
                  <a:lnTo>
                    <a:pt x="651748" y="563138"/>
                  </a:lnTo>
                  <a:lnTo>
                    <a:pt x="651748" y="187713"/>
                  </a:lnTo>
                  <a:close/>
                  <a:moveTo>
                    <a:pt x="651748" y="561350"/>
                  </a:moveTo>
                  <a:lnTo>
                    <a:pt x="327068" y="748467"/>
                  </a:lnTo>
                  <a:lnTo>
                    <a:pt x="1193" y="561350"/>
                  </a:lnTo>
                  <a:lnTo>
                    <a:pt x="1193" y="188309"/>
                  </a:lnTo>
                  <a:lnTo>
                    <a:pt x="325575" y="1192"/>
                  </a:lnTo>
                  <a:lnTo>
                    <a:pt x="651748" y="188309"/>
                  </a:lnTo>
                  <a:close/>
                </a:path>
              </a:pathLst>
            </a:custGeom>
            <a:solidFill>
              <a:schemeClr val="accent6">
                <a:lumMod val="90000"/>
                <a:alpha val="47000"/>
              </a:schemeClr>
            </a:solidFill>
            <a:ln w="29774" cap="flat">
              <a:noFill/>
              <a:prstDash val="solid"/>
              <a:miter/>
            </a:ln>
          </p:spPr>
          <p:txBody>
            <a:bodyPr rtlCol="0" anchor="ctr"/>
            <a:lstStyle/>
            <a:p>
              <a:endParaRPr lang="en-US"/>
            </a:p>
          </p:txBody>
        </p:sp>
        <p:sp>
          <p:nvSpPr>
            <p:cNvPr id="40" name="Freeform 39">
              <a:extLst>
                <a:ext uri="{FF2B5EF4-FFF2-40B4-BE49-F238E27FC236}">
                  <a16:creationId xmlns:a16="http://schemas.microsoft.com/office/drawing/2014/main" id="{F73AEB0F-2CD0-7541-924A-92091AEA993F}"/>
                </a:ext>
              </a:extLst>
            </p:cNvPr>
            <p:cNvSpPr/>
            <p:nvPr userDrawn="1"/>
          </p:nvSpPr>
          <p:spPr>
            <a:xfrm>
              <a:off x="10155167" y="2963054"/>
              <a:ext cx="233641" cy="269005"/>
            </a:xfrm>
            <a:custGeom>
              <a:avLst/>
              <a:gdLst>
                <a:gd name="connsiteX0" fmla="*/ 559238 w 559237"/>
                <a:gd name="connsiteY0" fmla="*/ 482988 h 643884"/>
                <a:gd name="connsiteX1" fmla="*/ 559238 w 559237"/>
                <a:gd name="connsiteY1" fmla="*/ 160897 h 643884"/>
                <a:gd name="connsiteX2" fmla="*/ 279022 w 559237"/>
                <a:gd name="connsiteY2" fmla="*/ 0 h 643884"/>
                <a:gd name="connsiteX3" fmla="*/ 0 w 559237"/>
                <a:gd name="connsiteY3" fmla="*/ 160897 h 643884"/>
                <a:gd name="connsiteX4" fmla="*/ 0 w 559237"/>
                <a:gd name="connsiteY4" fmla="*/ 482988 h 643884"/>
                <a:gd name="connsiteX5" fmla="*/ 279022 w 559237"/>
                <a:gd name="connsiteY5" fmla="*/ 643884 h 643884"/>
                <a:gd name="connsiteX6" fmla="*/ 12235 w 559237"/>
                <a:gd name="connsiteY6" fmla="*/ 167452 h 643884"/>
                <a:gd name="connsiteX7" fmla="*/ 280812 w 559237"/>
                <a:gd name="connsiteY7" fmla="*/ 13110 h 643884"/>
                <a:gd name="connsiteX8" fmla="*/ 549390 w 559237"/>
                <a:gd name="connsiteY8" fmla="*/ 167452 h 643884"/>
                <a:gd name="connsiteX9" fmla="*/ 549390 w 559237"/>
                <a:gd name="connsiteY9" fmla="*/ 476433 h 643884"/>
                <a:gd name="connsiteX10" fmla="*/ 280812 w 559237"/>
                <a:gd name="connsiteY10" fmla="*/ 630774 h 643884"/>
                <a:gd name="connsiteX11" fmla="*/ 12235 w 559237"/>
                <a:gd name="connsiteY11" fmla="*/ 476433 h 643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9237" h="643884">
                  <a:moveTo>
                    <a:pt x="559238" y="482988"/>
                  </a:moveTo>
                  <a:lnTo>
                    <a:pt x="559238" y="160897"/>
                  </a:lnTo>
                  <a:lnTo>
                    <a:pt x="279022" y="0"/>
                  </a:lnTo>
                  <a:lnTo>
                    <a:pt x="0" y="160897"/>
                  </a:lnTo>
                  <a:lnTo>
                    <a:pt x="0" y="482988"/>
                  </a:lnTo>
                  <a:lnTo>
                    <a:pt x="279022" y="643884"/>
                  </a:lnTo>
                  <a:close/>
                  <a:moveTo>
                    <a:pt x="12235" y="167452"/>
                  </a:moveTo>
                  <a:lnTo>
                    <a:pt x="280812" y="13110"/>
                  </a:lnTo>
                  <a:lnTo>
                    <a:pt x="549390" y="167452"/>
                  </a:lnTo>
                  <a:lnTo>
                    <a:pt x="549390" y="476433"/>
                  </a:lnTo>
                  <a:lnTo>
                    <a:pt x="280812" y="630774"/>
                  </a:lnTo>
                  <a:lnTo>
                    <a:pt x="12235" y="476433"/>
                  </a:lnTo>
                  <a:close/>
                </a:path>
              </a:pathLst>
            </a:custGeom>
            <a:solidFill>
              <a:schemeClr val="accent6">
                <a:lumMod val="90000"/>
                <a:alpha val="47000"/>
              </a:schemeClr>
            </a:solidFill>
            <a:ln w="29774" cap="flat">
              <a:noFill/>
              <a:prstDash val="solid"/>
              <a:miter/>
            </a:ln>
          </p:spPr>
          <p:txBody>
            <a:bodyPr rtlCol="0" anchor="ctr"/>
            <a:lstStyle/>
            <a:p>
              <a:endParaRPr lang="en-US"/>
            </a:p>
          </p:txBody>
        </p:sp>
      </p:grpSp>
      <p:sp>
        <p:nvSpPr>
          <p:cNvPr id="42" name="Title 41">
            <a:extLst>
              <a:ext uri="{FF2B5EF4-FFF2-40B4-BE49-F238E27FC236}">
                <a16:creationId xmlns:a16="http://schemas.microsoft.com/office/drawing/2014/main" id="{253E8AF1-EDC6-3547-B854-9E6A2CC23138}"/>
              </a:ext>
            </a:extLst>
          </p:cNvPr>
          <p:cNvSpPr>
            <a:spLocks noGrp="1"/>
          </p:cNvSpPr>
          <p:nvPr>
            <p:ph type="title" hasCustomPrompt="1"/>
          </p:nvPr>
        </p:nvSpPr>
        <p:spPr>
          <a:xfrm>
            <a:off x="669925" y="651704"/>
            <a:ext cx="10760075" cy="676463"/>
          </a:xfrm>
        </p:spPr>
        <p:txBody>
          <a:bodyPr/>
          <a:lstStyle>
            <a:lvl1pPr>
              <a:defRPr>
                <a:solidFill>
                  <a:schemeClr val="bg1"/>
                </a:solidFill>
              </a:defRPr>
            </a:lvl1pPr>
          </a:lstStyle>
          <a:p>
            <a:r>
              <a:rPr lang="en-GB"/>
              <a:t>Thank you</a:t>
            </a:r>
            <a:endParaRPr lang="en-US"/>
          </a:p>
        </p:txBody>
      </p:sp>
      <p:sp>
        <p:nvSpPr>
          <p:cNvPr id="43" name="Text Placeholder 4">
            <a:extLst>
              <a:ext uri="{FF2B5EF4-FFF2-40B4-BE49-F238E27FC236}">
                <a16:creationId xmlns:a16="http://schemas.microsoft.com/office/drawing/2014/main" id="{B18256FE-58D6-C94A-91D0-F267A33110FA}"/>
              </a:ext>
            </a:extLst>
          </p:cNvPr>
          <p:cNvSpPr>
            <a:spLocks noGrp="1"/>
          </p:cNvSpPr>
          <p:nvPr>
            <p:ph type="body" sz="quarter" idx="19" hasCustomPrompt="1"/>
          </p:nvPr>
        </p:nvSpPr>
        <p:spPr>
          <a:xfrm>
            <a:off x="669925" y="5742985"/>
            <a:ext cx="5965825" cy="676463"/>
          </a:xfrm>
        </p:spPr>
        <p:txBody>
          <a:bodyPr anchor="b"/>
          <a:lstStyle>
            <a:lvl1pPr>
              <a:defRPr sz="1000">
                <a:solidFill>
                  <a:schemeClr val="bg1">
                    <a:lumMod val="65000"/>
                  </a:schemeClr>
                </a:solidFill>
              </a:defRPr>
            </a:lvl1pPr>
            <a:lvl2pPr>
              <a:defRPr>
                <a:solidFill>
                  <a:schemeClr val="bg1">
                    <a:lumMod val="65000"/>
                  </a:schemeClr>
                </a:solidFill>
              </a:defRPr>
            </a:lvl2pPr>
            <a:lvl3pPr>
              <a:defRPr>
                <a:solidFill>
                  <a:schemeClr val="bg1">
                    <a:lumMod val="65000"/>
                  </a:schemeClr>
                </a:solidFill>
              </a:defRPr>
            </a:lvl3pPr>
            <a:lvl4pPr>
              <a:defRPr>
                <a:solidFill>
                  <a:schemeClr val="bg1">
                    <a:lumMod val="65000"/>
                  </a:schemeClr>
                </a:solidFill>
              </a:defRPr>
            </a:lvl4pPr>
            <a:lvl5pPr>
              <a:defRPr>
                <a:solidFill>
                  <a:schemeClr val="bg1">
                    <a:lumMod val="65000"/>
                  </a:schemeClr>
                </a:solidFill>
              </a:defRPr>
            </a:lvl5pPr>
          </a:lstStyle>
          <a:p>
            <a:pPr lvl="0"/>
            <a:r>
              <a:rPr lang="en-GB"/>
              <a:t>Locations </a:t>
            </a:r>
            <a:endParaRPr lang="en-US"/>
          </a:p>
        </p:txBody>
      </p:sp>
      <p:grpSp>
        <p:nvGrpSpPr>
          <p:cNvPr id="52" name="Group 51">
            <a:extLst>
              <a:ext uri="{FF2B5EF4-FFF2-40B4-BE49-F238E27FC236}">
                <a16:creationId xmlns:a16="http://schemas.microsoft.com/office/drawing/2014/main" id="{9E5B2769-35CE-E746-ABD9-164E6E33BBF3}"/>
              </a:ext>
            </a:extLst>
          </p:cNvPr>
          <p:cNvGrpSpPr/>
          <p:nvPr userDrawn="1"/>
        </p:nvGrpSpPr>
        <p:grpSpPr>
          <a:xfrm>
            <a:off x="669925" y="5040984"/>
            <a:ext cx="5965825" cy="271152"/>
            <a:chOff x="622163" y="4575674"/>
            <a:chExt cx="9376841" cy="426186"/>
          </a:xfrm>
        </p:grpSpPr>
        <p:pic>
          <p:nvPicPr>
            <p:cNvPr id="45" name="Graphic 44">
              <a:extLst>
                <a:ext uri="{FF2B5EF4-FFF2-40B4-BE49-F238E27FC236}">
                  <a16:creationId xmlns:a16="http://schemas.microsoft.com/office/drawing/2014/main" id="{D6F64BDE-4C24-5841-B5A4-613B24EF8745}"/>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3470527" y="4599734"/>
              <a:ext cx="1642880" cy="378068"/>
            </a:xfrm>
            <a:prstGeom prst="rect">
              <a:avLst/>
            </a:prstGeom>
          </p:spPr>
        </p:pic>
        <p:pic>
          <p:nvPicPr>
            <p:cNvPr id="47" name="Graphic 46">
              <a:extLst>
                <a:ext uri="{FF2B5EF4-FFF2-40B4-BE49-F238E27FC236}">
                  <a16:creationId xmlns:a16="http://schemas.microsoft.com/office/drawing/2014/main" id="{0A04AF1C-97B8-2546-87BD-819DF766D115}"/>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622163" y="4575674"/>
              <a:ext cx="2220294" cy="426186"/>
            </a:xfrm>
            <a:prstGeom prst="rect">
              <a:avLst/>
            </a:prstGeom>
          </p:spPr>
        </p:pic>
        <p:pic>
          <p:nvPicPr>
            <p:cNvPr id="49" name="Graphic 48">
              <a:extLst>
                <a:ext uri="{FF2B5EF4-FFF2-40B4-BE49-F238E27FC236}">
                  <a16:creationId xmlns:a16="http://schemas.microsoft.com/office/drawing/2014/main" id="{962CEE05-85CC-5F41-8631-2E79C7C12131}"/>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7833702" y="4603170"/>
              <a:ext cx="2165302" cy="371195"/>
            </a:xfrm>
            <a:prstGeom prst="rect">
              <a:avLst/>
            </a:prstGeom>
          </p:spPr>
        </p:pic>
        <p:pic>
          <p:nvPicPr>
            <p:cNvPr id="51" name="Graphic 50">
              <a:extLst>
                <a:ext uri="{FF2B5EF4-FFF2-40B4-BE49-F238E27FC236}">
                  <a16:creationId xmlns:a16="http://schemas.microsoft.com/office/drawing/2014/main" id="{C066CD92-B665-524B-A983-55BA1CEF973A}"/>
                </a:ext>
              </a:extLst>
            </p:cNvPr>
            <p:cNvPicPr>
              <a:picLocks noChangeAspect="1"/>
            </p:cNvPicPr>
            <p:nvPr userDrawn="1"/>
          </p:nvPicPr>
          <p:blipFill>
            <a:blip r:embed="rId10">
              <a:extLst>
                <a:ext uri="{96DAC541-7B7A-43D3-8B79-37D633B846F1}">
                  <asvg:svgBlip xmlns:asvg="http://schemas.microsoft.com/office/drawing/2016/SVG/main" r:embed="rId11"/>
                </a:ext>
              </a:extLst>
            </a:blip>
            <a:stretch>
              <a:fillRect/>
            </a:stretch>
          </p:blipFill>
          <p:spPr>
            <a:xfrm>
              <a:off x="5741476" y="4582547"/>
              <a:ext cx="1464157" cy="412439"/>
            </a:xfrm>
            <a:prstGeom prst="rect">
              <a:avLst/>
            </a:prstGeom>
          </p:spPr>
        </p:pic>
      </p:grpSp>
      <p:cxnSp>
        <p:nvCxnSpPr>
          <p:cNvPr id="53" name="Straight Connector 52">
            <a:extLst>
              <a:ext uri="{FF2B5EF4-FFF2-40B4-BE49-F238E27FC236}">
                <a16:creationId xmlns:a16="http://schemas.microsoft.com/office/drawing/2014/main" id="{E8BA6013-EB32-5E45-BE8D-6B182E9BB20D}"/>
              </a:ext>
            </a:extLst>
          </p:cNvPr>
          <p:cNvCxnSpPr>
            <a:cxnSpLocks/>
          </p:cNvCxnSpPr>
          <p:nvPr userDrawn="1"/>
        </p:nvCxnSpPr>
        <p:spPr>
          <a:xfrm>
            <a:off x="669925" y="4832490"/>
            <a:ext cx="5965825"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23702709"/>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preserve="1" userDrawn="1">
  <p:cSld name="43_Workflow">
    <p:bg>
      <p:bgPr>
        <a:solidFill>
          <a:schemeClr val="bg1"/>
        </a:solidFill>
        <a:effectLst/>
      </p:bgPr>
    </p:bg>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40A74C30-5C2D-0249-9522-970E5B4060C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69925" y="709614"/>
            <a:ext cx="1888794" cy="523874"/>
          </a:xfrm>
          <a:prstGeom prst="rect">
            <a:avLst/>
          </a:prstGeom>
        </p:spPr>
      </p:pic>
      <p:sp>
        <p:nvSpPr>
          <p:cNvPr id="12" name="Rectangle 11">
            <a:extLst>
              <a:ext uri="{FF2B5EF4-FFF2-40B4-BE49-F238E27FC236}">
                <a16:creationId xmlns:a16="http://schemas.microsoft.com/office/drawing/2014/main" id="{BFB7394E-7AB4-3244-BC2E-32D746C31417}"/>
              </a:ext>
            </a:extLst>
          </p:cNvPr>
          <p:cNvSpPr/>
          <p:nvPr userDrawn="1"/>
        </p:nvSpPr>
        <p:spPr>
          <a:xfrm>
            <a:off x="-1" y="6562725"/>
            <a:ext cx="12179823" cy="286993"/>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ooter Placeholder 20">
            <a:extLst>
              <a:ext uri="{FF2B5EF4-FFF2-40B4-BE49-F238E27FC236}">
                <a16:creationId xmlns:a16="http://schemas.microsoft.com/office/drawing/2014/main" id="{959755E8-29F6-2042-898D-447A80DAEC9A}"/>
              </a:ext>
            </a:extLst>
          </p:cNvPr>
          <p:cNvSpPr>
            <a:spLocks noGrp="1"/>
          </p:cNvSpPr>
          <p:nvPr>
            <p:ph type="ftr" sz="quarter" idx="3"/>
          </p:nvPr>
        </p:nvSpPr>
        <p:spPr>
          <a:xfrm>
            <a:off x="658812" y="6639130"/>
            <a:ext cx="3495601" cy="134182"/>
          </a:xfrm>
          <a:prstGeom prst="rect">
            <a:avLst/>
          </a:prstGeom>
        </p:spPr>
        <p:txBody>
          <a:bodyPr vert="horz" lIns="0" tIns="36000" rIns="0" bIns="0" rtlCol="0" anchor="ctr"/>
          <a:lstStyle>
            <a:lvl1pPr algn="l">
              <a:lnSpc>
                <a:spcPts val="600"/>
              </a:lnSpc>
              <a:defRPr lang="en-US" sz="600" b="0" i="0" kern="1200" spc="200" baseline="0">
                <a:solidFill>
                  <a:schemeClr val="bg1">
                    <a:lumMod val="50000"/>
                  </a:schemeClr>
                </a:solidFill>
                <a:latin typeface="Effra Light" panose="020B0403020203020204" pitchFamily="34" charset="0"/>
                <a:ea typeface="Effra Light" panose="020B0403020203020204" pitchFamily="34" charset="0"/>
                <a:cs typeface="Effra Light" panose="020B0403020203020204" pitchFamily="34" charset="0"/>
              </a:defRPr>
            </a:lvl1pPr>
          </a:lstStyle>
          <a:p>
            <a:r>
              <a:rPr lang="en-GB"/>
              <a:t>Flutter International — Confidential </a:t>
            </a:r>
          </a:p>
        </p:txBody>
      </p:sp>
      <p:sp>
        <p:nvSpPr>
          <p:cNvPr id="738" name="Picture Placeholder 737">
            <a:extLst>
              <a:ext uri="{FF2B5EF4-FFF2-40B4-BE49-F238E27FC236}">
                <a16:creationId xmlns:a16="http://schemas.microsoft.com/office/drawing/2014/main" id="{7A10011F-DE7B-A547-949A-B1294E46AC4E}"/>
              </a:ext>
            </a:extLst>
          </p:cNvPr>
          <p:cNvSpPr>
            <a:spLocks noGrp="1"/>
          </p:cNvSpPr>
          <p:nvPr>
            <p:ph type="pic" sz="quarter" idx="13"/>
          </p:nvPr>
        </p:nvSpPr>
        <p:spPr>
          <a:xfrm>
            <a:off x="6240463" y="-13311"/>
            <a:ext cx="5959378" cy="4568261"/>
          </a:xfrm>
          <a:custGeom>
            <a:avLst/>
            <a:gdLst>
              <a:gd name="connsiteX0" fmla="*/ 2725068 w 6701407"/>
              <a:gd name="connsiteY0" fmla="*/ 3150468 h 3674959"/>
              <a:gd name="connsiteX1" fmla="*/ 2499818 w 6701407"/>
              <a:gd name="connsiteY1" fmla="*/ 3280450 h 3674959"/>
              <a:gd name="connsiteX2" fmla="*/ 2499818 w 6701407"/>
              <a:gd name="connsiteY2" fmla="*/ 3540413 h 3674959"/>
              <a:gd name="connsiteX3" fmla="*/ 2725068 w 6701407"/>
              <a:gd name="connsiteY3" fmla="*/ 3670300 h 3674959"/>
              <a:gd name="connsiteX4" fmla="*/ 2950318 w 6701407"/>
              <a:gd name="connsiteY4" fmla="*/ 3540603 h 3674959"/>
              <a:gd name="connsiteX5" fmla="*/ 2950318 w 6701407"/>
              <a:gd name="connsiteY5" fmla="*/ 3280450 h 3674959"/>
              <a:gd name="connsiteX6" fmla="*/ 4085701 w 6701407"/>
              <a:gd name="connsiteY6" fmla="*/ 3150467 h 3674959"/>
              <a:gd name="connsiteX7" fmla="*/ 3860546 w 6701407"/>
              <a:gd name="connsiteY7" fmla="*/ 3280449 h 3674959"/>
              <a:gd name="connsiteX8" fmla="*/ 3860546 w 6701407"/>
              <a:gd name="connsiteY8" fmla="*/ 3540412 h 3674959"/>
              <a:gd name="connsiteX9" fmla="*/ 4085701 w 6701407"/>
              <a:gd name="connsiteY9" fmla="*/ 3670299 h 3674959"/>
              <a:gd name="connsiteX10" fmla="*/ 4310951 w 6701407"/>
              <a:gd name="connsiteY10" fmla="*/ 3540602 h 3674959"/>
              <a:gd name="connsiteX11" fmla="*/ 4310951 w 6701407"/>
              <a:gd name="connsiteY11" fmla="*/ 3280449 h 3674959"/>
              <a:gd name="connsiteX12" fmla="*/ 4085986 w 6701407"/>
              <a:gd name="connsiteY12" fmla="*/ 3146378 h 3674959"/>
              <a:gd name="connsiteX13" fmla="*/ 4087889 w 6701407"/>
              <a:gd name="connsiteY13" fmla="*/ 3147519 h 3674959"/>
              <a:gd name="connsiteX14" fmla="*/ 4087889 w 6701407"/>
              <a:gd name="connsiteY14" fmla="*/ 3147684 h 3674959"/>
              <a:gd name="connsiteX15" fmla="*/ 4314660 w 6701407"/>
              <a:gd name="connsiteY15" fmla="*/ 3278547 h 3674959"/>
              <a:gd name="connsiteX16" fmla="*/ 4314660 w 6701407"/>
              <a:gd name="connsiteY16" fmla="*/ 3279308 h 3674959"/>
              <a:gd name="connsiteX17" fmla="*/ 4314661 w 6701407"/>
              <a:gd name="connsiteY17" fmla="*/ 3279308 h 3674959"/>
              <a:gd name="connsiteX18" fmla="*/ 4314661 w 6701407"/>
              <a:gd name="connsiteY18" fmla="*/ 3542789 h 3674959"/>
              <a:gd name="connsiteX19" fmla="*/ 4085701 w 6701407"/>
              <a:gd name="connsiteY19" fmla="*/ 3674958 h 3674959"/>
              <a:gd name="connsiteX20" fmla="*/ 3856741 w 6701407"/>
              <a:gd name="connsiteY20" fmla="*/ 3542789 h 3674959"/>
              <a:gd name="connsiteX21" fmla="*/ 3856741 w 6701407"/>
              <a:gd name="connsiteY21" fmla="*/ 3278547 h 3674959"/>
              <a:gd name="connsiteX22" fmla="*/ 3857692 w 6701407"/>
              <a:gd name="connsiteY22" fmla="*/ 3277976 h 3674959"/>
              <a:gd name="connsiteX23" fmla="*/ 4087603 w 6701407"/>
              <a:gd name="connsiteY23" fmla="*/ 2364111 h 3674959"/>
              <a:gd name="connsiteX24" fmla="*/ 3861972 w 6701407"/>
              <a:gd name="connsiteY24" fmla="*/ 2494092 h 3674959"/>
              <a:gd name="connsiteX25" fmla="*/ 3861972 w 6701407"/>
              <a:gd name="connsiteY25" fmla="*/ 2754056 h 3674959"/>
              <a:gd name="connsiteX26" fmla="*/ 4087222 w 6701407"/>
              <a:gd name="connsiteY26" fmla="*/ 2884038 h 3674959"/>
              <a:gd name="connsiteX27" fmla="*/ 4312472 w 6701407"/>
              <a:gd name="connsiteY27" fmla="*/ 2754056 h 3674959"/>
              <a:gd name="connsiteX28" fmla="*/ 4312853 w 6701407"/>
              <a:gd name="connsiteY28" fmla="*/ 2494092 h 3674959"/>
              <a:gd name="connsiteX29" fmla="*/ 908325 w 6701407"/>
              <a:gd name="connsiteY29" fmla="*/ 2364110 h 3674959"/>
              <a:gd name="connsiteX30" fmla="*/ 683170 w 6701407"/>
              <a:gd name="connsiteY30" fmla="*/ 2494092 h 3674959"/>
              <a:gd name="connsiteX31" fmla="*/ 683170 w 6701407"/>
              <a:gd name="connsiteY31" fmla="*/ 2754056 h 3674959"/>
              <a:gd name="connsiteX32" fmla="*/ 908325 w 6701407"/>
              <a:gd name="connsiteY32" fmla="*/ 2884037 h 3674959"/>
              <a:gd name="connsiteX33" fmla="*/ 1133575 w 6701407"/>
              <a:gd name="connsiteY33" fmla="*/ 2754056 h 3674959"/>
              <a:gd name="connsiteX34" fmla="*/ 1133575 w 6701407"/>
              <a:gd name="connsiteY34" fmla="*/ 2494092 h 3674959"/>
              <a:gd name="connsiteX35" fmla="*/ 1591494 w 6701407"/>
              <a:gd name="connsiteY35" fmla="*/ 1707164 h 3674959"/>
              <a:gd name="connsiteX36" fmla="*/ 1591113 w 6701407"/>
              <a:gd name="connsiteY36" fmla="*/ 1707393 h 3674959"/>
              <a:gd name="connsiteX37" fmla="*/ 1591113 w 6701407"/>
              <a:gd name="connsiteY37" fmla="*/ 1969600 h 3674959"/>
              <a:gd name="connsiteX38" fmla="*/ 1590162 w 6701407"/>
              <a:gd name="connsiteY38" fmla="*/ 1970076 h 3674959"/>
              <a:gd name="connsiteX39" fmla="*/ 1362447 w 6701407"/>
              <a:gd name="connsiteY39" fmla="*/ 2101340 h 3674959"/>
              <a:gd name="connsiteX40" fmla="*/ 1362534 w 6701407"/>
              <a:gd name="connsiteY40" fmla="*/ 2101390 h 3674959"/>
              <a:gd name="connsiteX41" fmla="*/ 1590828 w 6701407"/>
              <a:gd name="connsiteY41" fmla="*/ 1969791 h 3674959"/>
              <a:gd name="connsiteX42" fmla="*/ 1591779 w 6701407"/>
              <a:gd name="connsiteY42" fmla="*/ 1969316 h 3674959"/>
              <a:gd name="connsiteX43" fmla="*/ 1591779 w 6701407"/>
              <a:gd name="connsiteY43" fmla="*/ 1707286 h 3674959"/>
              <a:gd name="connsiteX44" fmla="*/ 1591494 w 6701407"/>
              <a:gd name="connsiteY44" fmla="*/ 1707450 h 3674959"/>
              <a:gd name="connsiteX45" fmla="*/ 1429253 w 6701407"/>
              <a:gd name="connsiteY45" fmla="*/ 1615969 h 3674959"/>
              <a:gd name="connsiteX46" fmla="*/ 1587784 w 6701407"/>
              <a:gd name="connsiteY46" fmla="*/ 1707450 h 3674959"/>
              <a:gd name="connsiteX47" fmla="*/ 1587784 w 6701407"/>
              <a:gd name="connsiteY47" fmla="*/ 1707482 h 3674959"/>
              <a:gd name="connsiteX48" fmla="*/ 1360631 w 6701407"/>
              <a:gd name="connsiteY48" fmla="*/ 1312306 h 3674959"/>
              <a:gd name="connsiteX49" fmla="*/ 1360631 w 6701407"/>
              <a:gd name="connsiteY49" fmla="*/ 1574330 h 3674959"/>
              <a:gd name="connsiteX50" fmla="*/ 1360251 w 6701407"/>
              <a:gd name="connsiteY50" fmla="*/ 1574550 h 3674959"/>
              <a:gd name="connsiteX51" fmla="*/ 1360251 w 6701407"/>
              <a:gd name="connsiteY51" fmla="*/ 1576137 h 3674959"/>
              <a:gd name="connsiteX52" fmla="*/ 1429253 w 6701407"/>
              <a:gd name="connsiteY52" fmla="*/ 1615969 h 3674959"/>
              <a:gd name="connsiteX53" fmla="*/ 1362534 w 6701407"/>
              <a:gd name="connsiteY53" fmla="*/ 1577468 h 3674959"/>
              <a:gd name="connsiteX54" fmla="*/ 1137284 w 6701407"/>
              <a:gd name="connsiteY54" fmla="*/ 1707450 h 3674959"/>
              <a:gd name="connsiteX55" fmla="*/ 1137284 w 6701407"/>
              <a:gd name="connsiteY55" fmla="*/ 1967413 h 3674959"/>
              <a:gd name="connsiteX56" fmla="*/ 1362534 w 6701407"/>
              <a:gd name="connsiteY56" fmla="*/ 2097395 h 3674959"/>
              <a:gd name="connsiteX57" fmla="*/ 1587784 w 6701407"/>
              <a:gd name="connsiteY57" fmla="*/ 1967413 h 3674959"/>
              <a:gd name="connsiteX58" fmla="*/ 1587784 w 6701407"/>
              <a:gd name="connsiteY58" fmla="*/ 1707482 h 3674959"/>
              <a:gd name="connsiteX59" fmla="*/ 1589211 w 6701407"/>
              <a:gd name="connsiteY59" fmla="*/ 1708305 h 3674959"/>
              <a:gd name="connsiteX60" fmla="*/ 1589397 w 6701407"/>
              <a:gd name="connsiteY60" fmla="*/ 1708194 h 3674959"/>
              <a:gd name="connsiteX61" fmla="*/ 1360632 w 6701407"/>
              <a:gd name="connsiteY61" fmla="*/ 1576137 h 3674959"/>
              <a:gd name="connsiteX62" fmla="*/ 1360632 w 6701407"/>
              <a:gd name="connsiteY62" fmla="*/ 1574330 h 3674959"/>
              <a:gd name="connsiteX63" fmla="*/ 1360632 w 6701407"/>
              <a:gd name="connsiteY63" fmla="*/ 1312306 h 3674959"/>
              <a:gd name="connsiteX64" fmla="*/ 1687275 w 6701407"/>
              <a:gd name="connsiteY64" fmla="*/ 1236236 h 3674959"/>
              <a:gd name="connsiteX65" fmla="*/ 1818551 w 6701407"/>
              <a:gd name="connsiteY65" fmla="*/ 1312179 h 3674959"/>
              <a:gd name="connsiteX66" fmla="*/ 1818551 w 6701407"/>
              <a:gd name="connsiteY66" fmla="*/ 1576042 h 3674959"/>
              <a:gd name="connsiteX67" fmla="*/ 1818836 w 6701407"/>
              <a:gd name="connsiteY67" fmla="*/ 1575852 h 3674959"/>
              <a:gd name="connsiteX68" fmla="*/ 1818836 w 6701407"/>
              <a:gd name="connsiteY68" fmla="*/ 1312180 h 3674959"/>
              <a:gd name="connsiteX69" fmla="*/ 1589591 w 6701407"/>
              <a:gd name="connsiteY69" fmla="*/ 1184099 h 3674959"/>
              <a:gd name="connsiteX70" fmla="*/ 1364436 w 6701407"/>
              <a:gd name="connsiteY70" fmla="*/ 1314081 h 3674959"/>
              <a:gd name="connsiteX71" fmla="*/ 1364436 w 6701407"/>
              <a:gd name="connsiteY71" fmla="*/ 1574044 h 3674959"/>
              <a:gd name="connsiteX72" fmla="*/ 1589591 w 6701407"/>
              <a:gd name="connsiteY72" fmla="*/ 1704027 h 3674959"/>
              <a:gd name="connsiteX73" fmla="*/ 1814841 w 6701407"/>
              <a:gd name="connsiteY73" fmla="*/ 1574044 h 3674959"/>
              <a:gd name="connsiteX74" fmla="*/ 1814841 w 6701407"/>
              <a:gd name="connsiteY74" fmla="*/ 1314081 h 3674959"/>
              <a:gd name="connsiteX75" fmla="*/ 4891657 w 6701407"/>
              <a:gd name="connsiteY75" fmla="*/ 1025287 h 3674959"/>
              <a:gd name="connsiteX76" fmla="*/ 6701407 w 6701407"/>
              <a:gd name="connsiteY76" fmla="*/ 1025287 h 3674959"/>
              <a:gd name="connsiteX77" fmla="*/ 6701407 w 6701407"/>
              <a:gd name="connsiteY77" fmla="*/ 2835037 h 3674959"/>
              <a:gd name="connsiteX78" fmla="*/ 4891657 w 6701407"/>
              <a:gd name="connsiteY78" fmla="*/ 2835037 h 3674959"/>
              <a:gd name="connsiteX79" fmla="*/ 4314660 w 6701407"/>
              <a:gd name="connsiteY79" fmla="*/ 397457 h 3674959"/>
              <a:gd name="connsiteX80" fmla="*/ 4089505 w 6701407"/>
              <a:gd name="connsiteY80" fmla="*/ 527439 h 3674959"/>
              <a:gd name="connsiteX81" fmla="*/ 4089505 w 6701407"/>
              <a:gd name="connsiteY81" fmla="*/ 787403 h 3674959"/>
              <a:gd name="connsiteX82" fmla="*/ 4314660 w 6701407"/>
              <a:gd name="connsiteY82" fmla="*/ 917385 h 3674959"/>
              <a:gd name="connsiteX83" fmla="*/ 4539910 w 6701407"/>
              <a:gd name="connsiteY83" fmla="*/ 787403 h 3674959"/>
              <a:gd name="connsiteX84" fmla="*/ 4539910 w 6701407"/>
              <a:gd name="connsiteY84" fmla="*/ 527439 h 3674959"/>
              <a:gd name="connsiteX85" fmla="*/ 4541813 w 6701407"/>
              <a:gd name="connsiteY85" fmla="*/ 0 h 3674959"/>
              <a:gd name="connsiteX86" fmla="*/ 4738241 w 6701407"/>
              <a:gd name="connsiteY86" fmla="*/ 113342 h 3674959"/>
              <a:gd name="connsiteX87" fmla="*/ 4738241 w 6701407"/>
              <a:gd name="connsiteY87" fmla="*/ 414002 h 3674959"/>
              <a:gd name="connsiteX88" fmla="*/ 4736433 w 6701407"/>
              <a:gd name="connsiteY88" fmla="*/ 414002 h 3674959"/>
              <a:gd name="connsiteX89" fmla="*/ 4736433 w 6701407"/>
              <a:gd name="connsiteY89" fmla="*/ 1987287 h 3674959"/>
              <a:gd name="connsiteX90" fmla="*/ 4541813 w 6701407"/>
              <a:gd name="connsiteY90" fmla="*/ 2099678 h 3674959"/>
              <a:gd name="connsiteX91" fmla="*/ 4541813 w 6701407"/>
              <a:gd name="connsiteY91" fmla="*/ 2361924 h 3674959"/>
              <a:gd name="connsiteX92" fmla="*/ 4736433 w 6701407"/>
              <a:gd name="connsiteY92" fmla="*/ 2474220 h 3674959"/>
              <a:gd name="connsiteX93" fmla="*/ 4736433 w 6701407"/>
              <a:gd name="connsiteY93" fmla="*/ 2773834 h 3674959"/>
              <a:gd name="connsiteX94" fmla="*/ 4541813 w 6701407"/>
              <a:gd name="connsiteY94" fmla="*/ 2886130 h 3674959"/>
              <a:gd name="connsiteX95" fmla="*/ 4541813 w 6701407"/>
              <a:gd name="connsiteY95" fmla="*/ 3148281 h 3674959"/>
              <a:gd name="connsiteX96" fmla="*/ 4314755 w 6701407"/>
              <a:gd name="connsiteY96" fmla="*/ 3279309 h 3674959"/>
              <a:gd name="connsiteX97" fmla="*/ 4314755 w 6701407"/>
              <a:gd name="connsiteY97" fmla="*/ 3278548 h 3674959"/>
              <a:gd name="connsiteX98" fmla="*/ 4087603 w 6701407"/>
              <a:gd name="connsiteY98" fmla="*/ 3147330 h 3674959"/>
              <a:gd name="connsiteX99" fmla="*/ 4087603 w 6701407"/>
              <a:gd name="connsiteY99" fmla="*/ 2888317 h 3674959"/>
              <a:gd name="connsiteX100" fmla="*/ 3858643 w 6701407"/>
              <a:gd name="connsiteY100" fmla="*/ 2756148 h 3674959"/>
              <a:gd name="connsiteX101" fmla="*/ 3633678 w 6701407"/>
              <a:gd name="connsiteY101" fmla="*/ 2886130 h 3674959"/>
              <a:gd name="connsiteX102" fmla="*/ 3406336 w 6701407"/>
              <a:gd name="connsiteY102" fmla="*/ 2755102 h 3674959"/>
              <a:gd name="connsiteX103" fmla="*/ 3179278 w 6701407"/>
              <a:gd name="connsiteY103" fmla="*/ 2886130 h 3674959"/>
              <a:gd name="connsiteX104" fmla="*/ 3179278 w 6701407"/>
              <a:gd name="connsiteY104" fmla="*/ 3148281 h 3674959"/>
              <a:gd name="connsiteX105" fmla="*/ 2954028 w 6701407"/>
              <a:gd name="connsiteY105" fmla="*/ 3280450 h 3674959"/>
              <a:gd name="connsiteX106" fmla="*/ 2954028 w 6701407"/>
              <a:gd name="connsiteY106" fmla="*/ 3542790 h 3674959"/>
              <a:gd name="connsiteX107" fmla="*/ 2725068 w 6701407"/>
              <a:gd name="connsiteY107" fmla="*/ 3674959 h 3674959"/>
              <a:gd name="connsiteX108" fmla="*/ 2496108 w 6701407"/>
              <a:gd name="connsiteY108" fmla="*/ 3542790 h 3674959"/>
              <a:gd name="connsiteX109" fmla="*/ 2270858 w 6701407"/>
              <a:gd name="connsiteY109" fmla="*/ 3672772 h 3674959"/>
              <a:gd name="connsiteX110" fmla="*/ 2043801 w 6701407"/>
              <a:gd name="connsiteY110" fmla="*/ 3541745 h 3674959"/>
              <a:gd name="connsiteX111" fmla="*/ 2043801 w 6701407"/>
              <a:gd name="connsiteY111" fmla="*/ 3279309 h 3674959"/>
              <a:gd name="connsiteX112" fmla="*/ 1816839 w 6701407"/>
              <a:gd name="connsiteY112" fmla="*/ 3148281 h 3674959"/>
              <a:gd name="connsiteX113" fmla="*/ 1816839 w 6701407"/>
              <a:gd name="connsiteY113" fmla="*/ 2888317 h 3674959"/>
              <a:gd name="connsiteX114" fmla="*/ 2045799 w 6701407"/>
              <a:gd name="connsiteY114" fmla="*/ 2756148 h 3674959"/>
              <a:gd name="connsiteX115" fmla="*/ 2045799 w 6701407"/>
              <a:gd name="connsiteY115" fmla="*/ 2491906 h 3674959"/>
              <a:gd name="connsiteX116" fmla="*/ 1816839 w 6701407"/>
              <a:gd name="connsiteY116" fmla="*/ 2359737 h 3674959"/>
              <a:gd name="connsiteX117" fmla="*/ 1588545 w 6701407"/>
              <a:gd name="connsiteY117" fmla="*/ 2491240 h 3674959"/>
              <a:gd name="connsiteX118" fmla="*/ 1587593 w 6701407"/>
              <a:gd name="connsiteY118" fmla="*/ 2491811 h 3674959"/>
              <a:gd name="connsiteX119" fmla="*/ 1589401 w 6701407"/>
              <a:gd name="connsiteY119" fmla="*/ 2492857 h 3674959"/>
              <a:gd name="connsiteX120" fmla="*/ 1589401 w 6701407"/>
              <a:gd name="connsiteY120" fmla="*/ 2755007 h 3674959"/>
              <a:gd name="connsiteX121" fmla="*/ 1362343 w 6701407"/>
              <a:gd name="connsiteY121" fmla="*/ 2886035 h 3674959"/>
              <a:gd name="connsiteX122" fmla="*/ 1362343 w 6701407"/>
              <a:gd name="connsiteY122" fmla="*/ 3148281 h 3674959"/>
              <a:gd name="connsiteX123" fmla="*/ 1135286 w 6701407"/>
              <a:gd name="connsiteY123" fmla="*/ 3279309 h 3674959"/>
              <a:gd name="connsiteX124" fmla="*/ 908324 w 6701407"/>
              <a:gd name="connsiteY124" fmla="*/ 3148281 h 3674959"/>
              <a:gd name="connsiteX125" fmla="*/ 908324 w 6701407"/>
              <a:gd name="connsiteY125" fmla="*/ 2888317 h 3674959"/>
              <a:gd name="connsiteX126" fmla="*/ 908468 w 6701407"/>
              <a:gd name="connsiteY126" fmla="*/ 2888234 h 3674959"/>
              <a:gd name="connsiteX127" fmla="*/ 679650 w 6701407"/>
              <a:gd name="connsiteY127" fmla="*/ 2756147 h 3674959"/>
              <a:gd name="connsiteX128" fmla="*/ 679650 w 6701407"/>
              <a:gd name="connsiteY128" fmla="*/ 2491905 h 3674959"/>
              <a:gd name="connsiteX129" fmla="*/ 679555 w 6701407"/>
              <a:gd name="connsiteY129" fmla="*/ 2491810 h 3674959"/>
              <a:gd name="connsiteX130" fmla="*/ 680316 w 6701407"/>
              <a:gd name="connsiteY130" fmla="*/ 2491334 h 3674959"/>
              <a:gd name="connsiteX131" fmla="*/ 908466 w 6701407"/>
              <a:gd name="connsiteY131" fmla="*/ 2359819 h 3674959"/>
              <a:gd name="connsiteX132" fmla="*/ 908324 w 6701407"/>
              <a:gd name="connsiteY132" fmla="*/ 2359737 h 3674959"/>
              <a:gd name="connsiteX133" fmla="*/ 680315 w 6701407"/>
              <a:gd name="connsiteY133" fmla="*/ 2491240 h 3674959"/>
              <a:gd name="connsiteX134" fmla="*/ 679554 w 6701407"/>
              <a:gd name="connsiteY134" fmla="*/ 2491715 h 3674959"/>
              <a:gd name="connsiteX135" fmla="*/ 454209 w 6701407"/>
              <a:gd name="connsiteY135" fmla="*/ 2361638 h 3674959"/>
              <a:gd name="connsiteX136" fmla="*/ 227057 w 6701407"/>
              <a:gd name="connsiteY136" fmla="*/ 2492760 h 3674959"/>
              <a:gd name="connsiteX137" fmla="*/ 0 w 6701407"/>
              <a:gd name="connsiteY137" fmla="*/ 2361637 h 3674959"/>
              <a:gd name="connsiteX138" fmla="*/ 0 w 6701407"/>
              <a:gd name="connsiteY138" fmla="*/ 2099582 h 3674959"/>
              <a:gd name="connsiteX139" fmla="*/ 227057 w 6701407"/>
              <a:gd name="connsiteY139" fmla="*/ 1968459 h 3674959"/>
              <a:gd name="connsiteX140" fmla="*/ 454210 w 6701407"/>
              <a:gd name="connsiteY140" fmla="*/ 2099582 h 3674959"/>
              <a:gd name="connsiteX141" fmla="*/ 681266 w 6701407"/>
              <a:gd name="connsiteY141" fmla="*/ 1968270 h 3674959"/>
              <a:gd name="connsiteX142" fmla="*/ 681266 w 6701407"/>
              <a:gd name="connsiteY142" fmla="*/ 1706404 h 3674959"/>
              <a:gd name="connsiteX143" fmla="*/ 908324 w 6701407"/>
              <a:gd name="connsiteY143" fmla="*/ 1575376 h 3674959"/>
              <a:gd name="connsiteX144" fmla="*/ 908324 w 6701407"/>
              <a:gd name="connsiteY144" fmla="*/ 1575090 h 3674959"/>
              <a:gd name="connsiteX145" fmla="*/ 908324 w 6701407"/>
              <a:gd name="connsiteY145" fmla="*/ 1312940 h 3674959"/>
              <a:gd name="connsiteX146" fmla="*/ 1135477 w 6701407"/>
              <a:gd name="connsiteY146" fmla="*/ 1181912 h 3674959"/>
              <a:gd name="connsiteX147" fmla="*/ 1360631 w 6701407"/>
              <a:gd name="connsiteY147" fmla="*/ 1311894 h 3674959"/>
              <a:gd name="connsiteX148" fmla="*/ 1360631 w 6701407"/>
              <a:gd name="connsiteY148" fmla="*/ 1311951 h 3674959"/>
              <a:gd name="connsiteX149" fmla="*/ 1360632 w 6701407"/>
              <a:gd name="connsiteY149" fmla="*/ 1311951 h 3674959"/>
              <a:gd name="connsiteX150" fmla="*/ 1360632 w 6701407"/>
              <a:gd name="connsiteY150" fmla="*/ 1311894 h 3674959"/>
              <a:gd name="connsiteX151" fmla="*/ 1360681 w 6701407"/>
              <a:gd name="connsiteY151" fmla="*/ 1311921 h 3674959"/>
              <a:gd name="connsiteX152" fmla="*/ 1361202 w 6701407"/>
              <a:gd name="connsiteY152" fmla="*/ 1311609 h 3674959"/>
              <a:gd name="connsiteX153" fmla="*/ 1589591 w 6701407"/>
              <a:gd name="connsiteY153" fmla="*/ 1179725 h 3674959"/>
              <a:gd name="connsiteX154" fmla="*/ 1589876 w 6701407"/>
              <a:gd name="connsiteY154" fmla="*/ 1179890 h 3674959"/>
              <a:gd name="connsiteX155" fmla="*/ 1589876 w 6701407"/>
              <a:gd name="connsiteY155" fmla="*/ 919762 h 3674959"/>
              <a:gd name="connsiteX156" fmla="*/ 1816839 w 6701407"/>
              <a:gd name="connsiteY156" fmla="*/ 789210 h 3674959"/>
              <a:gd name="connsiteX157" fmla="*/ 2041994 w 6701407"/>
              <a:gd name="connsiteY157" fmla="*/ 919191 h 3674959"/>
              <a:gd name="connsiteX158" fmla="*/ 2041994 w 6701407"/>
              <a:gd name="connsiteY158" fmla="*/ 1183434 h 3674959"/>
              <a:gd name="connsiteX159" fmla="*/ 2270954 w 6701407"/>
              <a:gd name="connsiteY159" fmla="*/ 1315603 h 3674959"/>
              <a:gd name="connsiteX160" fmla="*/ 2499247 w 6701407"/>
              <a:gd name="connsiteY160" fmla="*/ 1184005 h 3674959"/>
              <a:gd name="connsiteX161" fmla="*/ 2500199 w 6701407"/>
              <a:gd name="connsiteY161" fmla="*/ 1183434 h 3674959"/>
              <a:gd name="connsiteX162" fmla="*/ 2725449 w 6701407"/>
              <a:gd name="connsiteY162" fmla="*/ 1313416 h 3674959"/>
              <a:gd name="connsiteX163" fmla="*/ 2952506 w 6701407"/>
              <a:gd name="connsiteY163" fmla="*/ 1182388 h 3674959"/>
              <a:gd name="connsiteX164" fmla="*/ 3179659 w 6701407"/>
              <a:gd name="connsiteY164" fmla="*/ 1313416 h 3674959"/>
              <a:gd name="connsiteX165" fmla="*/ 3404814 w 6701407"/>
              <a:gd name="connsiteY165" fmla="*/ 1183434 h 3674959"/>
              <a:gd name="connsiteX166" fmla="*/ 3406716 w 6701407"/>
              <a:gd name="connsiteY166" fmla="*/ 1182388 h 3674959"/>
              <a:gd name="connsiteX167" fmla="*/ 3406716 w 6701407"/>
              <a:gd name="connsiteY167" fmla="*/ 919762 h 3674959"/>
              <a:gd name="connsiteX168" fmla="*/ 3633678 w 6701407"/>
              <a:gd name="connsiteY168" fmla="*/ 789210 h 3674959"/>
              <a:gd name="connsiteX169" fmla="*/ 3860545 w 6701407"/>
              <a:gd name="connsiteY169" fmla="*/ 920072 h 3674959"/>
              <a:gd name="connsiteX170" fmla="*/ 3860545 w 6701407"/>
              <a:gd name="connsiteY170" fmla="*/ 919762 h 3674959"/>
              <a:gd name="connsiteX171" fmla="*/ 3633393 w 6701407"/>
              <a:gd name="connsiteY171" fmla="*/ 788734 h 3674959"/>
              <a:gd name="connsiteX172" fmla="*/ 3406336 w 6701407"/>
              <a:gd name="connsiteY172" fmla="*/ 919762 h 3674959"/>
              <a:gd name="connsiteX173" fmla="*/ 3406336 w 6701407"/>
              <a:gd name="connsiteY173" fmla="*/ 1181913 h 3674959"/>
              <a:gd name="connsiteX174" fmla="*/ 3404433 w 6701407"/>
              <a:gd name="connsiteY174" fmla="*/ 1182958 h 3674959"/>
              <a:gd name="connsiteX175" fmla="*/ 3404433 w 6701407"/>
              <a:gd name="connsiteY175" fmla="*/ 918716 h 3674959"/>
              <a:gd name="connsiteX176" fmla="*/ 3405384 w 6701407"/>
              <a:gd name="connsiteY176" fmla="*/ 918145 h 3674959"/>
              <a:gd name="connsiteX177" fmla="*/ 3633393 w 6701407"/>
              <a:gd name="connsiteY177" fmla="*/ 786547 h 3674959"/>
              <a:gd name="connsiteX178" fmla="*/ 3862353 w 6701407"/>
              <a:gd name="connsiteY178" fmla="*/ 918716 h 3674959"/>
              <a:gd name="connsiteX179" fmla="*/ 3862353 w 6701407"/>
              <a:gd name="connsiteY179" fmla="*/ 1182794 h 3674959"/>
              <a:gd name="connsiteX180" fmla="*/ 3862638 w 6701407"/>
              <a:gd name="connsiteY180" fmla="*/ 1182959 h 3674959"/>
              <a:gd name="connsiteX181" fmla="*/ 4087888 w 6701407"/>
              <a:gd name="connsiteY181" fmla="*/ 1312941 h 3674959"/>
              <a:gd name="connsiteX182" fmla="*/ 4314946 w 6701407"/>
              <a:gd name="connsiteY182" fmla="*/ 1181913 h 3674959"/>
              <a:gd name="connsiteX183" fmla="*/ 4314946 w 6701407"/>
              <a:gd name="connsiteY183" fmla="*/ 921664 h 3674959"/>
              <a:gd name="connsiteX184" fmla="*/ 4085700 w 6701407"/>
              <a:gd name="connsiteY184" fmla="*/ 789210 h 3674959"/>
              <a:gd name="connsiteX185" fmla="*/ 4085700 w 6701407"/>
              <a:gd name="connsiteY185" fmla="*/ 525252 h 3674959"/>
              <a:gd name="connsiteX186" fmla="*/ 4086652 w 6701407"/>
              <a:gd name="connsiteY186" fmla="*/ 524777 h 3674959"/>
              <a:gd name="connsiteX187" fmla="*/ 4312853 w 6701407"/>
              <a:gd name="connsiteY187" fmla="*/ 394224 h 3674959"/>
              <a:gd name="connsiteX188" fmla="*/ 4312853 w 6701407"/>
              <a:gd name="connsiteY188" fmla="*/ 132074 h 3674959"/>
              <a:gd name="connsiteX189" fmla="*/ 4313709 w 6701407"/>
              <a:gd name="connsiteY189" fmla="*/ 131598 h 3674959"/>
              <a:gd name="connsiteX0" fmla="*/ 2725068 w 6701407"/>
              <a:gd name="connsiteY0" fmla="*/ 3150468 h 3674959"/>
              <a:gd name="connsiteX1" fmla="*/ 2499818 w 6701407"/>
              <a:gd name="connsiteY1" fmla="*/ 3280450 h 3674959"/>
              <a:gd name="connsiteX2" fmla="*/ 2499818 w 6701407"/>
              <a:gd name="connsiteY2" fmla="*/ 3540413 h 3674959"/>
              <a:gd name="connsiteX3" fmla="*/ 2725068 w 6701407"/>
              <a:gd name="connsiteY3" fmla="*/ 3670300 h 3674959"/>
              <a:gd name="connsiteX4" fmla="*/ 2950318 w 6701407"/>
              <a:gd name="connsiteY4" fmla="*/ 3540603 h 3674959"/>
              <a:gd name="connsiteX5" fmla="*/ 2950318 w 6701407"/>
              <a:gd name="connsiteY5" fmla="*/ 3280450 h 3674959"/>
              <a:gd name="connsiteX6" fmla="*/ 2725068 w 6701407"/>
              <a:gd name="connsiteY6" fmla="*/ 3150468 h 3674959"/>
              <a:gd name="connsiteX7" fmla="*/ 4085701 w 6701407"/>
              <a:gd name="connsiteY7" fmla="*/ 3150467 h 3674959"/>
              <a:gd name="connsiteX8" fmla="*/ 3860546 w 6701407"/>
              <a:gd name="connsiteY8" fmla="*/ 3280449 h 3674959"/>
              <a:gd name="connsiteX9" fmla="*/ 3860546 w 6701407"/>
              <a:gd name="connsiteY9" fmla="*/ 3540412 h 3674959"/>
              <a:gd name="connsiteX10" fmla="*/ 4085701 w 6701407"/>
              <a:gd name="connsiteY10" fmla="*/ 3670299 h 3674959"/>
              <a:gd name="connsiteX11" fmla="*/ 4310951 w 6701407"/>
              <a:gd name="connsiteY11" fmla="*/ 3540602 h 3674959"/>
              <a:gd name="connsiteX12" fmla="*/ 4310951 w 6701407"/>
              <a:gd name="connsiteY12" fmla="*/ 3280449 h 3674959"/>
              <a:gd name="connsiteX13" fmla="*/ 4085701 w 6701407"/>
              <a:gd name="connsiteY13" fmla="*/ 3150467 h 3674959"/>
              <a:gd name="connsiteX14" fmla="*/ 4085986 w 6701407"/>
              <a:gd name="connsiteY14" fmla="*/ 3146378 h 3674959"/>
              <a:gd name="connsiteX15" fmla="*/ 4087889 w 6701407"/>
              <a:gd name="connsiteY15" fmla="*/ 3147519 h 3674959"/>
              <a:gd name="connsiteX16" fmla="*/ 4087889 w 6701407"/>
              <a:gd name="connsiteY16" fmla="*/ 3147684 h 3674959"/>
              <a:gd name="connsiteX17" fmla="*/ 4314660 w 6701407"/>
              <a:gd name="connsiteY17" fmla="*/ 3278547 h 3674959"/>
              <a:gd name="connsiteX18" fmla="*/ 4314660 w 6701407"/>
              <a:gd name="connsiteY18" fmla="*/ 3279308 h 3674959"/>
              <a:gd name="connsiteX19" fmla="*/ 4314661 w 6701407"/>
              <a:gd name="connsiteY19" fmla="*/ 3279308 h 3674959"/>
              <a:gd name="connsiteX20" fmla="*/ 4314661 w 6701407"/>
              <a:gd name="connsiteY20" fmla="*/ 3542789 h 3674959"/>
              <a:gd name="connsiteX21" fmla="*/ 4085701 w 6701407"/>
              <a:gd name="connsiteY21" fmla="*/ 3674958 h 3674959"/>
              <a:gd name="connsiteX22" fmla="*/ 3856741 w 6701407"/>
              <a:gd name="connsiteY22" fmla="*/ 3542789 h 3674959"/>
              <a:gd name="connsiteX23" fmla="*/ 3856741 w 6701407"/>
              <a:gd name="connsiteY23" fmla="*/ 3278547 h 3674959"/>
              <a:gd name="connsiteX24" fmla="*/ 3857692 w 6701407"/>
              <a:gd name="connsiteY24" fmla="*/ 3277976 h 3674959"/>
              <a:gd name="connsiteX25" fmla="*/ 4085986 w 6701407"/>
              <a:gd name="connsiteY25" fmla="*/ 3146378 h 3674959"/>
              <a:gd name="connsiteX26" fmla="*/ 4087603 w 6701407"/>
              <a:gd name="connsiteY26" fmla="*/ 2364111 h 3674959"/>
              <a:gd name="connsiteX27" fmla="*/ 3861972 w 6701407"/>
              <a:gd name="connsiteY27" fmla="*/ 2494092 h 3674959"/>
              <a:gd name="connsiteX28" fmla="*/ 3861972 w 6701407"/>
              <a:gd name="connsiteY28" fmla="*/ 2754056 h 3674959"/>
              <a:gd name="connsiteX29" fmla="*/ 4087222 w 6701407"/>
              <a:gd name="connsiteY29" fmla="*/ 2884038 h 3674959"/>
              <a:gd name="connsiteX30" fmla="*/ 4312472 w 6701407"/>
              <a:gd name="connsiteY30" fmla="*/ 2754056 h 3674959"/>
              <a:gd name="connsiteX31" fmla="*/ 4312853 w 6701407"/>
              <a:gd name="connsiteY31" fmla="*/ 2494092 h 3674959"/>
              <a:gd name="connsiteX32" fmla="*/ 4087603 w 6701407"/>
              <a:gd name="connsiteY32" fmla="*/ 2364111 h 3674959"/>
              <a:gd name="connsiteX33" fmla="*/ 908325 w 6701407"/>
              <a:gd name="connsiteY33" fmla="*/ 2364110 h 3674959"/>
              <a:gd name="connsiteX34" fmla="*/ 683170 w 6701407"/>
              <a:gd name="connsiteY34" fmla="*/ 2494092 h 3674959"/>
              <a:gd name="connsiteX35" fmla="*/ 683170 w 6701407"/>
              <a:gd name="connsiteY35" fmla="*/ 2754056 h 3674959"/>
              <a:gd name="connsiteX36" fmla="*/ 908325 w 6701407"/>
              <a:gd name="connsiteY36" fmla="*/ 2884037 h 3674959"/>
              <a:gd name="connsiteX37" fmla="*/ 1133575 w 6701407"/>
              <a:gd name="connsiteY37" fmla="*/ 2754056 h 3674959"/>
              <a:gd name="connsiteX38" fmla="*/ 1133575 w 6701407"/>
              <a:gd name="connsiteY38" fmla="*/ 2494092 h 3674959"/>
              <a:gd name="connsiteX39" fmla="*/ 908325 w 6701407"/>
              <a:gd name="connsiteY39" fmla="*/ 2364110 h 3674959"/>
              <a:gd name="connsiteX40" fmla="*/ 1591494 w 6701407"/>
              <a:gd name="connsiteY40" fmla="*/ 1707164 h 3674959"/>
              <a:gd name="connsiteX41" fmla="*/ 1591113 w 6701407"/>
              <a:gd name="connsiteY41" fmla="*/ 1707393 h 3674959"/>
              <a:gd name="connsiteX42" fmla="*/ 1591113 w 6701407"/>
              <a:gd name="connsiteY42" fmla="*/ 1969600 h 3674959"/>
              <a:gd name="connsiteX43" fmla="*/ 1590162 w 6701407"/>
              <a:gd name="connsiteY43" fmla="*/ 1970076 h 3674959"/>
              <a:gd name="connsiteX44" fmla="*/ 1362447 w 6701407"/>
              <a:gd name="connsiteY44" fmla="*/ 2101340 h 3674959"/>
              <a:gd name="connsiteX45" fmla="*/ 1362534 w 6701407"/>
              <a:gd name="connsiteY45" fmla="*/ 2101390 h 3674959"/>
              <a:gd name="connsiteX46" fmla="*/ 1590828 w 6701407"/>
              <a:gd name="connsiteY46" fmla="*/ 1969791 h 3674959"/>
              <a:gd name="connsiteX47" fmla="*/ 1591779 w 6701407"/>
              <a:gd name="connsiteY47" fmla="*/ 1969316 h 3674959"/>
              <a:gd name="connsiteX48" fmla="*/ 1591779 w 6701407"/>
              <a:gd name="connsiteY48" fmla="*/ 1707286 h 3674959"/>
              <a:gd name="connsiteX49" fmla="*/ 1591494 w 6701407"/>
              <a:gd name="connsiteY49" fmla="*/ 1707450 h 3674959"/>
              <a:gd name="connsiteX50" fmla="*/ 1591494 w 6701407"/>
              <a:gd name="connsiteY50" fmla="*/ 1707164 h 3674959"/>
              <a:gd name="connsiteX51" fmla="*/ 1429253 w 6701407"/>
              <a:gd name="connsiteY51" fmla="*/ 1615969 h 3674959"/>
              <a:gd name="connsiteX52" fmla="*/ 1587784 w 6701407"/>
              <a:gd name="connsiteY52" fmla="*/ 1707450 h 3674959"/>
              <a:gd name="connsiteX53" fmla="*/ 1587784 w 6701407"/>
              <a:gd name="connsiteY53" fmla="*/ 1707482 h 3674959"/>
              <a:gd name="connsiteX54" fmla="*/ 1429253 w 6701407"/>
              <a:gd name="connsiteY54" fmla="*/ 1615969 h 3674959"/>
              <a:gd name="connsiteX55" fmla="*/ 1360631 w 6701407"/>
              <a:gd name="connsiteY55" fmla="*/ 1312306 h 3674959"/>
              <a:gd name="connsiteX56" fmla="*/ 1360631 w 6701407"/>
              <a:gd name="connsiteY56" fmla="*/ 1574330 h 3674959"/>
              <a:gd name="connsiteX57" fmla="*/ 1360251 w 6701407"/>
              <a:gd name="connsiteY57" fmla="*/ 1574550 h 3674959"/>
              <a:gd name="connsiteX58" fmla="*/ 1360251 w 6701407"/>
              <a:gd name="connsiteY58" fmla="*/ 1576137 h 3674959"/>
              <a:gd name="connsiteX59" fmla="*/ 1429253 w 6701407"/>
              <a:gd name="connsiteY59" fmla="*/ 1615969 h 3674959"/>
              <a:gd name="connsiteX60" fmla="*/ 1362534 w 6701407"/>
              <a:gd name="connsiteY60" fmla="*/ 1577468 h 3674959"/>
              <a:gd name="connsiteX61" fmla="*/ 1137284 w 6701407"/>
              <a:gd name="connsiteY61" fmla="*/ 1707450 h 3674959"/>
              <a:gd name="connsiteX62" fmla="*/ 1137284 w 6701407"/>
              <a:gd name="connsiteY62" fmla="*/ 1967413 h 3674959"/>
              <a:gd name="connsiteX63" fmla="*/ 1362534 w 6701407"/>
              <a:gd name="connsiteY63" fmla="*/ 2097395 h 3674959"/>
              <a:gd name="connsiteX64" fmla="*/ 1587784 w 6701407"/>
              <a:gd name="connsiteY64" fmla="*/ 1967413 h 3674959"/>
              <a:gd name="connsiteX65" fmla="*/ 1587784 w 6701407"/>
              <a:gd name="connsiteY65" fmla="*/ 1707482 h 3674959"/>
              <a:gd name="connsiteX66" fmla="*/ 1589211 w 6701407"/>
              <a:gd name="connsiteY66" fmla="*/ 1708305 h 3674959"/>
              <a:gd name="connsiteX67" fmla="*/ 1589397 w 6701407"/>
              <a:gd name="connsiteY67" fmla="*/ 1708194 h 3674959"/>
              <a:gd name="connsiteX68" fmla="*/ 1360632 w 6701407"/>
              <a:gd name="connsiteY68" fmla="*/ 1576137 h 3674959"/>
              <a:gd name="connsiteX69" fmla="*/ 1360632 w 6701407"/>
              <a:gd name="connsiteY69" fmla="*/ 1574330 h 3674959"/>
              <a:gd name="connsiteX70" fmla="*/ 1360632 w 6701407"/>
              <a:gd name="connsiteY70" fmla="*/ 1312306 h 3674959"/>
              <a:gd name="connsiteX71" fmla="*/ 1360631 w 6701407"/>
              <a:gd name="connsiteY71" fmla="*/ 1312306 h 3674959"/>
              <a:gd name="connsiteX72" fmla="*/ 1687275 w 6701407"/>
              <a:gd name="connsiteY72" fmla="*/ 1236236 h 3674959"/>
              <a:gd name="connsiteX73" fmla="*/ 1818551 w 6701407"/>
              <a:gd name="connsiteY73" fmla="*/ 1312179 h 3674959"/>
              <a:gd name="connsiteX74" fmla="*/ 1818551 w 6701407"/>
              <a:gd name="connsiteY74" fmla="*/ 1576042 h 3674959"/>
              <a:gd name="connsiteX75" fmla="*/ 1818836 w 6701407"/>
              <a:gd name="connsiteY75" fmla="*/ 1575852 h 3674959"/>
              <a:gd name="connsiteX76" fmla="*/ 1818836 w 6701407"/>
              <a:gd name="connsiteY76" fmla="*/ 1312180 h 3674959"/>
              <a:gd name="connsiteX77" fmla="*/ 1687275 w 6701407"/>
              <a:gd name="connsiteY77" fmla="*/ 1236236 h 3674959"/>
              <a:gd name="connsiteX78" fmla="*/ 1589591 w 6701407"/>
              <a:gd name="connsiteY78" fmla="*/ 1184099 h 3674959"/>
              <a:gd name="connsiteX79" fmla="*/ 1364436 w 6701407"/>
              <a:gd name="connsiteY79" fmla="*/ 1314081 h 3674959"/>
              <a:gd name="connsiteX80" fmla="*/ 1364436 w 6701407"/>
              <a:gd name="connsiteY80" fmla="*/ 1574044 h 3674959"/>
              <a:gd name="connsiteX81" fmla="*/ 1589591 w 6701407"/>
              <a:gd name="connsiteY81" fmla="*/ 1704027 h 3674959"/>
              <a:gd name="connsiteX82" fmla="*/ 1814841 w 6701407"/>
              <a:gd name="connsiteY82" fmla="*/ 1574044 h 3674959"/>
              <a:gd name="connsiteX83" fmla="*/ 1814841 w 6701407"/>
              <a:gd name="connsiteY83" fmla="*/ 1314081 h 3674959"/>
              <a:gd name="connsiteX84" fmla="*/ 1589591 w 6701407"/>
              <a:gd name="connsiteY84" fmla="*/ 1184099 h 3674959"/>
              <a:gd name="connsiteX85" fmla="*/ 4891657 w 6701407"/>
              <a:gd name="connsiteY85" fmla="*/ 2835037 h 3674959"/>
              <a:gd name="connsiteX86" fmla="*/ 6701407 w 6701407"/>
              <a:gd name="connsiteY86" fmla="*/ 1025287 h 3674959"/>
              <a:gd name="connsiteX87" fmla="*/ 6701407 w 6701407"/>
              <a:gd name="connsiteY87" fmla="*/ 2835037 h 3674959"/>
              <a:gd name="connsiteX88" fmla="*/ 4891657 w 6701407"/>
              <a:gd name="connsiteY88" fmla="*/ 2835037 h 3674959"/>
              <a:gd name="connsiteX89" fmla="*/ 4314660 w 6701407"/>
              <a:gd name="connsiteY89" fmla="*/ 397457 h 3674959"/>
              <a:gd name="connsiteX90" fmla="*/ 4089505 w 6701407"/>
              <a:gd name="connsiteY90" fmla="*/ 527439 h 3674959"/>
              <a:gd name="connsiteX91" fmla="*/ 4089505 w 6701407"/>
              <a:gd name="connsiteY91" fmla="*/ 787403 h 3674959"/>
              <a:gd name="connsiteX92" fmla="*/ 4314660 w 6701407"/>
              <a:gd name="connsiteY92" fmla="*/ 917385 h 3674959"/>
              <a:gd name="connsiteX93" fmla="*/ 4539910 w 6701407"/>
              <a:gd name="connsiteY93" fmla="*/ 787403 h 3674959"/>
              <a:gd name="connsiteX94" fmla="*/ 4539910 w 6701407"/>
              <a:gd name="connsiteY94" fmla="*/ 527439 h 3674959"/>
              <a:gd name="connsiteX95" fmla="*/ 4314660 w 6701407"/>
              <a:gd name="connsiteY95" fmla="*/ 397457 h 3674959"/>
              <a:gd name="connsiteX96" fmla="*/ 4541813 w 6701407"/>
              <a:gd name="connsiteY96" fmla="*/ 0 h 3674959"/>
              <a:gd name="connsiteX97" fmla="*/ 4738241 w 6701407"/>
              <a:gd name="connsiteY97" fmla="*/ 113342 h 3674959"/>
              <a:gd name="connsiteX98" fmla="*/ 4738241 w 6701407"/>
              <a:gd name="connsiteY98" fmla="*/ 414002 h 3674959"/>
              <a:gd name="connsiteX99" fmla="*/ 4736433 w 6701407"/>
              <a:gd name="connsiteY99" fmla="*/ 414002 h 3674959"/>
              <a:gd name="connsiteX100" fmla="*/ 4736433 w 6701407"/>
              <a:gd name="connsiteY100" fmla="*/ 1987287 h 3674959"/>
              <a:gd name="connsiteX101" fmla="*/ 4541813 w 6701407"/>
              <a:gd name="connsiteY101" fmla="*/ 2099678 h 3674959"/>
              <a:gd name="connsiteX102" fmla="*/ 4541813 w 6701407"/>
              <a:gd name="connsiteY102" fmla="*/ 2361924 h 3674959"/>
              <a:gd name="connsiteX103" fmla="*/ 4736433 w 6701407"/>
              <a:gd name="connsiteY103" fmla="*/ 2474220 h 3674959"/>
              <a:gd name="connsiteX104" fmla="*/ 4736433 w 6701407"/>
              <a:gd name="connsiteY104" fmla="*/ 2773834 h 3674959"/>
              <a:gd name="connsiteX105" fmla="*/ 4541813 w 6701407"/>
              <a:gd name="connsiteY105" fmla="*/ 2886130 h 3674959"/>
              <a:gd name="connsiteX106" fmla="*/ 4541813 w 6701407"/>
              <a:gd name="connsiteY106" fmla="*/ 3148281 h 3674959"/>
              <a:gd name="connsiteX107" fmla="*/ 4314755 w 6701407"/>
              <a:gd name="connsiteY107" fmla="*/ 3279309 h 3674959"/>
              <a:gd name="connsiteX108" fmla="*/ 4314755 w 6701407"/>
              <a:gd name="connsiteY108" fmla="*/ 3278548 h 3674959"/>
              <a:gd name="connsiteX109" fmla="*/ 4087603 w 6701407"/>
              <a:gd name="connsiteY109" fmla="*/ 3147330 h 3674959"/>
              <a:gd name="connsiteX110" fmla="*/ 4087603 w 6701407"/>
              <a:gd name="connsiteY110" fmla="*/ 2888317 h 3674959"/>
              <a:gd name="connsiteX111" fmla="*/ 3858643 w 6701407"/>
              <a:gd name="connsiteY111" fmla="*/ 2756148 h 3674959"/>
              <a:gd name="connsiteX112" fmla="*/ 3633678 w 6701407"/>
              <a:gd name="connsiteY112" fmla="*/ 2886130 h 3674959"/>
              <a:gd name="connsiteX113" fmla="*/ 3406336 w 6701407"/>
              <a:gd name="connsiteY113" fmla="*/ 2755102 h 3674959"/>
              <a:gd name="connsiteX114" fmla="*/ 3179278 w 6701407"/>
              <a:gd name="connsiteY114" fmla="*/ 2886130 h 3674959"/>
              <a:gd name="connsiteX115" fmla="*/ 3179278 w 6701407"/>
              <a:gd name="connsiteY115" fmla="*/ 3148281 h 3674959"/>
              <a:gd name="connsiteX116" fmla="*/ 2954028 w 6701407"/>
              <a:gd name="connsiteY116" fmla="*/ 3280450 h 3674959"/>
              <a:gd name="connsiteX117" fmla="*/ 2954028 w 6701407"/>
              <a:gd name="connsiteY117" fmla="*/ 3542790 h 3674959"/>
              <a:gd name="connsiteX118" fmla="*/ 2725068 w 6701407"/>
              <a:gd name="connsiteY118" fmla="*/ 3674959 h 3674959"/>
              <a:gd name="connsiteX119" fmla="*/ 2496108 w 6701407"/>
              <a:gd name="connsiteY119" fmla="*/ 3542790 h 3674959"/>
              <a:gd name="connsiteX120" fmla="*/ 2270858 w 6701407"/>
              <a:gd name="connsiteY120" fmla="*/ 3672772 h 3674959"/>
              <a:gd name="connsiteX121" fmla="*/ 2043801 w 6701407"/>
              <a:gd name="connsiteY121" fmla="*/ 3541745 h 3674959"/>
              <a:gd name="connsiteX122" fmla="*/ 2043801 w 6701407"/>
              <a:gd name="connsiteY122" fmla="*/ 3279309 h 3674959"/>
              <a:gd name="connsiteX123" fmla="*/ 1816839 w 6701407"/>
              <a:gd name="connsiteY123" fmla="*/ 3148281 h 3674959"/>
              <a:gd name="connsiteX124" fmla="*/ 1816839 w 6701407"/>
              <a:gd name="connsiteY124" fmla="*/ 2888317 h 3674959"/>
              <a:gd name="connsiteX125" fmla="*/ 2045799 w 6701407"/>
              <a:gd name="connsiteY125" fmla="*/ 2756148 h 3674959"/>
              <a:gd name="connsiteX126" fmla="*/ 2045799 w 6701407"/>
              <a:gd name="connsiteY126" fmla="*/ 2491906 h 3674959"/>
              <a:gd name="connsiteX127" fmla="*/ 1816839 w 6701407"/>
              <a:gd name="connsiteY127" fmla="*/ 2359737 h 3674959"/>
              <a:gd name="connsiteX128" fmla="*/ 1588545 w 6701407"/>
              <a:gd name="connsiteY128" fmla="*/ 2491240 h 3674959"/>
              <a:gd name="connsiteX129" fmla="*/ 1587593 w 6701407"/>
              <a:gd name="connsiteY129" fmla="*/ 2491811 h 3674959"/>
              <a:gd name="connsiteX130" fmla="*/ 1589401 w 6701407"/>
              <a:gd name="connsiteY130" fmla="*/ 2492857 h 3674959"/>
              <a:gd name="connsiteX131" fmla="*/ 1589401 w 6701407"/>
              <a:gd name="connsiteY131" fmla="*/ 2755007 h 3674959"/>
              <a:gd name="connsiteX132" fmla="*/ 1362343 w 6701407"/>
              <a:gd name="connsiteY132" fmla="*/ 2886035 h 3674959"/>
              <a:gd name="connsiteX133" fmla="*/ 1362343 w 6701407"/>
              <a:gd name="connsiteY133" fmla="*/ 3148281 h 3674959"/>
              <a:gd name="connsiteX134" fmla="*/ 1135286 w 6701407"/>
              <a:gd name="connsiteY134" fmla="*/ 3279309 h 3674959"/>
              <a:gd name="connsiteX135" fmla="*/ 908324 w 6701407"/>
              <a:gd name="connsiteY135" fmla="*/ 3148281 h 3674959"/>
              <a:gd name="connsiteX136" fmla="*/ 908324 w 6701407"/>
              <a:gd name="connsiteY136" fmla="*/ 2888317 h 3674959"/>
              <a:gd name="connsiteX137" fmla="*/ 908468 w 6701407"/>
              <a:gd name="connsiteY137" fmla="*/ 2888234 h 3674959"/>
              <a:gd name="connsiteX138" fmla="*/ 679650 w 6701407"/>
              <a:gd name="connsiteY138" fmla="*/ 2756147 h 3674959"/>
              <a:gd name="connsiteX139" fmla="*/ 679650 w 6701407"/>
              <a:gd name="connsiteY139" fmla="*/ 2491905 h 3674959"/>
              <a:gd name="connsiteX140" fmla="*/ 679555 w 6701407"/>
              <a:gd name="connsiteY140" fmla="*/ 2491810 h 3674959"/>
              <a:gd name="connsiteX141" fmla="*/ 680316 w 6701407"/>
              <a:gd name="connsiteY141" fmla="*/ 2491334 h 3674959"/>
              <a:gd name="connsiteX142" fmla="*/ 908466 w 6701407"/>
              <a:gd name="connsiteY142" fmla="*/ 2359819 h 3674959"/>
              <a:gd name="connsiteX143" fmla="*/ 908324 w 6701407"/>
              <a:gd name="connsiteY143" fmla="*/ 2359737 h 3674959"/>
              <a:gd name="connsiteX144" fmla="*/ 680315 w 6701407"/>
              <a:gd name="connsiteY144" fmla="*/ 2491240 h 3674959"/>
              <a:gd name="connsiteX145" fmla="*/ 679554 w 6701407"/>
              <a:gd name="connsiteY145" fmla="*/ 2491715 h 3674959"/>
              <a:gd name="connsiteX146" fmla="*/ 454209 w 6701407"/>
              <a:gd name="connsiteY146" fmla="*/ 2361638 h 3674959"/>
              <a:gd name="connsiteX147" fmla="*/ 227057 w 6701407"/>
              <a:gd name="connsiteY147" fmla="*/ 2492760 h 3674959"/>
              <a:gd name="connsiteX148" fmla="*/ 0 w 6701407"/>
              <a:gd name="connsiteY148" fmla="*/ 2361637 h 3674959"/>
              <a:gd name="connsiteX149" fmla="*/ 0 w 6701407"/>
              <a:gd name="connsiteY149" fmla="*/ 2099582 h 3674959"/>
              <a:gd name="connsiteX150" fmla="*/ 227057 w 6701407"/>
              <a:gd name="connsiteY150" fmla="*/ 1968459 h 3674959"/>
              <a:gd name="connsiteX151" fmla="*/ 454210 w 6701407"/>
              <a:gd name="connsiteY151" fmla="*/ 2099582 h 3674959"/>
              <a:gd name="connsiteX152" fmla="*/ 681266 w 6701407"/>
              <a:gd name="connsiteY152" fmla="*/ 1968270 h 3674959"/>
              <a:gd name="connsiteX153" fmla="*/ 681266 w 6701407"/>
              <a:gd name="connsiteY153" fmla="*/ 1706404 h 3674959"/>
              <a:gd name="connsiteX154" fmla="*/ 908324 w 6701407"/>
              <a:gd name="connsiteY154" fmla="*/ 1575376 h 3674959"/>
              <a:gd name="connsiteX155" fmla="*/ 908324 w 6701407"/>
              <a:gd name="connsiteY155" fmla="*/ 1575090 h 3674959"/>
              <a:gd name="connsiteX156" fmla="*/ 908324 w 6701407"/>
              <a:gd name="connsiteY156" fmla="*/ 1312940 h 3674959"/>
              <a:gd name="connsiteX157" fmla="*/ 1135477 w 6701407"/>
              <a:gd name="connsiteY157" fmla="*/ 1181912 h 3674959"/>
              <a:gd name="connsiteX158" fmla="*/ 1360631 w 6701407"/>
              <a:gd name="connsiteY158" fmla="*/ 1311894 h 3674959"/>
              <a:gd name="connsiteX159" fmla="*/ 1360631 w 6701407"/>
              <a:gd name="connsiteY159" fmla="*/ 1311951 h 3674959"/>
              <a:gd name="connsiteX160" fmla="*/ 1360632 w 6701407"/>
              <a:gd name="connsiteY160" fmla="*/ 1311951 h 3674959"/>
              <a:gd name="connsiteX161" fmla="*/ 1360632 w 6701407"/>
              <a:gd name="connsiteY161" fmla="*/ 1311894 h 3674959"/>
              <a:gd name="connsiteX162" fmla="*/ 1360681 w 6701407"/>
              <a:gd name="connsiteY162" fmla="*/ 1311921 h 3674959"/>
              <a:gd name="connsiteX163" fmla="*/ 1361202 w 6701407"/>
              <a:gd name="connsiteY163" fmla="*/ 1311609 h 3674959"/>
              <a:gd name="connsiteX164" fmla="*/ 1589591 w 6701407"/>
              <a:gd name="connsiteY164" fmla="*/ 1179725 h 3674959"/>
              <a:gd name="connsiteX165" fmla="*/ 1589876 w 6701407"/>
              <a:gd name="connsiteY165" fmla="*/ 1179890 h 3674959"/>
              <a:gd name="connsiteX166" fmla="*/ 1589876 w 6701407"/>
              <a:gd name="connsiteY166" fmla="*/ 919762 h 3674959"/>
              <a:gd name="connsiteX167" fmla="*/ 1816839 w 6701407"/>
              <a:gd name="connsiteY167" fmla="*/ 789210 h 3674959"/>
              <a:gd name="connsiteX168" fmla="*/ 2041994 w 6701407"/>
              <a:gd name="connsiteY168" fmla="*/ 919191 h 3674959"/>
              <a:gd name="connsiteX169" fmla="*/ 2041994 w 6701407"/>
              <a:gd name="connsiteY169" fmla="*/ 1183434 h 3674959"/>
              <a:gd name="connsiteX170" fmla="*/ 2270954 w 6701407"/>
              <a:gd name="connsiteY170" fmla="*/ 1315603 h 3674959"/>
              <a:gd name="connsiteX171" fmla="*/ 2499247 w 6701407"/>
              <a:gd name="connsiteY171" fmla="*/ 1184005 h 3674959"/>
              <a:gd name="connsiteX172" fmla="*/ 2500199 w 6701407"/>
              <a:gd name="connsiteY172" fmla="*/ 1183434 h 3674959"/>
              <a:gd name="connsiteX173" fmla="*/ 2725449 w 6701407"/>
              <a:gd name="connsiteY173" fmla="*/ 1313416 h 3674959"/>
              <a:gd name="connsiteX174" fmla="*/ 2952506 w 6701407"/>
              <a:gd name="connsiteY174" fmla="*/ 1182388 h 3674959"/>
              <a:gd name="connsiteX175" fmla="*/ 3179659 w 6701407"/>
              <a:gd name="connsiteY175" fmla="*/ 1313416 h 3674959"/>
              <a:gd name="connsiteX176" fmla="*/ 3404814 w 6701407"/>
              <a:gd name="connsiteY176" fmla="*/ 1183434 h 3674959"/>
              <a:gd name="connsiteX177" fmla="*/ 3406716 w 6701407"/>
              <a:gd name="connsiteY177" fmla="*/ 1182388 h 3674959"/>
              <a:gd name="connsiteX178" fmla="*/ 3406716 w 6701407"/>
              <a:gd name="connsiteY178" fmla="*/ 919762 h 3674959"/>
              <a:gd name="connsiteX179" fmla="*/ 3633678 w 6701407"/>
              <a:gd name="connsiteY179" fmla="*/ 789210 h 3674959"/>
              <a:gd name="connsiteX180" fmla="*/ 3860545 w 6701407"/>
              <a:gd name="connsiteY180" fmla="*/ 920072 h 3674959"/>
              <a:gd name="connsiteX181" fmla="*/ 3860545 w 6701407"/>
              <a:gd name="connsiteY181" fmla="*/ 919762 h 3674959"/>
              <a:gd name="connsiteX182" fmla="*/ 3633393 w 6701407"/>
              <a:gd name="connsiteY182" fmla="*/ 788734 h 3674959"/>
              <a:gd name="connsiteX183" fmla="*/ 3406336 w 6701407"/>
              <a:gd name="connsiteY183" fmla="*/ 919762 h 3674959"/>
              <a:gd name="connsiteX184" fmla="*/ 3406336 w 6701407"/>
              <a:gd name="connsiteY184" fmla="*/ 1181913 h 3674959"/>
              <a:gd name="connsiteX185" fmla="*/ 3404433 w 6701407"/>
              <a:gd name="connsiteY185" fmla="*/ 1182958 h 3674959"/>
              <a:gd name="connsiteX186" fmla="*/ 3404433 w 6701407"/>
              <a:gd name="connsiteY186" fmla="*/ 918716 h 3674959"/>
              <a:gd name="connsiteX187" fmla="*/ 3405384 w 6701407"/>
              <a:gd name="connsiteY187" fmla="*/ 918145 h 3674959"/>
              <a:gd name="connsiteX188" fmla="*/ 3633393 w 6701407"/>
              <a:gd name="connsiteY188" fmla="*/ 786547 h 3674959"/>
              <a:gd name="connsiteX189" fmla="*/ 3862353 w 6701407"/>
              <a:gd name="connsiteY189" fmla="*/ 918716 h 3674959"/>
              <a:gd name="connsiteX190" fmla="*/ 3862353 w 6701407"/>
              <a:gd name="connsiteY190" fmla="*/ 1182794 h 3674959"/>
              <a:gd name="connsiteX191" fmla="*/ 3862638 w 6701407"/>
              <a:gd name="connsiteY191" fmla="*/ 1182959 h 3674959"/>
              <a:gd name="connsiteX192" fmla="*/ 4087888 w 6701407"/>
              <a:gd name="connsiteY192" fmla="*/ 1312941 h 3674959"/>
              <a:gd name="connsiteX193" fmla="*/ 4314946 w 6701407"/>
              <a:gd name="connsiteY193" fmla="*/ 1181913 h 3674959"/>
              <a:gd name="connsiteX194" fmla="*/ 4314946 w 6701407"/>
              <a:gd name="connsiteY194" fmla="*/ 921664 h 3674959"/>
              <a:gd name="connsiteX195" fmla="*/ 4085700 w 6701407"/>
              <a:gd name="connsiteY195" fmla="*/ 789210 h 3674959"/>
              <a:gd name="connsiteX196" fmla="*/ 4085700 w 6701407"/>
              <a:gd name="connsiteY196" fmla="*/ 525252 h 3674959"/>
              <a:gd name="connsiteX197" fmla="*/ 4086652 w 6701407"/>
              <a:gd name="connsiteY197" fmla="*/ 524777 h 3674959"/>
              <a:gd name="connsiteX198" fmla="*/ 4312853 w 6701407"/>
              <a:gd name="connsiteY198" fmla="*/ 394224 h 3674959"/>
              <a:gd name="connsiteX199" fmla="*/ 4312853 w 6701407"/>
              <a:gd name="connsiteY199" fmla="*/ 132074 h 3674959"/>
              <a:gd name="connsiteX200" fmla="*/ 4313709 w 6701407"/>
              <a:gd name="connsiteY200" fmla="*/ 131598 h 3674959"/>
              <a:gd name="connsiteX201" fmla="*/ 4541813 w 6701407"/>
              <a:gd name="connsiteY201" fmla="*/ 0 h 3674959"/>
              <a:gd name="connsiteX0" fmla="*/ 2725068 w 6701407"/>
              <a:gd name="connsiteY0" fmla="*/ 3150468 h 3674959"/>
              <a:gd name="connsiteX1" fmla="*/ 2499818 w 6701407"/>
              <a:gd name="connsiteY1" fmla="*/ 3280450 h 3674959"/>
              <a:gd name="connsiteX2" fmla="*/ 2499818 w 6701407"/>
              <a:gd name="connsiteY2" fmla="*/ 3540413 h 3674959"/>
              <a:gd name="connsiteX3" fmla="*/ 2725068 w 6701407"/>
              <a:gd name="connsiteY3" fmla="*/ 3670300 h 3674959"/>
              <a:gd name="connsiteX4" fmla="*/ 2950318 w 6701407"/>
              <a:gd name="connsiteY4" fmla="*/ 3540603 h 3674959"/>
              <a:gd name="connsiteX5" fmla="*/ 2950318 w 6701407"/>
              <a:gd name="connsiteY5" fmla="*/ 3280450 h 3674959"/>
              <a:gd name="connsiteX6" fmla="*/ 2725068 w 6701407"/>
              <a:gd name="connsiteY6" fmla="*/ 3150468 h 3674959"/>
              <a:gd name="connsiteX7" fmla="*/ 4085701 w 6701407"/>
              <a:gd name="connsiteY7" fmla="*/ 3150467 h 3674959"/>
              <a:gd name="connsiteX8" fmla="*/ 3860546 w 6701407"/>
              <a:gd name="connsiteY8" fmla="*/ 3280449 h 3674959"/>
              <a:gd name="connsiteX9" fmla="*/ 3860546 w 6701407"/>
              <a:gd name="connsiteY9" fmla="*/ 3540412 h 3674959"/>
              <a:gd name="connsiteX10" fmla="*/ 4085701 w 6701407"/>
              <a:gd name="connsiteY10" fmla="*/ 3670299 h 3674959"/>
              <a:gd name="connsiteX11" fmla="*/ 4310951 w 6701407"/>
              <a:gd name="connsiteY11" fmla="*/ 3540602 h 3674959"/>
              <a:gd name="connsiteX12" fmla="*/ 4310951 w 6701407"/>
              <a:gd name="connsiteY12" fmla="*/ 3280449 h 3674959"/>
              <a:gd name="connsiteX13" fmla="*/ 4085701 w 6701407"/>
              <a:gd name="connsiteY13" fmla="*/ 3150467 h 3674959"/>
              <a:gd name="connsiteX14" fmla="*/ 4085986 w 6701407"/>
              <a:gd name="connsiteY14" fmla="*/ 3146378 h 3674959"/>
              <a:gd name="connsiteX15" fmla="*/ 4087889 w 6701407"/>
              <a:gd name="connsiteY15" fmla="*/ 3147519 h 3674959"/>
              <a:gd name="connsiteX16" fmla="*/ 4087889 w 6701407"/>
              <a:gd name="connsiteY16" fmla="*/ 3147684 h 3674959"/>
              <a:gd name="connsiteX17" fmla="*/ 4314660 w 6701407"/>
              <a:gd name="connsiteY17" fmla="*/ 3278547 h 3674959"/>
              <a:gd name="connsiteX18" fmla="*/ 4314660 w 6701407"/>
              <a:gd name="connsiteY18" fmla="*/ 3279308 h 3674959"/>
              <a:gd name="connsiteX19" fmla="*/ 4314661 w 6701407"/>
              <a:gd name="connsiteY19" fmla="*/ 3279308 h 3674959"/>
              <a:gd name="connsiteX20" fmla="*/ 4314661 w 6701407"/>
              <a:gd name="connsiteY20" fmla="*/ 3542789 h 3674959"/>
              <a:gd name="connsiteX21" fmla="*/ 4085701 w 6701407"/>
              <a:gd name="connsiteY21" fmla="*/ 3674958 h 3674959"/>
              <a:gd name="connsiteX22" fmla="*/ 3856741 w 6701407"/>
              <a:gd name="connsiteY22" fmla="*/ 3542789 h 3674959"/>
              <a:gd name="connsiteX23" fmla="*/ 3856741 w 6701407"/>
              <a:gd name="connsiteY23" fmla="*/ 3278547 h 3674959"/>
              <a:gd name="connsiteX24" fmla="*/ 3857692 w 6701407"/>
              <a:gd name="connsiteY24" fmla="*/ 3277976 h 3674959"/>
              <a:gd name="connsiteX25" fmla="*/ 4085986 w 6701407"/>
              <a:gd name="connsiteY25" fmla="*/ 3146378 h 3674959"/>
              <a:gd name="connsiteX26" fmla="*/ 4087603 w 6701407"/>
              <a:gd name="connsiteY26" fmla="*/ 2364111 h 3674959"/>
              <a:gd name="connsiteX27" fmla="*/ 3861972 w 6701407"/>
              <a:gd name="connsiteY27" fmla="*/ 2494092 h 3674959"/>
              <a:gd name="connsiteX28" fmla="*/ 3861972 w 6701407"/>
              <a:gd name="connsiteY28" fmla="*/ 2754056 h 3674959"/>
              <a:gd name="connsiteX29" fmla="*/ 4087222 w 6701407"/>
              <a:gd name="connsiteY29" fmla="*/ 2884038 h 3674959"/>
              <a:gd name="connsiteX30" fmla="*/ 4312472 w 6701407"/>
              <a:gd name="connsiteY30" fmla="*/ 2754056 h 3674959"/>
              <a:gd name="connsiteX31" fmla="*/ 4312853 w 6701407"/>
              <a:gd name="connsiteY31" fmla="*/ 2494092 h 3674959"/>
              <a:gd name="connsiteX32" fmla="*/ 4087603 w 6701407"/>
              <a:gd name="connsiteY32" fmla="*/ 2364111 h 3674959"/>
              <a:gd name="connsiteX33" fmla="*/ 908325 w 6701407"/>
              <a:gd name="connsiteY33" fmla="*/ 2364110 h 3674959"/>
              <a:gd name="connsiteX34" fmla="*/ 683170 w 6701407"/>
              <a:gd name="connsiteY34" fmla="*/ 2494092 h 3674959"/>
              <a:gd name="connsiteX35" fmla="*/ 683170 w 6701407"/>
              <a:gd name="connsiteY35" fmla="*/ 2754056 h 3674959"/>
              <a:gd name="connsiteX36" fmla="*/ 908325 w 6701407"/>
              <a:gd name="connsiteY36" fmla="*/ 2884037 h 3674959"/>
              <a:gd name="connsiteX37" fmla="*/ 1133575 w 6701407"/>
              <a:gd name="connsiteY37" fmla="*/ 2754056 h 3674959"/>
              <a:gd name="connsiteX38" fmla="*/ 1133575 w 6701407"/>
              <a:gd name="connsiteY38" fmla="*/ 2494092 h 3674959"/>
              <a:gd name="connsiteX39" fmla="*/ 908325 w 6701407"/>
              <a:gd name="connsiteY39" fmla="*/ 2364110 h 3674959"/>
              <a:gd name="connsiteX40" fmla="*/ 1591494 w 6701407"/>
              <a:gd name="connsiteY40" fmla="*/ 1707164 h 3674959"/>
              <a:gd name="connsiteX41" fmla="*/ 1591113 w 6701407"/>
              <a:gd name="connsiteY41" fmla="*/ 1707393 h 3674959"/>
              <a:gd name="connsiteX42" fmla="*/ 1591113 w 6701407"/>
              <a:gd name="connsiteY42" fmla="*/ 1969600 h 3674959"/>
              <a:gd name="connsiteX43" fmla="*/ 1590162 w 6701407"/>
              <a:gd name="connsiteY43" fmla="*/ 1970076 h 3674959"/>
              <a:gd name="connsiteX44" fmla="*/ 1362447 w 6701407"/>
              <a:gd name="connsiteY44" fmla="*/ 2101340 h 3674959"/>
              <a:gd name="connsiteX45" fmla="*/ 1362534 w 6701407"/>
              <a:gd name="connsiteY45" fmla="*/ 2101390 h 3674959"/>
              <a:gd name="connsiteX46" fmla="*/ 1590828 w 6701407"/>
              <a:gd name="connsiteY46" fmla="*/ 1969791 h 3674959"/>
              <a:gd name="connsiteX47" fmla="*/ 1591779 w 6701407"/>
              <a:gd name="connsiteY47" fmla="*/ 1969316 h 3674959"/>
              <a:gd name="connsiteX48" fmla="*/ 1591779 w 6701407"/>
              <a:gd name="connsiteY48" fmla="*/ 1707286 h 3674959"/>
              <a:gd name="connsiteX49" fmla="*/ 1591494 w 6701407"/>
              <a:gd name="connsiteY49" fmla="*/ 1707450 h 3674959"/>
              <a:gd name="connsiteX50" fmla="*/ 1591494 w 6701407"/>
              <a:gd name="connsiteY50" fmla="*/ 1707164 h 3674959"/>
              <a:gd name="connsiteX51" fmla="*/ 1429253 w 6701407"/>
              <a:gd name="connsiteY51" fmla="*/ 1615969 h 3674959"/>
              <a:gd name="connsiteX52" fmla="*/ 1587784 w 6701407"/>
              <a:gd name="connsiteY52" fmla="*/ 1707450 h 3674959"/>
              <a:gd name="connsiteX53" fmla="*/ 1587784 w 6701407"/>
              <a:gd name="connsiteY53" fmla="*/ 1707482 h 3674959"/>
              <a:gd name="connsiteX54" fmla="*/ 1429253 w 6701407"/>
              <a:gd name="connsiteY54" fmla="*/ 1615969 h 3674959"/>
              <a:gd name="connsiteX55" fmla="*/ 1360631 w 6701407"/>
              <a:gd name="connsiteY55" fmla="*/ 1312306 h 3674959"/>
              <a:gd name="connsiteX56" fmla="*/ 1360631 w 6701407"/>
              <a:gd name="connsiteY56" fmla="*/ 1574330 h 3674959"/>
              <a:gd name="connsiteX57" fmla="*/ 1360251 w 6701407"/>
              <a:gd name="connsiteY57" fmla="*/ 1574550 h 3674959"/>
              <a:gd name="connsiteX58" fmla="*/ 1360251 w 6701407"/>
              <a:gd name="connsiteY58" fmla="*/ 1576137 h 3674959"/>
              <a:gd name="connsiteX59" fmla="*/ 1429253 w 6701407"/>
              <a:gd name="connsiteY59" fmla="*/ 1615969 h 3674959"/>
              <a:gd name="connsiteX60" fmla="*/ 1362534 w 6701407"/>
              <a:gd name="connsiteY60" fmla="*/ 1577468 h 3674959"/>
              <a:gd name="connsiteX61" fmla="*/ 1137284 w 6701407"/>
              <a:gd name="connsiteY61" fmla="*/ 1707450 h 3674959"/>
              <a:gd name="connsiteX62" fmla="*/ 1137284 w 6701407"/>
              <a:gd name="connsiteY62" fmla="*/ 1967413 h 3674959"/>
              <a:gd name="connsiteX63" fmla="*/ 1362534 w 6701407"/>
              <a:gd name="connsiteY63" fmla="*/ 2097395 h 3674959"/>
              <a:gd name="connsiteX64" fmla="*/ 1587784 w 6701407"/>
              <a:gd name="connsiteY64" fmla="*/ 1967413 h 3674959"/>
              <a:gd name="connsiteX65" fmla="*/ 1587784 w 6701407"/>
              <a:gd name="connsiteY65" fmla="*/ 1707482 h 3674959"/>
              <a:gd name="connsiteX66" fmla="*/ 1589211 w 6701407"/>
              <a:gd name="connsiteY66" fmla="*/ 1708305 h 3674959"/>
              <a:gd name="connsiteX67" fmla="*/ 1589397 w 6701407"/>
              <a:gd name="connsiteY67" fmla="*/ 1708194 h 3674959"/>
              <a:gd name="connsiteX68" fmla="*/ 1360632 w 6701407"/>
              <a:gd name="connsiteY68" fmla="*/ 1576137 h 3674959"/>
              <a:gd name="connsiteX69" fmla="*/ 1360632 w 6701407"/>
              <a:gd name="connsiteY69" fmla="*/ 1574330 h 3674959"/>
              <a:gd name="connsiteX70" fmla="*/ 1360632 w 6701407"/>
              <a:gd name="connsiteY70" fmla="*/ 1312306 h 3674959"/>
              <a:gd name="connsiteX71" fmla="*/ 1360631 w 6701407"/>
              <a:gd name="connsiteY71" fmla="*/ 1312306 h 3674959"/>
              <a:gd name="connsiteX72" fmla="*/ 1687275 w 6701407"/>
              <a:gd name="connsiteY72" fmla="*/ 1236236 h 3674959"/>
              <a:gd name="connsiteX73" fmla="*/ 1818551 w 6701407"/>
              <a:gd name="connsiteY73" fmla="*/ 1312179 h 3674959"/>
              <a:gd name="connsiteX74" fmla="*/ 1818551 w 6701407"/>
              <a:gd name="connsiteY74" fmla="*/ 1576042 h 3674959"/>
              <a:gd name="connsiteX75" fmla="*/ 1818836 w 6701407"/>
              <a:gd name="connsiteY75" fmla="*/ 1575852 h 3674959"/>
              <a:gd name="connsiteX76" fmla="*/ 1818836 w 6701407"/>
              <a:gd name="connsiteY76" fmla="*/ 1312180 h 3674959"/>
              <a:gd name="connsiteX77" fmla="*/ 1687275 w 6701407"/>
              <a:gd name="connsiteY77" fmla="*/ 1236236 h 3674959"/>
              <a:gd name="connsiteX78" fmla="*/ 1589591 w 6701407"/>
              <a:gd name="connsiteY78" fmla="*/ 1184099 h 3674959"/>
              <a:gd name="connsiteX79" fmla="*/ 1364436 w 6701407"/>
              <a:gd name="connsiteY79" fmla="*/ 1314081 h 3674959"/>
              <a:gd name="connsiteX80" fmla="*/ 1364436 w 6701407"/>
              <a:gd name="connsiteY80" fmla="*/ 1574044 h 3674959"/>
              <a:gd name="connsiteX81" fmla="*/ 1589591 w 6701407"/>
              <a:gd name="connsiteY81" fmla="*/ 1704027 h 3674959"/>
              <a:gd name="connsiteX82" fmla="*/ 1814841 w 6701407"/>
              <a:gd name="connsiteY82" fmla="*/ 1574044 h 3674959"/>
              <a:gd name="connsiteX83" fmla="*/ 1814841 w 6701407"/>
              <a:gd name="connsiteY83" fmla="*/ 1314081 h 3674959"/>
              <a:gd name="connsiteX84" fmla="*/ 1589591 w 6701407"/>
              <a:gd name="connsiteY84" fmla="*/ 1184099 h 3674959"/>
              <a:gd name="connsiteX85" fmla="*/ 4891657 w 6701407"/>
              <a:gd name="connsiteY85" fmla="*/ 2835037 h 3674959"/>
              <a:gd name="connsiteX86" fmla="*/ 6701407 w 6701407"/>
              <a:gd name="connsiteY86" fmla="*/ 2835037 h 3674959"/>
              <a:gd name="connsiteX87" fmla="*/ 4891657 w 6701407"/>
              <a:gd name="connsiteY87" fmla="*/ 2835037 h 3674959"/>
              <a:gd name="connsiteX88" fmla="*/ 4314660 w 6701407"/>
              <a:gd name="connsiteY88" fmla="*/ 397457 h 3674959"/>
              <a:gd name="connsiteX89" fmla="*/ 4089505 w 6701407"/>
              <a:gd name="connsiteY89" fmla="*/ 527439 h 3674959"/>
              <a:gd name="connsiteX90" fmla="*/ 4089505 w 6701407"/>
              <a:gd name="connsiteY90" fmla="*/ 787403 h 3674959"/>
              <a:gd name="connsiteX91" fmla="*/ 4314660 w 6701407"/>
              <a:gd name="connsiteY91" fmla="*/ 917385 h 3674959"/>
              <a:gd name="connsiteX92" fmla="*/ 4539910 w 6701407"/>
              <a:gd name="connsiteY92" fmla="*/ 787403 h 3674959"/>
              <a:gd name="connsiteX93" fmla="*/ 4539910 w 6701407"/>
              <a:gd name="connsiteY93" fmla="*/ 527439 h 3674959"/>
              <a:gd name="connsiteX94" fmla="*/ 4314660 w 6701407"/>
              <a:gd name="connsiteY94" fmla="*/ 397457 h 3674959"/>
              <a:gd name="connsiteX95" fmla="*/ 4541813 w 6701407"/>
              <a:gd name="connsiteY95" fmla="*/ 0 h 3674959"/>
              <a:gd name="connsiteX96" fmla="*/ 4738241 w 6701407"/>
              <a:gd name="connsiteY96" fmla="*/ 113342 h 3674959"/>
              <a:gd name="connsiteX97" fmla="*/ 4738241 w 6701407"/>
              <a:gd name="connsiteY97" fmla="*/ 414002 h 3674959"/>
              <a:gd name="connsiteX98" fmla="*/ 4736433 w 6701407"/>
              <a:gd name="connsiteY98" fmla="*/ 414002 h 3674959"/>
              <a:gd name="connsiteX99" fmla="*/ 4736433 w 6701407"/>
              <a:gd name="connsiteY99" fmla="*/ 1987287 h 3674959"/>
              <a:gd name="connsiteX100" fmla="*/ 4541813 w 6701407"/>
              <a:gd name="connsiteY100" fmla="*/ 2099678 h 3674959"/>
              <a:gd name="connsiteX101" fmla="*/ 4541813 w 6701407"/>
              <a:gd name="connsiteY101" fmla="*/ 2361924 h 3674959"/>
              <a:gd name="connsiteX102" fmla="*/ 4736433 w 6701407"/>
              <a:gd name="connsiteY102" fmla="*/ 2474220 h 3674959"/>
              <a:gd name="connsiteX103" fmla="*/ 4736433 w 6701407"/>
              <a:gd name="connsiteY103" fmla="*/ 2773834 h 3674959"/>
              <a:gd name="connsiteX104" fmla="*/ 4541813 w 6701407"/>
              <a:gd name="connsiteY104" fmla="*/ 2886130 h 3674959"/>
              <a:gd name="connsiteX105" fmla="*/ 4541813 w 6701407"/>
              <a:gd name="connsiteY105" fmla="*/ 3148281 h 3674959"/>
              <a:gd name="connsiteX106" fmla="*/ 4314755 w 6701407"/>
              <a:gd name="connsiteY106" fmla="*/ 3279309 h 3674959"/>
              <a:gd name="connsiteX107" fmla="*/ 4314755 w 6701407"/>
              <a:gd name="connsiteY107" fmla="*/ 3278548 h 3674959"/>
              <a:gd name="connsiteX108" fmla="*/ 4087603 w 6701407"/>
              <a:gd name="connsiteY108" fmla="*/ 3147330 h 3674959"/>
              <a:gd name="connsiteX109" fmla="*/ 4087603 w 6701407"/>
              <a:gd name="connsiteY109" fmla="*/ 2888317 h 3674959"/>
              <a:gd name="connsiteX110" fmla="*/ 3858643 w 6701407"/>
              <a:gd name="connsiteY110" fmla="*/ 2756148 h 3674959"/>
              <a:gd name="connsiteX111" fmla="*/ 3633678 w 6701407"/>
              <a:gd name="connsiteY111" fmla="*/ 2886130 h 3674959"/>
              <a:gd name="connsiteX112" fmla="*/ 3406336 w 6701407"/>
              <a:gd name="connsiteY112" fmla="*/ 2755102 h 3674959"/>
              <a:gd name="connsiteX113" fmla="*/ 3179278 w 6701407"/>
              <a:gd name="connsiteY113" fmla="*/ 2886130 h 3674959"/>
              <a:gd name="connsiteX114" fmla="*/ 3179278 w 6701407"/>
              <a:gd name="connsiteY114" fmla="*/ 3148281 h 3674959"/>
              <a:gd name="connsiteX115" fmla="*/ 2954028 w 6701407"/>
              <a:gd name="connsiteY115" fmla="*/ 3280450 h 3674959"/>
              <a:gd name="connsiteX116" fmla="*/ 2954028 w 6701407"/>
              <a:gd name="connsiteY116" fmla="*/ 3542790 h 3674959"/>
              <a:gd name="connsiteX117" fmla="*/ 2725068 w 6701407"/>
              <a:gd name="connsiteY117" fmla="*/ 3674959 h 3674959"/>
              <a:gd name="connsiteX118" fmla="*/ 2496108 w 6701407"/>
              <a:gd name="connsiteY118" fmla="*/ 3542790 h 3674959"/>
              <a:gd name="connsiteX119" fmla="*/ 2270858 w 6701407"/>
              <a:gd name="connsiteY119" fmla="*/ 3672772 h 3674959"/>
              <a:gd name="connsiteX120" fmla="*/ 2043801 w 6701407"/>
              <a:gd name="connsiteY120" fmla="*/ 3541745 h 3674959"/>
              <a:gd name="connsiteX121" fmla="*/ 2043801 w 6701407"/>
              <a:gd name="connsiteY121" fmla="*/ 3279309 h 3674959"/>
              <a:gd name="connsiteX122" fmla="*/ 1816839 w 6701407"/>
              <a:gd name="connsiteY122" fmla="*/ 3148281 h 3674959"/>
              <a:gd name="connsiteX123" fmla="*/ 1816839 w 6701407"/>
              <a:gd name="connsiteY123" fmla="*/ 2888317 h 3674959"/>
              <a:gd name="connsiteX124" fmla="*/ 2045799 w 6701407"/>
              <a:gd name="connsiteY124" fmla="*/ 2756148 h 3674959"/>
              <a:gd name="connsiteX125" fmla="*/ 2045799 w 6701407"/>
              <a:gd name="connsiteY125" fmla="*/ 2491906 h 3674959"/>
              <a:gd name="connsiteX126" fmla="*/ 1816839 w 6701407"/>
              <a:gd name="connsiteY126" fmla="*/ 2359737 h 3674959"/>
              <a:gd name="connsiteX127" fmla="*/ 1588545 w 6701407"/>
              <a:gd name="connsiteY127" fmla="*/ 2491240 h 3674959"/>
              <a:gd name="connsiteX128" fmla="*/ 1587593 w 6701407"/>
              <a:gd name="connsiteY128" fmla="*/ 2491811 h 3674959"/>
              <a:gd name="connsiteX129" fmla="*/ 1589401 w 6701407"/>
              <a:gd name="connsiteY129" fmla="*/ 2492857 h 3674959"/>
              <a:gd name="connsiteX130" fmla="*/ 1589401 w 6701407"/>
              <a:gd name="connsiteY130" fmla="*/ 2755007 h 3674959"/>
              <a:gd name="connsiteX131" fmla="*/ 1362343 w 6701407"/>
              <a:gd name="connsiteY131" fmla="*/ 2886035 h 3674959"/>
              <a:gd name="connsiteX132" fmla="*/ 1362343 w 6701407"/>
              <a:gd name="connsiteY132" fmla="*/ 3148281 h 3674959"/>
              <a:gd name="connsiteX133" fmla="*/ 1135286 w 6701407"/>
              <a:gd name="connsiteY133" fmla="*/ 3279309 h 3674959"/>
              <a:gd name="connsiteX134" fmla="*/ 908324 w 6701407"/>
              <a:gd name="connsiteY134" fmla="*/ 3148281 h 3674959"/>
              <a:gd name="connsiteX135" fmla="*/ 908324 w 6701407"/>
              <a:gd name="connsiteY135" fmla="*/ 2888317 h 3674959"/>
              <a:gd name="connsiteX136" fmla="*/ 908468 w 6701407"/>
              <a:gd name="connsiteY136" fmla="*/ 2888234 h 3674959"/>
              <a:gd name="connsiteX137" fmla="*/ 679650 w 6701407"/>
              <a:gd name="connsiteY137" fmla="*/ 2756147 h 3674959"/>
              <a:gd name="connsiteX138" fmla="*/ 679650 w 6701407"/>
              <a:gd name="connsiteY138" fmla="*/ 2491905 h 3674959"/>
              <a:gd name="connsiteX139" fmla="*/ 679555 w 6701407"/>
              <a:gd name="connsiteY139" fmla="*/ 2491810 h 3674959"/>
              <a:gd name="connsiteX140" fmla="*/ 680316 w 6701407"/>
              <a:gd name="connsiteY140" fmla="*/ 2491334 h 3674959"/>
              <a:gd name="connsiteX141" fmla="*/ 908466 w 6701407"/>
              <a:gd name="connsiteY141" fmla="*/ 2359819 h 3674959"/>
              <a:gd name="connsiteX142" fmla="*/ 908324 w 6701407"/>
              <a:gd name="connsiteY142" fmla="*/ 2359737 h 3674959"/>
              <a:gd name="connsiteX143" fmla="*/ 680315 w 6701407"/>
              <a:gd name="connsiteY143" fmla="*/ 2491240 h 3674959"/>
              <a:gd name="connsiteX144" fmla="*/ 679554 w 6701407"/>
              <a:gd name="connsiteY144" fmla="*/ 2491715 h 3674959"/>
              <a:gd name="connsiteX145" fmla="*/ 454209 w 6701407"/>
              <a:gd name="connsiteY145" fmla="*/ 2361638 h 3674959"/>
              <a:gd name="connsiteX146" fmla="*/ 227057 w 6701407"/>
              <a:gd name="connsiteY146" fmla="*/ 2492760 h 3674959"/>
              <a:gd name="connsiteX147" fmla="*/ 0 w 6701407"/>
              <a:gd name="connsiteY147" fmla="*/ 2361637 h 3674959"/>
              <a:gd name="connsiteX148" fmla="*/ 0 w 6701407"/>
              <a:gd name="connsiteY148" fmla="*/ 2099582 h 3674959"/>
              <a:gd name="connsiteX149" fmla="*/ 227057 w 6701407"/>
              <a:gd name="connsiteY149" fmla="*/ 1968459 h 3674959"/>
              <a:gd name="connsiteX150" fmla="*/ 454210 w 6701407"/>
              <a:gd name="connsiteY150" fmla="*/ 2099582 h 3674959"/>
              <a:gd name="connsiteX151" fmla="*/ 681266 w 6701407"/>
              <a:gd name="connsiteY151" fmla="*/ 1968270 h 3674959"/>
              <a:gd name="connsiteX152" fmla="*/ 681266 w 6701407"/>
              <a:gd name="connsiteY152" fmla="*/ 1706404 h 3674959"/>
              <a:gd name="connsiteX153" fmla="*/ 908324 w 6701407"/>
              <a:gd name="connsiteY153" fmla="*/ 1575376 h 3674959"/>
              <a:gd name="connsiteX154" fmla="*/ 908324 w 6701407"/>
              <a:gd name="connsiteY154" fmla="*/ 1575090 h 3674959"/>
              <a:gd name="connsiteX155" fmla="*/ 908324 w 6701407"/>
              <a:gd name="connsiteY155" fmla="*/ 1312940 h 3674959"/>
              <a:gd name="connsiteX156" fmla="*/ 1135477 w 6701407"/>
              <a:gd name="connsiteY156" fmla="*/ 1181912 h 3674959"/>
              <a:gd name="connsiteX157" fmla="*/ 1360631 w 6701407"/>
              <a:gd name="connsiteY157" fmla="*/ 1311894 h 3674959"/>
              <a:gd name="connsiteX158" fmla="*/ 1360631 w 6701407"/>
              <a:gd name="connsiteY158" fmla="*/ 1311951 h 3674959"/>
              <a:gd name="connsiteX159" fmla="*/ 1360632 w 6701407"/>
              <a:gd name="connsiteY159" fmla="*/ 1311951 h 3674959"/>
              <a:gd name="connsiteX160" fmla="*/ 1360632 w 6701407"/>
              <a:gd name="connsiteY160" fmla="*/ 1311894 h 3674959"/>
              <a:gd name="connsiteX161" fmla="*/ 1360681 w 6701407"/>
              <a:gd name="connsiteY161" fmla="*/ 1311921 h 3674959"/>
              <a:gd name="connsiteX162" fmla="*/ 1361202 w 6701407"/>
              <a:gd name="connsiteY162" fmla="*/ 1311609 h 3674959"/>
              <a:gd name="connsiteX163" fmla="*/ 1589591 w 6701407"/>
              <a:gd name="connsiteY163" fmla="*/ 1179725 h 3674959"/>
              <a:gd name="connsiteX164" fmla="*/ 1589876 w 6701407"/>
              <a:gd name="connsiteY164" fmla="*/ 1179890 h 3674959"/>
              <a:gd name="connsiteX165" fmla="*/ 1589876 w 6701407"/>
              <a:gd name="connsiteY165" fmla="*/ 919762 h 3674959"/>
              <a:gd name="connsiteX166" fmla="*/ 1816839 w 6701407"/>
              <a:gd name="connsiteY166" fmla="*/ 789210 h 3674959"/>
              <a:gd name="connsiteX167" fmla="*/ 2041994 w 6701407"/>
              <a:gd name="connsiteY167" fmla="*/ 919191 h 3674959"/>
              <a:gd name="connsiteX168" fmla="*/ 2041994 w 6701407"/>
              <a:gd name="connsiteY168" fmla="*/ 1183434 h 3674959"/>
              <a:gd name="connsiteX169" fmla="*/ 2270954 w 6701407"/>
              <a:gd name="connsiteY169" fmla="*/ 1315603 h 3674959"/>
              <a:gd name="connsiteX170" fmla="*/ 2499247 w 6701407"/>
              <a:gd name="connsiteY170" fmla="*/ 1184005 h 3674959"/>
              <a:gd name="connsiteX171" fmla="*/ 2500199 w 6701407"/>
              <a:gd name="connsiteY171" fmla="*/ 1183434 h 3674959"/>
              <a:gd name="connsiteX172" fmla="*/ 2725449 w 6701407"/>
              <a:gd name="connsiteY172" fmla="*/ 1313416 h 3674959"/>
              <a:gd name="connsiteX173" fmla="*/ 2952506 w 6701407"/>
              <a:gd name="connsiteY173" fmla="*/ 1182388 h 3674959"/>
              <a:gd name="connsiteX174" fmla="*/ 3179659 w 6701407"/>
              <a:gd name="connsiteY174" fmla="*/ 1313416 h 3674959"/>
              <a:gd name="connsiteX175" fmla="*/ 3404814 w 6701407"/>
              <a:gd name="connsiteY175" fmla="*/ 1183434 h 3674959"/>
              <a:gd name="connsiteX176" fmla="*/ 3406716 w 6701407"/>
              <a:gd name="connsiteY176" fmla="*/ 1182388 h 3674959"/>
              <a:gd name="connsiteX177" fmla="*/ 3406716 w 6701407"/>
              <a:gd name="connsiteY177" fmla="*/ 919762 h 3674959"/>
              <a:gd name="connsiteX178" fmla="*/ 3633678 w 6701407"/>
              <a:gd name="connsiteY178" fmla="*/ 789210 h 3674959"/>
              <a:gd name="connsiteX179" fmla="*/ 3860545 w 6701407"/>
              <a:gd name="connsiteY179" fmla="*/ 920072 h 3674959"/>
              <a:gd name="connsiteX180" fmla="*/ 3860545 w 6701407"/>
              <a:gd name="connsiteY180" fmla="*/ 919762 h 3674959"/>
              <a:gd name="connsiteX181" fmla="*/ 3633393 w 6701407"/>
              <a:gd name="connsiteY181" fmla="*/ 788734 h 3674959"/>
              <a:gd name="connsiteX182" fmla="*/ 3406336 w 6701407"/>
              <a:gd name="connsiteY182" fmla="*/ 919762 h 3674959"/>
              <a:gd name="connsiteX183" fmla="*/ 3406336 w 6701407"/>
              <a:gd name="connsiteY183" fmla="*/ 1181913 h 3674959"/>
              <a:gd name="connsiteX184" fmla="*/ 3404433 w 6701407"/>
              <a:gd name="connsiteY184" fmla="*/ 1182958 h 3674959"/>
              <a:gd name="connsiteX185" fmla="*/ 3404433 w 6701407"/>
              <a:gd name="connsiteY185" fmla="*/ 918716 h 3674959"/>
              <a:gd name="connsiteX186" fmla="*/ 3405384 w 6701407"/>
              <a:gd name="connsiteY186" fmla="*/ 918145 h 3674959"/>
              <a:gd name="connsiteX187" fmla="*/ 3633393 w 6701407"/>
              <a:gd name="connsiteY187" fmla="*/ 786547 h 3674959"/>
              <a:gd name="connsiteX188" fmla="*/ 3862353 w 6701407"/>
              <a:gd name="connsiteY188" fmla="*/ 918716 h 3674959"/>
              <a:gd name="connsiteX189" fmla="*/ 3862353 w 6701407"/>
              <a:gd name="connsiteY189" fmla="*/ 1182794 h 3674959"/>
              <a:gd name="connsiteX190" fmla="*/ 3862638 w 6701407"/>
              <a:gd name="connsiteY190" fmla="*/ 1182959 h 3674959"/>
              <a:gd name="connsiteX191" fmla="*/ 4087888 w 6701407"/>
              <a:gd name="connsiteY191" fmla="*/ 1312941 h 3674959"/>
              <a:gd name="connsiteX192" fmla="*/ 4314946 w 6701407"/>
              <a:gd name="connsiteY192" fmla="*/ 1181913 h 3674959"/>
              <a:gd name="connsiteX193" fmla="*/ 4314946 w 6701407"/>
              <a:gd name="connsiteY193" fmla="*/ 921664 h 3674959"/>
              <a:gd name="connsiteX194" fmla="*/ 4085700 w 6701407"/>
              <a:gd name="connsiteY194" fmla="*/ 789210 h 3674959"/>
              <a:gd name="connsiteX195" fmla="*/ 4085700 w 6701407"/>
              <a:gd name="connsiteY195" fmla="*/ 525252 h 3674959"/>
              <a:gd name="connsiteX196" fmla="*/ 4086652 w 6701407"/>
              <a:gd name="connsiteY196" fmla="*/ 524777 h 3674959"/>
              <a:gd name="connsiteX197" fmla="*/ 4312853 w 6701407"/>
              <a:gd name="connsiteY197" fmla="*/ 394224 h 3674959"/>
              <a:gd name="connsiteX198" fmla="*/ 4312853 w 6701407"/>
              <a:gd name="connsiteY198" fmla="*/ 132074 h 3674959"/>
              <a:gd name="connsiteX199" fmla="*/ 4313709 w 6701407"/>
              <a:gd name="connsiteY199" fmla="*/ 131598 h 3674959"/>
              <a:gd name="connsiteX200" fmla="*/ 4541813 w 6701407"/>
              <a:gd name="connsiteY200" fmla="*/ 0 h 3674959"/>
              <a:gd name="connsiteX0" fmla="*/ 2725068 w 4738241"/>
              <a:gd name="connsiteY0" fmla="*/ 3150468 h 3674959"/>
              <a:gd name="connsiteX1" fmla="*/ 2499818 w 4738241"/>
              <a:gd name="connsiteY1" fmla="*/ 3280450 h 3674959"/>
              <a:gd name="connsiteX2" fmla="*/ 2499818 w 4738241"/>
              <a:gd name="connsiteY2" fmla="*/ 3540413 h 3674959"/>
              <a:gd name="connsiteX3" fmla="*/ 2725068 w 4738241"/>
              <a:gd name="connsiteY3" fmla="*/ 3670300 h 3674959"/>
              <a:gd name="connsiteX4" fmla="*/ 2950318 w 4738241"/>
              <a:gd name="connsiteY4" fmla="*/ 3540603 h 3674959"/>
              <a:gd name="connsiteX5" fmla="*/ 2950318 w 4738241"/>
              <a:gd name="connsiteY5" fmla="*/ 3280450 h 3674959"/>
              <a:gd name="connsiteX6" fmla="*/ 2725068 w 4738241"/>
              <a:gd name="connsiteY6" fmla="*/ 3150468 h 3674959"/>
              <a:gd name="connsiteX7" fmla="*/ 4085701 w 4738241"/>
              <a:gd name="connsiteY7" fmla="*/ 3150467 h 3674959"/>
              <a:gd name="connsiteX8" fmla="*/ 3860546 w 4738241"/>
              <a:gd name="connsiteY8" fmla="*/ 3280449 h 3674959"/>
              <a:gd name="connsiteX9" fmla="*/ 3860546 w 4738241"/>
              <a:gd name="connsiteY9" fmla="*/ 3540412 h 3674959"/>
              <a:gd name="connsiteX10" fmla="*/ 4085701 w 4738241"/>
              <a:gd name="connsiteY10" fmla="*/ 3670299 h 3674959"/>
              <a:gd name="connsiteX11" fmla="*/ 4310951 w 4738241"/>
              <a:gd name="connsiteY11" fmla="*/ 3540602 h 3674959"/>
              <a:gd name="connsiteX12" fmla="*/ 4310951 w 4738241"/>
              <a:gd name="connsiteY12" fmla="*/ 3280449 h 3674959"/>
              <a:gd name="connsiteX13" fmla="*/ 4085701 w 4738241"/>
              <a:gd name="connsiteY13" fmla="*/ 3150467 h 3674959"/>
              <a:gd name="connsiteX14" fmla="*/ 4085986 w 4738241"/>
              <a:gd name="connsiteY14" fmla="*/ 3146378 h 3674959"/>
              <a:gd name="connsiteX15" fmla="*/ 4087889 w 4738241"/>
              <a:gd name="connsiteY15" fmla="*/ 3147519 h 3674959"/>
              <a:gd name="connsiteX16" fmla="*/ 4087889 w 4738241"/>
              <a:gd name="connsiteY16" fmla="*/ 3147684 h 3674959"/>
              <a:gd name="connsiteX17" fmla="*/ 4314660 w 4738241"/>
              <a:gd name="connsiteY17" fmla="*/ 3278547 h 3674959"/>
              <a:gd name="connsiteX18" fmla="*/ 4314660 w 4738241"/>
              <a:gd name="connsiteY18" fmla="*/ 3279308 h 3674959"/>
              <a:gd name="connsiteX19" fmla="*/ 4314661 w 4738241"/>
              <a:gd name="connsiteY19" fmla="*/ 3279308 h 3674959"/>
              <a:gd name="connsiteX20" fmla="*/ 4314661 w 4738241"/>
              <a:gd name="connsiteY20" fmla="*/ 3542789 h 3674959"/>
              <a:gd name="connsiteX21" fmla="*/ 4085701 w 4738241"/>
              <a:gd name="connsiteY21" fmla="*/ 3674958 h 3674959"/>
              <a:gd name="connsiteX22" fmla="*/ 3856741 w 4738241"/>
              <a:gd name="connsiteY22" fmla="*/ 3542789 h 3674959"/>
              <a:gd name="connsiteX23" fmla="*/ 3856741 w 4738241"/>
              <a:gd name="connsiteY23" fmla="*/ 3278547 h 3674959"/>
              <a:gd name="connsiteX24" fmla="*/ 3857692 w 4738241"/>
              <a:gd name="connsiteY24" fmla="*/ 3277976 h 3674959"/>
              <a:gd name="connsiteX25" fmla="*/ 4085986 w 4738241"/>
              <a:gd name="connsiteY25" fmla="*/ 3146378 h 3674959"/>
              <a:gd name="connsiteX26" fmla="*/ 4087603 w 4738241"/>
              <a:gd name="connsiteY26" fmla="*/ 2364111 h 3674959"/>
              <a:gd name="connsiteX27" fmla="*/ 3861972 w 4738241"/>
              <a:gd name="connsiteY27" fmla="*/ 2494092 h 3674959"/>
              <a:gd name="connsiteX28" fmla="*/ 3861972 w 4738241"/>
              <a:gd name="connsiteY28" fmla="*/ 2754056 h 3674959"/>
              <a:gd name="connsiteX29" fmla="*/ 4087222 w 4738241"/>
              <a:gd name="connsiteY29" fmla="*/ 2884038 h 3674959"/>
              <a:gd name="connsiteX30" fmla="*/ 4312472 w 4738241"/>
              <a:gd name="connsiteY30" fmla="*/ 2754056 h 3674959"/>
              <a:gd name="connsiteX31" fmla="*/ 4312853 w 4738241"/>
              <a:gd name="connsiteY31" fmla="*/ 2494092 h 3674959"/>
              <a:gd name="connsiteX32" fmla="*/ 4087603 w 4738241"/>
              <a:gd name="connsiteY32" fmla="*/ 2364111 h 3674959"/>
              <a:gd name="connsiteX33" fmla="*/ 908325 w 4738241"/>
              <a:gd name="connsiteY33" fmla="*/ 2364110 h 3674959"/>
              <a:gd name="connsiteX34" fmla="*/ 683170 w 4738241"/>
              <a:gd name="connsiteY34" fmla="*/ 2494092 h 3674959"/>
              <a:gd name="connsiteX35" fmla="*/ 683170 w 4738241"/>
              <a:gd name="connsiteY35" fmla="*/ 2754056 h 3674959"/>
              <a:gd name="connsiteX36" fmla="*/ 908325 w 4738241"/>
              <a:gd name="connsiteY36" fmla="*/ 2884037 h 3674959"/>
              <a:gd name="connsiteX37" fmla="*/ 1133575 w 4738241"/>
              <a:gd name="connsiteY37" fmla="*/ 2754056 h 3674959"/>
              <a:gd name="connsiteX38" fmla="*/ 1133575 w 4738241"/>
              <a:gd name="connsiteY38" fmla="*/ 2494092 h 3674959"/>
              <a:gd name="connsiteX39" fmla="*/ 908325 w 4738241"/>
              <a:gd name="connsiteY39" fmla="*/ 2364110 h 3674959"/>
              <a:gd name="connsiteX40" fmla="*/ 1591494 w 4738241"/>
              <a:gd name="connsiteY40" fmla="*/ 1707164 h 3674959"/>
              <a:gd name="connsiteX41" fmla="*/ 1591113 w 4738241"/>
              <a:gd name="connsiteY41" fmla="*/ 1707393 h 3674959"/>
              <a:gd name="connsiteX42" fmla="*/ 1591113 w 4738241"/>
              <a:gd name="connsiteY42" fmla="*/ 1969600 h 3674959"/>
              <a:gd name="connsiteX43" fmla="*/ 1590162 w 4738241"/>
              <a:gd name="connsiteY43" fmla="*/ 1970076 h 3674959"/>
              <a:gd name="connsiteX44" fmla="*/ 1362447 w 4738241"/>
              <a:gd name="connsiteY44" fmla="*/ 2101340 h 3674959"/>
              <a:gd name="connsiteX45" fmla="*/ 1362534 w 4738241"/>
              <a:gd name="connsiteY45" fmla="*/ 2101390 h 3674959"/>
              <a:gd name="connsiteX46" fmla="*/ 1590828 w 4738241"/>
              <a:gd name="connsiteY46" fmla="*/ 1969791 h 3674959"/>
              <a:gd name="connsiteX47" fmla="*/ 1591779 w 4738241"/>
              <a:gd name="connsiteY47" fmla="*/ 1969316 h 3674959"/>
              <a:gd name="connsiteX48" fmla="*/ 1591779 w 4738241"/>
              <a:gd name="connsiteY48" fmla="*/ 1707286 h 3674959"/>
              <a:gd name="connsiteX49" fmla="*/ 1591494 w 4738241"/>
              <a:gd name="connsiteY49" fmla="*/ 1707450 h 3674959"/>
              <a:gd name="connsiteX50" fmla="*/ 1591494 w 4738241"/>
              <a:gd name="connsiteY50" fmla="*/ 1707164 h 3674959"/>
              <a:gd name="connsiteX51" fmla="*/ 1429253 w 4738241"/>
              <a:gd name="connsiteY51" fmla="*/ 1615969 h 3674959"/>
              <a:gd name="connsiteX52" fmla="*/ 1587784 w 4738241"/>
              <a:gd name="connsiteY52" fmla="*/ 1707450 h 3674959"/>
              <a:gd name="connsiteX53" fmla="*/ 1587784 w 4738241"/>
              <a:gd name="connsiteY53" fmla="*/ 1707482 h 3674959"/>
              <a:gd name="connsiteX54" fmla="*/ 1429253 w 4738241"/>
              <a:gd name="connsiteY54" fmla="*/ 1615969 h 3674959"/>
              <a:gd name="connsiteX55" fmla="*/ 1360631 w 4738241"/>
              <a:gd name="connsiteY55" fmla="*/ 1312306 h 3674959"/>
              <a:gd name="connsiteX56" fmla="*/ 1360631 w 4738241"/>
              <a:gd name="connsiteY56" fmla="*/ 1574330 h 3674959"/>
              <a:gd name="connsiteX57" fmla="*/ 1360251 w 4738241"/>
              <a:gd name="connsiteY57" fmla="*/ 1574550 h 3674959"/>
              <a:gd name="connsiteX58" fmla="*/ 1360251 w 4738241"/>
              <a:gd name="connsiteY58" fmla="*/ 1576137 h 3674959"/>
              <a:gd name="connsiteX59" fmla="*/ 1429253 w 4738241"/>
              <a:gd name="connsiteY59" fmla="*/ 1615969 h 3674959"/>
              <a:gd name="connsiteX60" fmla="*/ 1362534 w 4738241"/>
              <a:gd name="connsiteY60" fmla="*/ 1577468 h 3674959"/>
              <a:gd name="connsiteX61" fmla="*/ 1137284 w 4738241"/>
              <a:gd name="connsiteY61" fmla="*/ 1707450 h 3674959"/>
              <a:gd name="connsiteX62" fmla="*/ 1137284 w 4738241"/>
              <a:gd name="connsiteY62" fmla="*/ 1967413 h 3674959"/>
              <a:gd name="connsiteX63" fmla="*/ 1362534 w 4738241"/>
              <a:gd name="connsiteY63" fmla="*/ 2097395 h 3674959"/>
              <a:gd name="connsiteX64" fmla="*/ 1587784 w 4738241"/>
              <a:gd name="connsiteY64" fmla="*/ 1967413 h 3674959"/>
              <a:gd name="connsiteX65" fmla="*/ 1587784 w 4738241"/>
              <a:gd name="connsiteY65" fmla="*/ 1707482 h 3674959"/>
              <a:gd name="connsiteX66" fmla="*/ 1589211 w 4738241"/>
              <a:gd name="connsiteY66" fmla="*/ 1708305 h 3674959"/>
              <a:gd name="connsiteX67" fmla="*/ 1589397 w 4738241"/>
              <a:gd name="connsiteY67" fmla="*/ 1708194 h 3674959"/>
              <a:gd name="connsiteX68" fmla="*/ 1360632 w 4738241"/>
              <a:gd name="connsiteY68" fmla="*/ 1576137 h 3674959"/>
              <a:gd name="connsiteX69" fmla="*/ 1360632 w 4738241"/>
              <a:gd name="connsiteY69" fmla="*/ 1574330 h 3674959"/>
              <a:gd name="connsiteX70" fmla="*/ 1360632 w 4738241"/>
              <a:gd name="connsiteY70" fmla="*/ 1312306 h 3674959"/>
              <a:gd name="connsiteX71" fmla="*/ 1360631 w 4738241"/>
              <a:gd name="connsiteY71" fmla="*/ 1312306 h 3674959"/>
              <a:gd name="connsiteX72" fmla="*/ 1687275 w 4738241"/>
              <a:gd name="connsiteY72" fmla="*/ 1236236 h 3674959"/>
              <a:gd name="connsiteX73" fmla="*/ 1818551 w 4738241"/>
              <a:gd name="connsiteY73" fmla="*/ 1312179 h 3674959"/>
              <a:gd name="connsiteX74" fmla="*/ 1818551 w 4738241"/>
              <a:gd name="connsiteY74" fmla="*/ 1576042 h 3674959"/>
              <a:gd name="connsiteX75" fmla="*/ 1818836 w 4738241"/>
              <a:gd name="connsiteY75" fmla="*/ 1575852 h 3674959"/>
              <a:gd name="connsiteX76" fmla="*/ 1818836 w 4738241"/>
              <a:gd name="connsiteY76" fmla="*/ 1312180 h 3674959"/>
              <a:gd name="connsiteX77" fmla="*/ 1687275 w 4738241"/>
              <a:gd name="connsiteY77" fmla="*/ 1236236 h 3674959"/>
              <a:gd name="connsiteX78" fmla="*/ 1589591 w 4738241"/>
              <a:gd name="connsiteY78" fmla="*/ 1184099 h 3674959"/>
              <a:gd name="connsiteX79" fmla="*/ 1364436 w 4738241"/>
              <a:gd name="connsiteY79" fmla="*/ 1314081 h 3674959"/>
              <a:gd name="connsiteX80" fmla="*/ 1364436 w 4738241"/>
              <a:gd name="connsiteY80" fmla="*/ 1574044 h 3674959"/>
              <a:gd name="connsiteX81" fmla="*/ 1589591 w 4738241"/>
              <a:gd name="connsiteY81" fmla="*/ 1704027 h 3674959"/>
              <a:gd name="connsiteX82" fmla="*/ 1814841 w 4738241"/>
              <a:gd name="connsiteY82" fmla="*/ 1574044 h 3674959"/>
              <a:gd name="connsiteX83" fmla="*/ 1814841 w 4738241"/>
              <a:gd name="connsiteY83" fmla="*/ 1314081 h 3674959"/>
              <a:gd name="connsiteX84" fmla="*/ 1589591 w 4738241"/>
              <a:gd name="connsiteY84" fmla="*/ 1184099 h 3674959"/>
              <a:gd name="connsiteX85" fmla="*/ 4314660 w 4738241"/>
              <a:gd name="connsiteY85" fmla="*/ 397457 h 3674959"/>
              <a:gd name="connsiteX86" fmla="*/ 4089505 w 4738241"/>
              <a:gd name="connsiteY86" fmla="*/ 527439 h 3674959"/>
              <a:gd name="connsiteX87" fmla="*/ 4089505 w 4738241"/>
              <a:gd name="connsiteY87" fmla="*/ 787403 h 3674959"/>
              <a:gd name="connsiteX88" fmla="*/ 4314660 w 4738241"/>
              <a:gd name="connsiteY88" fmla="*/ 917385 h 3674959"/>
              <a:gd name="connsiteX89" fmla="*/ 4539910 w 4738241"/>
              <a:gd name="connsiteY89" fmla="*/ 787403 h 3674959"/>
              <a:gd name="connsiteX90" fmla="*/ 4539910 w 4738241"/>
              <a:gd name="connsiteY90" fmla="*/ 527439 h 3674959"/>
              <a:gd name="connsiteX91" fmla="*/ 4314660 w 4738241"/>
              <a:gd name="connsiteY91" fmla="*/ 397457 h 3674959"/>
              <a:gd name="connsiteX92" fmla="*/ 4541813 w 4738241"/>
              <a:gd name="connsiteY92" fmla="*/ 0 h 3674959"/>
              <a:gd name="connsiteX93" fmla="*/ 4738241 w 4738241"/>
              <a:gd name="connsiteY93" fmla="*/ 113342 h 3674959"/>
              <a:gd name="connsiteX94" fmla="*/ 4738241 w 4738241"/>
              <a:gd name="connsiteY94" fmla="*/ 414002 h 3674959"/>
              <a:gd name="connsiteX95" fmla="*/ 4736433 w 4738241"/>
              <a:gd name="connsiteY95" fmla="*/ 414002 h 3674959"/>
              <a:gd name="connsiteX96" fmla="*/ 4736433 w 4738241"/>
              <a:gd name="connsiteY96" fmla="*/ 1987287 h 3674959"/>
              <a:gd name="connsiteX97" fmla="*/ 4541813 w 4738241"/>
              <a:gd name="connsiteY97" fmla="*/ 2099678 h 3674959"/>
              <a:gd name="connsiteX98" fmla="*/ 4541813 w 4738241"/>
              <a:gd name="connsiteY98" fmla="*/ 2361924 h 3674959"/>
              <a:gd name="connsiteX99" fmla="*/ 4736433 w 4738241"/>
              <a:gd name="connsiteY99" fmla="*/ 2474220 h 3674959"/>
              <a:gd name="connsiteX100" fmla="*/ 4736433 w 4738241"/>
              <a:gd name="connsiteY100" fmla="*/ 2773834 h 3674959"/>
              <a:gd name="connsiteX101" fmla="*/ 4541813 w 4738241"/>
              <a:gd name="connsiteY101" fmla="*/ 2886130 h 3674959"/>
              <a:gd name="connsiteX102" fmla="*/ 4541813 w 4738241"/>
              <a:gd name="connsiteY102" fmla="*/ 3148281 h 3674959"/>
              <a:gd name="connsiteX103" fmla="*/ 4314755 w 4738241"/>
              <a:gd name="connsiteY103" fmla="*/ 3279309 h 3674959"/>
              <a:gd name="connsiteX104" fmla="*/ 4314755 w 4738241"/>
              <a:gd name="connsiteY104" fmla="*/ 3278548 h 3674959"/>
              <a:gd name="connsiteX105" fmla="*/ 4087603 w 4738241"/>
              <a:gd name="connsiteY105" fmla="*/ 3147330 h 3674959"/>
              <a:gd name="connsiteX106" fmla="*/ 4087603 w 4738241"/>
              <a:gd name="connsiteY106" fmla="*/ 2888317 h 3674959"/>
              <a:gd name="connsiteX107" fmla="*/ 3858643 w 4738241"/>
              <a:gd name="connsiteY107" fmla="*/ 2756148 h 3674959"/>
              <a:gd name="connsiteX108" fmla="*/ 3633678 w 4738241"/>
              <a:gd name="connsiteY108" fmla="*/ 2886130 h 3674959"/>
              <a:gd name="connsiteX109" fmla="*/ 3406336 w 4738241"/>
              <a:gd name="connsiteY109" fmla="*/ 2755102 h 3674959"/>
              <a:gd name="connsiteX110" fmla="*/ 3179278 w 4738241"/>
              <a:gd name="connsiteY110" fmla="*/ 2886130 h 3674959"/>
              <a:gd name="connsiteX111" fmla="*/ 3179278 w 4738241"/>
              <a:gd name="connsiteY111" fmla="*/ 3148281 h 3674959"/>
              <a:gd name="connsiteX112" fmla="*/ 2954028 w 4738241"/>
              <a:gd name="connsiteY112" fmla="*/ 3280450 h 3674959"/>
              <a:gd name="connsiteX113" fmla="*/ 2954028 w 4738241"/>
              <a:gd name="connsiteY113" fmla="*/ 3542790 h 3674959"/>
              <a:gd name="connsiteX114" fmla="*/ 2725068 w 4738241"/>
              <a:gd name="connsiteY114" fmla="*/ 3674959 h 3674959"/>
              <a:gd name="connsiteX115" fmla="*/ 2496108 w 4738241"/>
              <a:gd name="connsiteY115" fmla="*/ 3542790 h 3674959"/>
              <a:gd name="connsiteX116" fmla="*/ 2270858 w 4738241"/>
              <a:gd name="connsiteY116" fmla="*/ 3672772 h 3674959"/>
              <a:gd name="connsiteX117" fmla="*/ 2043801 w 4738241"/>
              <a:gd name="connsiteY117" fmla="*/ 3541745 h 3674959"/>
              <a:gd name="connsiteX118" fmla="*/ 2043801 w 4738241"/>
              <a:gd name="connsiteY118" fmla="*/ 3279309 h 3674959"/>
              <a:gd name="connsiteX119" fmla="*/ 1816839 w 4738241"/>
              <a:gd name="connsiteY119" fmla="*/ 3148281 h 3674959"/>
              <a:gd name="connsiteX120" fmla="*/ 1816839 w 4738241"/>
              <a:gd name="connsiteY120" fmla="*/ 2888317 h 3674959"/>
              <a:gd name="connsiteX121" fmla="*/ 2045799 w 4738241"/>
              <a:gd name="connsiteY121" fmla="*/ 2756148 h 3674959"/>
              <a:gd name="connsiteX122" fmla="*/ 2045799 w 4738241"/>
              <a:gd name="connsiteY122" fmla="*/ 2491906 h 3674959"/>
              <a:gd name="connsiteX123" fmla="*/ 1816839 w 4738241"/>
              <a:gd name="connsiteY123" fmla="*/ 2359737 h 3674959"/>
              <a:gd name="connsiteX124" fmla="*/ 1588545 w 4738241"/>
              <a:gd name="connsiteY124" fmla="*/ 2491240 h 3674959"/>
              <a:gd name="connsiteX125" fmla="*/ 1587593 w 4738241"/>
              <a:gd name="connsiteY125" fmla="*/ 2491811 h 3674959"/>
              <a:gd name="connsiteX126" fmla="*/ 1589401 w 4738241"/>
              <a:gd name="connsiteY126" fmla="*/ 2492857 h 3674959"/>
              <a:gd name="connsiteX127" fmla="*/ 1589401 w 4738241"/>
              <a:gd name="connsiteY127" fmla="*/ 2755007 h 3674959"/>
              <a:gd name="connsiteX128" fmla="*/ 1362343 w 4738241"/>
              <a:gd name="connsiteY128" fmla="*/ 2886035 h 3674959"/>
              <a:gd name="connsiteX129" fmla="*/ 1362343 w 4738241"/>
              <a:gd name="connsiteY129" fmla="*/ 3148281 h 3674959"/>
              <a:gd name="connsiteX130" fmla="*/ 1135286 w 4738241"/>
              <a:gd name="connsiteY130" fmla="*/ 3279309 h 3674959"/>
              <a:gd name="connsiteX131" fmla="*/ 908324 w 4738241"/>
              <a:gd name="connsiteY131" fmla="*/ 3148281 h 3674959"/>
              <a:gd name="connsiteX132" fmla="*/ 908324 w 4738241"/>
              <a:gd name="connsiteY132" fmla="*/ 2888317 h 3674959"/>
              <a:gd name="connsiteX133" fmla="*/ 908468 w 4738241"/>
              <a:gd name="connsiteY133" fmla="*/ 2888234 h 3674959"/>
              <a:gd name="connsiteX134" fmla="*/ 679650 w 4738241"/>
              <a:gd name="connsiteY134" fmla="*/ 2756147 h 3674959"/>
              <a:gd name="connsiteX135" fmla="*/ 679650 w 4738241"/>
              <a:gd name="connsiteY135" fmla="*/ 2491905 h 3674959"/>
              <a:gd name="connsiteX136" fmla="*/ 679555 w 4738241"/>
              <a:gd name="connsiteY136" fmla="*/ 2491810 h 3674959"/>
              <a:gd name="connsiteX137" fmla="*/ 680316 w 4738241"/>
              <a:gd name="connsiteY137" fmla="*/ 2491334 h 3674959"/>
              <a:gd name="connsiteX138" fmla="*/ 908466 w 4738241"/>
              <a:gd name="connsiteY138" fmla="*/ 2359819 h 3674959"/>
              <a:gd name="connsiteX139" fmla="*/ 908324 w 4738241"/>
              <a:gd name="connsiteY139" fmla="*/ 2359737 h 3674959"/>
              <a:gd name="connsiteX140" fmla="*/ 680315 w 4738241"/>
              <a:gd name="connsiteY140" fmla="*/ 2491240 h 3674959"/>
              <a:gd name="connsiteX141" fmla="*/ 679554 w 4738241"/>
              <a:gd name="connsiteY141" fmla="*/ 2491715 h 3674959"/>
              <a:gd name="connsiteX142" fmla="*/ 454209 w 4738241"/>
              <a:gd name="connsiteY142" fmla="*/ 2361638 h 3674959"/>
              <a:gd name="connsiteX143" fmla="*/ 227057 w 4738241"/>
              <a:gd name="connsiteY143" fmla="*/ 2492760 h 3674959"/>
              <a:gd name="connsiteX144" fmla="*/ 0 w 4738241"/>
              <a:gd name="connsiteY144" fmla="*/ 2361637 h 3674959"/>
              <a:gd name="connsiteX145" fmla="*/ 0 w 4738241"/>
              <a:gd name="connsiteY145" fmla="*/ 2099582 h 3674959"/>
              <a:gd name="connsiteX146" fmla="*/ 227057 w 4738241"/>
              <a:gd name="connsiteY146" fmla="*/ 1968459 h 3674959"/>
              <a:gd name="connsiteX147" fmla="*/ 454210 w 4738241"/>
              <a:gd name="connsiteY147" fmla="*/ 2099582 h 3674959"/>
              <a:gd name="connsiteX148" fmla="*/ 681266 w 4738241"/>
              <a:gd name="connsiteY148" fmla="*/ 1968270 h 3674959"/>
              <a:gd name="connsiteX149" fmla="*/ 681266 w 4738241"/>
              <a:gd name="connsiteY149" fmla="*/ 1706404 h 3674959"/>
              <a:gd name="connsiteX150" fmla="*/ 908324 w 4738241"/>
              <a:gd name="connsiteY150" fmla="*/ 1575376 h 3674959"/>
              <a:gd name="connsiteX151" fmla="*/ 908324 w 4738241"/>
              <a:gd name="connsiteY151" fmla="*/ 1575090 h 3674959"/>
              <a:gd name="connsiteX152" fmla="*/ 908324 w 4738241"/>
              <a:gd name="connsiteY152" fmla="*/ 1312940 h 3674959"/>
              <a:gd name="connsiteX153" fmla="*/ 1135477 w 4738241"/>
              <a:gd name="connsiteY153" fmla="*/ 1181912 h 3674959"/>
              <a:gd name="connsiteX154" fmla="*/ 1360631 w 4738241"/>
              <a:gd name="connsiteY154" fmla="*/ 1311894 h 3674959"/>
              <a:gd name="connsiteX155" fmla="*/ 1360631 w 4738241"/>
              <a:gd name="connsiteY155" fmla="*/ 1311951 h 3674959"/>
              <a:gd name="connsiteX156" fmla="*/ 1360632 w 4738241"/>
              <a:gd name="connsiteY156" fmla="*/ 1311951 h 3674959"/>
              <a:gd name="connsiteX157" fmla="*/ 1360632 w 4738241"/>
              <a:gd name="connsiteY157" fmla="*/ 1311894 h 3674959"/>
              <a:gd name="connsiteX158" fmla="*/ 1360681 w 4738241"/>
              <a:gd name="connsiteY158" fmla="*/ 1311921 h 3674959"/>
              <a:gd name="connsiteX159" fmla="*/ 1361202 w 4738241"/>
              <a:gd name="connsiteY159" fmla="*/ 1311609 h 3674959"/>
              <a:gd name="connsiteX160" fmla="*/ 1589591 w 4738241"/>
              <a:gd name="connsiteY160" fmla="*/ 1179725 h 3674959"/>
              <a:gd name="connsiteX161" fmla="*/ 1589876 w 4738241"/>
              <a:gd name="connsiteY161" fmla="*/ 1179890 h 3674959"/>
              <a:gd name="connsiteX162" fmla="*/ 1589876 w 4738241"/>
              <a:gd name="connsiteY162" fmla="*/ 919762 h 3674959"/>
              <a:gd name="connsiteX163" fmla="*/ 1816839 w 4738241"/>
              <a:gd name="connsiteY163" fmla="*/ 789210 h 3674959"/>
              <a:gd name="connsiteX164" fmla="*/ 2041994 w 4738241"/>
              <a:gd name="connsiteY164" fmla="*/ 919191 h 3674959"/>
              <a:gd name="connsiteX165" fmla="*/ 2041994 w 4738241"/>
              <a:gd name="connsiteY165" fmla="*/ 1183434 h 3674959"/>
              <a:gd name="connsiteX166" fmla="*/ 2270954 w 4738241"/>
              <a:gd name="connsiteY166" fmla="*/ 1315603 h 3674959"/>
              <a:gd name="connsiteX167" fmla="*/ 2499247 w 4738241"/>
              <a:gd name="connsiteY167" fmla="*/ 1184005 h 3674959"/>
              <a:gd name="connsiteX168" fmla="*/ 2500199 w 4738241"/>
              <a:gd name="connsiteY168" fmla="*/ 1183434 h 3674959"/>
              <a:gd name="connsiteX169" fmla="*/ 2725449 w 4738241"/>
              <a:gd name="connsiteY169" fmla="*/ 1313416 h 3674959"/>
              <a:gd name="connsiteX170" fmla="*/ 2952506 w 4738241"/>
              <a:gd name="connsiteY170" fmla="*/ 1182388 h 3674959"/>
              <a:gd name="connsiteX171" fmla="*/ 3179659 w 4738241"/>
              <a:gd name="connsiteY171" fmla="*/ 1313416 h 3674959"/>
              <a:gd name="connsiteX172" fmla="*/ 3404814 w 4738241"/>
              <a:gd name="connsiteY172" fmla="*/ 1183434 h 3674959"/>
              <a:gd name="connsiteX173" fmla="*/ 3406716 w 4738241"/>
              <a:gd name="connsiteY173" fmla="*/ 1182388 h 3674959"/>
              <a:gd name="connsiteX174" fmla="*/ 3406716 w 4738241"/>
              <a:gd name="connsiteY174" fmla="*/ 919762 h 3674959"/>
              <a:gd name="connsiteX175" fmla="*/ 3633678 w 4738241"/>
              <a:gd name="connsiteY175" fmla="*/ 789210 h 3674959"/>
              <a:gd name="connsiteX176" fmla="*/ 3860545 w 4738241"/>
              <a:gd name="connsiteY176" fmla="*/ 920072 h 3674959"/>
              <a:gd name="connsiteX177" fmla="*/ 3860545 w 4738241"/>
              <a:gd name="connsiteY177" fmla="*/ 919762 h 3674959"/>
              <a:gd name="connsiteX178" fmla="*/ 3633393 w 4738241"/>
              <a:gd name="connsiteY178" fmla="*/ 788734 h 3674959"/>
              <a:gd name="connsiteX179" fmla="*/ 3406336 w 4738241"/>
              <a:gd name="connsiteY179" fmla="*/ 919762 h 3674959"/>
              <a:gd name="connsiteX180" fmla="*/ 3406336 w 4738241"/>
              <a:gd name="connsiteY180" fmla="*/ 1181913 h 3674959"/>
              <a:gd name="connsiteX181" fmla="*/ 3404433 w 4738241"/>
              <a:gd name="connsiteY181" fmla="*/ 1182958 h 3674959"/>
              <a:gd name="connsiteX182" fmla="*/ 3404433 w 4738241"/>
              <a:gd name="connsiteY182" fmla="*/ 918716 h 3674959"/>
              <a:gd name="connsiteX183" fmla="*/ 3405384 w 4738241"/>
              <a:gd name="connsiteY183" fmla="*/ 918145 h 3674959"/>
              <a:gd name="connsiteX184" fmla="*/ 3633393 w 4738241"/>
              <a:gd name="connsiteY184" fmla="*/ 786547 h 3674959"/>
              <a:gd name="connsiteX185" fmla="*/ 3862353 w 4738241"/>
              <a:gd name="connsiteY185" fmla="*/ 918716 h 3674959"/>
              <a:gd name="connsiteX186" fmla="*/ 3862353 w 4738241"/>
              <a:gd name="connsiteY186" fmla="*/ 1182794 h 3674959"/>
              <a:gd name="connsiteX187" fmla="*/ 3862638 w 4738241"/>
              <a:gd name="connsiteY187" fmla="*/ 1182959 h 3674959"/>
              <a:gd name="connsiteX188" fmla="*/ 4087888 w 4738241"/>
              <a:gd name="connsiteY188" fmla="*/ 1312941 h 3674959"/>
              <a:gd name="connsiteX189" fmla="*/ 4314946 w 4738241"/>
              <a:gd name="connsiteY189" fmla="*/ 1181913 h 3674959"/>
              <a:gd name="connsiteX190" fmla="*/ 4314946 w 4738241"/>
              <a:gd name="connsiteY190" fmla="*/ 921664 h 3674959"/>
              <a:gd name="connsiteX191" fmla="*/ 4085700 w 4738241"/>
              <a:gd name="connsiteY191" fmla="*/ 789210 h 3674959"/>
              <a:gd name="connsiteX192" fmla="*/ 4085700 w 4738241"/>
              <a:gd name="connsiteY192" fmla="*/ 525252 h 3674959"/>
              <a:gd name="connsiteX193" fmla="*/ 4086652 w 4738241"/>
              <a:gd name="connsiteY193" fmla="*/ 524777 h 3674959"/>
              <a:gd name="connsiteX194" fmla="*/ 4312853 w 4738241"/>
              <a:gd name="connsiteY194" fmla="*/ 394224 h 3674959"/>
              <a:gd name="connsiteX195" fmla="*/ 4312853 w 4738241"/>
              <a:gd name="connsiteY195" fmla="*/ 132074 h 3674959"/>
              <a:gd name="connsiteX196" fmla="*/ 4313709 w 4738241"/>
              <a:gd name="connsiteY196" fmla="*/ 131598 h 3674959"/>
              <a:gd name="connsiteX197" fmla="*/ 4541813 w 4738241"/>
              <a:gd name="connsiteY197" fmla="*/ 0 h 3674959"/>
              <a:gd name="connsiteX0" fmla="*/ 2725068 w 4738241"/>
              <a:gd name="connsiteY0" fmla="*/ 3150468 h 3674959"/>
              <a:gd name="connsiteX1" fmla="*/ 2499818 w 4738241"/>
              <a:gd name="connsiteY1" fmla="*/ 3280450 h 3674959"/>
              <a:gd name="connsiteX2" fmla="*/ 2499818 w 4738241"/>
              <a:gd name="connsiteY2" fmla="*/ 3540413 h 3674959"/>
              <a:gd name="connsiteX3" fmla="*/ 2725068 w 4738241"/>
              <a:gd name="connsiteY3" fmla="*/ 3670300 h 3674959"/>
              <a:gd name="connsiteX4" fmla="*/ 2950318 w 4738241"/>
              <a:gd name="connsiteY4" fmla="*/ 3540603 h 3674959"/>
              <a:gd name="connsiteX5" fmla="*/ 2950318 w 4738241"/>
              <a:gd name="connsiteY5" fmla="*/ 3280450 h 3674959"/>
              <a:gd name="connsiteX6" fmla="*/ 2725068 w 4738241"/>
              <a:gd name="connsiteY6" fmla="*/ 3150468 h 3674959"/>
              <a:gd name="connsiteX7" fmla="*/ 4085701 w 4738241"/>
              <a:gd name="connsiteY7" fmla="*/ 3150467 h 3674959"/>
              <a:gd name="connsiteX8" fmla="*/ 3860546 w 4738241"/>
              <a:gd name="connsiteY8" fmla="*/ 3280449 h 3674959"/>
              <a:gd name="connsiteX9" fmla="*/ 3860546 w 4738241"/>
              <a:gd name="connsiteY9" fmla="*/ 3540412 h 3674959"/>
              <a:gd name="connsiteX10" fmla="*/ 4085701 w 4738241"/>
              <a:gd name="connsiteY10" fmla="*/ 3670299 h 3674959"/>
              <a:gd name="connsiteX11" fmla="*/ 4310951 w 4738241"/>
              <a:gd name="connsiteY11" fmla="*/ 3540602 h 3674959"/>
              <a:gd name="connsiteX12" fmla="*/ 4310951 w 4738241"/>
              <a:gd name="connsiteY12" fmla="*/ 3280449 h 3674959"/>
              <a:gd name="connsiteX13" fmla="*/ 4085701 w 4738241"/>
              <a:gd name="connsiteY13" fmla="*/ 3150467 h 3674959"/>
              <a:gd name="connsiteX14" fmla="*/ 4085986 w 4738241"/>
              <a:gd name="connsiteY14" fmla="*/ 3146378 h 3674959"/>
              <a:gd name="connsiteX15" fmla="*/ 4087889 w 4738241"/>
              <a:gd name="connsiteY15" fmla="*/ 3147519 h 3674959"/>
              <a:gd name="connsiteX16" fmla="*/ 4087889 w 4738241"/>
              <a:gd name="connsiteY16" fmla="*/ 3147684 h 3674959"/>
              <a:gd name="connsiteX17" fmla="*/ 4314660 w 4738241"/>
              <a:gd name="connsiteY17" fmla="*/ 3278547 h 3674959"/>
              <a:gd name="connsiteX18" fmla="*/ 4314660 w 4738241"/>
              <a:gd name="connsiteY18" fmla="*/ 3279308 h 3674959"/>
              <a:gd name="connsiteX19" fmla="*/ 4314661 w 4738241"/>
              <a:gd name="connsiteY19" fmla="*/ 3279308 h 3674959"/>
              <a:gd name="connsiteX20" fmla="*/ 4314661 w 4738241"/>
              <a:gd name="connsiteY20" fmla="*/ 3542789 h 3674959"/>
              <a:gd name="connsiteX21" fmla="*/ 4085701 w 4738241"/>
              <a:gd name="connsiteY21" fmla="*/ 3674958 h 3674959"/>
              <a:gd name="connsiteX22" fmla="*/ 3856741 w 4738241"/>
              <a:gd name="connsiteY22" fmla="*/ 3542789 h 3674959"/>
              <a:gd name="connsiteX23" fmla="*/ 3856741 w 4738241"/>
              <a:gd name="connsiteY23" fmla="*/ 3278547 h 3674959"/>
              <a:gd name="connsiteX24" fmla="*/ 3857692 w 4738241"/>
              <a:gd name="connsiteY24" fmla="*/ 3277976 h 3674959"/>
              <a:gd name="connsiteX25" fmla="*/ 4085986 w 4738241"/>
              <a:gd name="connsiteY25" fmla="*/ 3146378 h 3674959"/>
              <a:gd name="connsiteX26" fmla="*/ 4087603 w 4738241"/>
              <a:gd name="connsiteY26" fmla="*/ 2364111 h 3674959"/>
              <a:gd name="connsiteX27" fmla="*/ 3861972 w 4738241"/>
              <a:gd name="connsiteY27" fmla="*/ 2494092 h 3674959"/>
              <a:gd name="connsiteX28" fmla="*/ 3861972 w 4738241"/>
              <a:gd name="connsiteY28" fmla="*/ 2754056 h 3674959"/>
              <a:gd name="connsiteX29" fmla="*/ 4087222 w 4738241"/>
              <a:gd name="connsiteY29" fmla="*/ 2884038 h 3674959"/>
              <a:gd name="connsiteX30" fmla="*/ 4312472 w 4738241"/>
              <a:gd name="connsiteY30" fmla="*/ 2754056 h 3674959"/>
              <a:gd name="connsiteX31" fmla="*/ 4312853 w 4738241"/>
              <a:gd name="connsiteY31" fmla="*/ 2494092 h 3674959"/>
              <a:gd name="connsiteX32" fmla="*/ 4087603 w 4738241"/>
              <a:gd name="connsiteY32" fmla="*/ 2364111 h 3674959"/>
              <a:gd name="connsiteX33" fmla="*/ 908325 w 4738241"/>
              <a:gd name="connsiteY33" fmla="*/ 2364110 h 3674959"/>
              <a:gd name="connsiteX34" fmla="*/ 683170 w 4738241"/>
              <a:gd name="connsiteY34" fmla="*/ 2494092 h 3674959"/>
              <a:gd name="connsiteX35" fmla="*/ 683170 w 4738241"/>
              <a:gd name="connsiteY35" fmla="*/ 2754056 h 3674959"/>
              <a:gd name="connsiteX36" fmla="*/ 908325 w 4738241"/>
              <a:gd name="connsiteY36" fmla="*/ 2884037 h 3674959"/>
              <a:gd name="connsiteX37" fmla="*/ 1133575 w 4738241"/>
              <a:gd name="connsiteY37" fmla="*/ 2754056 h 3674959"/>
              <a:gd name="connsiteX38" fmla="*/ 1133575 w 4738241"/>
              <a:gd name="connsiteY38" fmla="*/ 2494092 h 3674959"/>
              <a:gd name="connsiteX39" fmla="*/ 908325 w 4738241"/>
              <a:gd name="connsiteY39" fmla="*/ 2364110 h 3674959"/>
              <a:gd name="connsiteX40" fmla="*/ 1591494 w 4738241"/>
              <a:gd name="connsiteY40" fmla="*/ 1707164 h 3674959"/>
              <a:gd name="connsiteX41" fmla="*/ 1591113 w 4738241"/>
              <a:gd name="connsiteY41" fmla="*/ 1707393 h 3674959"/>
              <a:gd name="connsiteX42" fmla="*/ 1591113 w 4738241"/>
              <a:gd name="connsiteY42" fmla="*/ 1969600 h 3674959"/>
              <a:gd name="connsiteX43" fmla="*/ 1590162 w 4738241"/>
              <a:gd name="connsiteY43" fmla="*/ 1970076 h 3674959"/>
              <a:gd name="connsiteX44" fmla="*/ 1362447 w 4738241"/>
              <a:gd name="connsiteY44" fmla="*/ 2101340 h 3674959"/>
              <a:gd name="connsiteX45" fmla="*/ 1362534 w 4738241"/>
              <a:gd name="connsiteY45" fmla="*/ 2101390 h 3674959"/>
              <a:gd name="connsiteX46" fmla="*/ 1590828 w 4738241"/>
              <a:gd name="connsiteY46" fmla="*/ 1969791 h 3674959"/>
              <a:gd name="connsiteX47" fmla="*/ 1591779 w 4738241"/>
              <a:gd name="connsiteY47" fmla="*/ 1969316 h 3674959"/>
              <a:gd name="connsiteX48" fmla="*/ 1591779 w 4738241"/>
              <a:gd name="connsiteY48" fmla="*/ 1707286 h 3674959"/>
              <a:gd name="connsiteX49" fmla="*/ 1591494 w 4738241"/>
              <a:gd name="connsiteY49" fmla="*/ 1707450 h 3674959"/>
              <a:gd name="connsiteX50" fmla="*/ 1591494 w 4738241"/>
              <a:gd name="connsiteY50" fmla="*/ 1707164 h 3674959"/>
              <a:gd name="connsiteX51" fmla="*/ 1429253 w 4738241"/>
              <a:gd name="connsiteY51" fmla="*/ 1615969 h 3674959"/>
              <a:gd name="connsiteX52" fmla="*/ 1587784 w 4738241"/>
              <a:gd name="connsiteY52" fmla="*/ 1707450 h 3674959"/>
              <a:gd name="connsiteX53" fmla="*/ 1587784 w 4738241"/>
              <a:gd name="connsiteY53" fmla="*/ 1707482 h 3674959"/>
              <a:gd name="connsiteX54" fmla="*/ 1429253 w 4738241"/>
              <a:gd name="connsiteY54" fmla="*/ 1615969 h 3674959"/>
              <a:gd name="connsiteX55" fmla="*/ 1360631 w 4738241"/>
              <a:gd name="connsiteY55" fmla="*/ 1312306 h 3674959"/>
              <a:gd name="connsiteX56" fmla="*/ 1360631 w 4738241"/>
              <a:gd name="connsiteY56" fmla="*/ 1574330 h 3674959"/>
              <a:gd name="connsiteX57" fmla="*/ 1360251 w 4738241"/>
              <a:gd name="connsiteY57" fmla="*/ 1574550 h 3674959"/>
              <a:gd name="connsiteX58" fmla="*/ 1360251 w 4738241"/>
              <a:gd name="connsiteY58" fmla="*/ 1576137 h 3674959"/>
              <a:gd name="connsiteX59" fmla="*/ 1429253 w 4738241"/>
              <a:gd name="connsiteY59" fmla="*/ 1615969 h 3674959"/>
              <a:gd name="connsiteX60" fmla="*/ 1362534 w 4738241"/>
              <a:gd name="connsiteY60" fmla="*/ 1577468 h 3674959"/>
              <a:gd name="connsiteX61" fmla="*/ 1137284 w 4738241"/>
              <a:gd name="connsiteY61" fmla="*/ 1707450 h 3674959"/>
              <a:gd name="connsiteX62" fmla="*/ 1137284 w 4738241"/>
              <a:gd name="connsiteY62" fmla="*/ 1967413 h 3674959"/>
              <a:gd name="connsiteX63" fmla="*/ 1362534 w 4738241"/>
              <a:gd name="connsiteY63" fmla="*/ 2097395 h 3674959"/>
              <a:gd name="connsiteX64" fmla="*/ 1587784 w 4738241"/>
              <a:gd name="connsiteY64" fmla="*/ 1967413 h 3674959"/>
              <a:gd name="connsiteX65" fmla="*/ 1587784 w 4738241"/>
              <a:gd name="connsiteY65" fmla="*/ 1707482 h 3674959"/>
              <a:gd name="connsiteX66" fmla="*/ 1589211 w 4738241"/>
              <a:gd name="connsiteY66" fmla="*/ 1708305 h 3674959"/>
              <a:gd name="connsiteX67" fmla="*/ 1589397 w 4738241"/>
              <a:gd name="connsiteY67" fmla="*/ 1708194 h 3674959"/>
              <a:gd name="connsiteX68" fmla="*/ 1360632 w 4738241"/>
              <a:gd name="connsiteY68" fmla="*/ 1576137 h 3674959"/>
              <a:gd name="connsiteX69" fmla="*/ 1360632 w 4738241"/>
              <a:gd name="connsiteY69" fmla="*/ 1574330 h 3674959"/>
              <a:gd name="connsiteX70" fmla="*/ 1360632 w 4738241"/>
              <a:gd name="connsiteY70" fmla="*/ 1312306 h 3674959"/>
              <a:gd name="connsiteX71" fmla="*/ 1360631 w 4738241"/>
              <a:gd name="connsiteY71" fmla="*/ 1312306 h 3674959"/>
              <a:gd name="connsiteX72" fmla="*/ 1687275 w 4738241"/>
              <a:gd name="connsiteY72" fmla="*/ 1236236 h 3674959"/>
              <a:gd name="connsiteX73" fmla="*/ 1818551 w 4738241"/>
              <a:gd name="connsiteY73" fmla="*/ 1312179 h 3674959"/>
              <a:gd name="connsiteX74" fmla="*/ 1818551 w 4738241"/>
              <a:gd name="connsiteY74" fmla="*/ 1576042 h 3674959"/>
              <a:gd name="connsiteX75" fmla="*/ 1818836 w 4738241"/>
              <a:gd name="connsiteY75" fmla="*/ 1575852 h 3674959"/>
              <a:gd name="connsiteX76" fmla="*/ 1818836 w 4738241"/>
              <a:gd name="connsiteY76" fmla="*/ 1312180 h 3674959"/>
              <a:gd name="connsiteX77" fmla="*/ 1687275 w 4738241"/>
              <a:gd name="connsiteY77" fmla="*/ 1236236 h 3674959"/>
              <a:gd name="connsiteX78" fmla="*/ 1589591 w 4738241"/>
              <a:gd name="connsiteY78" fmla="*/ 1184099 h 3674959"/>
              <a:gd name="connsiteX79" fmla="*/ 1364436 w 4738241"/>
              <a:gd name="connsiteY79" fmla="*/ 1314081 h 3674959"/>
              <a:gd name="connsiteX80" fmla="*/ 1364436 w 4738241"/>
              <a:gd name="connsiteY80" fmla="*/ 1574044 h 3674959"/>
              <a:gd name="connsiteX81" fmla="*/ 1589591 w 4738241"/>
              <a:gd name="connsiteY81" fmla="*/ 1704027 h 3674959"/>
              <a:gd name="connsiteX82" fmla="*/ 1814841 w 4738241"/>
              <a:gd name="connsiteY82" fmla="*/ 1574044 h 3674959"/>
              <a:gd name="connsiteX83" fmla="*/ 1814841 w 4738241"/>
              <a:gd name="connsiteY83" fmla="*/ 1314081 h 3674959"/>
              <a:gd name="connsiteX84" fmla="*/ 1589591 w 4738241"/>
              <a:gd name="connsiteY84" fmla="*/ 1184099 h 3674959"/>
              <a:gd name="connsiteX85" fmla="*/ 4314660 w 4738241"/>
              <a:gd name="connsiteY85" fmla="*/ 397457 h 3674959"/>
              <a:gd name="connsiteX86" fmla="*/ 4089505 w 4738241"/>
              <a:gd name="connsiteY86" fmla="*/ 527439 h 3674959"/>
              <a:gd name="connsiteX87" fmla="*/ 4089505 w 4738241"/>
              <a:gd name="connsiteY87" fmla="*/ 787403 h 3674959"/>
              <a:gd name="connsiteX88" fmla="*/ 4314660 w 4738241"/>
              <a:gd name="connsiteY88" fmla="*/ 917385 h 3674959"/>
              <a:gd name="connsiteX89" fmla="*/ 4539910 w 4738241"/>
              <a:gd name="connsiteY89" fmla="*/ 787403 h 3674959"/>
              <a:gd name="connsiteX90" fmla="*/ 4539910 w 4738241"/>
              <a:gd name="connsiteY90" fmla="*/ 527439 h 3674959"/>
              <a:gd name="connsiteX91" fmla="*/ 4314660 w 4738241"/>
              <a:gd name="connsiteY91" fmla="*/ 397457 h 3674959"/>
              <a:gd name="connsiteX92" fmla="*/ 4541813 w 4738241"/>
              <a:gd name="connsiteY92" fmla="*/ 0 h 3674959"/>
              <a:gd name="connsiteX93" fmla="*/ 4738241 w 4738241"/>
              <a:gd name="connsiteY93" fmla="*/ 113342 h 3674959"/>
              <a:gd name="connsiteX94" fmla="*/ 4738241 w 4738241"/>
              <a:gd name="connsiteY94" fmla="*/ 414002 h 3674959"/>
              <a:gd name="connsiteX95" fmla="*/ 4736433 w 4738241"/>
              <a:gd name="connsiteY95" fmla="*/ 414002 h 3674959"/>
              <a:gd name="connsiteX96" fmla="*/ 4736433 w 4738241"/>
              <a:gd name="connsiteY96" fmla="*/ 1987287 h 3674959"/>
              <a:gd name="connsiteX97" fmla="*/ 4541813 w 4738241"/>
              <a:gd name="connsiteY97" fmla="*/ 2099678 h 3674959"/>
              <a:gd name="connsiteX98" fmla="*/ 4541813 w 4738241"/>
              <a:gd name="connsiteY98" fmla="*/ 2361924 h 3674959"/>
              <a:gd name="connsiteX99" fmla="*/ 4736433 w 4738241"/>
              <a:gd name="connsiteY99" fmla="*/ 2474220 h 3674959"/>
              <a:gd name="connsiteX100" fmla="*/ 4736433 w 4738241"/>
              <a:gd name="connsiteY100" fmla="*/ 2773834 h 3674959"/>
              <a:gd name="connsiteX101" fmla="*/ 4541813 w 4738241"/>
              <a:gd name="connsiteY101" fmla="*/ 2886130 h 3674959"/>
              <a:gd name="connsiteX102" fmla="*/ 4541813 w 4738241"/>
              <a:gd name="connsiteY102" fmla="*/ 3148281 h 3674959"/>
              <a:gd name="connsiteX103" fmla="*/ 4314755 w 4738241"/>
              <a:gd name="connsiteY103" fmla="*/ 3279309 h 3674959"/>
              <a:gd name="connsiteX104" fmla="*/ 4314755 w 4738241"/>
              <a:gd name="connsiteY104" fmla="*/ 3278548 h 3674959"/>
              <a:gd name="connsiteX105" fmla="*/ 4087603 w 4738241"/>
              <a:gd name="connsiteY105" fmla="*/ 3147330 h 3674959"/>
              <a:gd name="connsiteX106" fmla="*/ 4087603 w 4738241"/>
              <a:gd name="connsiteY106" fmla="*/ 2888317 h 3674959"/>
              <a:gd name="connsiteX107" fmla="*/ 3858643 w 4738241"/>
              <a:gd name="connsiteY107" fmla="*/ 2756148 h 3674959"/>
              <a:gd name="connsiteX108" fmla="*/ 3633678 w 4738241"/>
              <a:gd name="connsiteY108" fmla="*/ 2886130 h 3674959"/>
              <a:gd name="connsiteX109" fmla="*/ 3406336 w 4738241"/>
              <a:gd name="connsiteY109" fmla="*/ 2755102 h 3674959"/>
              <a:gd name="connsiteX110" fmla="*/ 3179278 w 4738241"/>
              <a:gd name="connsiteY110" fmla="*/ 2886130 h 3674959"/>
              <a:gd name="connsiteX111" fmla="*/ 3179278 w 4738241"/>
              <a:gd name="connsiteY111" fmla="*/ 3148281 h 3674959"/>
              <a:gd name="connsiteX112" fmla="*/ 2954028 w 4738241"/>
              <a:gd name="connsiteY112" fmla="*/ 3280450 h 3674959"/>
              <a:gd name="connsiteX113" fmla="*/ 2954028 w 4738241"/>
              <a:gd name="connsiteY113" fmla="*/ 3542790 h 3674959"/>
              <a:gd name="connsiteX114" fmla="*/ 2725068 w 4738241"/>
              <a:gd name="connsiteY114" fmla="*/ 3674959 h 3674959"/>
              <a:gd name="connsiteX115" fmla="*/ 2496108 w 4738241"/>
              <a:gd name="connsiteY115" fmla="*/ 3542790 h 3674959"/>
              <a:gd name="connsiteX116" fmla="*/ 2270858 w 4738241"/>
              <a:gd name="connsiteY116" fmla="*/ 3672772 h 3674959"/>
              <a:gd name="connsiteX117" fmla="*/ 2043801 w 4738241"/>
              <a:gd name="connsiteY117" fmla="*/ 3541745 h 3674959"/>
              <a:gd name="connsiteX118" fmla="*/ 2043801 w 4738241"/>
              <a:gd name="connsiteY118" fmla="*/ 3279309 h 3674959"/>
              <a:gd name="connsiteX119" fmla="*/ 1816839 w 4738241"/>
              <a:gd name="connsiteY119" fmla="*/ 3148281 h 3674959"/>
              <a:gd name="connsiteX120" fmla="*/ 1816839 w 4738241"/>
              <a:gd name="connsiteY120" fmla="*/ 2888317 h 3674959"/>
              <a:gd name="connsiteX121" fmla="*/ 2045799 w 4738241"/>
              <a:gd name="connsiteY121" fmla="*/ 2756148 h 3674959"/>
              <a:gd name="connsiteX122" fmla="*/ 2045799 w 4738241"/>
              <a:gd name="connsiteY122" fmla="*/ 2491906 h 3674959"/>
              <a:gd name="connsiteX123" fmla="*/ 1816839 w 4738241"/>
              <a:gd name="connsiteY123" fmla="*/ 2359737 h 3674959"/>
              <a:gd name="connsiteX124" fmla="*/ 1588545 w 4738241"/>
              <a:gd name="connsiteY124" fmla="*/ 2491240 h 3674959"/>
              <a:gd name="connsiteX125" fmla="*/ 1587593 w 4738241"/>
              <a:gd name="connsiteY125" fmla="*/ 2491811 h 3674959"/>
              <a:gd name="connsiteX126" fmla="*/ 1589401 w 4738241"/>
              <a:gd name="connsiteY126" fmla="*/ 2492857 h 3674959"/>
              <a:gd name="connsiteX127" fmla="*/ 1589401 w 4738241"/>
              <a:gd name="connsiteY127" fmla="*/ 2755007 h 3674959"/>
              <a:gd name="connsiteX128" fmla="*/ 1362343 w 4738241"/>
              <a:gd name="connsiteY128" fmla="*/ 2886035 h 3674959"/>
              <a:gd name="connsiteX129" fmla="*/ 1362343 w 4738241"/>
              <a:gd name="connsiteY129" fmla="*/ 3148281 h 3674959"/>
              <a:gd name="connsiteX130" fmla="*/ 1135286 w 4738241"/>
              <a:gd name="connsiteY130" fmla="*/ 3279309 h 3674959"/>
              <a:gd name="connsiteX131" fmla="*/ 908324 w 4738241"/>
              <a:gd name="connsiteY131" fmla="*/ 3148281 h 3674959"/>
              <a:gd name="connsiteX132" fmla="*/ 908324 w 4738241"/>
              <a:gd name="connsiteY132" fmla="*/ 2888317 h 3674959"/>
              <a:gd name="connsiteX133" fmla="*/ 908468 w 4738241"/>
              <a:gd name="connsiteY133" fmla="*/ 2888234 h 3674959"/>
              <a:gd name="connsiteX134" fmla="*/ 679650 w 4738241"/>
              <a:gd name="connsiteY134" fmla="*/ 2756147 h 3674959"/>
              <a:gd name="connsiteX135" fmla="*/ 679650 w 4738241"/>
              <a:gd name="connsiteY135" fmla="*/ 2491905 h 3674959"/>
              <a:gd name="connsiteX136" fmla="*/ 679555 w 4738241"/>
              <a:gd name="connsiteY136" fmla="*/ 2491810 h 3674959"/>
              <a:gd name="connsiteX137" fmla="*/ 680316 w 4738241"/>
              <a:gd name="connsiteY137" fmla="*/ 2491334 h 3674959"/>
              <a:gd name="connsiteX138" fmla="*/ 908466 w 4738241"/>
              <a:gd name="connsiteY138" fmla="*/ 2359819 h 3674959"/>
              <a:gd name="connsiteX139" fmla="*/ 908324 w 4738241"/>
              <a:gd name="connsiteY139" fmla="*/ 2359737 h 3674959"/>
              <a:gd name="connsiteX140" fmla="*/ 680315 w 4738241"/>
              <a:gd name="connsiteY140" fmla="*/ 2491240 h 3674959"/>
              <a:gd name="connsiteX141" fmla="*/ 679554 w 4738241"/>
              <a:gd name="connsiteY141" fmla="*/ 2491715 h 3674959"/>
              <a:gd name="connsiteX142" fmla="*/ 454209 w 4738241"/>
              <a:gd name="connsiteY142" fmla="*/ 2361638 h 3674959"/>
              <a:gd name="connsiteX143" fmla="*/ 227057 w 4738241"/>
              <a:gd name="connsiteY143" fmla="*/ 2492760 h 3674959"/>
              <a:gd name="connsiteX144" fmla="*/ 0 w 4738241"/>
              <a:gd name="connsiteY144" fmla="*/ 2361637 h 3674959"/>
              <a:gd name="connsiteX145" fmla="*/ 0 w 4738241"/>
              <a:gd name="connsiteY145" fmla="*/ 2099582 h 3674959"/>
              <a:gd name="connsiteX146" fmla="*/ 454210 w 4738241"/>
              <a:gd name="connsiteY146" fmla="*/ 2099582 h 3674959"/>
              <a:gd name="connsiteX147" fmla="*/ 681266 w 4738241"/>
              <a:gd name="connsiteY147" fmla="*/ 1968270 h 3674959"/>
              <a:gd name="connsiteX148" fmla="*/ 681266 w 4738241"/>
              <a:gd name="connsiteY148" fmla="*/ 1706404 h 3674959"/>
              <a:gd name="connsiteX149" fmla="*/ 908324 w 4738241"/>
              <a:gd name="connsiteY149" fmla="*/ 1575376 h 3674959"/>
              <a:gd name="connsiteX150" fmla="*/ 908324 w 4738241"/>
              <a:gd name="connsiteY150" fmla="*/ 1575090 h 3674959"/>
              <a:gd name="connsiteX151" fmla="*/ 908324 w 4738241"/>
              <a:gd name="connsiteY151" fmla="*/ 1312940 h 3674959"/>
              <a:gd name="connsiteX152" fmla="*/ 1135477 w 4738241"/>
              <a:gd name="connsiteY152" fmla="*/ 1181912 h 3674959"/>
              <a:gd name="connsiteX153" fmla="*/ 1360631 w 4738241"/>
              <a:gd name="connsiteY153" fmla="*/ 1311894 h 3674959"/>
              <a:gd name="connsiteX154" fmla="*/ 1360631 w 4738241"/>
              <a:gd name="connsiteY154" fmla="*/ 1311951 h 3674959"/>
              <a:gd name="connsiteX155" fmla="*/ 1360632 w 4738241"/>
              <a:gd name="connsiteY155" fmla="*/ 1311951 h 3674959"/>
              <a:gd name="connsiteX156" fmla="*/ 1360632 w 4738241"/>
              <a:gd name="connsiteY156" fmla="*/ 1311894 h 3674959"/>
              <a:gd name="connsiteX157" fmla="*/ 1360681 w 4738241"/>
              <a:gd name="connsiteY157" fmla="*/ 1311921 h 3674959"/>
              <a:gd name="connsiteX158" fmla="*/ 1361202 w 4738241"/>
              <a:gd name="connsiteY158" fmla="*/ 1311609 h 3674959"/>
              <a:gd name="connsiteX159" fmla="*/ 1589591 w 4738241"/>
              <a:gd name="connsiteY159" fmla="*/ 1179725 h 3674959"/>
              <a:gd name="connsiteX160" fmla="*/ 1589876 w 4738241"/>
              <a:gd name="connsiteY160" fmla="*/ 1179890 h 3674959"/>
              <a:gd name="connsiteX161" fmla="*/ 1589876 w 4738241"/>
              <a:gd name="connsiteY161" fmla="*/ 919762 h 3674959"/>
              <a:gd name="connsiteX162" fmla="*/ 1816839 w 4738241"/>
              <a:gd name="connsiteY162" fmla="*/ 789210 h 3674959"/>
              <a:gd name="connsiteX163" fmla="*/ 2041994 w 4738241"/>
              <a:gd name="connsiteY163" fmla="*/ 919191 h 3674959"/>
              <a:gd name="connsiteX164" fmla="*/ 2041994 w 4738241"/>
              <a:gd name="connsiteY164" fmla="*/ 1183434 h 3674959"/>
              <a:gd name="connsiteX165" fmla="*/ 2270954 w 4738241"/>
              <a:gd name="connsiteY165" fmla="*/ 1315603 h 3674959"/>
              <a:gd name="connsiteX166" fmla="*/ 2499247 w 4738241"/>
              <a:gd name="connsiteY166" fmla="*/ 1184005 h 3674959"/>
              <a:gd name="connsiteX167" fmla="*/ 2500199 w 4738241"/>
              <a:gd name="connsiteY167" fmla="*/ 1183434 h 3674959"/>
              <a:gd name="connsiteX168" fmla="*/ 2725449 w 4738241"/>
              <a:gd name="connsiteY168" fmla="*/ 1313416 h 3674959"/>
              <a:gd name="connsiteX169" fmla="*/ 2952506 w 4738241"/>
              <a:gd name="connsiteY169" fmla="*/ 1182388 h 3674959"/>
              <a:gd name="connsiteX170" fmla="*/ 3179659 w 4738241"/>
              <a:gd name="connsiteY170" fmla="*/ 1313416 h 3674959"/>
              <a:gd name="connsiteX171" fmla="*/ 3404814 w 4738241"/>
              <a:gd name="connsiteY171" fmla="*/ 1183434 h 3674959"/>
              <a:gd name="connsiteX172" fmla="*/ 3406716 w 4738241"/>
              <a:gd name="connsiteY172" fmla="*/ 1182388 h 3674959"/>
              <a:gd name="connsiteX173" fmla="*/ 3406716 w 4738241"/>
              <a:gd name="connsiteY173" fmla="*/ 919762 h 3674959"/>
              <a:gd name="connsiteX174" fmla="*/ 3633678 w 4738241"/>
              <a:gd name="connsiteY174" fmla="*/ 789210 h 3674959"/>
              <a:gd name="connsiteX175" fmla="*/ 3860545 w 4738241"/>
              <a:gd name="connsiteY175" fmla="*/ 920072 h 3674959"/>
              <a:gd name="connsiteX176" fmla="*/ 3860545 w 4738241"/>
              <a:gd name="connsiteY176" fmla="*/ 919762 h 3674959"/>
              <a:gd name="connsiteX177" fmla="*/ 3633393 w 4738241"/>
              <a:gd name="connsiteY177" fmla="*/ 788734 h 3674959"/>
              <a:gd name="connsiteX178" fmla="*/ 3406336 w 4738241"/>
              <a:gd name="connsiteY178" fmla="*/ 919762 h 3674959"/>
              <a:gd name="connsiteX179" fmla="*/ 3406336 w 4738241"/>
              <a:gd name="connsiteY179" fmla="*/ 1181913 h 3674959"/>
              <a:gd name="connsiteX180" fmla="*/ 3404433 w 4738241"/>
              <a:gd name="connsiteY180" fmla="*/ 1182958 h 3674959"/>
              <a:gd name="connsiteX181" fmla="*/ 3404433 w 4738241"/>
              <a:gd name="connsiteY181" fmla="*/ 918716 h 3674959"/>
              <a:gd name="connsiteX182" fmla="*/ 3405384 w 4738241"/>
              <a:gd name="connsiteY182" fmla="*/ 918145 h 3674959"/>
              <a:gd name="connsiteX183" fmla="*/ 3633393 w 4738241"/>
              <a:gd name="connsiteY183" fmla="*/ 786547 h 3674959"/>
              <a:gd name="connsiteX184" fmla="*/ 3862353 w 4738241"/>
              <a:gd name="connsiteY184" fmla="*/ 918716 h 3674959"/>
              <a:gd name="connsiteX185" fmla="*/ 3862353 w 4738241"/>
              <a:gd name="connsiteY185" fmla="*/ 1182794 h 3674959"/>
              <a:gd name="connsiteX186" fmla="*/ 3862638 w 4738241"/>
              <a:gd name="connsiteY186" fmla="*/ 1182959 h 3674959"/>
              <a:gd name="connsiteX187" fmla="*/ 4087888 w 4738241"/>
              <a:gd name="connsiteY187" fmla="*/ 1312941 h 3674959"/>
              <a:gd name="connsiteX188" fmla="*/ 4314946 w 4738241"/>
              <a:gd name="connsiteY188" fmla="*/ 1181913 h 3674959"/>
              <a:gd name="connsiteX189" fmla="*/ 4314946 w 4738241"/>
              <a:gd name="connsiteY189" fmla="*/ 921664 h 3674959"/>
              <a:gd name="connsiteX190" fmla="*/ 4085700 w 4738241"/>
              <a:gd name="connsiteY190" fmla="*/ 789210 h 3674959"/>
              <a:gd name="connsiteX191" fmla="*/ 4085700 w 4738241"/>
              <a:gd name="connsiteY191" fmla="*/ 525252 h 3674959"/>
              <a:gd name="connsiteX192" fmla="*/ 4086652 w 4738241"/>
              <a:gd name="connsiteY192" fmla="*/ 524777 h 3674959"/>
              <a:gd name="connsiteX193" fmla="*/ 4312853 w 4738241"/>
              <a:gd name="connsiteY193" fmla="*/ 394224 h 3674959"/>
              <a:gd name="connsiteX194" fmla="*/ 4312853 w 4738241"/>
              <a:gd name="connsiteY194" fmla="*/ 132074 h 3674959"/>
              <a:gd name="connsiteX195" fmla="*/ 4313709 w 4738241"/>
              <a:gd name="connsiteY195" fmla="*/ 131598 h 3674959"/>
              <a:gd name="connsiteX196" fmla="*/ 4541813 w 4738241"/>
              <a:gd name="connsiteY196" fmla="*/ 0 h 3674959"/>
              <a:gd name="connsiteX0" fmla="*/ 2725068 w 4738241"/>
              <a:gd name="connsiteY0" fmla="*/ 3150468 h 3674959"/>
              <a:gd name="connsiteX1" fmla="*/ 2499818 w 4738241"/>
              <a:gd name="connsiteY1" fmla="*/ 3280450 h 3674959"/>
              <a:gd name="connsiteX2" fmla="*/ 2499818 w 4738241"/>
              <a:gd name="connsiteY2" fmla="*/ 3540413 h 3674959"/>
              <a:gd name="connsiteX3" fmla="*/ 2725068 w 4738241"/>
              <a:gd name="connsiteY3" fmla="*/ 3670300 h 3674959"/>
              <a:gd name="connsiteX4" fmla="*/ 2950318 w 4738241"/>
              <a:gd name="connsiteY4" fmla="*/ 3540603 h 3674959"/>
              <a:gd name="connsiteX5" fmla="*/ 2950318 w 4738241"/>
              <a:gd name="connsiteY5" fmla="*/ 3280450 h 3674959"/>
              <a:gd name="connsiteX6" fmla="*/ 2725068 w 4738241"/>
              <a:gd name="connsiteY6" fmla="*/ 3150468 h 3674959"/>
              <a:gd name="connsiteX7" fmla="*/ 4085701 w 4738241"/>
              <a:gd name="connsiteY7" fmla="*/ 3150467 h 3674959"/>
              <a:gd name="connsiteX8" fmla="*/ 3860546 w 4738241"/>
              <a:gd name="connsiteY8" fmla="*/ 3280449 h 3674959"/>
              <a:gd name="connsiteX9" fmla="*/ 3860546 w 4738241"/>
              <a:gd name="connsiteY9" fmla="*/ 3540412 h 3674959"/>
              <a:gd name="connsiteX10" fmla="*/ 4085701 w 4738241"/>
              <a:gd name="connsiteY10" fmla="*/ 3670299 h 3674959"/>
              <a:gd name="connsiteX11" fmla="*/ 4310951 w 4738241"/>
              <a:gd name="connsiteY11" fmla="*/ 3540602 h 3674959"/>
              <a:gd name="connsiteX12" fmla="*/ 4310951 w 4738241"/>
              <a:gd name="connsiteY12" fmla="*/ 3280449 h 3674959"/>
              <a:gd name="connsiteX13" fmla="*/ 4085701 w 4738241"/>
              <a:gd name="connsiteY13" fmla="*/ 3150467 h 3674959"/>
              <a:gd name="connsiteX14" fmla="*/ 4085986 w 4738241"/>
              <a:gd name="connsiteY14" fmla="*/ 3146378 h 3674959"/>
              <a:gd name="connsiteX15" fmla="*/ 4087889 w 4738241"/>
              <a:gd name="connsiteY15" fmla="*/ 3147519 h 3674959"/>
              <a:gd name="connsiteX16" fmla="*/ 4087889 w 4738241"/>
              <a:gd name="connsiteY16" fmla="*/ 3147684 h 3674959"/>
              <a:gd name="connsiteX17" fmla="*/ 4314660 w 4738241"/>
              <a:gd name="connsiteY17" fmla="*/ 3278547 h 3674959"/>
              <a:gd name="connsiteX18" fmla="*/ 4314660 w 4738241"/>
              <a:gd name="connsiteY18" fmla="*/ 3279308 h 3674959"/>
              <a:gd name="connsiteX19" fmla="*/ 4314661 w 4738241"/>
              <a:gd name="connsiteY19" fmla="*/ 3279308 h 3674959"/>
              <a:gd name="connsiteX20" fmla="*/ 4314661 w 4738241"/>
              <a:gd name="connsiteY20" fmla="*/ 3542789 h 3674959"/>
              <a:gd name="connsiteX21" fmla="*/ 4085701 w 4738241"/>
              <a:gd name="connsiteY21" fmla="*/ 3674958 h 3674959"/>
              <a:gd name="connsiteX22" fmla="*/ 3856741 w 4738241"/>
              <a:gd name="connsiteY22" fmla="*/ 3542789 h 3674959"/>
              <a:gd name="connsiteX23" fmla="*/ 3856741 w 4738241"/>
              <a:gd name="connsiteY23" fmla="*/ 3278547 h 3674959"/>
              <a:gd name="connsiteX24" fmla="*/ 3857692 w 4738241"/>
              <a:gd name="connsiteY24" fmla="*/ 3277976 h 3674959"/>
              <a:gd name="connsiteX25" fmla="*/ 4085986 w 4738241"/>
              <a:gd name="connsiteY25" fmla="*/ 3146378 h 3674959"/>
              <a:gd name="connsiteX26" fmla="*/ 4087603 w 4738241"/>
              <a:gd name="connsiteY26" fmla="*/ 2364111 h 3674959"/>
              <a:gd name="connsiteX27" fmla="*/ 3861972 w 4738241"/>
              <a:gd name="connsiteY27" fmla="*/ 2494092 h 3674959"/>
              <a:gd name="connsiteX28" fmla="*/ 3861972 w 4738241"/>
              <a:gd name="connsiteY28" fmla="*/ 2754056 h 3674959"/>
              <a:gd name="connsiteX29" fmla="*/ 4087222 w 4738241"/>
              <a:gd name="connsiteY29" fmla="*/ 2884038 h 3674959"/>
              <a:gd name="connsiteX30" fmla="*/ 4312472 w 4738241"/>
              <a:gd name="connsiteY30" fmla="*/ 2754056 h 3674959"/>
              <a:gd name="connsiteX31" fmla="*/ 4312853 w 4738241"/>
              <a:gd name="connsiteY31" fmla="*/ 2494092 h 3674959"/>
              <a:gd name="connsiteX32" fmla="*/ 4087603 w 4738241"/>
              <a:gd name="connsiteY32" fmla="*/ 2364111 h 3674959"/>
              <a:gd name="connsiteX33" fmla="*/ 908325 w 4738241"/>
              <a:gd name="connsiteY33" fmla="*/ 2364110 h 3674959"/>
              <a:gd name="connsiteX34" fmla="*/ 683170 w 4738241"/>
              <a:gd name="connsiteY34" fmla="*/ 2494092 h 3674959"/>
              <a:gd name="connsiteX35" fmla="*/ 683170 w 4738241"/>
              <a:gd name="connsiteY35" fmla="*/ 2754056 h 3674959"/>
              <a:gd name="connsiteX36" fmla="*/ 908325 w 4738241"/>
              <a:gd name="connsiteY36" fmla="*/ 2884037 h 3674959"/>
              <a:gd name="connsiteX37" fmla="*/ 1133575 w 4738241"/>
              <a:gd name="connsiteY37" fmla="*/ 2754056 h 3674959"/>
              <a:gd name="connsiteX38" fmla="*/ 1133575 w 4738241"/>
              <a:gd name="connsiteY38" fmla="*/ 2494092 h 3674959"/>
              <a:gd name="connsiteX39" fmla="*/ 908325 w 4738241"/>
              <a:gd name="connsiteY39" fmla="*/ 2364110 h 3674959"/>
              <a:gd name="connsiteX40" fmla="*/ 1591494 w 4738241"/>
              <a:gd name="connsiteY40" fmla="*/ 1707164 h 3674959"/>
              <a:gd name="connsiteX41" fmla="*/ 1591113 w 4738241"/>
              <a:gd name="connsiteY41" fmla="*/ 1707393 h 3674959"/>
              <a:gd name="connsiteX42" fmla="*/ 1591113 w 4738241"/>
              <a:gd name="connsiteY42" fmla="*/ 1969600 h 3674959"/>
              <a:gd name="connsiteX43" fmla="*/ 1590162 w 4738241"/>
              <a:gd name="connsiteY43" fmla="*/ 1970076 h 3674959"/>
              <a:gd name="connsiteX44" fmla="*/ 1362447 w 4738241"/>
              <a:gd name="connsiteY44" fmla="*/ 2101340 h 3674959"/>
              <a:gd name="connsiteX45" fmla="*/ 1362534 w 4738241"/>
              <a:gd name="connsiteY45" fmla="*/ 2101390 h 3674959"/>
              <a:gd name="connsiteX46" fmla="*/ 1590828 w 4738241"/>
              <a:gd name="connsiteY46" fmla="*/ 1969791 h 3674959"/>
              <a:gd name="connsiteX47" fmla="*/ 1591779 w 4738241"/>
              <a:gd name="connsiteY47" fmla="*/ 1969316 h 3674959"/>
              <a:gd name="connsiteX48" fmla="*/ 1591779 w 4738241"/>
              <a:gd name="connsiteY48" fmla="*/ 1707286 h 3674959"/>
              <a:gd name="connsiteX49" fmla="*/ 1591494 w 4738241"/>
              <a:gd name="connsiteY49" fmla="*/ 1707450 h 3674959"/>
              <a:gd name="connsiteX50" fmla="*/ 1591494 w 4738241"/>
              <a:gd name="connsiteY50" fmla="*/ 1707164 h 3674959"/>
              <a:gd name="connsiteX51" fmla="*/ 1429253 w 4738241"/>
              <a:gd name="connsiteY51" fmla="*/ 1615969 h 3674959"/>
              <a:gd name="connsiteX52" fmla="*/ 1587784 w 4738241"/>
              <a:gd name="connsiteY52" fmla="*/ 1707450 h 3674959"/>
              <a:gd name="connsiteX53" fmla="*/ 1587784 w 4738241"/>
              <a:gd name="connsiteY53" fmla="*/ 1707482 h 3674959"/>
              <a:gd name="connsiteX54" fmla="*/ 1429253 w 4738241"/>
              <a:gd name="connsiteY54" fmla="*/ 1615969 h 3674959"/>
              <a:gd name="connsiteX55" fmla="*/ 1360631 w 4738241"/>
              <a:gd name="connsiteY55" fmla="*/ 1312306 h 3674959"/>
              <a:gd name="connsiteX56" fmla="*/ 1360631 w 4738241"/>
              <a:gd name="connsiteY56" fmla="*/ 1574330 h 3674959"/>
              <a:gd name="connsiteX57" fmla="*/ 1360251 w 4738241"/>
              <a:gd name="connsiteY57" fmla="*/ 1574550 h 3674959"/>
              <a:gd name="connsiteX58" fmla="*/ 1360251 w 4738241"/>
              <a:gd name="connsiteY58" fmla="*/ 1576137 h 3674959"/>
              <a:gd name="connsiteX59" fmla="*/ 1429253 w 4738241"/>
              <a:gd name="connsiteY59" fmla="*/ 1615969 h 3674959"/>
              <a:gd name="connsiteX60" fmla="*/ 1362534 w 4738241"/>
              <a:gd name="connsiteY60" fmla="*/ 1577468 h 3674959"/>
              <a:gd name="connsiteX61" fmla="*/ 1137284 w 4738241"/>
              <a:gd name="connsiteY61" fmla="*/ 1707450 h 3674959"/>
              <a:gd name="connsiteX62" fmla="*/ 1137284 w 4738241"/>
              <a:gd name="connsiteY62" fmla="*/ 1967413 h 3674959"/>
              <a:gd name="connsiteX63" fmla="*/ 1362534 w 4738241"/>
              <a:gd name="connsiteY63" fmla="*/ 2097395 h 3674959"/>
              <a:gd name="connsiteX64" fmla="*/ 1587784 w 4738241"/>
              <a:gd name="connsiteY64" fmla="*/ 1967413 h 3674959"/>
              <a:gd name="connsiteX65" fmla="*/ 1587784 w 4738241"/>
              <a:gd name="connsiteY65" fmla="*/ 1707482 h 3674959"/>
              <a:gd name="connsiteX66" fmla="*/ 1589211 w 4738241"/>
              <a:gd name="connsiteY66" fmla="*/ 1708305 h 3674959"/>
              <a:gd name="connsiteX67" fmla="*/ 1589397 w 4738241"/>
              <a:gd name="connsiteY67" fmla="*/ 1708194 h 3674959"/>
              <a:gd name="connsiteX68" fmla="*/ 1360632 w 4738241"/>
              <a:gd name="connsiteY68" fmla="*/ 1576137 h 3674959"/>
              <a:gd name="connsiteX69" fmla="*/ 1360632 w 4738241"/>
              <a:gd name="connsiteY69" fmla="*/ 1574330 h 3674959"/>
              <a:gd name="connsiteX70" fmla="*/ 1360632 w 4738241"/>
              <a:gd name="connsiteY70" fmla="*/ 1312306 h 3674959"/>
              <a:gd name="connsiteX71" fmla="*/ 1360631 w 4738241"/>
              <a:gd name="connsiteY71" fmla="*/ 1312306 h 3674959"/>
              <a:gd name="connsiteX72" fmla="*/ 1687275 w 4738241"/>
              <a:gd name="connsiteY72" fmla="*/ 1236236 h 3674959"/>
              <a:gd name="connsiteX73" fmla="*/ 1818551 w 4738241"/>
              <a:gd name="connsiteY73" fmla="*/ 1312179 h 3674959"/>
              <a:gd name="connsiteX74" fmla="*/ 1818551 w 4738241"/>
              <a:gd name="connsiteY74" fmla="*/ 1576042 h 3674959"/>
              <a:gd name="connsiteX75" fmla="*/ 1818836 w 4738241"/>
              <a:gd name="connsiteY75" fmla="*/ 1575852 h 3674959"/>
              <a:gd name="connsiteX76" fmla="*/ 1818836 w 4738241"/>
              <a:gd name="connsiteY76" fmla="*/ 1312180 h 3674959"/>
              <a:gd name="connsiteX77" fmla="*/ 1687275 w 4738241"/>
              <a:gd name="connsiteY77" fmla="*/ 1236236 h 3674959"/>
              <a:gd name="connsiteX78" fmla="*/ 1589591 w 4738241"/>
              <a:gd name="connsiteY78" fmla="*/ 1184099 h 3674959"/>
              <a:gd name="connsiteX79" fmla="*/ 1364436 w 4738241"/>
              <a:gd name="connsiteY79" fmla="*/ 1314081 h 3674959"/>
              <a:gd name="connsiteX80" fmla="*/ 1364436 w 4738241"/>
              <a:gd name="connsiteY80" fmla="*/ 1574044 h 3674959"/>
              <a:gd name="connsiteX81" fmla="*/ 1589591 w 4738241"/>
              <a:gd name="connsiteY81" fmla="*/ 1704027 h 3674959"/>
              <a:gd name="connsiteX82" fmla="*/ 1814841 w 4738241"/>
              <a:gd name="connsiteY82" fmla="*/ 1574044 h 3674959"/>
              <a:gd name="connsiteX83" fmla="*/ 1814841 w 4738241"/>
              <a:gd name="connsiteY83" fmla="*/ 1314081 h 3674959"/>
              <a:gd name="connsiteX84" fmla="*/ 1589591 w 4738241"/>
              <a:gd name="connsiteY84" fmla="*/ 1184099 h 3674959"/>
              <a:gd name="connsiteX85" fmla="*/ 4314660 w 4738241"/>
              <a:gd name="connsiteY85" fmla="*/ 397457 h 3674959"/>
              <a:gd name="connsiteX86" fmla="*/ 4089505 w 4738241"/>
              <a:gd name="connsiteY86" fmla="*/ 527439 h 3674959"/>
              <a:gd name="connsiteX87" fmla="*/ 4089505 w 4738241"/>
              <a:gd name="connsiteY87" fmla="*/ 787403 h 3674959"/>
              <a:gd name="connsiteX88" fmla="*/ 4314660 w 4738241"/>
              <a:gd name="connsiteY88" fmla="*/ 917385 h 3674959"/>
              <a:gd name="connsiteX89" fmla="*/ 4539910 w 4738241"/>
              <a:gd name="connsiteY89" fmla="*/ 787403 h 3674959"/>
              <a:gd name="connsiteX90" fmla="*/ 4539910 w 4738241"/>
              <a:gd name="connsiteY90" fmla="*/ 527439 h 3674959"/>
              <a:gd name="connsiteX91" fmla="*/ 4314660 w 4738241"/>
              <a:gd name="connsiteY91" fmla="*/ 397457 h 3674959"/>
              <a:gd name="connsiteX92" fmla="*/ 4541813 w 4738241"/>
              <a:gd name="connsiteY92" fmla="*/ 0 h 3674959"/>
              <a:gd name="connsiteX93" fmla="*/ 4738241 w 4738241"/>
              <a:gd name="connsiteY93" fmla="*/ 113342 h 3674959"/>
              <a:gd name="connsiteX94" fmla="*/ 4738241 w 4738241"/>
              <a:gd name="connsiteY94" fmla="*/ 414002 h 3674959"/>
              <a:gd name="connsiteX95" fmla="*/ 4736433 w 4738241"/>
              <a:gd name="connsiteY95" fmla="*/ 414002 h 3674959"/>
              <a:gd name="connsiteX96" fmla="*/ 4736433 w 4738241"/>
              <a:gd name="connsiteY96" fmla="*/ 1987287 h 3674959"/>
              <a:gd name="connsiteX97" fmla="*/ 4541813 w 4738241"/>
              <a:gd name="connsiteY97" fmla="*/ 2099678 h 3674959"/>
              <a:gd name="connsiteX98" fmla="*/ 4541813 w 4738241"/>
              <a:gd name="connsiteY98" fmla="*/ 2361924 h 3674959"/>
              <a:gd name="connsiteX99" fmla="*/ 4736433 w 4738241"/>
              <a:gd name="connsiteY99" fmla="*/ 2474220 h 3674959"/>
              <a:gd name="connsiteX100" fmla="*/ 4736433 w 4738241"/>
              <a:gd name="connsiteY100" fmla="*/ 2773834 h 3674959"/>
              <a:gd name="connsiteX101" fmla="*/ 4541813 w 4738241"/>
              <a:gd name="connsiteY101" fmla="*/ 2886130 h 3674959"/>
              <a:gd name="connsiteX102" fmla="*/ 4541813 w 4738241"/>
              <a:gd name="connsiteY102" fmla="*/ 3148281 h 3674959"/>
              <a:gd name="connsiteX103" fmla="*/ 4314755 w 4738241"/>
              <a:gd name="connsiteY103" fmla="*/ 3279309 h 3674959"/>
              <a:gd name="connsiteX104" fmla="*/ 4314755 w 4738241"/>
              <a:gd name="connsiteY104" fmla="*/ 3278548 h 3674959"/>
              <a:gd name="connsiteX105" fmla="*/ 4087603 w 4738241"/>
              <a:gd name="connsiteY105" fmla="*/ 3147330 h 3674959"/>
              <a:gd name="connsiteX106" fmla="*/ 4087603 w 4738241"/>
              <a:gd name="connsiteY106" fmla="*/ 2888317 h 3674959"/>
              <a:gd name="connsiteX107" fmla="*/ 3858643 w 4738241"/>
              <a:gd name="connsiteY107" fmla="*/ 2756148 h 3674959"/>
              <a:gd name="connsiteX108" fmla="*/ 3633678 w 4738241"/>
              <a:gd name="connsiteY108" fmla="*/ 2886130 h 3674959"/>
              <a:gd name="connsiteX109" fmla="*/ 3406336 w 4738241"/>
              <a:gd name="connsiteY109" fmla="*/ 2755102 h 3674959"/>
              <a:gd name="connsiteX110" fmla="*/ 3179278 w 4738241"/>
              <a:gd name="connsiteY110" fmla="*/ 2886130 h 3674959"/>
              <a:gd name="connsiteX111" fmla="*/ 3179278 w 4738241"/>
              <a:gd name="connsiteY111" fmla="*/ 3148281 h 3674959"/>
              <a:gd name="connsiteX112" fmla="*/ 2954028 w 4738241"/>
              <a:gd name="connsiteY112" fmla="*/ 3280450 h 3674959"/>
              <a:gd name="connsiteX113" fmla="*/ 2954028 w 4738241"/>
              <a:gd name="connsiteY113" fmla="*/ 3542790 h 3674959"/>
              <a:gd name="connsiteX114" fmla="*/ 2725068 w 4738241"/>
              <a:gd name="connsiteY114" fmla="*/ 3674959 h 3674959"/>
              <a:gd name="connsiteX115" fmla="*/ 2496108 w 4738241"/>
              <a:gd name="connsiteY115" fmla="*/ 3542790 h 3674959"/>
              <a:gd name="connsiteX116" fmla="*/ 2270858 w 4738241"/>
              <a:gd name="connsiteY116" fmla="*/ 3672772 h 3674959"/>
              <a:gd name="connsiteX117" fmla="*/ 2043801 w 4738241"/>
              <a:gd name="connsiteY117" fmla="*/ 3541745 h 3674959"/>
              <a:gd name="connsiteX118" fmla="*/ 2043801 w 4738241"/>
              <a:gd name="connsiteY118" fmla="*/ 3279309 h 3674959"/>
              <a:gd name="connsiteX119" fmla="*/ 1816839 w 4738241"/>
              <a:gd name="connsiteY119" fmla="*/ 3148281 h 3674959"/>
              <a:gd name="connsiteX120" fmla="*/ 1816839 w 4738241"/>
              <a:gd name="connsiteY120" fmla="*/ 2888317 h 3674959"/>
              <a:gd name="connsiteX121" fmla="*/ 2045799 w 4738241"/>
              <a:gd name="connsiteY121" fmla="*/ 2756148 h 3674959"/>
              <a:gd name="connsiteX122" fmla="*/ 2045799 w 4738241"/>
              <a:gd name="connsiteY122" fmla="*/ 2491906 h 3674959"/>
              <a:gd name="connsiteX123" fmla="*/ 1816839 w 4738241"/>
              <a:gd name="connsiteY123" fmla="*/ 2359737 h 3674959"/>
              <a:gd name="connsiteX124" fmla="*/ 1588545 w 4738241"/>
              <a:gd name="connsiteY124" fmla="*/ 2491240 h 3674959"/>
              <a:gd name="connsiteX125" fmla="*/ 1587593 w 4738241"/>
              <a:gd name="connsiteY125" fmla="*/ 2491811 h 3674959"/>
              <a:gd name="connsiteX126" fmla="*/ 1589401 w 4738241"/>
              <a:gd name="connsiteY126" fmla="*/ 2492857 h 3674959"/>
              <a:gd name="connsiteX127" fmla="*/ 1589401 w 4738241"/>
              <a:gd name="connsiteY127" fmla="*/ 2755007 h 3674959"/>
              <a:gd name="connsiteX128" fmla="*/ 1362343 w 4738241"/>
              <a:gd name="connsiteY128" fmla="*/ 2886035 h 3674959"/>
              <a:gd name="connsiteX129" fmla="*/ 1362343 w 4738241"/>
              <a:gd name="connsiteY129" fmla="*/ 3148281 h 3674959"/>
              <a:gd name="connsiteX130" fmla="*/ 1135286 w 4738241"/>
              <a:gd name="connsiteY130" fmla="*/ 3279309 h 3674959"/>
              <a:gd name="connsiteX131" fmla="*/ 908324 w 4738241"/>
              <a:gd name="connsiteY131" fmla="*/ 3148281 h 3674959"/>
              <a:gd name="connsiteX132" fmla="*/ 908324 w 4738241"/>
              <a:gd name="connsiteY132" fmla="*/ 2888317 h 3674959"/>
              <a:gd name="connsiteX133" fmla="*/ 908468 w 4738241"/>
              <a:gd name="connsiteY133" fmla="*/ 2888234 h 3674959"/>
              <a:gd name="connsiteX134" fmla="*/ 679650 w 4738241"/>
              <a:gd name="connsiteY134" fmla="*/ 2756147 h 3674959"/>
              <a:gd name="connsiteX135" fmla="*/ 679650 w 4738241"/>
              <a:gd name="connsiteY135" fmla="*/ 2491905 h 3674959"/>
              <a:gd name="connsiteX136" fmla="*/ 679555 w 4738241"/>
              <a:gd name="connsiteY136" fmla="*/ 2491810 h 3674959"/>
              <a:gd name="connsiteX137" fmla="*/ 680316 w 4738241"/>
              <a:gd name="connsiteY137" fmla="*/ 2491334 h 3674959"/>
              <a:gd name="connsiteX138" fmla="*/ 908466 w 4738241"/>
              <a:gd name="connsiteY138" fmla="*/ 2359819 h 3674959"/>
              <a:gd name="connsiteX139" fmla="*/ 908324 w 4738241"/>
              <a:gd name="connsiteY139" fmla="*/ 2359737 h 3674959"/>
              <a:gd name="connsiteX140" fmla="*/ 680315 w 4738241"/>
              <a:gd name="connsiteY140" fmla="*/ 2491240 h 3674959"/>
              <a:gd name="connsiteX141" fmla="*/ 679554 w 4738241"/>
              <a:gd name="connsiteY141" fmla="*/ 2491715 h 3674959"/>
              <a:gd name="connsiteX142" fmla="*/ 454209 w 4738241"/>
              <a:gd name="connsiteY142" fmla="*/ 2361638 h 3674959"/>
              <a:gd name="connsiteX143" fmla="*/ 227057 w 4738241"/>
              <a:gd name="connsiteY143" fmla="*/ 2492760 h 3674959"/>
              <a:gd name="connsiteX144" fmla="*/ 0 w 4738241"/>
              <a:gd name="connsiteY144" fmla="*/ 2361637 h 3674959"/>
              <a:gd name="connsiteX145" fmla="*/ 454210 w 4738241"/>
              <a:gd name="connsiteY145" fmla="*/ 2099582 h 3674959"/>
              <a:gd name="connsiteX146" fmla="*/ 681266 w 4738241"/>
              <a:gd name="connsiteY146" fmla="*/ 1968270 h 3674959"/>
              <a:gd name="connsiteX147" fmla="*/ 681266 w 4738241"/>
              <a:gd name="connsiteY147" fmla="*/ 1706404 h 3674959"/>
              <a:gd name="connsiteX148" fmla="*/ 908324 w 4738241"/>
              <a:gd name="connsiteY148" fmla="*/ 1575376 h 3674959"/>
              <a:gd name="connsiteX149" fmla="*/ 908324 w 4738241"/>
              <a:gd name="connsiteY149" fmla="*/ 1575090 h 3674959"/>
              <a:gd name="connsiteX150" fmla="*/ 908324 w 4738241"/>
              <a:gd name="connsiteY150" fmla="*/ 1312940 h 3674959"/>
              <a:gd name="connsiteX151" fmla="*/ 1135477 w 4738241"/>
              <a:gd name="connsiteY151" fmla="*/ 1181912 h 3674959"/>
              <a:gd name="connsiteX152" fmla="*/ 1360631 w 4738241"/>
              <a:gd name="connsiteY152" fmla="*/ 1311894 h 3674959"/>
              <a:gd name="connsiteX153" fmla="*/ 1360631 w 4738241"/>
              <a:gd name="connsiteY153" fmla="*/ 1311951 h 3674959"/>
              <a:gd name="connsiteX154" fmla="*/ 1360632 w 4738241"/>
              <a:gd name="connsiteY154" fmla="*/ 1311951 h 3674959"/>
              <a:gd name="connsiteX155" fmla="*/ 1360632 w 4738241"/>
              <a:gd name="connsiteY155" fmla="*/ 1311894 h 3674959"/>
              <a:gd name="connsiteX156" fmla="*/ 1360681 w 4738241"/>
              <a:gd name="connsiteY156" fmla="*/ 1311921 h 3674959"/>
              <a:gd name="connsiteX157" fmla="*/ 1361202 w 4738241"/>
              <a:gd name="connsiteY157" fmla="*/ 1311609 h 3674959"/>
              <a:gd name="connsiteX158" fmla="*/ 1589591 w 4738241"/>
              <a:gd name="connsiteY158" fmla="*/ 1179725 h 3674959"/>
              <a:gd name="connsiteX159" fmla="*/ 1589876 w 4738241"/>
              <a:gd name="connsiteY159" fmla="*/ 1179890 h 3674959"/>
              <a:gd name="connsiteX160" fmla="*/ 1589876 w 4738241"/>
              <a:gd name="connsiteY160" fmla="*/ 919762 h 3674959"/>
              <a:gd name="connsiteX161" fmla="*/ 1816839 w 4738241"/>
              <a:gd name="connsiteY161" fmla="*/ 789210 h 3674959"/>
              <a:gd name="connsiteX162" fmla="*/ 2041994 w 4738241"/>
              <a:gd name="connsiteY162" fmla="*/ 919191 h 3674959"/>
              <a:gd name="connsiteX163" fmla="*/ 2041994 w 4738241"/>
              <a:gd name="connsiteY163" fmla="*/ 1183434 h 3674959"/>
              <a:gd name="connsiteX164" fmla="*/ 2270954 w 4738241"/>
              <a:gd name="connsiteY164" fmla="*/ 1315603 h 3674959"/>
              <a:gd name="connsiteX165" fmla="*/ 2499247 w 4738241"/>
              <a:gd name="connsiteY165" fmla="*/ 1184005 h 3674959"/>
              <a:gd name="connsiteX166" fmla="*/ 2500199 w 4738241"/>
              <a:gd name="connsiteY166" fmla="*/ 1183434 h 3674959"/>
              <a:gd name="connsiteX167" fmla="*/ 2725449 w 4738241"/>
              <a:gd name="connsiteY167" fmla="*/ 1313416 h 3674959"/>
              <a:gd name="connsiteX168" fmla="*/ 2952506 w 4738241"/>
              <a:gd name="connsiteY168" fmla="*/ 1182388 h 3674959"/>
              <a:gd name="connsiteX169" fmla="*/ 3179659 w 4738241"/>
              <a:gd name="connsiteY169" fmla="*/ 1313416 h 3674959"/>
              <a:gd name="connsiteX170" fmla="*/ 3404814 w 4738241"/>
              <a:gd name="connsiteY170" fmla="*/ 1183434 h 3674959"/>
              <a:gd name="connsiteX171" fmla="*/ 3406716 w 4738241"/>
              <a:gd name="connsiteY171" fmla="*/ 1182388 h 3674959"/>
              <a:gd name="connsiteX172" fmla="*/ 3406716 w 4738241"/>
              <a:gd name="connsiteY172" fmla="*/ 919762 h 3674959"/>
              <a:gd name="connsiteX173" fmla="*/ 3633678 w 4738241"/>
              <a:gd name="connsiteY173" fmla="*/ 789210 h 3674959"/>
              <a:gd name="connsiteX174" fmla="*/ 3860545 w 4738241"/>
              <a:gd name="connsiteY174" fmla="*/ 920072 h 3674959"/>
              <a:gd name="connsiteX175" fmla="*/ 3860545 w 4738241"/>
              <a:gd name="connsiteY175" fmla="*/ 919762 h 3674959"/>
              <a:gd name="connsiteX176" fmla="*/ 3633393 w 4738241"/>
              <a:gd name="connsiteY176" fmla="*/ 788734 h 3674959"/>
              <a:gd name="connsiteX177" fmla="*/ 3406336 w 4738241"/>
              <a:gd name="connsiteY177" fmla="*/ 919762 h 3674959"/>
              <a:gd name="connsiteX178" fmla="*/ 3406336 w 4738241"/>
              <a:gd name="connsiteY178" fmla="*/ 1181913 h 3674959"/>
              <a:gd name="connsiteX179" fmla="*/ 3404433 w 4738241"/>
              <a:gd name="connsiteY179" fmla="*/ 1182958 h 3674959"/>
              <a:gd name="connsiteX180" fmla="*/ 3404433 w 4738241"/>
              <a:gd name="connsiteY180" fmla="*/ 918716 h 3674959"/>
              <a:gd name="connsiteX181" fmla="*/ 3405384 w 4738241"/>
              <a:gd name="connsiteY181" fmla="*/ 918145 h 3674959"/>
              <a:gd name="connsiteX182" fmla="*/ 3633393 w 4738241"/>
              <a:gd name="connsiteY182" fmla="*/ 786547 h 3674959"/>
              <a:gd name="connsiteX183" fmla="*/ 3862353 w 4738241"/>
              <a:gd name="connsiteY183" fmla="*/ 918716 h 3674959"/>
              <a:gd name="connsiteX184" fmla="*/ 3862353 w 4738241"/>
              <a:gd name="connsiteY184" fmla="*/ 1182794 h 3674959"/>
              <a:gd name="connsiteX185" fmla="*/ 3862638 w 4738241"/>
              <a:gd name="connsiteY185" fmla="*/ 1182959 h 3674959"/>
              <a:gd name="connsiteX186" fmla="*/ 4087888 w 4738241"/>
              <a:gd name="connsiteY186" fmla="*/ 1312941 h 3674959"/>
              <a:gd name="connsiteX187" fmla="*/ 4314946 w 4738241"/>
              <a:gd name="connsiteY187" fmla="*/ 1181913 h 3674959"/>
              <a:gd name="connsiteX188" fmla="*/ 4314946 w 4738241"/>
              <a:gd name="connsiteY188" fmla="*/ 921664 h 3674959"/>
              <a:gd name="connsiteX189" fmla="*/ 4085700 w 4738241"/>
              <a:gd name="connsiteY189" fmla="*/ 789210 h 3674959"/>
              <a:gd name="connsiteX190" fmla="*/ 4085700 w 4738241"/>
              <a:gd name="connsiteY190" fmla="*/ 525252 h 3674959"/>
              <a:gd name="connsiteX191" fmla="*/ 4086652 w 4738241"/>
              <a:gd name="connsiteY191" fmla="*/ 524777 h 3674959"/>
              <a:gd name="connsiteX192" fmla="*/ 4312853 w 4738241"/>
              <a:gd name="connsiteY192" fmla="*/ 394224 h 3674959"/>
              <a:gd name="connsiteX193" fmla="*/ 4312853 w 4738241"/>
              <a:gd name="connsiteY193" fmla="*/ 132074 h 3674959"/>
              <a:gd name="connsiteX194" fmla="*/ 4313709 w 4738241"/>
              <a:gd name="connsiteY194" fmla="*/ 131598 h 3674959"/>
              <a:gd name="connsiteX195" fmla="*/ 4541813 w 4738241"/>
              <a:gd name="connsiteY195" fmla="*/ 0 h 3674959"/>
              <a:gd name="connsiteX0" fmla="*/ 2498011 w 4511184"/>
              <a:gd name="connsiteY0" fmla="*/ 3150468 h 3674959"/>
              <a:gd name="connsiteX1" fmla="*/ 2272761 w 4511184"/>
              <a:gd name="connsiteY1" fmla="*/ 3280450 h 3674959"/>
              <a:gd name="connsiteX2" fmla="*/ 2272761 w 4511184"/>
              <a:gd name="connsiteY2" fmla="*/ 3540413 h 3674959"/>
              <a:gd name="connsiteX3" fmla="*/ 2498011 w 4511184"/>
              <a:gd name="connsiteY3" fmla="*/ 3670300 h 3674959"/>
              <a:gd name="connsiteX4" fmla="*/ 2723261 w 4511184"/>
              <a:gd name="connsiteY4" fmla="*/ 3540603 h 3674959"/>
              <a:gd name="connsiteX5" fmla="*/ 2723261 w 4511184"/>
              <a:gd name="connsiteY5" fmla="*/ 3280450 h 3674959"/>
              <a:gd name="connsiteX6" fmla="*/ 2498011 w 4511184"/>
              <a:gd name="connsiteY6" fmla="*/ 3150468 h 3674959"/>
              <a:gd name="connsiteX7" fmla="*/ 3858644 w 4511184"/>
              <a:gd name="connsiteY7" fmla="*/ 3150467 h 3674959"/>
              <a:gd name="connsiteX8" fmla="*/ 3633489 w 4511184"/>
              <a:gd name="connsiteY8" fmla="*/ 3280449 h 3674959"/>
              <a:gd name="connsiteX9" fmla="*/ 3633489 w 4511184"/>
              <a:gd name="connsiteY9" fmla="*/ 3540412 h 3674959"/>
              <a:gd name="connsiteX10" fmla="*/ 3858644 w 4511184"/>
              <a:gd name="connsiteY10" fmla="*/ 3670299 h 3674959"/>
              <a:gd name="connsiteX11" fmla="*/ 4083894 w 4511184"/>
              <a:gd name="connsiteY11" fmla="*/ 3540602 h 3674959"/>
              <a:gd name="connsiteX12" fmla="*/ 4083894 w 4511184"/>
              <a:gd name="connsiteY12" fmla="*/ 3280449 h 3674959"/>
              <a:gd name="connsiteX13" fmla="*/ 3858644 w 4511184"/>
              <a:gd name="connsiteY13" fmla="*/ 3150467 h 3674959"/>
              <a:gd name="connsiteX14" fmla="*/ 3858929 w 4511184"/>
              <a:gd name="connsiteY14" fmla="*/ 3146378 h 3674959"/>
              <a:gd name="connsiteX15" fmla="*/ 3860832 w 4511184"/>
              <a:gd name="connsiteY15" fmla="*/ 3147519 h 3674959"/>
              <a:gd name="connsiteX16" fmla="*/ 3860832 w 4511184"/>
              <a:gd name="connsiteY16" fmla="*/ 3147684 h 3674959"/>
              <a:gd name="connsiteX17" fmla="*/ 4087603 w 4511184"/>
              <a:gd name="connsiteY17" fmla="*/ 3278547 h 3674959"/>
              <a:gd name="connsiteX18" fmla="*/ 4087603 w 4511184"/>
              <a:gd name="connsiteY18" fmla="*/ 3279308 h 3674959"/>
              <a:gd name="connsiteX19" fmla="*/ 4087604 w 4511184"/>
              <a:gd name="connsiteY19" fmla="*/ 3279308 h 3674959"/>
              <a:gd name="connsiteX20" fmla="*/ 4087604 w 4511184"/>
              <a:gd name="connsiteY20" fmla="*/ 3542789 h 3674959"/>
              <a:gd name="connsiteX21" fmla="*/ 3858644 w 4511184"/>
              <a:gd name="connsiteY21" fmla="*/ 3674958 h 3674959"/>
              <a:gd name="connsiteX22" fmla="*/ 3629684 w 4511184"/>
              <a:gd name="connsiteY22" fmla="*/ 3542789 h 3674959"/>
              <a:gd name="connsiteX23" fmla="*/ 3629684 w 4511184"/>
              <a:gd name="connsiteY23" fmla="*/ 3278547 h 3674959"/>
              <a:gd name="connsiteX24" fmla="*/ 3630635 w 4511184"/>
              <a:gd name="connsiteY24" fmla="*/ 3277976 h 3674959"/>
              <a:gd name="connsiteX25" fmla="*/ 3858929 w 4511184"/>
              <a:gd name="connsiteY25" fmla="*/ 3146378 h 3674959"/>
              <a:gd name="connsiteX26" fmla="*/ 3860546 w 4511184"/>
              <a:gd name="connsiteY26" fmla="*/ 2364111 h 3674959"/>
              <a:gd name="connsiteX27" fmla="*/ 3634915 w 4511184"/>
              <a:gd name="connsiteY27" fmla="*/ 2494092 h 3674959"/>
              <a:gd name="connsiteX28" fmla="*/ 3634915 w 4511184"/>
              <a:gd name="connsiteY28" fmla="*/ 2754056 h 3674959"/>
              <a:gd name="connsiteX29" fmla="*/ 3860165 w 4511184"/>
              <a:gd name="connsiteY29" fmla="*/ 2884038 h 3674959"/>
              <a:gd name="connsiteX30" fmla="*/ 4085415 w 4511184"/>
              <a:gd name="connsiteY30" fmla="*/ 2754056 h 3674959"/>
              <a:gd name="connsiteX31" fmla="*/ 4085796 w 4511184"/>
              <a:gd name="connsiteY31" fmla="*/ 2494092 h 3674959"/>
              <a:gd name="connsiteX32" fmla="*/ 3860546 w 4511184"/>
              <a:gd name="connsiteY32" fmla="*/ 2364111 h 3674959"/>
              <a:gd name="connsiteX33" fmla="*/ 681268 w 4511184"/>
              <a:gd name="connsiteY33" fmla="*/ 2364110 h 3674959"/>
              <a:gd name="connsiteX34" fmla="*/ 456113 w 4511184"/>
              <a:gd name="connsiteY34" fmla="*/ 2494092 h 3674959"/>
              <a:gd name="connsiteX35" fmla="*/ 456113 w 4511184"/>
              <a:gd name="connsiteY35" fmla="*/ 2754056 h 3674959"/>
              <a:gd name="connsiteX36" fmla="*/ 681268 w 4511184"/>
              <a:gd name="connsiteY36" fmla="*/ 2884037 h 3674959"/>
              <a:gd name="connsiteX37" fmla="*/ 906518 w 4511184"/>
              <a:gd name="connsiteY37" fmla="*/ 2754056 h 3674959"/>
              <a:gd name="connsiteX38" fmla="*/ 906518 w 4511184"/>
              <a:gd name="connsiteY38" fmla="*/ 2494092 h 3674959"/>
              <a:gd name="connsiteX39" fmla="*/ 681268 w 4511184"/>
              <a:gd name="connsiteY39" fmla="*/ 2364110 h 3674959"/>
              <a:gd name="connsiteX40" fmla="*/ 1364437 w 4511184"/>
              <a:gd name="connsiteY40" fmla="*/ 1707164 h 3674959"/>
              <a:gd name="connsiteX41" fmla="*/ 1364056 w 4511184"/>
              <a:gd name="connsiteY41" fmla="*/ 1707393 h 3674959"/>
              <a:gd name="connsiteX42" fmla="*/ 1364056 w 4511184"/>
              <a:gd name="connsiteY42" fmla="*/ 1969600 h 3674959"/>
              <a:gd name="connsiteX43" fmla="*/ 1363105 w 4511184"/>
              <a:gd name="connsiteY43" fmla="*/ 1970076 h 3674959"/>
              <a:gd name="connsiteX44" fmla="*/ 1135390 w 4511184"/>
              <a:gd name="connsiteY44" fmla="*/ 2101340 h 3674959"/>
              <a:gd name="connsiteX45" fmla="*/ 1135477 w 4511184"/>
              <a:gd name="connsiteY45" fmla="*/ 2101390 h 3674959"/>
              <a:gd name="connsiteX46" fmla="*/ 1363771 w 4511184"/>
              <a:gd name="connsiteY46" fmla="*/ 1969791 h 3674959"/>
              <a:gd name="connsiteX47" fmla="*/ 1364722 w 4511184"/>
              <a:gd name="connsiteY47" fmla="*/ 1969316 h 3674959"/>
              <a:gd name="connsiteX48" fmla="*/ 1364722 w 4511184"/>
              <a:gd name="connsiteY48" fmla="*/ 1707286 h 3674959"/>
              <a:gd name="connsiteX49" fmla="*/ 1364437 w 4511184"/>
              <a:gd name="connsiteY49" fmla="*/ 1707450 h 3674959"/>
              <a:gd name="connsiteX50" fmla="*/ 1364437 w 4511184"/>
              <a:gd name="connsiteY50" fmla="*/ 1707164 h 3674959"/>
              <a:gd name="connsiteX51" fmla="*/ 1202196 w 4511184"/>
              <a:gd name="connsiteY51" fmla="*/ 1615969 h 3674959"/>
              <a:gd name="connsiteX52" fmla="*/ 1360727 w 4511184"/>
              <a:gd name="connsiteY52" fmla="*/ 1707450 h 3674959"/>
              <a:gd name="connsiteX53" fmla="*/ 1360727 w 4511184"/>
              <a:gd name="connsiteY53" fmla="*/ 1707482 h 3674959"/>
              <a:gd name="connsiteX54" fmla="*/ 1202196 w 4511184"/>
              <a:gd name="connsiteY54" fmla="*/ 1615969 h 3674959"/>
              <a:gd name="connsiteX55" fmla="*/ 1133574 w 4511184"/>
              <a:gd name="connsiteY55" fmla="*/ 1312306 h 3674959"/>
              <a:gd name="connsiteX56" fmla="*/ 1133574 w 4511184"/>
              <a:gd name="connsiteY56" fmla="*/ 1574330 h 3674959"/>
              <a:gd name="connsiteX57" fmla="*/ 1133194 w 4511184"/>
              <a:gd name="connsiteY57" fmla="*/ 1574550 h 3674959"/>
              <a:gd name="connsiteX58" fmla="*/ 1133194 w 4511184"/>
              <a:gd name="connsiteY58" fmla="*/ 1576137 h 3674959"/>
              <a:gd name="connsiteX59" fmla="*/ 1202196 w 4511184"/>
              <a:gd name="connsiteY59" fmla="*/ 1615969 h 3674959"/>
              <a:gd name="connsiteX60" fmla="*/ 1135477 w 4511184"/>
              <a:gd name="connsiteY60" fmla="*/ 1577468 h 3674959"/>
              <a:gd name="connsiteX61" fmla="*/ 910227 w 4511184"/>
              <a:gd name="connsiteY61" fmla="*/ 1707450 h 3674959"/>
              <a:gd name="connsiteX62" fmla="*/ 910227 w 4511184"/>
              <a:gd name="connsiteY62" fmla="*/ 1967413 h 3674959"/>
              <a:gd name="connsiteX63" fmla="*/ 1135477 w 4511184"/>
              <a:gd name="connsiteY63" fmla="*/ 2097395 h 3674959"/>
              <a:gd name="connsiteX64" fmla="*/ 1360727 w 4511184"/>
              <a:gd name="connsiteY64" fmla="*/ 1967413 h 3674959"/>
              <a:gd name="connsiteX65" fmla="*/ 1360727 w 4511184"/>
              <a:gd name="connsiteY65" fmla="*/ 1707482 h 3674959"/>
              <a:gd name="connsiteX66" fmla="*/ 1362154 w 4511184"/>
              <a:gd name="connsiteY66" fmla="*/ 1708305 h 3674959"/>
              <a:gd name="connsiteX67" fmla="*/ 1362340 w 4511184"/>
              <a:gd name="connsiteY67" fmla="*/ 1708194 h 3674959"/>
              <a:gd name="connsiteX68" fmla="*/ 1133575 w 4511184"/>
              <a:gd name="connsiteY68" fmla="*/ 1576137 h 3674959"/>
              <a:gd name="connsiteX69" fmla="*/ 1133575 w 4511184"/>
              <a:gd name="connsiteY69" fmla="*/ 1574330 h 3674959"/>
              <a:gd name="connsiteX70" fmla="*/ 1133575 w 4511184"/>
              <a:gd name="connsiteY70" fmla="*/ 1312306 h 3674959"/>
              <a:gd name="connsiteX71" fmla="*/ 1133574 w 4511184"/>
              <a:gd name="connsiteY71" fmla="*/ 1312306 h 3674959"/>
              <a:gd name="connsiteX72" fmla="*/ 1460218 w 4511184"/>
              <a:gd name="connsiteY72" fmla="*/ 1236236 h 3674959"/>
              <a:gd name="connsiteX73" fmla="*/ 1591494 w 4511184"/>
              <a:gd name="connsiteY73" fmla="*/ 1312179 h 3674959"/>
              <a:gd name="connsiteX74" fmla="*/ 1591494 w 4511184"/>
              <a:gd name="connsiteY74" fmla="*/ 1576042 h 3674959"/>
              <a:gd name="connsiteX75" fmla="*/ 1591779 w 4511184"/>
              <a:gd name="connsiteY75" fmla="*/ 1575852 h 3674959"/>
              <a:gd name="connsiteX76" fmla="*/ 1591779 w 4511184"/>
              <a:gd name="connsiteY76" fmla="*/ 1312180 h 3674959"/>
              <a:gd name="connsiteX77" fmla="*/ 1460218 w 4511184"/>
              <a:gd name="connsiteY77" fmla="*/ 1236236 h 3674959"/>
              <a:gd name="connsiteX78" fmla="*/ 1362534 w 4511184"/>
              <a:gd name="connsiteY78" fmla="*/ 1184099 h 3674959"/>
              <a:gd name="connsiteX79" fmla="*/ 1137379 w 4511184"/>
              <a:gd name="connsiteY79" fmla="*/ 1314081 h 3674959"/>
              <a:gd name="connsiteX80" fmla="*/ 1137379 w 4511184"/>
              <a:gd name="connsiteY80" fmla="*/ 1574044 h 3674959"/>
              <a:gd name="connsiteX81" fmla="*/ 1362534 w 4511184"/>
              <a:gd name="connsiteY81" fmla="*/ 1704027 h 3674959"/>
              <a:gd name="connsiteX82" fmla="*/ 1587784 w 4511184"/>
              <a:gd name="connsiteY82" fmla="*/ 1574044 h 3674959"/>
              <a:gd name="connsiteX83" fmla="*/ 1587784 w 4511184"/>
              <a:gd name="connsiteY83" fmla="*/ 1314081 h 3674959"/>
              <a:gd name="connsiteX84" fmla="*/ 1362534 w 4511184"/>
              <a:gd name="connsiteY84" fmla="*/ 1184099 h 3674959"/>
              <a:gd name="connsiteX85" fmla="*/ 4087603 w 4511184"/>
              <a:gd name="connsiteY85" fmla="*/ 397457 h 3674959"/>
              <a:gd name="connsiteX86" fmla="*/ 3862448 w 4511184"/>
              <a:gd name="connsiteY86" fmla="*/ 527439 h 3674959"/>
              <a:gd name="connsiteX87" fmla="*/ 3862448 w 4511184"/>
              <a:gd name="connsiteY87" fmla="*/ 787403 h 3674959"/>
              <a:gd name="connsiteX88" fmla="*/ 4087603 w 4511184"/>
              <a:gd name="connsiteY88" fmla="*/ 917385 h 3674959"/>
              <a:gd name="connsiteX89" fmla="*/ 4312853 w 4511184"/>
              <a:gd name="connsiteY89" fmla="*/ 787403 h 3674959"/>
              <a:gd name="connsiteX90" fmla="*/ 4312853 w 4511184"/>
              <a:gd name="connsiteY90" fmla="*/ 527439 h 3674959"/>
              <a:gd name="connsiteX91" fmla="*/ 4087603 w 4511184"/>
              <a:gd name="connsiteY91" fmla="*/ 397457 h 3674959"/>
              <a:gd name="connsiteX92" fmla="*/ 4314756 w 4511184"/>
              <a:gd name="connsiteY92" fmla="*/ 0 h 3674959"/>
              <a:gd name="connsiteX93" fmla="*/ 4511184 w 4511184"/>
              <a:gd name="connsiteY93" fmla="*/ 113342 h 3674959"/>
              <a:gd name="connsiteX94" fmla="*/ 4511184 w 4511184"/>
              <a:gd name="connsiteY94" fmla="*/ 414002 h 3674959"/>
              <a:gd name="connsiteX95" fmla="*/ 4509376 w 4511184"/>
              <a:gd name="connsiteY95" fmla="*/ 414002 h 3674959"/>
              <a:gd name="connsiteX96" fmla="*/ 4509376 w 4511184"/>
              <a:gd name="connsiteY96" fmla="*/ 1987287 h 3674959"/>
              <a:gd name="connsiteX97" fmla="*/ 4314756 w 4511184"/>
              <a:gd name="connsiteY97" fmla="*/ 2099678 h 3674959"/>
              <a:gd name="connsiteX98" fmla="*/ 4314756 w 4511184"/>
              <a:gd name="connsiteY98" fmla="*/ 2361924 h 3674959"/>
              <a:gd name="connsiteX99" fmla="*/ 4509376 w 4511184"/>
              <a:gd name="connsiteY99" fmla="*/ 2474220 h 3674959"/>
              <a:gd name="connsiteX100" fmla="*/ 4509376 w 4511184"/>
              <a:gd name="connsiteY100" fmla="*/ 2773834 h 3674959"/>
              <a:gd name="connsiteX101" fmla="*/ 4314756 w 4511184"/>
              <a:gd name="connsiteY101" fmla="*/ 2886130 h 3674959"/>
              <a:gd name="connsiteX102" fmla="*/ 4314756 w 4511184"/>
              <a:gd name="connsiteY102" fmla="*/ 3148281 h 3674959"/>
              <a:gd name="connsiteX103" fmla="*/ 4087698 w 4511184"/>
              <a:gd name="connsiteY103" fmla="*/ 3279309 h 3674959"/>
              <a:gd name="connsiteX104" fmla="*/ 4087698 w 4511184"/>
              <a:gd name="connsiteY104" fmla="*/ 3278548 h 3674959"/>
              <a:gd name="connsiteX105" fmla="*/ 3860546 w 4511184"/>
              <a:gd name="connsiteY105" fmla="*/ 3147330 h 3674959"/>
              <a:gd name="connsiteX106" fmla="*/ 3860546 w 4511184"/>
              <a:gd name="connsiteY106" fmla="*/ 2888317 h 3674959"/>
              <a:gd name="connsiteX107" fmla="*/ 3631586 w 4511184"/>
              <a:gd name="connsiteY107" fmla="*/ 2756148 h 3674959"/>
              <a:gd name="connsiteX108" fmla="*/ 3406621 w 4511184"/>
              <a:gd name="connsiteY108" fmla="*/ 2886130 h 3674959"/>
              <a:gd name="connsiteX109" fmla="*/ 3179279 w 4511184"/>
              <a:gd name="connsiteY109" fmla="*/ 2755102 h 3674959"/>
              <a:gd name="connsiteX110" fmla="*/ 2952221 w 4511184"/>
              <a:gd name="connsiteY110" fmla="*/ 2886130 h 3674959"/>
              <a:gd name="connsiteX111" fmla="*/ 2952221 w 4511184"/>
              <a:gd name="connsiteY111" fmla="*/ 3148281 h 3674959"/>
              <a:gd name="connsiteX112" fmla="*/ 2726971 w 4511184"/>
              <a:gd name="connsiteY112" fmla="*/ 3280450 h 3674959"/>
              <a:gd name="connsiteX113" fmla="*/ 2726971 w 4511184"/>
              <a:gd name="connsiteY113" fmla="*/ 3542790 h 3674959"/>
              <a:gd name="connsiteX114" fmla="*/ 2498011 w 4511184"/>
              <a:gd name="connsiteY114" fmla="*/ 3674959 h 3674959"/>
              <a:gd name="connsiteX115" fmla="*/ 2269051 w 4511184"/>
              <a:gd name="connsiteY115" fmla="*/ 3542790 h 3674959"/>
              <a:gd name="connsiteX116" fmla="*/ 2043801 w 4511184"/>
              <a:gd name="connsiteY116" fmla="*/ 3672772 h 3674959"/>
              <a:gd name="connsiteX117" fmla="*/ 1816744 w 4511184"/>
              <a:gd name="connsiteY117" fmla="*/ 3541745 h 3674959"/>
              <a:gd name="connsiteX118" fmla="*/ 1816744 w 4511184"/>
              <a:gd name="connsiteY118" fmla="*/ 3279309 h 3674959"/>
              <a:gd name="connsiteX119" fmla="*/ 1589782 w 4511184"/>
              <a:gd name="connsiteY119" fmla="*/ 3148281 h 3674959"/>
              <a:gd name="connsiteX120" fmla="*/ 1589782 w 4511184"/>
              <a:gd name="connsiteY120" fmla="*/ 2888317 h 3674959"/>
              <a:gd name="connsiteX121" fmla="*/ 1818742 w 4511184"/>
              <a:gd name="connsiteY121" fmla="*/ 2756148 h 3674959"/>
              <a:gd name="connsiteX122" fmla="*/ 1818742 w 4511184"/>
              <a:gd name="connsiteY122" fmla="*/ 2491906 h 3674959"/>
              <a:gd name="connsiteX123" fmla="*/ 1589782 w 4511184"/>
              <a:gd name="connsiteY123" fmla="*/ 2359737 h 3674959"/>
              <a:gd name="connsiteX124" fmla="*/ 1361488 w 4511184"/>
              <a:gd name="connsiteY124" fmla="*/ 2491240 h 3674959"/>
              <a:gd name="connsiteX125" fmla="*/ 1360536 w 4511184"/>
              <a:gd name="connsiteY125" fmla="*/ 2491811 h 3674959"/>
              <a:gd name="connsiteX126" fmla="*/ 1362344 w 4511184"/>
              <a:gd name="connsiteY126" fmla="*/ 2492857 h 3674959"/>
              <a:gd name="connsiteX127" fmla="*/ 1362344 w 4511184"/>
              <a:gd name="connsiteY127" fmla="*/ 2755007 h 3674959"/>
              <a:gd name="connsiteX128" fmla="*/ 1135286 w 4511184"/>
              <a:gd name="connsiteY128" fmla="*/ 2886035 h 3674959"/>
              <a:gd name="connsiteX129" fmla="*/ 1135286 w 4511184"/>
              <a:gd name="connsiteY129" fmla="*/ 3148281 h 3674959"/>
              <a:gd name="connsiteX130" fmla="*/ 908229 w 4511184"/>
              <a:gd name="connsiteY130" fmla="*/ 3279309 h 3674959"/>
              <a:gd name="connsiteX131" fmla="*/ 681267 w 4511184"/>
              <a:gd name="connsiteY131" fmla="*/ 3148281 h 3674959"/>
              <a:gd name="connsiteX132" fmla="*/ 681267 w 4511184"/>
              <a:gd name="connsiteY132" fmla="*/ 2888317 h 3674959"/>
              <a:gd name="connsiteX133" fmla="*/ 681411 w 4511184"/>
              <a:gd name="connsiteY133" fmla="*/ 2888234 h 3674959"/>
              <a:gd name="connsiteX134" fmla="*/ 452593 w 4511184"/>
              <a:gd name="connsiteY134" fmla="*/ 2756147 h 3674959"/>
              <a:gd name="connsiteX135" fmla="*/ 452593 w 4511184"/>
              <a:gd name="connsiteY135" fmla="*/ 2491905 h 3674959"/>
              <a:gd name="connsiteX136" fmla="*/ 452498 w 4511184"/>
              <a:gd name="connsiteY136" fmla="*/ 2491810 h 3674959"/>
              <a:gd name="connsiteX137" fmla="*/ 453259 w 4511184"/>
              <a:gd name="connsiteY137" fmla="*/ 2491334 h 3674959"/>
              <a:gd name="connsiteX138" fmla="*/ 681409 w 4511184"/>
              <a:gd name="connsiteY138" fmla="*/ 2359819 h 3674959"/>
              <a:gd name="connsiteX139" fmla="*/ 681267 w 4511184"/>
              <a:gd name="connsiteY139" fmla="*/ 2359737 h 3674959"/>
              <a:gd name="connsiteX140" fmla="*/ 453258 w 4511184"/>
              <a:gd name="connsiteY140" fmla="*/ 2491240 h 3674959"/>
              <a:gd name="connsiteX141" fmla="*/ 452497 w 4511184"/>
              <a:gd name="connsiteY141" fmla="*/ 2491715 h 3674959"/>
              <a:gd name="connsiteX142" fmla="*/ 227152 w 4511184"/>
              <a:gd name="connsiteY142" fmla="*/ 2361638 h 3674959"/>
              <a:gd name="connsiteX143" fmla="*/ 0 w 4511184"/>
              <a:gd name="connsiteY143" fmla="*/ 2492760 h 3674959"/>
              <a:gd name="connsiteX144" fmla="*/ 227153 w 4511184"/>
              <a:gd name="connsiteY144" fmla="*/ 2099582 h 3674959"/>
              <a:gd name="connsiteX145" fmla="*/ 454209 w 4511184"/>
              <a:gd name="connsiteY145" fmla="*/ 1968270 h 3674959"/>
              <a:gd name="connsiteX146" fmla="*/ 454209 w 4511184"/>
              <a:gd name="connsiteY146" fmla="*/ 1706404 h 3674959"/>
              <a:gd name="connsiteX147" fmla="*/ 681267 w 4511184"/>
              <a:gd name="connsiteY147" fmla="*/ 1575376 h 3674959"/>
              <a:gd name="connsiteX148" fmla="*/ 681267 w 4511184"/>
              <a:gd name="connsiteY148" fmla="*/ 1575090 h 3674959"/>
              <a:gd name="connsiteX149" fmla="*/ 681267 w 4511184"/>
              <a:gd name="connsiteY149" fmla="*/ 1312940 h 3674959"/>
              <a:gd name="connsiteX150" fmla="*/ 908420 w 4511184"/>
              <a:gd name="connsiteY150" fmla="*/ 1181912 h 3674959"/>
              <a:gd name="connsiteX151" fmla="*/ 1133574 w 4511184"/>
              <a:gd name="connsiteY151" fmla="*/ 1311894 h 3674959"/>
              <a:gd name="connsiteX152" fmla="*/ 1133574 w 4511184"/>
              <a:gd name="connsiteY152" fmla="*/ 1311951 h 3674959"/>
              <a:gd name="connsiteX153" fmla="*/ 1133575 w 4511184"/>
              <a:gd name="connsiteY153" fmla="*/ 1311951 h 3674959"/>
              <a:gd name="connsiteX154" fmla="*/ 1133575 w 4511184"/>
              <a:gd name="connsiteY154" fmla="*/ 1311894 h 3674959"/>
              <a:gd name="connsiteX155" fmla="*/ 1133624 w 4511184"/>
              <a:gd name="connsiteY155" fmla="*/ 1311921 h 3674959"/>
              <a:gd name="connsiteX156" fmla="*/ 1134145 w 4511184"/>
              <a:gd name="connsiteY156" fmla="*/ 1311609 h 3674959"/>
              <a:gd name="connsiteX157" fmla="*/ 1362534 w 4511184"/>
              <a:gd name="connsiteY157" fmla="*/ 1179725 h 3674959"/>
              <a:gd name="connsiteX158" fmla="*/ 1362819 w 4511184"/>
              <a:gd name="connsiteY158" fmla="*/ 1179890 h 3674959"/>
              <a:gd name="connsiteX159" fmla="*/ 1362819 w 4511184"/>
              <a:gd name="connsiteY159" fmla="*/ 919762 h 3674959"/>
              <a:gd name="connsiteX160" fmla="*/ 1589782 w 4511184"/>
              <a:gd name="connsiteY160" fmla="*/ 789210 h 3674959"/>
              <a:gd name="connsiteX161" fmla="*/ 1814937 w 4511184"/>
              <a:gd name="connsiteY161" fmla="*/ 919191 h 3674959"/>
              <a:gd name="connsiteX162" fmla="*/ 1814937 w 4511184"/>
              <a:gd name="connsiteY162" fmla="*/ 1183434 h 3674959"/>
              <a:gd name="connsiteX163" fmla="*/ 2043897 w 4511184"/>
              <a:gd name="connsiteY163" fmla="*/ 1315603 h 3674959"/>
              <a:gd name="connsiteX164" fmla="*/ 2272190 w 4511184"/>
              <a:gd name="connsiteY164" fmla="*/ 1184005 h 3674959"/>
              <a:gd name="connsiteX165" fmla="*/ 2273142 w 4511184"/>
              <a:gd name="connsiteY165" fmla="*/ 1183434 h 3674959"/>
              <a:gd name="connsiteX166" fmla="*/ 2498392 w 4511184"/>
              <a:gd name="connsiteY166" fmla="*/ 1313416 h 3674959"/>
              <a:gd name="connsiteX167" fmla="*/ 2725449 w 4511184"/>
              <a:gd name="connsiteY167" fmla="*/ 1182388 h 3674959"/>
              <a:gd name="connsiteX168" fmla="*/ 2952602 w 4511184"/>
              <a:gd name="connsiteY168" fmla="*/ 1313416 h 3674959"/>
              <a:gd name="connsiteX169" fmla="*/ 3177757 w 4511184"/>
              <a:gd name="connsiteY169" fmla="*/ 1183434 h 3674959"/>
              <a:gd name="connsiteX170" fmla="*/ 3179659 w 4511184"/>
              <a:gd name="connsiteY170" fmla="*/ 1182388 h 3674959"/>
              <a:gd name="connsiteX171" fmla="*/ 3179659 w 4511184"/>
              <a:gd name="connsiteY171" fmla="*/ 919762 h 3674959"/>
              <a:gd name="connsiteX172" fmla="*/ 3406621 w 4511184"/>
              <a:gd name="connsiteY172" fmla="*/ 789210 h 3674959"/>
              <a:gd name="connsiteX173" fmla="*/ 3633488 w 4511184"/>
              <a:gd name="connsiteY173" fmla="*/ 920072 h 3674959"/>
              <a:gd name="connsiteX174" fmla="*/ 3633488 w 4511184"/>
              <a:gd name="connsiteY174" fmla="*/ 919762 h 3674959"/>
              <a:gd name="connsiteX175" fmla="*/ 3406336 w 4511184"/>
              <a:gd name="connsiteY175" fmla="*/ 788734 h 3674959"/>
              <a:gd name="connsiteX176" fmla="*/ 3179279 w 4511184"/>
              <a:gd name="connsiteY176" fmla="*/ 919762 h 3674959"/>
              <a:gd name="connsiteX177" fmla="*/ 3179279 w 4511184"/>
              <a:gd name="connsiteY177" fmla="*/ 1181913 h 3674959"/>
              <a:gd name="connsiteX178" fmla="*/ 3177376 w 4511184"/>
              <a:gd name="connsiteY178" fmla="*/ 1182958 h 3674959"/>
              <a:gd name="connsiteX179" fmla="*/ 3177376 w 4511184"/>
              <a:gd name="connsiteY179" fmla="*/ 918716 h 3674959"/>
              <a:gd name="connsiteX180" fmla="*/ 3178327 w 4511184"/>
              <a:gd name="connsiteY180" fmla="*/ 918145 h 3674959"/>
              <a:gd name="connsiteX181" fmla="*/ 3406336 w 4511184"/>
              <a:gd name="connsiteY181" fmla="*/ 786547 h 3674959"/>
              <a:gd name="connsiteX182" fmla="*/ 3635296 w 4511184"/>
              <a:gd name="connsiteY182" fmla="*/ 918716 h 3674959"/>
              <a:gd name="connsiteX183" fmla="*/ 3635296 w 4511184"/>
              <a:gd name="connsiteY183" fmla="*/ 1182794 h 3674959"/>
              <a:gd name="connsiteX184" fmla="*/ 3635581 w 4511184"/>
              <a:gd name="connsiteY184" fmla="*/ 1182959 h 3674959"/>
              <a:gd name="connsiteX185" fmla="*/ 3860831 w 4511184"/>
              <a:gd name="connsiteY185" fmla="*/ 1312941 h 3674959"/>
              <a:gd name="connsiteX186" fmla="*/ 4087889 w 4511184"/>
              <a:gd name="connsiteY186" fmla="*/ 1181913 h 3674959"/>
              <a:gd name="connsiteX187" fmla="*/ 4087889 w 4511184"/>
              <a:gd name="connsiteY187" fmla="*/ 921664 h 3674959"/>
              <a:gd name="connsiteX188" fmla="*/ 3858643 w 4511184"/>
              <a:gd name="connsiteY188" fmla="*/ 789210 h 3674959"/>
              <a:gd name="connsiteX189" fmla="*/ 3858643 w 4511184"/>
              <a:gd name="connsiteY189" fmla="*/ 525252 h 3674959"/>
              <a:gd name="connsiteX190" fmla="*/ 3859595 w 4511184"/>
              <a:gd name="connsiteY190" fmla="*/ 524777 h 3674959"/>
              <a:gd name="connsiteX191" fmla="*/ 4085796 w 4511184"/>
              <a:gd name="connsiteY191" fmla="*/ 394224 h 3674959"/>
              <a:gd name="connsiteX192" fmla="*/ 4085796 w 4511184"/>
              <a:gd name="connsiteY192" fmla="*/ 132074 h 3674959"/>
              <a:gd name="connsiteX193" fmla="*/ 4086652 w 4511184"/>
              <a:gd name="connsiteY193" fmla="*/ 131598 h 3674959"/>
              <a:gd name="connsiteX194" fmla="*/ 4314756 w 4511184"/>
              <a:gd name="connsiteY194" fmla="*/ 0 h 3674959"/>
              <a:gd name="connsiteX0" fmla="*/ 2270859 w 4284032"/>
              <a:gd name="connsiteY0" fmla="*/ 3150468 h 3674959"/>
              <a:gd name="connsiteX1" fmla="*/ 2045609 w 4284032"/>
              <a:gd name="connsiteY1" fmla="*/ 3280450 h 3674959"/>
              <a:gd name="connsiteX2" fmla="*/ 2045609 w 4284032"/>
              <a:gd name="connsiteY2" fmla="*/ 3540413 h 3674959"/>
              <a:gd name="connsiteX3" fmla="*/ 2270859 w 4284032"/>
              <a:gd name="connsiteY3" fmla="*/ 3670300 h 3674959"/>
              <a:gd name="connsiteX4" fmla="*/ 2496109 w 4284032"/>
              <a:gd name="connsiteY4" fmla="*/ 3540603 h 3674959"/>
              <a:gd name="connsiteX5" fmla="*/ 2496109 w 4284032"/>
              <a:gd name="connsiteY5" fmla="*/ 3280450 h 3674959"/>
              <a:gd name="connsiteX6" fmla="*/ 2270859 w 4284032"/>
              <a:gd name="connsiteY6" fmla="*/ 3150468 h 3674959"/>
              <a:gd name="connsiteX7" fmla="*/ 3631492 w 4284032"/>
              <a:gd name="connsiteY7" fmla="*/ 3150467 h 3674959"/>
              <a:gd name="connsiteX8" fmla="*/ 3406337 w 4284032"/>
              <a:gd name="connsiteY8" fmla="*/ 3280449 h 3674959"/>
              <a:gd name="connsiteX9" fmla="*/ 3406337 w 4284032"/>
              <a:gd name="connsiteY9" fmla="*/ 3540412 h 3674959"/>
              <a:gd name="connsiteX10" fmla="*/ 3631492 w 4284032"/>
              <a:gd name="connsiteY10" fmla="*/ 3670299 h 3674959"/>
              <a:gd name="connsiteX11" fmla="*/ 3856742 w 4284032"/>
              <a:gd name="connsiteY11" fmla="*/ 3540602 h 3674959"/>
              <a:gd name="connsiteX12" fmla="*/ 3856742 w 4284032"/>
              <a:gd name="connsiteY12" fmla="*/ 3280449 h 3674959"/>
              <a:gd name="connsiteX13" fmla="*/ 3631492 w 4284032"/>
              <a:gd name="connsiteY13" fmla="*/ 3150467 h 3674959"/>
              <a:gd name="connsiteX14" fmla="*/ 3631777 w 4284032"/>
              <a:gd name="connsiteY14" fmla="*/ 3146378 h 3674959"/>
              <a:gd name="connsiteX15" fmla="*/ 3633680 w 4284032"/>
              <a:gd name="connsiteY15" fmla="*/ 3147519 h 3674959"/>
              <a:gd name="connsiteX16" fmla="*/ 3633680 w 4284032"/>
              <a:gd name="connsiteY16" fmla="*/ 3147684 h 3674959"/>
              <a:gd name="connsiteX17" fmla="*/ 3860451 w 4284032"/>
              <a:gd name="connsiteY17" fmla="*/ 3278547 h 3674959"/>
              <a:gd name="connsiteX18" fmla="*/ 3860451 w 4284032"/>
              <a:gd name="connsiteY18" fmla="*/ 3279308 h 3674959"/>
              <a:gd name="connsiteX19" fmla="*/ 3860452 w 4284032"/>
              <a:gd name="connsiteY19" fmla="*/ 3279308 h 3674959"/>
              <a:gd name="connsiteX20" fmla="*/ 3860452 w 4284032"/>
              <a:gd name="connsiteY20" fmla="*/ 3542789 h 3674959"/>
              <a:gd name="connsiteX21" fmla="*/ 3631492 w 4284032"/>
              <a:gd name="connsiteY21" fmla="*/ 3674958 h 3674959"/>
              <a:gd name="connsiteX22" fmla="*/ 3402532 w 4284032"/>
              <a:gd name="connsiteY22" fmla="*/ 3542789 h 3674959"/>
              <a:gd name="connsiteX23" fmla="*/ 3402532 w 4284032"/>
              <a:gd name="connsiteY23" fmla="*/ 3278547 h 3674959"/>
              <a:gd name="connsiteX24" fmla="*/ 3403483 w 4284032"/>
              <a:gd name="connsiteY24" fmla="*/ 3277976 h 3674959"/>
              <a:gd name="connsiteX25" fmla="*/ 3631777 w 4284032"/>
              <a:gd name="connsiteY25" fmla="*/ 3146378 h 3674959"/>
              <a:gd name="connsiteX26" fmla="*/ 3633394 w 4284032"/>
              <a:gd name="connsiteY26" fmla="*/ 2364111 h 3674959"/>
              <a:gd name="connsiteX27" fmla="*/ 3407763 w 4284032"/>
              <a:gd name="connsiteY27" fmla="*/ 2494092 h 3674959"/>
              <a:gd name="connsiteX28" fmla="*/ 3407763 w 4284032"/>
              <a:gd name="connsiteY28" fmla="*/ 2754056 h 3674959"/>
              <a:gd name="connsiteX29" fmla="*/ 3633013 w 4284032"/>
              <a:gd name="connsiteY29" fmla="*/ 2884038 h 3674959"/>
              <a:gd name="connsiteX30" fmla="*/ 3858263 w 4284032"/>
              <a:gd name="connsiteY30" fmla="*/ 2754056 h 3674959"/>
              <a:gd name="connsiteX31" fmla="*/ 3858644 w 4284032"/>
              <a:gd name="connsiteY31" fmla="*/ 2494092 h 3674959"/>
              <a:gd name="connsiteX32" fmla="*/ 3633394 w 4284032"/>
              <a:gd name="connsiteY32" fmla="*/ 2364111 h 3674959"/>
              <a:gd name="connsiteX33" fmla="*/ 454116 w 4284032"/>
              <a:gd name="connsiteY33" fmla="*/ 2364110 h 3674959"/>
              <a:gd name="connsiteX34" fmla="*/ 228961 w 4284032"/>
              <a:gd name="connsiteY34" fmla="*/ 2494092 h 3674959"/>
              <a:gd name="connsiteX35" fmla="*/ 228961 w 4284032"/>
              <a:gd name="connsiteY35" fmla="*/ 2754056 h 3674959"/>
              <a:gd name="connsiteX36" fmla="*/ 454116 w 4284032"/>
              <a:gd name="connsiteY36" fmla="*/ 2884037 h 3674959"/>
              <a:gd name="connsiteX37" fmla="*/ 679366 w 4284032"/>
              <a:gd name="connsiteY37" fmla="*/ 2754056 h 3674959"/>
              <a:gd name="connsiteX38" fmla="*/ 679366 w 4284032"/>
              <a:gd name="connsiteY38" fmla="*/ 2494092 h 3674959"/>
              <a:gd name="connsiteX39" fmla="*/ 454116 w 4284032"/>
              <a:gd name="connsiteY39" fmla="*/ 2364110 h 3674959"/>
              <a:gd name="connsiteX40" fmla="*/ 1137285 w 4284032"/>
              <a:gd name="connsiteY40" fmla="*/ 1707164 h 3674959"/>
              <a:gd name="connsiteX41" fmla="*/ 1136904 w 4284032"/>
              <a:gd name="connsiteY41" fmla="*/ 1707393 h 3674959"/>
              <a:gd name="connsiteX42" fmla="*/ 1136904 w 4284032"/>
              <a:gd name="connsiteY42" fmla="*/ 1969600 h 3674959"/>
              <a:gd name="connsiteX43" fmla="*/ 1135953 w 4284032"/>
              <a:gd name="connsiteY43" fmla="*/ 1970076 h 3674959"/>
              <a:gd name="connsiteX44" fmla="*/ 908238 w 4284032"/>
              <a:gd name="connsiteY44" fmla="*/ 2101340 h 3674959"/>
              <a:gd name="connsiteX45" fmla="*/ 908325 w 4284032"/>
              <a:gd name="connsiteY45" fmla="*/ 2101390 h 3674959"/>
              <a:gd name="connsiteX46" fmla="*/ 1136619 w 4284032"/>
              <a:gd name="connsiteY46" fmla="*/ 1969791 h 3674959"/>
              <a:gd name="connsiteX47" fmla="*/ 1137570 w 4284032"/>
              <a:gd name="connsiteY47" fmla="*/ 1969316 h 3674959"/>
              <a:gd name="connsiteX48" fmla="*/ 1137570 w 4284032"/>
              <a:gd name="connsiteY48" fmla="*/ 1707286 h 3674959"/>
              <a:gd name="connsiteX49" fmla="*/ 1137285 w 4284032"/>
              <a:gd name="connsiteY49" fmla="*/ 1707450 h 3674959"/>
              <a:gd name="connsiteX50" fmla="*/ 1137285 w 4284032"/>
              <a:gd name="connsiteY50" fmla="*/ 1707164 h 3674959"/>
              <a:gd name="connsiteX51" fmla="*/ 975044 w 4284032"/>
              <a:gd name="connsiteY51" fmla="*/ 1615969 h 3674959"/>
              <a:gd name="connsiteX52" fmla="*/ 1133575 w 4284032"/>
              <a:gd name="connsiteY52" fmla="*/ 1707450 h 3674959"/>
              <a:gd name="connsiteX53" fmla="*/ 1133575 w 4284032"/>
              <a:gd name="connsiteY53" fmla="*/ 1707482 h 3674959"/>
              <a:gd name="connsiteX54" fmla="*/ 975044 w 4284032"/>
              <a:gd name="connsiteY54" fmla="*/ 1615969 h 3674959"/>
              <a:gd name="connsiteX55" fmla="*/ 906422 w 4284032"/>
              <a:gd name="connsiteY55" fmla="*/ 1312306 h 3674959"/>
              <a:gd name="connsiteX56" fmla="*/ 906422 w 4284032"/>
              <a:gd name="connsiteY56" fmla="*/ 1574330 h 3674959"/>
              <a:gd name="connsiteX57" fmla="*/ 906042 w 4284032"/>
              <a:gd name="connsiteY57" fmla="*/ 1574550 h 3674959"/>
              <a:gd name="connsiteX58" fmla="*/ 906042 w 4284032"/>
              <a:gd name="connsiteY58" fmla="*/ 1576137 h 3674959"/>
              <a:gd name="connsiteX59" fmla="*/ 975044 w 4284032"/>
              <a:gd name="connsiteY59" fmla="*/ 1615969 h 3674959"/>
              <a:gd name="connsiteX60" fmla="*/ 908325 w 4284032"/>
              <a:gd name="connsiteY60" fmla="*/ 1577468 h 3674959"/>
              <a:gd name="connsiteX61" fmla="*/ 683075 w 4284032"/>
              <a:gd name="connsiteY61" fmla="*/ 1707450 h 3674959"/>
              <a:gd name="connsiteX62" fmla="*/ 683075 w 4284032"/>
              <a:gd name="connsiteY62" fmla="*/ 1967413 h 3674959"/>
              <a:gd name="connsiteX63" fmla="*/ 908325 w 4284032"/>
              <a:gd name="connsiteY63" fmla="*/ 2097395 h 3674959"/>
              <a:gd name="connsiteX64" fmla="*/ 1133575 w 4284032"/>
              <a:gd name="connsiteY64" fmla="*/ 1967413 h 3674959"/>
              <a:gd name="connsiteX65" fmla="*/ 1133575 w 4284032"/>
              <a:gd name="connsiteY65" fmla="*/ 1707482 h 3674959"/>
              <a:gd name="connsiteX66" fmla="*/ 1135002 w 4284032"/>
              <a:gd name="connsiteY66" fmla="*/ 1708305 h 3674959"/>
              <a:gd name="connsiteX67" fmla="*/ 1135188 w 4284032"/>
              <a:gd name="connsiteY67" fmla="*/ 1708194 h 3674959"/>
              <a:gd name="connsiteX68" fmla="*/ 906423 w 4284032"/>
              <a:gd name="connsiteY68" fmla="*/ 1576137 h 3674959"/>
              <a:gd name="connsiteX69" fmla="*/ 906423 w 4284032"/>
              <a:gd name="connsiteY69" fmla="*/ 1574330 h 3674959"/>
              <a:gd name="connsiteX70" fmla="*/ 906423 w 4284032"/>
              <a:gd name="connsiteY70" fmla="*/ 1312306 h 3674959"/>
              <a:gd name="connsiteX71" fmla="*/ 906422 w 4284032"/>
              <a:gd name="connsiteY71" fmla="*/ 1312306 h 3674959"/>
              <a:gd name="connsiteX72" fmla="*/ 1233066 w 4284032"/>
              <a:gd name="connsiteY72" fmla="*/ 1236236 h 3674959"/>
              <a:gd name="connsiteX73" fmla="*/ 1364342 w 4284032"/>
              <a:gd name="connsiteY73" fmla="*/ 1312179 h 3674959"/>
              <a:gd name="connsiteX74" fmla="*/ 1364342 w 4284032"/>
              <a:gd name="connsiteY74" fmla="*/ 1576042 h 3674959"/>
              <a:gd name="connsiteX75" fmla="*/ 1364627 w 4284032"/>
              <a:gd name="connsiteY75" fmla="*/ 1575852 h 3674959"/>
              <a:gd name="connsiteX76" fmla="*/ 1364627 w 4284032"/>
              <a:gd name="connsiteY76" fmla="*/ 1312180 h 3674959"/>
              <a:gd name="connsiteX77" fmla="*/ 1233066 w 4284032"/>
              <a:gd name="connsiteY77" fmla="*/ 1236236 h 3674959"/>
              <a:gd name="connsiteX78" fmla="*/ 1135382 w 4284032"/>
              <a:gd name="connsiteY78" fmla="*/ 1184099 h 3674959"/>
              <a:gd name="connsiteX79" fmla="*/ 910227 w 4284032"/>
              <a:gd name="connsiteY79" fmla="*/ 1314081 h 3674959"/>
              <a:gd name="connsiteX80" fmla="*/ 910227 w 4284032"/>
              <a:gd name="connsiteY80" fmla="*/ 1574044 h 3674959"/>
              <a:gd name="connsiteX81" fmla="*/ 1135382 w 4284032"/>
              <a:gd name="connsiteY81" fmla="*/ 1704027 h 3674959"/>
              <a:gd name="connsiteX82" fmla="*/ 1360632 w 4284032"/>
              <a:gd name="connsiteY82" fmla="*/ 1574044 h 3674959"/>
              <a:gd name="connsiteX83" fmla="*/ 1360632 w 4284032"/>
              <a:gd name="connsiteY83" fmla="*/ 1314081 h 3674959"/>
              <a:gd name="connsiteX84" fmla="*/ 1135382 w 4284032"/>
              <a:gd name="connsiteY84" fmla="*/ 1184099 h 3674959"/>
              <a:gd name="connsiteX85" fmla="*/ 3860451 w 4284032"/>
              <a:gd name="connsiteY85" fmla="*/ 397457 h 3674959"/>
              <a:gd name="connsiteX86" fmla="*/ 3635296 w 4284032"/>
              <a:gd name="connsiteY86" fmla="*/ 527439 h 3674959"/>
              <a:gd name="connsiteX87" fmla="*/ 3635296 w 4284032"/>
              <a:gd name="connsiteY87" fmla="*/ 787403 h 3674959"/>
              <a:gd name="connsiteX88" fmla="*/ 3860451 w 4284032"/>
              <a:gd name="connsiteY88" fmla="*/ 917385 h 3674959"/>
              <a:gd name="connsiteX89" fmla="*/ 4085701 w 4284032"/>
              <a:gd name="connsiteY89" fmla="*/ 787403 h 3674959"/>
              <a:gd name="connsiteX90" fmla="*/ 4085701 w 4284032"/>
              <a:gd name="connsiteY90" fmla="*/ 527439 h 3674959"/>
              <a:gd name="connsiteX91" fmla="*/ 3860451 w 4284032"/>
              <a:gd name="connsiteY91" fmla="*/ 397457 h 3674959"/>
              <a:gd name="connsiteX92" fmla="*/ 4087604 w 4284032"/>
              <a:gd name="connsiteY92" fmla="*/ 0 h 3674959"/>
              <a:gd name="connsiteX93" fmla="*/ 4284032 w 4284032"/>
              <a:gd name="connsiteY93" fmla="*/ 113342 h 3674959"/>
              <a:gd name="connsiteX94" fmla="*/ 4284032 w 4284032"/>
              <a:gd name="connsiteY94" fmla="*/ 414002 h 3674959"/>
              <a:gd name="connsiteX95" fmla="*/ 4282224 w 4284032"/>
              <a:gd name="connsiteY95" fmla="*/ 414002 h 3674959"/>
              <a:gd name="connsiteX96" fmla="*/ 4282224 w 4284032"/>
              <a:gd name="connsiteY96" fmla="*/ 1987287 h 3674959"/>
              <a:gd name="connsiteX97" fmla="*/ 4087604 w 4284032"/>
              <a:gd name="connsiteY97" fmla="*/ 2099678 h 3674959"/>
              <a:gd name="connsiteX98" fmla="*/ 4087604 w 4284032"/>
              <a:gd name="connsiteY98" fmla="*/ 2361924 h 3674959"/>
              <a:gd name="connsiteX99" fmla="*/ 4282224 w 4284032"/>
              <a:gd name="connsiteY99" fmla="*/ 2474220 h 3674959"/>
              <a:gd name="connsiteX100" fmla="*/ 4282224 w 4284032"/>
              <a:gd name="connsiteY100" fmla="*/ 2773834 h 3674959"/>
              <a:gd name="connsiteX101" fmla="*/ 4087604 w 4284032"/>
              <a:gd name="connsiteY101" fmla="*/ 2886130 h 3674959"/>
              <a:gd name="connsiteX102" fmla="*/ 4087604 w 4284032"/>
              <a:gd name="connsiteY102" fmla="*/ 3148281 h 3674959"/>
              <a:gd name="connsiteX103" fmla="*/ 3860546 w 4284032"/>
              <a:gd name="connsiteY103" fmla="*/ 3279309 h 3674959"/>
              <a:gd name="connsiteX104" fmla="*/ 3860546 w 4284032"/>
              <a:gd name="connsiteY104" fmla="*/ 3278548 h 3674959"/>
              <a:gd name="connsiteX105" fmla="*/ 3633394 w 4284032"/>
              <a:gd name="connsiteY105" fmla="*/ 3147330 h 3674959"/>
              <a:gd name="connsiteX106" fmla="*/ 3633394 w 4284032"/>
              <a:gd name="connsiteY106" fmla="*/ 2888317 h 3674959"/>
              <a:gd name="connsiteX107" fmla="*/ 3404434 w 4284032"/>
              <a:gd name="connsiteY107" fmla="*/ 2756148 h 3674959"/>
              <a:gd name="connsiteX108" fmla="*/ 3179469 w 4284032"/>
              <a:gd name="connsiteY108" fmla="*/ 2886130 h 3674959"/>
              <a:gd name="connsiteX109" fmla="*/ 2952127 w 4284032"/>
              <a:gd name="connsiteY109" fmla="*/ 2755102 h 3674959"/>
              <a:gd name="connsiteX110" fmla="*/ 2725069 w 4284032"/>
              <a:gd name="connsiteY110" fmla="*/ 2886130 h 3674959"/>
              <a:gd name="connsiteX111" fmla="*/ 2725069 w 4284032"/>
              <a:gd name="connsiteY111" fmla="*/ 3148281 h 3674959"/>
              <a:gd name="connsiteX112" fmla="*/ 2499819 w 4284032"/>
              <a:gd name="connsiteY112" fmla="*/ 3280450 h 3674959"/>
              <a:gd name="connsiteX113" fmla="*/ 2499819 w 4284032"/>
              <a:gd name="connsiteY113" fmla="*/ 3542790 h 3674959"/>
              <a:gd name="connsiteX114" fmla="*/ 2270859 w 4284032"/>
              <a:gd name="connsiteY114" fmla="*/ 3674959 h 3674959"/>
              <a:gd name="connsiteX115" fmla="*/ 2041899 w 4284032"/>
              <a:gd name="connsiteY115" fmla="*/ 3542790 h 3674959"/>
              <a:gd name="connsiteX116" fmla="*/ 1816649 w 4284032"/>
              <a:gd name="connsiteY116" fmla="*/ 3672772 h 3674959"/>
              <a:gd name="connsiteX117" fmla="*/ 1589592 w 4284032"/>
              <a:gd name="connsiteY117" fmla="*/ 3541745 h 3674959"/>
              <a:gd name="connsiteX118" fmla="*/ 1589592 w 4284032"/>
              <a:gd name="connsiteY118" fmla="*/ 3279309 h 3674959"/>
              <a:gd name="connsiteX119" fmla="*/ 1362630 w 4284032"/>
              <a:gd name="connsiteY119" fmla="*/ 3148281 h 3674959"/>
              <a:gd name="connsiteX120" fmla="*/ 1362630 w 4284032"/>
              <a:gd name="connsiteY120" fmla="*/ 2888317 h 3674959"/>
              <a:gd name="connsiteX121" fmla="*/ 1591590 w 4284032"/>
              <a:gd name="connsiteY121" fmla="*/ 2756148 h 3674959"/>
              <a:gd name="connsiteX122" fmla="*/ 1591590 w 4284032"/>
              <a:gd name="connsiteY122" fmla="*/ 2491906 h 3674959"/>
              <a:gd name="connsiteX123" fmla="*/ 1362630 w 4284032"/>
              <a:gd name="connsiteY123" fmla="*/ 2359737 h 3674959"/>
              <a:gd name="connsiteX124" fmla="*/ 1134336 w 4284032"/>
              <a:gd name="connsiteY124" fmla="*/ 2491240 h 3674959"/>
              <a:gd name="connsiteX125" fmla="*/ 1133384 w 4284032"/>
              <a:gd name="connsiteY125" fmla="*/ 2491811 h 3674959"/>
              <a:gd name="connsiteX126" fmla="*/ 1135192 w 4284032"/>
              <a:gd name="connsiteY126" fmla="*/ 2492857 h 3674959"/>
              <a:gd name="connsiteX127" fmla="*/ 1135192 w 4284032"/>
              <a:gd name="connsiteY127" fmla="*/ 2755007 h 3674959"/>
              <a:gd name="connsiteX128" fmla="*/ 908134 w 4284032"/>
              <a:gd name="connsiteY128" fmla="*/ 2886035 h 3674959"/>
              <a:gd name="connsiteX129" fmla="*/ 908134 w 4284032"/>
              <a:gd name="connsiteY129" fmla="*/ 3148281 h 3674959"/>
              <a:gd name="connsiteX130" fmla="*/ 681077 w 4284032"/>
              <a:gd name="connsiteY130" fmla="*/ 3279309 h 3674959"/>
              <a:gd name="connsiteX131" fmla="*/ 454115 w 4284032"/>
              <a:gd name="connsiteY131" fmla="*/ 3148281 h 3674959"/>
              <a:gd name="connsiteX132" fmla="*/ 454115 w 4284032"/>
              <a:gd name="connsiteY132" fmla="*/ 2888317 h 3674959"/>
              <a:gd name="connsiteX133" fmla="*/ 454259 w 4284032"/>
              <a:gd name="connsiteY133" fmla="*/ 2888234 h 3674959"/>
              <a:gd name="connsiteX134" fmla="*/ 225441 w 4284032"/>
              <a:gd name="connsiteY134" fmla="*/ 2756147 h 3674959"/>
              <a:gd name="connsiteX135" fmla="*/ 225441 w 4284032"/>
              <a:gd name="connsiteY135" fmla="*/ 2491905 h 3674959"/>
              <a:gd name="connsiteX136" fmla="*/ 225346 w 4284032"/>
              <a:gd name="connsiteY136" fmla="*/ 2491810 h 3674959"/>
              <a:gd name="connsiteX137" fmla="*/ 226107 w 4284032"/>
              <a:gd name="connsiteY137" fmla="*/ 2491334 h 3674959"/>
              <a:gd name="connsiteX138" fmla="*/ 454257 w 4284032"/>
              <a:gd name="connsiteY138" fmla="*/ 2359819 h 3674959"/>
              <a:gd name="connsiteX139" fmla="*/ 454115 w 4284032"/>
              <a:gd name="connsiteY139" fmla="*/ 2359737 h 3674959"/>
              <a:gd name="connsiteX140" fmla="*/ 226106 w 4284032"/>
              <a:gd name="connsiteY140" fmla="*/ 2491240 h 3674959"/>
              <a:gd name="connsiteX141" fmla="*/ 225345 w 4284032"/>
              <a:gd name="connsiteY141" fmla="*/ 2491715 h 3674959"/>
              <a:gd name="connsiteX142" fmla="*/ 0 w 4284032"/>
              <a:gd name="connsiteY142" fmla="*/ 2361638 h 3674959"/>
              <a:gd name="connsiteX143" fmla="*/ 1 w 4284032"/>
              <a:gd name="connsiteY143" fmla="*/ 2099582 h 3674959"/>
              <a:gd name="connsiteX144" fmla="*/ 227057 w 4284032"/>
              <a:gd name="connsiteY144" fmla="*/ 1968270 h 3674959"/>
              <a:gd name="connsiteX145" fmla="*/ 227057 w 4284032"/>
              <a:gd name="connsiteY145" fmla="*/ 1706404 h 3674959"/>
              <a:gd name="connsiteX146" fmla="*/ 454115 w 4284032"/>
              <a:gd name="connsiteY146" fmla="*/ 1575376 h 3674959"/>
              <a:gd name="connsiteX147" fmla="*/ 454115 w 4284032"/>
              <a:gd name="connsiteY147" fmla="*/ 1575090 h 3674959"/>
              <a:gd name="connsiteX148" fmla="*/ 454115 w 4284032"/>
              <a:gd name="connsiteY148" fmla="*/ 1312940 h 3674959"/>
              <a:gd name="connsiteX149" fmla="*/ 681268 w 4284032"/>
              <a:gd name="connsiteY149" fmla="*/ 1181912 h 3674959"/>
              <a:gd name="connsiteX150" fmla="*/ 906422 w 4284032"/>
              <a:gd name="connsiteY150" fmla="*/ 1311894 h 3674959"/>
              <a:gd name="connsiteX151" fmla="*/ 906422 w 4284032"/>
              <a:gd name="connsiteY151" fmla="*/ 1311951 h 3674959"/>
              <a:gd name="connsiteX152" fmla="*/ 906423 w 4284032"/>
              <a:gd name="connsiteY152" fmla="*/ 1311951 h 3674959"/>
              <a:gd name="connsiteX153" fmla="*/ 906423 w 4284032"/>
              <a:gd name="connsiteY153" fmla="*/ 1311894 h 3674959"/>
              <a:gd name="connsiteX154" fmla="*/ 906472 w 4284032"/>
              <a:gd name="connsiteY154" fmla="*/ 1311921 h 3674959"/>
              <a:gd name="connsiteX155" fmla="*/ 906993 w 4284032"/>
              <a:gd name="connsiteY155" fmla="*/ 1311609 h 3674959"/>
              <a:gd name="connsiteX156" fmla="*/ 1135382 w 4284032"/>
              <a:gd name="connsiteY156" fmla="*/ 1179725 h 3674959"/>
              <a:gd name="connsiteX157" fmla="*/ 1135667 w 4284032"/>
              <a:gd name="connsiteY157" fmla="*/ 1179890 h 3674959"/>
              <a:gd name="connsiteX158" fmla="*/ 1135667 w 4284032"/>
              <a:gd name="connsiteY158" fmla="*/ 919762 h 3674959"/>
              <a:gd name="connsiteX159" fmla="*/ 1362630 w 4284032"/>
              <a:gd name="connsiteY159" fmla="*/ 789210 h 3674959"/>
              <a:gd name="connsiteX160" fmla="*/ 1587785 w 4284032"/>
              <a:gd name="connsiteY160" fmla="*/ 919191 h 3674959"/>
              <a:gd name="connsiteX161" fmla="*/ 1587785 w 4284032"/>
              <a:gd name="connsiteY161" fmla="*/ 1183434 h 3674959"/>
              <a:gd name="connsiteX162" fmla="*/ 1816745 w 4284032"/>
              <a:gd name="connsiteY162" fmla="*/ 1315603 h 3674959"/>
              <a:gd name="connsiteX163" fmla="*/ 2045038 w 4284032"/>
              <a:gd name="connsiteY163" fmla="*/ 1184005 h 3674959"/>
              <a:gd name="connsiteX164" fmla="*/ 2045990 w 4284032"/>
              <a:gd name="connsiteY164" fmla="*/ 1183434 h 3674959"/>
              <a:gd name="connsiteX165" fmla="*/ 2271240 w 4284032"/>
              <a:gd name="connsiteY165" fmla="*/ 1313416 h 3674959"/>
              <a:gd name="connsiteX166" fmla="*/ 2498297 w 4284032"/>
              <a:gd name="connsiteY166" fmla="*/ 1182388 h 3674959"/>
              <a:gd name="connsiteX167" fmla="*/ 2725450 w 4284032"/>
              <a:gd name="connsiteY167" fmla="*/ 1313416 h 3674959"/>
              <a:gd name="connsiteX168" fmla="*/ 2950605 w 4284032"/>
              <a:gd name="connsiteY168" fmla="*/ 1183434 h 3674959"/>
              <a:gd name="connsiteX169" fmla="*/ 2952507 w 4284032"/>
              <a:gd name="connsiteY169" fmla="*/ 1182388 h 3674959"/>
              <a:gd name="connsiteX170" fmla="*/ 2952507 w 4284032"/>
              <a:gd name="connsiteY170" fmla="*/ 919762 h 3674959"/>
              <a:gd name="connsiteX171" fmla="*/ 3179469 w 4284032"/>
              <a:gd name="connsiteY171" fmla="*/ 789210 h 3674959"/>
              <a:gd name="connsiteX172" fmla="*/ 3406336 w 4284032"/>
              <a:gd name="connsiteY172" fmla="*/ 920072 h 3674959"/>
              <a:gd name="connsiteX173" fmla="*/ 3406336 w 4284032"/>
              <a:gd name="connsiteY173" fmla="*/ 919762 h 3674959"/>
              <a:gd name="connsiteX174" fmla="*/ 3179184 w 4284032"/>
              <a:gd name="connsiteY174" fmla="*/ 788734 h 3674959"/>
              <a:gd name="connsiteX175" fmla="*/ 2952127 w 4284032"/>
              <a:gd name="connsiteY175" fmla="*/ 919762 h 3674959"/>
              <a:gd name="connsiteX176" fmla="*/ 2952127 w 4284032"/>
              <a:gd name="connsiteY176" fmla="*/ 1181913 h 3674959"/>
              <a:gd name="connsiteX177" fmla="*/ 2950224 w 4284032"/>
              <a:gd name="connsiteY177" fmla="*/ 1182958 h 3674959"/>
              <a:gd name="connsiteX178" fmla="*/ 2950224 w 4284032"/>
              <a:gd name="connsiteY178" fmla="*/ 918716 h 3674959"/>
              <a:gd name="connsiteX179" fmla="*/ 2951175 w 4284032"/>
              <a:gd name="connsiteY179" fmla="*/ 918145 h 3674959"/>
              <a:gd name="connsiteX180" fmla="*/ 3179184 w 4284032"/>
              <a:gd name="connsiteY180" fmla="*/ 786547 h 3674959"/>
              <a:gd name="connsiteX181" fmla="*/ 3408144 w 4284032"/>
              <a:gd name="connsiteY181" fmla="*/ 918716 h 3674959"/>
              <a:gd name="connsiteX182" fmla="*/ 3408144 w 4284032"/>
              <a:gd name="connsiteY182" fmla="*/ 1182794 h 3674959"/>
              <a:gd name="connsiteX183" fmla="*/ 3408429 w 4284032"/>
              <a:gd name="connsiteY183" fmla="*/ 1182959 h 3674959"/>
              <a:gd name="connsiteX184" fmla="*/ 3633679 w 4284032"/>
              <a:gd name="connsiteY184" fmla="*/ 1312941 h 3674959"/>
              <a:gd name="connsiteX185" fmla="*/ 3860737 w 4284032"/>
              <a:gd name="connsiteY185" fmla="*/ 1181913 h 3674959"/>
              <a:gd name="connsiteX186" fmla="*/ 3860737 w 4284032"/>
              <a:gd name="connsiteY186" fmla="*/ 921664 h 3674959"/>
              <a:gd name="connsiteX187" fmla="*/ 3631491 w 4284032"/>
              <a:gd name="connsiteY187" fmla="*/ 789210 h 3674959"/>
              <a:gd name="connsiteX188" fmla="*/ 3631491 w 4284032"/>
              <a:gd name="connsiteY188" fmla="*/ 525252 h 3674959"/>
              <a:gd name="connsiteX189" fmla="*/ 3632443 w 4284032"/>
              <a:gd name="connsiteY189" fmla="*/ 524777 h 3674959"/>
              <a:gd name="connsiteX190" fmla="*/ 3858644 w 4284032"/>
              <a:gd name="connsiteY190" fmla="*/ 394224 h 3674959"/>
              <a:gd name="connsiteX191" fmla="*/ 3858644 w 4284032"/>
              <a:gd name="connsiteY191" fmla="*/ 132074 h 3674959"/>
              <a:gd name="connsiteX192" fmla="*/ 3859500 w 4284032"/>
              <a:gd name="connsiteY192" fmla="*/ 131598 h 3674959"/>
              <a:gd name="connsiteX193" fmla="*/ 4087604 w 4284032"/>
              <a:gd name="connsiteY193" fmla="*/ 0 h 3674959"/>
              <a:gd name="connsiteX0" fmla="*/ 2270859 w 4284032"/>
              <a:gd name="connsiteY0" fmla="*/ 3037126 h 3561617"/>
              <a:gd name="connsiteX1" fmla="*/ 2045609 w 4284032"/>
              <a:gd name="connsiteY1" fmla="*/ 3167108 h 3561617"/>
              <a:gd name="connsiteX2" fmla="*/ 2045609 w 4284032"/>
              <a:gd name="connsiteY2" fmla="*/ 3427071 h 3561617"/>
              <a:gd name="connsiteX3" fmla="*/ 2270859 w 4284032"/>
              <a:gd name="connsiteY3" fmla="*/ 3556958 h 3561617"/>
              <a:gd name="connsiteX4" fmla="*/ 2496109 w 4284032"/>
              <a:gd name="connsiteY4" fmla="*/ 3427261 h 3561617"/>
              <a:gd name="connsiteX5" fmla="*/ 2496109 w 4284032"/>
              <a:gd name="connsiteY5" fmla="*/ 3167108 h 3561617"/>
              <a:gd name="connsiteX6" fmla="*/ 2270859 w 4284032"/>
              <a:gd name="connsiteY6" fmla="*/ 3037126 h 3561617"/>
              <a:gd name="connsiteX7" fmla="*/ 3631492 w 4284032"/>
              <a:gd name="connsiteY7" fmla="*/ 3037125 h 3561617"/>
              <a:gd name="connsiteX8" fmla="*/ 3406337 w 4284032"/>
              <a:gd name="connsiteY8" fmla="*/ 3167107 h 3561617"/>
              <a:gd name="connsiteX9" fmla="*/ 3406337 w 4284032"/>
              <a:gd name="connsiteY9" fmla="*/ 3427070 h 3561617"/>
              <a:gd name="connsiteX10" fmla="*/ 3631492 w 4284032"/>
              <a:gd name="connsiteY10" fmla="*/ 3556957 h 3561617"/>
              <a:gd name="connsiteX11" fmla="*/ 3856742 w 4284032"/>
              <a:gd name="connsiteY11" fmla="*/ 3427260 h 3561617"/>
              <a:gd name="connsiteX12" fmla="*/ 3856742 w 4284032"/>
              <a:gd name="connsiteY12" fmla="*/ 3167107 h 3561617"/>
              <a:gd name="connsiteX13" fmla="*/ 3631492 w 4284032"/>
              <a:gd name="connsiteY13" fmla="*/ 3037125 h 3561617"/>
              <a:gd name="connsiteX14" fmla="*/ 3631777 w 4284032"/>
              <a:gd name="connsiteY14" fmla="*/ 3033036 h 3561617"/>
              <a:gd name="connsiteX15" fmla="*/ 3633680 w 4284032"/>
              <a:gd name="connsiteY15" fmla="*/ 3034177 h 3561617"/>
              <a:gd name="connsiteX16" fmla="*/ 3633680 w 4284032"/>
              <a:gd name="connsiteY16" fmla="*/ 3034342 h 3561617"/>
              <a:gd name="connsiteX17" fmla="*/ 3860451 w 4284032"/>
              <a:gd name="connsiteY17" fmla="*/ 3165205 h 3561617"/>
              <a:gd name="connsiteX18" fmla="*/ 3860451 w 4284032"/>
              <a:gd name="connsiteY18" fmla="*/ 3165966 h 3561617"/>
              <a:gd name="connsiteX19" fmla="*/ 3860452 w 4284032"/>
              <a:gd name="connsiteY19" fmla="*/ 3165966 h 3561617"/>
              <a:gd name="connsiteX20" fmla="*/ 3860452 w 4284032"/>
              <a:gd name="connsiteY20" fmla="*/ 3429447 h 3561617"/>
              <a:gd name="connsiteX21" fmla="*/ 3631492 w 4284032"/>
              <a:gd name="connsiteY21" fmla="*/ 3561616 h 3561617"/>
              <a:gd name="connsiteX22" fmla="*/ 3402532 w 4284032"/>
              <a:gd name="connsiteY22" fmla="*/ 3429447 h 3561617"/>
              <a:gd name="connsiteX23" fmla="*/ 3402532 w 4284032"/>
              <a:gd name="connsiteY23" fmla="*/ 3165205 h 3561617"/>
              <a:gd name="connsiteX24" fmla="*/ 3403483 w 4284032"/>
              <a:gd name="connsiteY24" fmla="*/ 3164634 h 3561617"/>
              <a:gd name="connsiteX25" fmla="*/ 3631777 w 4284032"/>
              <a:gd name="connsiteY25" fmla="*/ 3033036 h 3561617"/>
              <a:gd name="connsiteX26" fmla="*/ 3633394 w 4284032"/>
              <a:gd name="connsiteY26" fmla="*/ 2250769 h 3561617"/>
              <a:gd name="connsiteX27" fmla="*/ 3407763 w 4284032"/>
              <a:gd name="connsiteY27" fmla="*/ 2380750 h 3561617"/>
              <a:gd name="connsiteX28" fmla="*/ 3407763 w 4284032"/>
              <a:gd name="connsiteY28" fmla="*/ 2640714 h 3561617"/>
              <a:gd name="connsiteX29" fmla="*/ 3633013 w 4284032"/>
              <a:gd name="connsiteY29" fmla="*/ 2770696 h 3561617"/>
              <a:gd name="connsiteX30" fmla="*/ 3858263 w 4284032"/>
              <a:gd name="connsiteY30" fmla="*/ 2640714 h 3561617"/>
              <a:gd name="connsiteX31" fmla="*/ 3858644 w 4284032"/>
              <a:gd name="connsiteY31" fmla="*/ 2380750 h 3561617"/>
              <a:gd name="connsiteX32" fmla="*/ 3633394 w 4284032"/>
              <a:gd name="connsiteY32" fmla="*/ 2250769 h 3561617"/>
              <a:gd name="connsiteX33" fmla="*/ 454116 w 4284032"/>
              <a:gd name="connsiteY33" fmla="*/ 2250768 h 3561617"/>
              <a:gd name="connsiteX34" fmla="*/ 228961 w 4284032"/>
              <a:gd name="connsiteY34" fmla="*/ 2380750 h 3561617"/>
              <a:gd name="connsiteX35" fmla="*/ 228961 w 4284032"/>
              <a:gd name="connsiteY35" fmla="*/ 2640714 h 3561617"/>
              <a:gd name="connsiteX36" fmla="*/ 454116 w 4284032"/>
              <a:gd name="connsiteY36" fmla="*/ 2770695 h 3561617"/>
              <a:gd name="connsiteX37" fmla="*/ 679366 w 4284032"/>
              <a:gd name="connsiteY37" fmla="*/ 2640714 h 3561617"/>
              <a:gd name="connsiteX38" fmla="*/ 679366 w 4284032"/>
              <a:gd name="connsiteY38" fmla="*/ 2380750 h 3561617"/>
              <a:gd name="connsiteX39" fmla="*/ 454116 w 4284032"/>
              <a:gd name="connsiteY39" fmla="*/ 2250768 h 3561617"/>
              <a:gd name="connsiteX40" fmla="*/ 1137285 w 4284032"/>
              <a:gd name="connsiteY40" fmla="*/ 1593822 h 3561617"/>
              <a:gd name="connsiteX41" fmla="*/ 1136904 w 4284032"/>
              <a:gd name="connsiteY41" fmla="*/ 1594051 h 3561617"/>
              <a:gd name="connsiteX42" fmla="*/ 1136904 w 4284032"/>
              <a:gd name="connsiteY42" fmla="*/ 1856258 h 3561617"/>
              <a:gd name="connsiteX43" fmla="*/ 1135953 w 4284032"/>
              <a:gd name="connsiteY43" fmla="*/ 1856734 h 3561617"/>
              <a:gd name="connsiteX44" fmla="*/ 908238 w 4284032"/>
              <a:gd name="connsiteY44" fmla="*/ 1987998 h 3561617"/>
              <a:gd name="connsiteX45" fmla="*/ 908325 w 4284032"/>
              <a:gd name="connsiteY45" fmla="*/ 1988048 h 3561617"/>
              <a:gd name="connsiteX46" fmla="*/ 1136619 w 4284032"/>
              <a:gd name="connsiteY46" fmla="*/ 1856449 h 3561617"/>
              <a:gd name="connsiteX47" fmla="*/ 1137570 w 4284032"/>
              <a:gd name="connsiteY47" fmla="*/ 1855974 h 3561617"/>
              <a:gd name="connsiteX48" fmla="*/ 1137570 w 4284032"/>
              <a:gd name="connsiteY48" fmla="*/ 1593944 h 3561617"/>
              <a:gd name="connsiteX49" fmla="*/ 1137285 w 4284032"/>
              <a:gd name="connsiteY49" fmla="*/ 1594108 h 3561617"/>
              <a:gd name="connsiteX50" fmla="*/ 1137285 w 4284032"/>
              <a:gd name="connsiteY50" fmla="*/ 1593822 h 3561617"/>
              <a:gd name="connsiteX51" fmla="*/ 975044 w 4284032"/>
              <a:gd name="connsiteY51" fmla="*/ 1502627 h 3561617"/>
              <a:gd name="connsiteX52" fmla="*/ 1133575 w 4284032"/>
              <a:gd name="connsiteY52" fmla="*/ 1594108 h 3561617"/>
              <a:gd name="connsiteX53" fmla="*/ 1133575 w 4284032"/>
              <a:gd name="connsiteY53" fmla="*/ 1594140 h 3561617"/>
              <a:gd name="connsiteX54" fmla="*/ 975044 w 4284032"/>
              <a:gd name="connsiteY54" fmla="*/ 1502627 h 3561617"/>
              <a:gd name="connsiteX55" fmla="*/ 906422 w 4284032"/>
              <a:gd name="connsiteY55" fmla="*/ 1198964 h 3561617"/>
              <a:gd name="connsiteX56" fmla="*/ 906422 w 4284032"/>
              <a:gd name="connsiteY56" fmla="*/ 1460988 h 3561617"/>
              <a:gd name="connsiteX57" fmla="*/ 906042 w 4284032"/>
              <a:gd name="connsiteY57" fmla="*/ 1461208 h 3561617"/>
              <a:gd name="connsiteX58" fmla="*/ 906042 w 4284032"/>
              <a:gd name="connsiteY58" fmla="*/ 1462795 h 3561617"/>
              <a:gd name="connsiteX59" fmla="*/ 975044 w 4284032"/>
              <a:gd name="connsiteY59" fmla="*/ 1502627 h 3561617"/>
              <a:gd name="connsiteX60" fmla="*/ 908325 w 4284032"/>
              <a:gd name="connsiteY60" fmla="*/ 1464126 h 3561617"/>
              <a:gd name="connsiteX61" fmla="*/ 683075 w 4284032"/>
              <a:gd name="connsiteY61" fmla="*/ 1594108 h 3561617"/>
              <a:gd name="connsiteX62" fmla="*/ 683075 w 4284032"/>
              <a:gd name="connsiteY62" fmla="*/ 1854071 h 3561617"/>
              <a:gd name="connsiteX63" fmla="*/ 908325 w 4284032"/>
              <a:gd name="connsiteY63" fmla="*/ 1984053 h 3561617"/>
              <a:gd name="connsiteX64" fmla="*/ 1133575 w 4284032"/>
              <a:gd name="connsiteY64" fmla="*/ 1854071 h 3561617"/>
              <a:gd name="connsiteX65" fmla="*/ 1133575 w 4284032"/>
              <a:gd name="connsiteY65" fmla="*/ 1594140 h 3561617"/>
              <a:gd name="connsiteX66" fmla="*/ 1135002 w 4284032"/>
              <a:gd name="connsiteY66" fmla="*/ 1594963 h 3561617"/>
              <a:gd name="connsiteX67" fmla="*/ 1135188 w 4284032"/>
              <a:gd name="connsiteY67" fmla="*/ 1594852 h 3561617"/>
              <a:gd name="connsiteX68" fmla="*/ 906423 w 4284032"/>
              <a:gd name="connsiteY68" fmla="*/ 1462795 h 3561617"/>
              <a:gd name="connsiteX69" fmla="*/ 906423 w 4284032"/>
              <a:gd name="connsiteY69" fmla="*/ 1460988 h 3561617"/>
              <a:gd name="connsiteX70" fmla="*/ 906423 w 4284032"/>
              <a:gd name="connsiteY70" fmla="*/ 1198964 h 3561617"/>
              <a:gd name="connsiteX71" fmla="*/ 906422 w 4284032"/>
              <a:gd name="connsiteY71" fmla="*/ 1198964 h 3561617"/>
              <a:gd name="connsiteX72" fmla="*/ 1233066 w 4284032"/>
              <a:gd name="connsiteY72" fmla="*/ 1122894 h 3561617"/>
              <a:gd name="connsiteX73" fmla="*/ 1364342 w 4284032"/>
              <a:gd name="connsiteY73" fmla="*/ 1198837 h 3561617"/>
              <a:gd name="connsiteX74" fmla="*/ 1364342 w 4284032"/>
              <a:gd name="connsiteY74" fmla="*/ 1462700 h 3561617"/>
              <a:gd name="connsiteX75" fmla="*/ 1364627 w 4284032"/>
              <a:gd name="connsiteY75" fmla="*/ 1462510 h 3561617"/>
              <a:gd name="connsiteX76" fmla="*/ 1364627 w 4284032"/>
              <a:gd name="connsiteY76" fmla="*/ 1198838 h 3561617"/>
              <a:gd name="connsiteX77" fmla="*/ 1233066 w 4284032"/>
              <a:gd name="connsiteY77" fmla="*/ 1122894 h 3561617"/>
              <a:gd name="connsiteX78" fmla="*/ 1135382 w 4284032"/>
              <a:gd name="connsiteY78" fmla="*/ 1070757 h 3561617"/>
              <a:gd name="connsiteX79" fmla="*/ 910227 w 4284032"/>
              <a:gd name="connsiteY79" fmla="*/ 1200739 h 3561617"/>
              <a:gd name="connsiteX80" fmla="*/ 910227 w 4284032"/>
              <a:gd name="connsiteY80" fmla="*/ 1460702 h 3561617"/>
              <a:gd name="connsiteX81" fmla="*/ 1135382 w 4284032"/>
              <a:gd name="connsiteY81" fmla="*/ 1590685 h 3561617"/>
              <a:gd name="connsiteX82" fmla="*/ 1360632 w 4284032"/>
              <a:gd name="connsiteY82" fmla="*/ 1460702 h 3561617"/>
              <a:gd name="connsiteX83" fmla="*/ 1360632 w 4284032"/>
              <a:gd name="connsiteY83" fmla="*/ 1200739 h 3561617"/>
              <a:gd name="connsiteX84" fmla="*/ 1135382 w 4284032"/>
              <a:gd name="connsiteY84" fmla="*/ 1070757 h 3561617"/>
              <a:gd name="connsiteX85" fmla="*/ 3860451 w 4284032"/>
              <a:gd name="connsiteY85" fmla="*/ 284115 h 3561617"/>
              <a:gd name="connsiteX86" fmla="*/ 3635296 w 4284032"/>
              <a:gd name="connsiteY86" fmla="*/ 414097 h 3561617"/>
              <a:gd name="connsiteX87" fmla="*/ 3635296 w 4284032"/>
              <a:gd name="connsiteY87" fmla="*/ 674061 h 3561617"/>
              <a:gd name="connsiteX88" fmla="*/ 3860451 w 4284032"/>
              <a:gd name="connsiteY88" fmla="*/ 804043 h 3561617"/>
              <a:gd name="connsiteX89" fmla="*/ 4085701 w 4284032"/>
              <a:gd name="connsiteY89" fmla="*/ 674061 h 3561617"/>
              <a:gd name="connsiteX90" fmla="*/ 4085701 w 4284032"/>
              <a:gd name="connsiteY90" fmla="*/ 414097 h 3561617"/>
              <a:gd name="connsiteX91" fmla="*/ 3860451 w 4284032"/>
              <a:gd name="connsiteY91" fmla="*/ 284115 h 3561617"/>
              <a:gd name="connsiteX92" fmla="*/ 3859500 w 4284032"/>
              <a:gd name="connsiteY92" fmla="*/ 18256 h 3561617"/>
              <a:gd name="connsiteX93" fmla="*/ 4284032 w 4284032"/>
              <a:gd name="connsiteY93" fmla="*/ 0 h 3561617"/>
              <a:gd name="connsiteX94" fmla="*/ 4284032 w 4284032"/>
              <a:gd name="connsiteY94" fmla="*/ 300660 h 3561617"/>
              <a:gd name="connsiteX95" fmla="*/ 4282224 w 4284032"/>
              <a:gd name="connsiteY95" fmla="*/ 300660 h 3561617"/>
              <a:gd name="connsiteX96" fmla="*/ 4282224 w 4284032"/>
              <a:gd name="connsiteY96" fmla="*/ 1873945 h 3561617"/>
              <a:gd name="connsiteX97" fmla="*/ 4087604 w 4284032"/>
              <a:gd name="connsiteY97" fmla="*/ 1986336 h 3561617"/>
              <a:gd name="connsiteX98" fmla="*/ 4087604 w 4284032"/>
              <a:gd name="connsiteY98" fmla="*/ 2248582 h 3561617"/>
              <a:gd name="connsiteX99" fmla="*/ 4282224 w 4284032"/>
              <a:gd name="connsiteY99" fmla="*/ 2360878 h 3561617"/>
              <a:gd name="connsiteX100" fmla="*/ 4282224 w 4284032"/>
              <a:gd name="connsiteY100" fmla="*/ 2660492 h 3561617"/>
              <a:gd name="connsiteX101" fmla="*/ 4087604 w 4284032"/>
              <a:gd name="connsiteY101" fmla="*/ 2772788 h 3561617"/>
              <a:gd name="connsiteX102" fmla="*/ 4087604 w 4284032"/>
              <a:gd name="connsiteY102" fmla="*/ 3034939 h 3561617"/>
              <a:gd name="connsiteX103" fmla="*/ 3860546 w 4284032"/>
              <a:gd name="connsiteY103" fmla="*/ 3165967 h 3561617"/>
              <a:gd name="connsiteX104" fmla="*/ 3860546 w 4284032"/>
              <a:gd name="connsiteY104" fmla="*/ 3165206 h 3561617"/>
              <a:gd name="connsiteX105" fmla="*/ 3633394 w 4284032"/>
              <a:gd name="connsiteY105" fmla="*/ 3033988 h 3561617"/>
              <a:gd name="connsiteX106" fmla="*/ 3633394 w 4284032"/>
              <a:gd name="connsiteY106" fmla="*/ 2774975 h 3561617"/>
              <a:gd name="connsiteX107" fmla="*/ 3404434 w 4284032"/>
              <a:gd name="connsiteY107" fmla="*/ 2642806 h 3561617"/>
              <a:gd name="connsiteX108" fmla="*/ 3179469 w 4284032"/>
              <a:gd name="connsiteY108" fmla="*/ 2772788 h 3561617"/>
              <a:gd name="connsiteX109" fmla="*/ 2952127 w 4284032"/>
              <a:gd name="connsiteY109" fmla="*/ 2641760 h 3561617"/>
              <a:gd name="connsiteX110" fmla="*/ 2725069 w 4284032"/>
              <a:gd name="connsiteY110" fmla="*/ 2772788 h 3561617"/>
              <a:gd name="connsiteX111" fmla="*/ 2725069 w 4284032"/>
              <a:gd name="connsiteY111" fmla="*/ 3034939 h 3561617"/>
              <a:gd name="connsiteX112" fmla="*/ 2499819 w 4284032"/>
              <a:gd name="connsiteY112" fmla="*/ 3167108 h 3561617"/>
              <a:gd name="connsiteX113" fmla="*/ 2499819 w 4284032"/>
              <a:gd name="connsiteY113" fmla="*/ 3429448 h 3561617"/>
              <a:gd name="connsiteX114" fmla="*/ 2270859 w 4284032"/>
              <a:gd name="connsiteY114" fmla="*/ 3561617 h 3561617"/>
              <a:gd name="connsiteX115" fmla="*/ 2041899 w 4284032"/>
              <a:gd name="connsiteY115" fmla="*/ 3429448 h 3561617"/>
              <a:gd name="connsiteX116" fmla="*/ 1816649 w 4284032"/>
              <a:gd name="connsiteY116" fmla="*/ 3559430 h 3561617"/>
              <a:gd name="connsiteX117" fmla="*/ 1589592 w 4284032"/>
              <a:gd name="connsiteY117" fmla="*/ 3428403 h 3561617"/>
              <a:gd name="connsiteX118" fmla="*/ 1589592 w 4284032"/>
              <a:gd name="connsiteY118" fmla="*/ 3165967 h 3561617"/>
              <a:gd name="connsiteX119" fmla="*/ 1362630 w 4284032"/>
              <a:gd name="connsiteY119" fmla="*/ 3034939 h 3561617"/>
              <a:gd name="connsiteX120" fmla="*/ 1362630 w 4284032"/>
              <a:gd name="connsiteY120" fmla="*/ 2774975 h 3561617"/>
              <a:gd name="connsiteX121" fmla="*/ 1591590 w 4284032"/>
              <a:gd name="connsiteY121" fmla="*/ 2642806 h 3561617"/>
              <a:gd name="connsiteX122" fmla="*/ 1591590 w 4284032"/>
              <a:gd name="connsiteY122" fmla="*/ 2378564 h 3561617"/>
              <a:gd name="connsiteX123" fmla="*/ 1362630 w 4284032"/>
              <a:gd name="connsiteY123" fmla="*/ 2246395 h 3561617"/>
              <a:gd name="connsiteX124" fmla="*/ 1134336 w 4284032"/>
              <a:gd name="connsiteY124" fmla="*/ 2377898 h 3561617"/>
              <a:gd name="connsiteX125" fmla="*/ 1133384 w 4284032"/>
              <a:gd name="connsiteY125" fmla="*/ 2378469 h 3561617"/>
              <a:gd name="connsiteX126" fmla="*/ 1135192 w 4284032"/>
              <a:gd name="connsiteY126" fmla="*/ 2379515 h 3561617"/>
              <a:gd name="connsiteX127" fmla="*/ 1135192 w 4284032"/>
              <a:gd name="connsiteY127" fmla="*/ 2641665 h 3561617"/>
              <a:gd name="connsiteX128" fmla="*/ 908134 w 4284032"/>
              <a:gd name="connsiteY128" fmla="*/ 2772693 h 3561617"/>
              <a:gd name="connsiteX129" fmla="*/ 908134 w 4284032"/>
              <a:gd name="connsiteY129" fmla="*/ 3034939 h 3561617"/>
              <a:gd name="connsiteX130" fmla="*/ 681077 w 4284032"/>
              <a:gd name="connsiteY130" fmla="*/ 3165967 h 3561617"/>
              <a:gd name="connsiteX131" fmla="*/ 454115 w 4284032"/>
              <a:gd name="connsiteY131" fmla="*/ 3034939 h 3561617"/>
              <a:gd name="connsiteX132" fmla="*/ 454115 w 4284032"/>
              <a:gd name="connsiteY132" fmla="*/ 2774975 h 3561617"/>
              <a:gd name="connsiteX133" fmla="*/ 454259 w 4284032"/>
              <a:gd name="connsiteY133" fmla="*/ 2774892 h 3561617"/>
              <a:gd name="connsiteX134" fmla="*/ 225441 w 4284032"/>
              <a:gd name="connsiteY134" fmla="*/ 2642805 h 3561617"/>
              <a:gd name="connsiteX135" fmla="*/ 225441 w 4284032"/>
              <a:gd name="connsiteY135" fmla="*/ 2378563 h 3561617"/>
              <a:gd name="connsiteX136" fmla="*/ 225346 w 4284032"/>
              <a:gd name="connsiteY136" fmla="*/ 2378468 h 3561617"/>
              <a:gd name="connsiteX137" fmla="*/ 226107 w 4284032"/>
              <a:gd name="connsiteY137" fmla="*/ 2377992 h 3561617"/>
              <a:gd name="connsiteX138" fmla="*/ 454257 w 4284032"/>
              <a:gd name="connsiteY138" fmla="*/ 2246477 h 3561617"/>
              <a:gd name="connsiteX139" fmla="*/ 454115 w 4284032"/>
              <a:gd name="connsiteY139" fmla="*/ 2246395 h 3561617"/>
              <a:gd name="connsiteX140" fmla="*/ 226106 w 4284032"/>
              <a:gd name="connsiteY140" fmla="*/ 2377898 h 3561617"/>
              <a:gd name="connsiteX141" fmla="*/ 225345 w 4284032"/>
              <a:gd name="connsiteY141" fmla="*/ 2378373 h 3561617"/>
              <a:gd name="connsiteX142" fmla="*/ 0 w 4284032"/>
              <a:gd name="connsiteY142" fmla="*/ 2248296 h 3561617"/>
              <a:gd name="connsiteX143" fmla="*/ 1 w 4284032"/>
              <a:gd name="connsiteY143" fmla="*/ 1986240 h 3561617"/>
              <a:gd name="connsiteX144" fmla="*/ 227057 w 4284032"/>
              <a:gd name="connsiteY144" fmla="*/ 1854928 h 3561617"/>
              <a:gd name="connsiteX145" fmla="*/ 227057 w 4284032"/>
              <a:gd name="connsiteY145" fmla="*/ 1593062 h 3561617"/>
              <a:gd name="connsiteX146" fmla="*/ 454115 w 4284032"/>
              <a:gd name="connsiteY146" fmla="*/ 1462034 h 3561617"/>
              <a:gd name="connsiteX147" fmla="*/ 454115 w 4284032"/>
              <a:gd name="connsiteY147" fmla="*/ 1461748 h 3561617"/>
              <a:gd name="connsiteX148" fmla="*/ 454115 w 4284032"/>
              <a:gd name="connsiteY148" fmla="*/ 1199598 h 3561617"/>
              <a:gd name="connsiteX149" fmla="*/ 681268 w 4284032"/>
              <a:gd name="connsiteY149" fmla="*/ 1068570 h 3561617"/>
              <a:gd name="connsiteX150" fmla="*/ 906422 w 4284032"/>
              <a:gd name="connsiteY150" fmla="*/ 1198552 h 3561617"/>
              <a:gd name="connsiteX151" fmla="*/ 906422 w 4284032"/>
              <a:gd name="connsiteY151" fmla="*/ 1198609 h 3561617"/>
              <a:gd name="connsiteX152" fmla="*/ 906423 w 4284032"/>
              <a:gd name="connsiteY152" fmla="*/ 1198609 h 3561617"/>
              <a:gd name="connsiteX153" fmla="*/ 906423 w 4284032"/>
              <a:gd name="connsiteY153" fmla="*/ 1198552 h 3561617"/>
              <a:gd name="connsiteX154" fmla="*/ 906472 w 4284032"/>
              <a:gd name="connsiteY154" fmla="*/ 1198579 h 3561617"/>
              <a:gd name="connsiteX155" fmla="*/ 906993 w 4284032"/>
              <a:gd name="connsiteY155" fmla="*/ 1198267 h 3561617"/>
              <a:gd name="connsiteX156" fmla="*/ 1135382 w 4284032"/>
              <a:gd name="connsiteY156" fmla="*/ 1066383 h 3561617"/>
              <a:gd name="connsiteX157" fmla="*/ 1135667 w 4284032"/>
              <a:gd name="connsiteY157" fmla="*/ 1066548 h 3561617"/>
              <a:gd name="connsiteX158" fmla="*/ 1135667 w 4284032"/>
              <a:gd name="connsiteY158" fmla="*/ 806420 h 3561617"/>
              <a:gd name="connsiteX159" fmla="*/ 1362630 w 4284032"/>
              <a:gd name="connsiteY159" fmla="*/ 675868 h 3561617"/>
              <a:gd name="connsiteX160" fmla="*/ 1587785 w 4284032"/>
              <a:gd name="connsiteY160" fmla="*/ 805849 h 3561617"/>
              <a:gd name="connsiteX161" fmla="*/ 1587785 w 4284032"/>
              <a:gd name="connsiteY161" fmla="*/ 1070092 h 3561617"/>
              <a:gd name="connsiteX162" fmla="*/ 1816745 w 4284032"/>
              <a:gd name="connsiteY162" fmla="*/ 1202261 h 3561617"/>
              <a:gd name="connsiteX163" fmla="*/ 2045038 w 4284032"/>
              <a:gd name="connsiteY163" fmla="*/ 1070663 h 3561617"/>
              <a:gd name="connsiteX164" fmla="*/ 2045990 w 4284032"/>
              <a:gd name="connsiteY164" fmla="*/ 1070092 h 3561617"/>
              <a:gd name="connsiteX165" fmla="*/ 2271240 w 4284032"/>
              <a:gd name="connsiteY165" fmla="*/ 1200074 h 3561617"/>
              <a:gd name="connsiteX166" fmla="*/ 2498297 w 4284032"/>
              <a:gd name="connsiteY166" fmla="*/ 1069046 h 3561617"/>
              <a:gd name="connsiteX167" fmla="*/ 2725450 w 4284032"/>
              <a:gd name="connsiteY167" fmla="*/ 1200074 h 3561617"/>
              <a:gd name="connsiteX168" fmla="*/ 2950605 w 4284032"/>
              <a:gd name="connsiteY168" fmla="*/ 1070092 h 3561617"/>
              <a:gd name="connsiteX169" fmla="*/ 2952507 w 4284032"/>
              <a:gd name="connsiteY169" fmla="*/ 1069046 h 3561617"/>
              <a:gd name="connsiteX170" fmla="*/ 2952507 w 4284032"/>
              <a:gd name="connsiteY170" fmla="*/ 806420 h 3561617"/>
              <a:gd name="connsiteX171" fmla="*/ 3179469 w 4284032"/>
              <a:gd name="connsiteY171" fmla="*/ 675868 h 3561617"/>
              <a:gd name="connsiteX172" fmla="*/ 3406336 w 4284032"/>
              <a:gd name="connsiteY172" fmla="*/ 806730 h 3561617"/>
              <a:gd name="connsiteX173" fmla="*/ 3406336 w 4284032"/>
              <a:gd name="connsiteY173" fmla="*/ 806420 h 3561617"/>
              <a:gd name="connsiteX174" fmla="*/ 3179184 w 4284032"/>
              <a:gd name="connsiteY174" fmla="*/ 675392 h 3561617"/>
              <a:gd name="connsiteX175" fmla="*/ 2952127 w 4284032"/>
              <a:gd name="connsiteY175" fmla="*/ 806420 h 3561617"/>
              <a:gd name="connsiteX176" fmla="*/ 2952127 w 4284032"/>
              <a:gd name="connsiteY176" fmla="*/ 1068571 h 3561617"/>
              <a:gd name="connsiteX177" fmla="*/ 2950224 w 4284032"/>
              <a:gd name="connsiteY177" fmla="*/ 1069616 h 3561617"/>
              <a:gd name="connsiteX178" fmla="*/ 2950224 w 4284032"/>
              <a:gd name="connsiteY178" fmla="*/ 805374 h 3561617"/>
              <a:gd name="connsiteX179" fmla="*/ 2951175 w 4284032"/>
              <a:gd name="connsiteY179" fmla="*/ 804803 h 3561617"/>
              <a:gd name="connsiteX180" fmla="*/ 3179184 w 4284032"/>
              <a:gd name="connsiteY180" fmla="*/ 673205 h 3561617"/>
              <a:gd name="connsiteX181" fmla="*/ 3408144 w 4284032"/>
              <a:gd name="connsiteY181" fmla="*/ 805374 h 3561617"/>
              <a:gd name="connsiteX182" fmla="*/ 3408144 w 4284032"/>
              <a:gd name="connsiteY182" fmla="*/ 1069452 h 3561617"/>
              <a:gd name="connsiteX183" fmla="*/ 3408429 w 4284032"/>
              <a:gd name="connsiteY183" fmla="*/ 1069617 h 3561617"/>
              <a:gd name="connsiteX184" fmla="*/ 3633679 w 4284032"/>
              <a:gd name="connsiteY184" fmla="*/ 1199599 h 3561617"/>
              <a:gd name="connsiteX185" fmla="*/ 3860737 w 4284032"/>
              <a:gd name="connsiteY185" fmla="*/ 1068571 h 3561617"/>
              <a:gd name="connsiteX186" fmla="*/ 3860737 w 4284032"/>
              <a:gd name="connsiteY186" fmla="*/ 808322 h 3561617"/>
              <a:gd name="connsiteX187" fmla="*/ 3631491 w 4284032"/>
              <a:gd name="connsiteY187" fmla="*/ 675868 h 3561617"/>
              <a:gd name="connsiteX188" fmla="*/ 3631491 w 4284032"/>
              <a:gd name="connsiteY188" fmla="*/ 411910 h 3561617"/>
              <a:gd name="connsiteX189" fmla="*/ 3632443 w 4284032"/>
              <a:gd name="connsiteY189" fmla="*/ 411435 h 3561617"/>
              <a:gd name="connsiteX190" fmla="*/ 3858644 w 4284032"/>
              <a:gd name="connsiteY190" fmla="*/ 280882 h 3561617"/>
              <a:gd name="connsiteX191" fmla="*/ 3858644 w 4284032"/>
              <a:gd name="connsiteY191" fmla="*/ 18732 h 3561617"/>
              <a:gd name="connsiteX192" fmla="*/ 3859500 w 4284032"/>
              <a:gd name="connsiteY192" fmla="*/ 18256 h 3561617"/>
              <a:gd name="connsiteX0" fmla="*/ 2270859 w 4284032"/>
              <a:gd name="connsiteY0" fmla="*/ 3037126 h 3561617"/>
              <a:gd name="connsiteX1" fmla="*/ 2045609 w 4284032"/>
              <a:gd name="connsiteY1" fmla="*/ 3167108 h 3561617"/>
              <a:gd name="connsiteX2" fmla="*/ 2045609 w 4284032"/>
              <a:gd name="connsiteY2" fmla="*/ 3427071 h 3561617"/>
              <a:gd name="connsiteX3" fmla="*/ 2270859 w 4284032"/>
              <a:gd name="connsiteY3" fmla="*/ 3556958 h 3561617"/>
              <a:gd name="connsiteX4" fmla="*/ 2496109 w 4284032"/>
              <a:gd name="connsiteY4" fmla="*/ 3427261 h 3561617"/>
              <a:gd name="connsiteX5" fmla="*/ 2496109 w 4284032"/>
              <a:gd name="connsiteY5" fmla="*/ 3167108 h 3561617"/>
              <a:gd name="connsiteX6" fmla="*/ 2270859 w 4284032"/>
              <a:gd name="connsiteY6" fmla="*/ 3037126 h 3561617"/>
              <a:gd name="connsiteX7" fmla="*/ 3631492 w 4284032"/>
              <a:gd name="connsiteY7" fmla="*/ 3037125 h 3561617"/>
              <a:gd name="connsiteX8" fmla="*/ 3406337 w 4284032"/>
              <a:gd name="connsiteY8" fmla="*/ 3167107 h 3561617"/>
              <a:gd name="connsiteX9" fmla="*/ 3406337 w 4284032"/>
              <a:gd name="connsiteY9" fmla="*/ 3427070 h 3561617"/>
              <a:gd name="connsiteX10" fmla="*/ 3631492 w 4284032"/>
              <a:gd name="connsiteY10" fmla="*/ 3556957 h 3561617"/>
              <a:gd name="connsiteX11" fmla="*/ 3856742 w 4284032"/>
              <a:gd name="connsiteY11" fmla="*/ 3427260 h 3561617"/>
              <a:gd name="connsiteX12" fmla="*/ 3856742 w 4284032"/>
              <a:gd name="connsiteY12" fmla="*/ 3167107 h 3561617"/>
              <a:gd name="connsiteX13" fmla="*/ 3631492 w 4284032"/>
              <a:gd name="connsiteY13" fmla="*/ 3037125 h 3561617"/>
              <a:gd name="connsiteX14" fmla="*/ 3631777 w 4284032"/>
              <a:gd name="connsiteY14" fmla="*/ 3033036 h 3561617"/>
              <a:gd name="connsiteX15" fmla="*/ 3633680 w 4284032"/>
              <a:gd name="connsiteY15" fmla="*/ 3034177 h 3561617"/>
              <a:gd name="connsiteX16" fmla="*/ 3633680 w 4284032"/>
              <a:gd name="connsiteY16" fmla="*/ 3034342 h 3561617"/>
              <a:gd name="connsiteX17" fmla="*/ 3860451 w 4284032"/>
              <a:gd name="connsiteY17" fmla="*/ 3165205 h 3561617"/>
              <a:gd name="connsiteX18" fmla="*/ 3860451 w 4284032"/>
              <a:gd name="connsiteY18" fmla="*/ 3165966 h 3561617"/>
              <a:gd name="connsiteX19" fmla="*/ 3860452 w 4284032"/>
              <a:gd name="connsiteY19" fmla="*/ 3165966 h 3561617"/>
              <a:gd name="connsiteX20" fmla="*/ 3860452 w 4284032"/>
              <a:gd name="connsiteY20" fmla="*/ 3429447 h 3561617"/>
              <a:gd name="connsiteX21" fmla="*/ 3631492 w 4284032"/>
              <a:gd name="connsiteY21" fmla="*/ 3561616 h 3561617"/>
              <a:gd name="connsiteX22" fmla="*/ 3402532 w 4284032"/>
              <a:gd name="connsiteY22" fmla="*/ 3429447 h 3561617"/>
              <a:gd name="connsiteX23" fmla="*/ 3402532 w 4284032"/>
              <a:gd name="connsiteY23" fmla="*/ 3165205 h 3561617"/>
              <a:gd name="connsiteX24" fmla="*/ 3403483 w 4284032"/>
              <a:gd name="connsiteY24" fmla="*/ 3164634 h 3561617"/>
              <a:gd name="connsiteX25" fmla="*/ 3631777 w 4284032"/>
              <a:gd name="connsiteY25" fmla="*/ 3033036 h 3561617"/>
              <a:gd name="connsiteX26" fmla="*/ 3633394 w 4284032"/>
              <a:gd name="connsiteY26" fmla="*/ 2250769 h 3561617"/>
              <a:gd name="connsiteX27" fmla="*/ 3407763 w 4284032"/>
              <a:gd name="connsiteY27" fmla="*/ 2380750 h 3561617"/>
              <a:gd name="connsiteX28" fmla="*/ 3407763 w 4284032"/>
              <a:gd name="connsiteY28" fmla="*/ 2640714 h 3561617"/>
              <a:gd name="connsiteX29" fmla="*/ 3633013 w 4284032"/>
              <a:gd name="connsiteY29" fmla="*/ 2770696 h 3561617"/>
              <a:gd name="connsiteX30" fmla="*/ 3858263 w 4284032"/>
              <a:gd name="connsiteY30" fmla="*/ 2640714 h 3561617"/>
              <a:gd name="connsiteX31" fmla="*/ 3858644 w 4284032"/>
              <a:gd name="connsiteY31" fmla="*/ 2380750 h 3561617"/>
              <a:gd name="connsiteX32" fmla="*/ 3633394 w 4284032"/>
              <a:gd name="connsiteY32" fmla="*/ 2250769 h 3561617"/>
              <a:gd name="connsiteX33" fmla="*/ 454116 w 4284032"/>
              <a:gd name="connsiteY33" fmla="*/ 2250768 h 3561617"/>
              <a:gd name="connsiteX34" fmla="*/ 228961 w 4284032"/>
              <a:gd name="connsiteY34" fmla="*/ 2380750 h 3561617"/>
              <a:gd name="connsiteX35" fmla="*/ 228961 w 4284032"/>
              <a:gd name="connsiteY35" fmla="*/ 2640714 h 3561617"/>
              <a:gd name="connsiteX36" fmla="*/ 454116 w 4284032"/>
              <a:gd name="connsiteY36" fmla="*/ 2770695 h 3561617"/>
              <a:gd name="connsiteX37" fmla="*/ 679366 w 4284032"/>
              <a:gd name="connsiteY37" fmla="*/ 2640714 h 3561617"/>
              <a:gd name="connsiteX38" fmla="*/ 679366 w 4284032"/>
              <a:gd name="connsiteY38" fmla="*/ 2380750 h 3561617"/>
              <a:gd name="connsiteX39" fmla="*/ 454116 w 4284032"/>
              <a:gd name="connsiteY39" fmla="*/ 2250768 h 3561617"/>
              <a:gd name="connsiteX40" fmla="*/ 1137285 w 4284032"/>
              <a:gd name="connsiteY40" fmla="*/ 1593822 h 3561617"/>
              <a:gd name="connsiteX41" fmla="*/ 1136904 w 4284032"/>
              <a:gd name="connsiteY41" fmla="*/ 1594051 h 3561617"/>
              <a:gd name="connsiteX42" fmla="*/ 1136904 w 4284032"/>
              <a:gd name="connsiteY42" fmla="*/ 1856258 h 3561617"/>
              <a:gd name="connsiteX43" fmla="*/ 1135953 w 4284032"/>
              <a:gd name="connsiteY43" fmla="*/ 1856734 h 3561617"/>
              <a:gd name="connsiteX44" fmla="*/ 908238 w 4284032"/>
              <a:gd name="connsiteY44" fmla="*/ 1987998 h 3561617"/>
              <a:gd name="connsiteX45" fmla="*/ 908325 w 4284032"/>
              <a:gd name="connsiteY45" fmla="*/ 1988048 h 3561617"/>
              <a:gd name="connsiteX46" fmla="*/ 1136619 w 4284032"/>
              <a:gd name="connsiteY46" fmla="*/ 1856449 h 3561617"/>
              <a:gd name="connsiteX47" fmla="*/ 1137570 w 4284032"/>
              <a:gd name="connsiteY47" fmla="*/ 1855974 h 3561617"/>
              <a:gd name="connsiteX48" fmla="*/ 1137570 w 4284032"/>
              <a:gd name="connsiteY48" fmla="*/ 1593944 h 3561617"/>
              <a:gd name="connsiteX49" fmla="*/ 1137285 w 4284032"/>
              <a:gd name="connsiteY49" fmla="*/ 1594108 h 3561617"/>
              <a:gd name="connsiteX50" fmla="*/ 1137285 w 4284032"/>
              <a:gd name="connsiteY50" fmla="*/ 1593822 h 3561617"/>
              <a:gd name="connsiteX51" fmla="*/ 975044 w 4284032"/>
              <a:gd name="connsiteY51" fmla="*/ 1502627 h 3561617"/>
              <a:gd name="connsiteX52" fmla="*/ 1133575 w 4284032"/>
              <a:gd name="connsiteY52" fmla="*/ 1594108 h 3561617"/>
              <a:gd name="connsiteX53" fmla="*/ 1133575 w 4284032"/>
              <a:gd name="connsiteY53" fmla="*/ 1594140 h 3561617"/>
              <a:gd name="connsiteX54" fmla="*/ 975044 w 4284032"/>
              <a:gd name="connsiteY54" fmla="*/ 1502627 h 3561617"/>
              <a:gd name="connsiteX55" fmla="*/ 906422 w 4284032"/>
              <a:gd name="connsiteY55" fmla="*/ 1198964 h 3561617"/>
              <a:gd name="connsiteX56" fmla="*/ 906422 w 4284032"/>
              <a:gd name="connsiteY56" fmla="*/ 1460988 h 3561617"/>
              <a:gd name="connsiteX57" fmla="*/ 906042 w 4284032"/>
              <a:gd name="connsiteY57" fmla="*/ 1461208 h 3561617"/>
              <a:gd name="connsiteX58" fmla="*/ 906042 w 4284032"/>
              <a:gd name="connsiteY58" fmla="*/ 1462795 h 3561617"/>
              <a:gd name="connsiteX59" fmla="*/ 975044 w 4284032"/>
              <a:gd name="connsiteY59" fmla="*/ 1502627 h 3561617"/>
              <a:gd name="connsiteX60" fmla="*/ 908325 w 4284032"/>
              <a:gd name="connsiteY60" fmla="*/ 1464126 h 3561617"/>
              <a:gd name="connsiteX61" fmla="*/ 683075 w 4284032"/>
              <a:gd name="connsiteY61" fmla="*/ 1594108 h 3561617"/>
              <a:gd name="connsiteX62" fmla="*/ 683075 w 4284032"/>
              <a:gd name="connsiteY62" fmla="*/ 1854071 h 3561617"/>
              <a:gd name="connsiteX63" fmla="*/ 908325 w 4284032"/>
              <a:gd name="connsiteY63" fmla="*/ 1984053 h 3561617"/>
              <a:gd name="connsiteX64" fmla="*/ 1133575 w 4284032"/>
              <a:gd name="connsiteY64" fmla="*/ 1854071 h 3561617"/>
              <a:gd name="connsiteX65" fmla="*/ 1133575 w 4284032"/>
              <a:gd name="connsiteY65" fmla="*/ 1594140 h 3561617"/>
              <a:gd name="connsiteX66" fmla="*/ 1135002 w 4284032"/>
              <a:gd name="connsiteY66" fmla="*/ 1594963 h 3561617"/>
              <a:gd name="connsiteX67" fmla="*/ 1135188 w 4284032"/>
              <a:gd name="connsiteY67" fmla="*/ 1594852 h 3561617"/>
              <a:gd name="connsiteX68" fmla="*/ 906423 w 4284032"/>
              <a:gd name="connsiteY68" fmla="*/ 1462795 h 3561617"/>
              <a:gd name="connsiteX69" fmla="*/ 906423 w 4284032"/>
              <a:gd name="connsiteY69" fmla="*/ 1460988 h 3561617"/>
              <a:gd name="connsiteX70" fmla="*/ 906423 w 4284032"/>
              <a:gd name="connsiteY70" fmla="*/ 1198964 h 3561617"/>
              <a:gd name="connsiteX71" fmla="*/ 906422 w 4284032"/>
              <a:gd name="connsiteY71" fmla="*/ 1198964 h 3561617"/>
              <a:gd name="connsiteX72" fmla="*/ 1233066 w 4284032"/>
              <a:gd name="connsiteY72" fmla="*/ 1122894 h 3561617"/>
              <a:gd name="connsiteX73" fmla="*/ 1364342 w 4284032"/>
              <a:gd name="connsiteY73" fmla="*/ 1198837 h 3561617"/>
              <a:gd name="connsiteX74" fmla="*/ 1364342 w 4284032"/>
              <a:gd name="connsiteY74" fmla="*/ 1462700 h 3561617"/>
              <a:gd name="connsiteX75" fmla="*/ 1364627 w 4284032"/>
              <a:gd name="connsiteY75" fmla="*/ 1462510 h 3561617"/>
              <a:gd name="connsiteX76" fmla="*/ 1364627 w 4284032"/>
              <a:gd name="connsiteY76" fmla="*/ 1198838 h 3561617"/>
              <a:gd name="connsiteX77" fmla="*/ 1233066 w 4284032"/>
              <a:gd name="connsiteY77" fmla="*/ 1122894 h 3561617"/>
              <a:gd name="connsiteX78" fmla="*/ 1135382 w 4284032"/>
              <a:gd name="connsiteY78" fmla="*/ 1070757 h 3561617"/>
              <a:gd name="connsiteX79" fmla="*/ 910227 w 4284032"/>
              <a:gd name="connsiteY79" fmla="*/ 1200739 h 3561617"/>
              <a:gd name="connsiteX80" fmla="*/ 910227 w 4284032"/>
              <a:gd name="connsiteY80" fmla="*/ 1460702 h 3561617"/>
              <a:gd name="connsiteX81" fmla="*/ 1135382 w 4284032"/>
              <a:gd name="connsiteY81" fmla="*/ 1590685 h 3561617"/>
              <a:gd name="connsiteX82" fmla="*/ 1360632 w 4284032"/>
              <a:gd name="connsiteY82" fmla="*/ 1460702 h 3561617"/>
              <a:gd name="connsiteX83" fmla="*/ 1360632 w 4284032"/>
              <a:gd name="connsiteY83" fmla="*/ 1200739 h 3561617"/>
              <a:gd name="connsiteX84" fmla="*/ 1135382 w 4284032"/>
              <a:gd name="connsiteY84" fmla="*/ 1070757 h 3561617"/>
              <a:gd name="connsiteX85" fmla="*/ 3860451 w 4284032"/>
              <a:gd name="connsiteY85" fmla="*/ 284115 h 3561617"/>
              <a:gd name="connsiteX86" fmla="*/ 3635296 w 4284032"/>
              <a:gd name="connsiteY86" fmla="*/ 414097 h 3561617"/>
              <a:gd name="connsiteX87" fmla="*/ 3635296 w 4284032"/>
              <a:gd name="connsiteY87" fmla="*/ 674061 h 3561617"/>
              <a:gd name="connsiteX88" fmla="*/ 3860451 w 4284032"/>
              <a:gd name="connsiteY88" fmla="*/ 804043 h 3561617"/>
              <a:gd name="connsiteX89" fmla="*/ 4085701 w 4284032"/>
              <a:gd name="connsiteY89" fmla="*/ 674061 h 3561617"/>
              <a:gd name="connsiteX90" fmla="*/ 4085701 w 4284032"/>
              <a:gd name="connsiteY90" fmla="*/ 414097 h 3561617"/>
              <a:gd name="connsiteX91" fmla="*/ 3860451 w 4284032"/>
              <a:gd name="connsiteY91" fmla="*/ 284115 h 3561617"/>
              <a:gd name="connsiteX92" fmla="*/ 3858644 w 4284032"/>
              <a:gd name="connsiteY92" fmla="*/ 18732 h 3561617"/>
              <a:gd name="connsiteX93" fmla="*/ 4284032 w 4284032"/>
              <a:gd name="connsiteY93" fmla="*/ 0 h 3561617"/>
              <a:gd name="connsiteX94" fmla="*/ 4284032 w 4284032"/>
              <a:gd name="connsiteY94" fmla="*/ 300660 h 3561617"/>
              <a:gd name="connsiteX95" fmla="*/ 4282224 w 4284032"/>
              <a:gd name="connsiteY95" fmla="*/ 300660 h 3561617"/>
              <a:gd name="connsiteX96" fmla="*/ 4282224 w 4284032"/>
              <a:gd name="connsiteY96" fmla="*/ 1873945 h 3561617"/>
              <a:gd name="connsiteX97" fmla="*/ 4087604 w 4284032"/>
              <a:gd name="connsiteY97" fmla="*/ 1986336 h 3561617"/>
              <a:gd name="connsiteX98" fmla="*/ 4087604 w 4284032"/>
              <a:gd name="connsiteY98" fmla="*/ 2248582 h 3561617"/>
              <a:gd name="connsiteX99" fmla="*/ 4282224 w 4284032"/>
              <a:gd name="connsiteY99" fmla="*/ 2360878 h 3561617"/>
              <a:gd name="connsiteX100" fmla="*/ 4282224 w 4284032"/>
              <a:gd name="connsiteY100" fmla="*/ 2660492 h 3561617"/>
              <a:gd name="connsiteX101" fmla="*/ 4087604 w 4284032"/>
              <a:gd name="connsiteY101" fmla="*/ 2772788 h 3561617"/>
              <a:gd name="connsiteX102" fmla="*/ 4087604 w 4284032"/>
              <a:gd name="connsiteY102" fmla="*/ 3034939 h 3561617"/>
              <a:gd name="connsiteX103" fmla="*/ 3860546 w 4284032"/>
              <a:gd name="connsiteY103" fmla="*/ 3165967 h 3561617"/>
              <a:gd name="connsiteX104" fmla="*/ 3860546 w 4284032"/>
              <a:gd name="connsiteY104" fmla="*/ 3165206 h 3561617"/>
              <a:gd name="connsiteX105" fmla="*/ 3633394 w 4284032"/>
              <a:gd name="connsiteY105" fmla="*/ 3033988 h 3561617"/>
              <a:gd name="connsiteX106" fmla="*/ 3633394 w 4284032"/>
              <a:gd name="connsiteY106" fmla="*/ 2774975 h 3561617"/>
              <a:gd name="connsiteX107" fmla="*/ 3404434 w 4284032"/>
              <a:gd name="connsiteY107" fmla="*/ 2642806 h 3561617"/>
              <a:gd name="connsiteX108" fmla="*/ 3179469 w 4284032"/>
              <a:gd name="connsiteY108" fmla="*/ 2772788 h 3561617"/>
              <a:gd name="connsiteX109" fmla="*/ 2952127 w 4284032"/>
              <a:gd name="connsiteY109" fmla="*/ 2641760 h 3561617"/>
              <a:gd name="connsiteX110" fmla="*/ 2725069 w 4284032"/>
              <a:gd name="connsiteY110" fmla="*/ 2772788 h 3561617"/>
              <a:gd name="connsiteX111" fmla="*/ 2725069 w 4284032"/>
              <a:gd name="connsiteY111" fmla="*/ 3034939 h 3561617"/>
              <a:gd name="connsiteX112" fmla="*/ 2499819 w 4284032"/>
              <a:gd name="connsiteY112" fmla="*/ 3167108 h 3561617"/>
              <a:gd name="connsiteX113" fmla="*/ 2499819 w 4284032"/>
              <a:gd name="connsiteY113" fmla="*/ 3429448 h 3561617"/>
              <a:gd name="connsiteX114" fmla="*/ 2270859 w 4284032"/>
              <a:gd name="connsiteY114" fmla="*/ 3561617 h 3561617"/>
              <a:gd name="connsiteX115" fmla="*/ 2041899 w 4284032"/>
              <a:gd name="connsiteY115" fmla="*/ 3429448 h 3561617"/>
              <a:gd name="connsiteX116" fmla="*/ 1816649 w 4284032"/>
              <a:gd name="connsiteY116" fmla="*/ 3559430 h 3561617"/>
              <a:gd name="connsiteX117" fmla="*/ 1589592 w 4284032"/>
              <a:gd name="connsiteY117" fmla="*/ 3428403 h 3561617"/>
              <a:gd name="connsiteX118" fmla="*/ 1589592 w 4284032"/>
              <a:gd name="connsiteY118" fmla="*/ 3165967 h 3561617"/>
              <a:gd name="connsiteX119" fmla="*/ 1362630 w 4284032"/>
              <a:gd name="connsiteY119" fmla="*/ 3034939 h 3561617"/>
              <a:gd name="connsiteX120" fmla="*/ 1362630 w 4284032"/>
              <a:gd name="connsiteY120" fmla="*/ 2774975 h 3561617"/>
              <a:gd name="connsiteX121" fmla="*/ 1591590 w 4284032"/>
              <a:gd name="connsiteY121" fmla="*/ 2642806 h 3561617"/>
              <a:gd name="connsiteX122" fmla="*/ 1591590 w 4284032"/>
              <a:gd name="connsiteY122" fmla="*/ 2378564 h 3561617"/>
              <a:gd name="connsiteX123" fmla="*/ 1362630 w 4284032"/>
              <a:gd name="connsiteY123" fmla="*/ 2246395 h 3561617"/>
              <a:gd name="connsiteX124" fmla="*/ 1134336 w 4284032"/>
              <a:gd name="connsiteY124" fmla="*/ 2377898 h 3561617"/>
              <a:gd name="connsiteX125" fmla="*/ 1133384 w 4284032"/>
              <a:gd name="connsiteY125" fmla="*/ 2378469 h 3561617"/>
              <a:gd name="connsiteX126" fmla="*/ 1135192 w 4284032"/>
              <a:gd name="connsiteY126" fmla="*/ 2379515 h 3561617"/>
              <a:gd name="connsiteX127" fmla="*/ 1135192 w 4284032"/>
              <a:gd name="connsiteY127" fmla="*/ 2641665 h 3561617"/>
              <a:gd name="connsiteX128" fmla="*/ 908134 w 4284032"/>
              <a:gd name="connsiteY128" fmla="*/ 2772693 h 3561617"/>
              <a:gd name="connsiteX129" fmla="*/ 908134 w 4284032"/>
              <a:gd name="connsiteY129" fmla="*/ 3034939 h 3561617"/>
              <a:gd name="connsiteX130" fmla="*/ 681077 w 4284032"/>
              <a:gd name="connsiteY130" fmla="*/ 3165967 h 3561617"/>
              <a:gd name="connsiteX131" fmla="*/ 454115 w 4284032"/>
              <a:gd name="connsiteY131" fmla="*/ 3034939 h 3561617"/>
              <a:gd name="connsiteX132" fmla="*/ 454115 w 4284032"/>
              <a:gd name="connsiteY132" fmla="*/ 2774975 h 3561617"/>
              <a:gd name="connsiteX133" fmla="*/ 454259 w 4284032"/>
              <a:gd name="connsiteY133" fmla="*/ 2774892 h 3561617"/>
              <a:gd name="connsiteX134" fmla="*/ 225441 w 4284032"/>
              <a:gd name="connsiteY134" fmla="*/ 2642805 h 3561617"/>
              <a:gd name="connsiteX135" fmla="*/ 225441 w 4284032"/>
              <a:gd name="connsiteY135" fmla="*/ 2378563 h 3561617"/>
              <a:gd name="connsiteX136" fmla="*/ 225346 w 4284032"/>
              <a:gd name="connsiteY136" fmla="*/ 2378468 h 3561617"/>
              <a:gd name="connsiteX137" fmla="*/ 226107 w 4284032"/>
              <a:gd name="connsiteY137" fmla="*/ 2377992 h 3561617"/>
              <a:gd name="connsiteX138" fmla="*/ 454257 w 4284032"/>
              <a:gd name="connsiteY138" fmla="*/ 2246477 h 3561617"/>
              <a:gd name="connsiteX139" fmla="*/ 454115 w 4284032"/>
              <a:gd name="connsiteY139" fmla="*/ 2246395 h 3561617"/>
              <a:gd name="connsiteX140" fmla="*/ 226106 w 4284032"/>
              <a:gd name="connsiteY140" fmla="*/ 2377898 h 3561617"/>
              <a:gd name="connsiteX141" fmla="*/ 225345 w 4284032"/>
              <a:gd name="connsiteY141" fmla="*/ 2378373 h 3561617"/>
              <a:gd name="connsiteX142" fmla="*/ 0 w 4284032"/>
              <a:gd name="connsiteY142" fmla="*/ 2248296 h 3561617"/>
              <a:gd name="connsiteX143" fmla="*/ 1 w 4284032"/>
              <a:gd name="connsiteY143" fmla="*/ 1986240 h 3561617"/>
              <a:gd name="connsiteX144" fmla="*/ 227057 w 4284032"/>
              <a:gd name="connsiteY144" fmla="*/ 1854928 h 3561617"/>
              <a:gd name="connsiteX145" fmla="*/ 227057 w 4284032"/>
              <a:gd name="connsiteY145" fmla="*/ 1593062 h 3561617"/>
              <a:gd name="connsiteX146" fmla="*/ 454115 w 4284032"/>
              <a:gd name="connsiteY146" fmla="*/ 1462034 h 3561617"/>
              <a:gd name="connsiteX147" fmla="*/ 454115 w 4284032"/>
              <a:gd name="connsiteY147" fmla="*/ 1461748 h 3561617"/>
              <a:gd name="connsiteX148" fmla="*/ 454115 w 4284032"/>
              <a:gd name="connsiteY148" fmla="*/ 1199598 h 3561617"/>
              <a:gd name="connsiteX149" fmla="*/ 681268 w 4284032"/>
              <a:gd name="connsiteY149" fmla="*/ 1068570 h 3561617"/>
              <a:gd name="connsiteX150" fmla="*/ 906422 w 4284032"/>
              <a:gd name="connsiteY150" fmla="*/ 1198552 h 3561617"/>
              <a:gd name="connsiteX151" fmla="*/ 906422 w 4284032"/>
              <a:gd name="connsiteY151" fmla="*/ 1198609 h 3561617"/>
              <a:gd name="connsiteX152" fmla="*/ 906423 w 4284032"/>
              <a:gd name="connsiteY152" fmla="*/ 1198609 h 3561617"/>
              <a:gd name="connsiteX153" fmla="*/ 906423 w 4284032"/>
              <a:gd name="connsiteY153" fmla="*/ 1198552 h 3561617"/>
              <a:gd name="connsiteX154" fmla="*/ 906472 w 4284032"/>
              <a:gd name="connsiteY154" fmla="*/ 1198579 h 3561617"/>
              <a:gd name="connsiteX155" fmla="*/ 906993 w 4284032"/>
              <a:gd name="connsiteY155" fmla="*/ 1198267 h 3561617"/>
              <a:gd name="connsiteX156" fmla="*/ 1135382 w 4284032"/>
              <a:gd name="connsiteY156" fmla="*/ 1066383 h 3561617"/>
              <a:gd name="connsiteX157" fmla="*/ 1135667 w 4284032"/>
              <a:gd name="connsiteY157" fmla="*/ 1066548 h 3561617"/>
              <a:gd name="connsiteX158" fmla="*/ 1135667 w 4284032"/>
              <a:gd name="connsiteY158" fmla="*/ 806420 h 3561617"/>
              <a:gd name="connsiteX159" fmla="*/ 1362630 w 4284032"/>
              <a:gd name="connsiteY159" fmla="*/ 675868 h 3561617"/>
              <a:gd name="connsiteX160" fmla="*/ 1587785 w 4284032"/>
              <a:gd name="connsiteY160" fmla="*/ 805849 h 3561617"/>
              <a:gd name="connsiteX161" fmla="*/ 1587785 w 4284032"/>
              <a:gd name="connsiteY161" fmla="*/ 1070092 h 3561617"/>
              <a:gd name="connsiteX162" fmla="*/ 1816745 w 4284032"/>
              <a:gd name="connsiteY162" fmla="*/ 1202261 h 3561617"/>
              <a:gd name="connsiteX163" fmla="*/ 2045038 w 4284032"/>
              <a:gd name="connsiteY163" fmla="*/ 1070663 h 3561617"/>
              <a:gd name="connsiteX164" fmla="*/ 2045990 w 4284032"/>
              <a:gd name="connsiteY164" fmla="*/ 1070092 h 3561617"/>
              <a:gd name="connsiteX165" fmla="*/ 2271240 w 4284032"/>
              <a:gd name="connsiteY165" fmla="*/ 1200074 h 3561617"/>
              <a:gd name="connsiteX166" fmla="*/ 2498297 w 4284032"/>
              <a:gd name="connsiteY166" fmla="*/ 1069046 h 3561617"/>
              <a:gd name="connsiteX167" fmla="*/ 2725450 w 4284032"/>
              <a:gd name="connsiteY167" fmla="*/ 1200074 h 3561617"/>
              <a:gd name="connsiteX168" fmla="*/ 2950605 w 4284032"/>
              <a:gd name="connsiteY168" fmla="*/ 1070092 h 3561617"/>
              <a:gd name="connsiteX169" fmla="*/ 2952507 w 4284032"/>
              <a:gd name="connsiteY169" fmla="*/ 1069046 h 3561617"/>
              <a:gd name="connsiteX170" fmla="*/ 2952507 w 4284032"/>
              <a:gd name="connsiteY170" fmla="*/ 806420 h 3561617"/>
              <a:gd name="connsiteX171" fmla="*/ 3179469 w 4284032"/>
              <a:gd name="connsiteY171" fmla="*/ 675868 h 3561617"/>
              <a:gd name="connsiteX172" fmla="*/ 3406336 w 4284032"/>
              <a:gd name="connsiteY172" fmla="*/ 806730 h 3561617"/>
              <a:gd name="connsiteX173" fmla="*/ 3406336 w 4284032"/>
              <a:gd name="connsiteY173" fmla="*/ 806420 h 3561617"/>
              <a:gd name="connsiteX174" fmla="*/ 3179184 w 4284032"/>
              <a:gd name="connsiteY174" fmla="*/ 675392 h 3561617"/>
              <a:gd name="connsiteX175" fmla="*/ 2952127 w 4284032"/>
              <a:gd name="connsiteY175" fmla="*/ 806420 h 3561617"/>
              <a:gd name="connsiteX176" fmla="*/ 2952127 w 4284032"/>
              <a:gd name="connsiteY176" fmla="*/ 1068571 h 3561617"/>
              <a:gd name="connsiteX177" fmla="*/ 2950224 w 4284032"/>
              <a:gd name="connsiteY177" fmla="*/ 1069616 h 3561617"/>
              <a:gd name="connsiteX178" fmla="*/ 2950224 w 4284032"/>
              <a:gd name="connsiteY178" fmla="*/ 805374 h 3561617"/>
              <a:gd name="connsiteX179" fmla="*/ 2951175 w 4284032"/>
              <a:gd name="connsiteY179" fmla="*/ 804803 h 3561617"/>
              <a:gd name="connsiteX180" fmla="*/ 3179184 w 4284032"/>
              <a:gd name="connsiteY180" fmla="*/ 673205 h 3561617"/>
              <a:gd name="connsiteX181" fmla="*/ 3408144 w 4284032"/>
              <a:gd name="connsiteY181" fmla="*/ 805374 h 3561617"/>
              <a:gd name="connsiteX182" fmla="*/ 3408144 w 4284032"/>
              <a:gd name="connsiteY182" fmla="*/ 1069452 h 3561617"/>
              <a:gd name="connsiteX183" fmla="*/ 3408429 w 4284032"/>
              <a:gd name="connsiteY183" fmla="*/ 1069617 h 3561617"/>
              <a:gd name="connsiteX184" fmla="*/ 3633679 w 4284032"/>
              <a:gd name="connsiteY184" fmla="*/ 1199599 h 3561617"/>
              <a:gd name="connsiteX185" fmla="*/ 3860737 w 4284032"/>
              <a:gd name="connsiteY185" fmla="*/ 1068571 h 3561617"/>
              <a:gd name="connsiteX186" fmla="*/ 3860737 w 4284032"/>
              <a:gd name="connsiteY186" fmla="*/ 808322 h 3561617"/>
              <a:gd name="connsiteX187" fmla="*/ 3631491 w 4284032"/>
              <a:gd name="connsiteY187" fmla="*/ 675868 h 3561617"/>
              <a:gd name="connsiteX188" fmla="*/ 3631491 w 4284032"/>
              <a:gd name="connsiteY188" fmla="*/ 411910 h 3561617"/>
              <a:gd name="connsiteX189" fmla="*/ 3632443 w 4284032"/>
              <a:gd name="connsiteY189" fmla="*/ 411435 h 3561617"/>
              <a:gd name="connsiteX190" fmla="*/ 3858644 w 4284032"/>
              <a:gd name="connsiteY190" fmla="*/ 280882 h 3561617"/>
              <a:gd name="connsiteX191" fmla="*/ 3858644 w 4284032"/>
              <a:gd name="connsiteY191" fmla="*/ 18732 h 3561617"/>
              <a:gd name="connsiteX0" fmla="*/ 2270859 w 4284032"/>
              <a:gd name="connsiteY0" fmla="*/ 3018394 h 3542885"/>
              <a:gd name="connsiteX1" fmla="*/ 2045609 w 4284032"/>
              <a:gd name="connsiteY1" fmla="*/ 3148376 h 3542885"/>
              <a:gd name="connsiteX2" fmla="*/ 2045609 w 4284032"/>
              <a:gd name="connsiteY2" fmla="*/ 3408339 h 3542885"/>
              <a:gd name="connsiteX3" fmla="*/ 2270859 w 4284032"/>
              <a:gd name="connsiteY3" fmla="*/ 3538226 h 3542885"/>
              <a:gd name="connsiteX4" fmla="*/ 2496109 w 4284032"/>
              <a:gd name="connsiteY4" fmla="*/ 3408529 h 3542885"/>
              <a:gd name="connsiteX5" fmla="*/ 2496109 w 4284032"/>
              <a:gd name="connsiteY5" fmla="*/ 3148376 h 3542885"/>
              <a:gd name="connsiteX6" fmla="*/ 2270859 w 4284032"/>
              <a:gd name="connsiteY6" fmla="*/ 3018394 h 3542885"/>
              <a:gd name="connsiteX7" fmla="*/ 3631492 w 4284032"/>
              <a:gd name="connsiteY7" fmla="*/ 3018393 h 3542885"/>
              <a:gd name="connsiteX8" fmla="*/ 3406337 w 4284032"/>
              <a:gd name="connsiteY8" fmla="*/ 3148375 h 3542885"/>
              <a:gd name="connsiteX9" fmla="*/ 3406337 w 4284032"/>
              <a:gd name="connsiteY9" fmla="*/ 3408338 h 3542885"/>
              <a:gd name="connsiteX10" fmla="*/ 3631492 w 4284032"/>
              <a:gd name="connsiteY10" fmla="*/ 3538225 h 3542885"/>
              <a:gd name="connsiteX11" fmla="*/ 3856742 w 4284032"/>
              <a:gd name="connsiteY11" fmla="*/ 3408528 h 3542885"/>
              <a:gd name="connsiteX12" fmla="*/ 3856742 w 4284032"/>
              <a:gd name="connsiteY12" fmla="*/ 3148375 h 3542885"/>
              <a:gd name="connsiteX13" fmla="*/ 3631492 w 4284032"/>
              <a:gd name="connsiteY13" fmla="*/ 3018393 h 3542885"/>
              <a:gd name="connsiteX14" fmla="*/ 3631777 w 4284032"/>
              <a:gd name="connsiteY14" fmla="*/ 3014304 h 3542885"/>
              <a:gd name="connsiteX15" fmla="*/ 3633680 w 4284032"/>
              <a:gd name="connsiteY15" fmla="*/ 3015445 h 3542885"/>
              <a:gd name="connsiteX16" fmla="*/ 3633680 w 4284032"/>
              <a:gd name="connsiteY16" fmla="*/ 3015610 h 3542885"/>
              <a:gd name="connsiteX17" fmla="*/ 3860451 w 4284032"/>
              <a:gd name="connsiteY17" fmla="*/ 3146473 h 3542885"/>
              <a:gd name="connsiteX18" fmla="*/ 3860451 w 4284032"/>
              <a:gd name="connsiteY18" fmla="*/ 3147234 h 3542885"/>
              <a:gd name="connsiteX19" fmla="*/ 3860452 w 4284032"/>
              <a:gd name="connsiteY19" fmla="*/ 3147234 h 3542885"/>
              <a:gd name="connsiteX20" fmla="*/ 3860452 w 4284032"/>
              <a:gd name="connsiteY20" fmla="*/ 3410715 h 3542885"/>
              <a:gd name="connsiteX21" fmla="*/ 3631492 w 4284032"/>
              <a:gd name="connsiteY21" fmla="*/ 3542884 h 3542885"/>
              <a:gd name="connsiteX22" fmla="*/ 3402532 w 4284032"/>
              <a:gd name="connsiteY22" fmla="*/ 3410715 h 3542885"/>
              <a:gd name="connsiteX23" fmla="*/ 3402532 w 4284032"/>
              <a:gd name="connsiteY23" fmla="*/ 3146473 h 3542885"/>
              <a:gd name="connsiteX24" fmla="*/ 3403483 w 4284032"/>
              <a:gd name="connsiteY24" fmla="*/ 3145902 h 3542885"/>
              <a:gd name="connsiteX25" fmla="*/ 3631777 w 4284032"/>
              <a:gd name="connsiteY25" fmla="*/ 3014304 h 3542885"/>
              <a:gd name="connsiteX26" fmla="*/ 3633394 w 4284032"/>
              <a:gd name="connsiteY26" fmla="*/ 2232037 h 3542885"/>
              <a:gd name="connsiteX27" fmla="*/ 3407763 w 4284032"/>
              <a:gd name="connsiteY27" fmla="*/ 2362018 h 3542885"/>
              <a:gd name="connsiteX28" fmla="*/ 3407763 w 4284032"/>
              <a:gd name="connsiteY28" fmla="*/ 2621982 h 3542885"/>
              <a:gd name="connsiteX29" fmla="*/ 3633013 w 4284032"/>
              <a:gd name="connsiteY29" fmla="*/ 2751964 h 3542885"/>
              <a:gd name="connsiteX30" fmla="*/ 3858263 w 4284032"/>
              <a:gd name="connsiteY30" fmla="*/ 2621982 h 3542885"/>
              <a:gd name="connsiteX31" fmla="*/ 3858644 w 4284032"/>
              <a:gd name="connsiteY31" fmla="*/ 2362018 h 3542885"/>
              <a:gd name="connsiteX32" fmla="*/ 3633394 w 4284032"/>
              <a:gd name="connsiteY32" fmla="*/ 2232037 h 3542885"/>
              <a:gd name="connsiteX33" fmla="*/ 454116 w 4284032"/>
              <a:gd name="connsiteY33" fmla="*/ 2232036 h 3542885"/>
              <a:gd name="connsiteX34" fmla="*/ 228961 w 4284032"/>
              <a:gd name="connsiteY34" fmla="*/ 2362018 h 3542885"/>
              <a:gd name="connsiteX35" fmla="*/ 228961 w 4284032"/>
              <a:gd name="connsiteY35" fmla="*/ 2621982 h 3542885"/>
              <a:gd name="connsiteX36" fmla="*/ 454116 w 4284032"/>
              <a:gd name="connsiteY36" fmla="*/ 2751963 h 3542885"/>
              <a:gd name="connsiteX37" fmla="*/ 679366 w 4284032"/>
              <a:gd name="connsiteY37" fmla="*/ 2621982 h 3542885"/>
              <a:gd name="connsiteX38" fmla="*/ 679366 w 4284032"/>
              <a:gd name="connsiteY38" fmla="*/ 2362018 h 3542885"/>
              <a:gd name="connsiteX39" fmla="*/ 454116 w 4284032"/>
              <a:gd name="connsiteY39" fmla="*/ 2232036 h 3542885"/>
              <a:gd name="connsiteX40" fmla="*/ 1137285 w 4284032"/>
              <a:gd name="connsiteY40" fmla="*/ 1575090 h 3542885"/>
              <a:gd name="connsiteX41" fmla="*/ 1136904 w 4284032"/>
              <a:gd name="connsiteY41" fmla="*/ 1575319 h 3542885"/>
              <a:gd name="connsiteX42" fmla="*/ 1136904 w 4284032"/>
              <a:gd name="connsiteY42" fmla="*/ 1837526 h 3542885"/>
              <a:gd name="connsiteX43" fmla="*/ 1135953 w 4284032"/>
              <a:gd name="connsiteY43" fmla="*/ 1838002 h 3542885"/>
              <a:gd name="connsiteX44" fmla="*/ 908238 w 4284032"/>
              <a:gd name="connsiteY44" fmla="*/ 1969266 h 3542885"/>
              <a:gd name="connsiteX45" fmla="*/ 908325 w 4284032"/>
              <a:gd name="connsiteY45" fmla="*/ 1969316 h 3542885"/>
              <a:gd name="connsiteX46" fmla="*/ 1136619 w 4284032"/>
              <a:gd name="connsiteY46" fmla="*/ 1837717 h 3542885"/>
              <a:gd name="connsiteX47" fmla="*/ 1137570 w 4284032"/>
              <a:gd name="connsiteY47" fmla="*/ 1837242 h 3542885"/>
              <a:gd name="connsiteX48" fmla="*/ 1137570 w 4284032"/>
              <a:gd name="connsiteY48" fmla="*/ 1575212 h 3542885"/>
              <a:gd name="connsiteX49" fmla="*/ 1137285 w 4284032"/>
              <a:gd name="connsiteY49" fmla="*/ 1575376 h 3542885"/>
              <a:gd name="connsiteX50" fmla="*/ 1137285 w 4284032"/>
              <a:gd name="connsiteY50" fmla="*/ 1575090 h 3542885"/>
              <a:gd name="connsiteX51" fmla="*/ 975044 w 4284032"/>
              <a:gd name="connsiteY51" fmla="*/ 1483895 h 3542885"/>
              <a:gd name="connsiteX52" fmla="*/ 1133575 w 4284032"/>
              <a:gd name="connsiteY52" fmla="*/ 1575376 h 3542885"/>
              <a:gd name="connsiteX53" fmla="*/ 1133575 w 4284032"/>
              <a:gd name="connsiteY53" fmla="*/ 1575408 h 3542885"/>
              <a:gd name="connsiteX54" fmla="*/ 975044 w 4284032"/>
              <a:gd name="connsiteY54" fmla="*/ 1483895 h 3542885"/>
              <a:gd name="connsiteX55" fmla="*/ 906422 w 4284032"/>
              <a:gd name="connsiteY55" fmla="*/ 1180232 h 3542885"/>
              <a:gd name="connsiteX56" fmla="*/ 906422 w 4284032"/>
              <a:gd name="connsiteY56" fmla="*/ 1442256 h 3542885"/>
              <a:gd name="connsiteX57" fmla="*/ 906042 w 4284032"/>
              <a:gd name="connsiteY57" fmla="*/ 1442476 h 3542885"/>
              <a:gd name="connsiteX58" fmla="*/ 906042 w 4284032"/>
              <a:gd name="connsiteY58" fmla="*/ 1444063 h 3542885"/>
              <a:gd name="connsiteX59" fmla="*/ 975044 w 4284032"/>
              <a:gd name="connsiteY59" fmla="*/ 1483895 h 3542885"/>
              <a:gd name="connsiteX60" fmla="*/ 908325 w 4284032"/>
              <a:gd name="connsiteY60" fmla="*/ 1445394 h 3542885"/>
              <a:gd name="connsiteX61" fmla="*/ 683075 w 4284032"/>
              <a:gd name="connsiteY61" fmla="*/ 1575376 h 3542885"/>
              <a:gd name="connsiteX62" fmla="*/ 683075 w 4284032"/>
              <a:gd name="connsiteY62" fmla="*/ 1835339 h 3542885"/>
              <a:gd name="connsiteX63" fmla="*/ 908325 w 4284032"/>
              <a:gd name="connsiteY63" fmla="*/ 1965321 h 3542885"/>
              <a:gd name="connsiteX64" fmla="*/ 1133575 w 4284032"/>
              <a:gd name="connsiteY64" fmla="*/ 1835339 h 3542885"/>
              <a:gd name="connsiteX65" fmla="*/ 1133575 w 4284032"/>
              <a:gd name="connsiteY65" fmla="*/ 1575408 h 3542885"/>
              <a:gd name="connsiteX66" fmla="*/ 1135002 w 4284032"/>
              <a:gd name="connsiteY66" fmla="*/ 1576231 h 3542885"/>
              <a:gd name="connsiteX67" fmla="*/ 1135188 w 4284032"/>
              <a:gd name="connsiteY67" fmla="*/ 1576120 h 3542885"/>
              <a:gd name="connsiteX68" fmla="*/ 906423 w 4284032"/>
              <a:gd name="connsiteY68" fmla="*/ 1444063 h 3542885"/>
              <a:gd name="connsiteX69" fmla="*/ 906423 w 4284032"/>
              <a:gd name="connsiteY69" fmla="*/ 1442256 h 3542885"/>
              <a:gd name="connsiteX70" fmla="*/ 906423 w 4284032"/>
              <a:gd name="connsiteY70" fmla="*/ 1180232 h 3542885"/>
              <a:gd name="connsiteX71" fmla="*/ 906422 w 4284032"/>
              <a:gd name="connsiteY71" fmla="*/ 1180232 h 3542885"/>
              <a:gd name="connsiteX72" fmla="*/ 1233066 w 4284032"/>
              <a:gd name="connsiteY72" fmla="*/ 1104162 h 3542885"/>
              <a:gd name="connsiteX73" fmla="*/ 1364342 w 4284032"/>
              <a:gd name="connsiteY73" fmla="*/ 1180105 h 3542885"/>
              <a:gd name="connsiteX74" fmla="*/ 1364342 w 4284032"/>
              <a:gd name="connsiteY74" fmla="*/ 1443968 h 3542885"/>
              <a:gd name="connsiteX75" fmla="*/ 1364627 w 4284032"/>
              <a:gd name="connsiteY75" fmla="*/ 1443778 h 3542885"/>
              <a:gd name="connsiteX76" fmla="*/ 1364627 w 4284032"/>
              <a:gd name="connsiteY76" fmla="*/ 1180106 h 3542885"/>
              <a:gd name="connsiteX77" fmla="*/ 1233066 w 4284032"/>
              <a:gd name="connsiteY77" fmla="*/ 1104162 h 3542885"/>
              <a:gd name="connsiteX78" fmla="*/ 1135382 w 4284032"/>
              <a:gd name="connsiteY78" fmla="*/ 1052025 h 3542885"/>
              <a:gd name="connsiteX79" fmla="*/ 910227 w 4284032"/>
              <a:gd name="connsiteY79" fmla="*/ 1182007 h 3542885"/>
              <a:gd name="connsiteX80" fmla="*/ 910227 w 4284032"/>
              <a:gd name="connsiteY80" fmla="*/ 1441970 h 3542885"/>
              <a:gd name="connsiteX81" fmla="*/ 1135382 w 4284032"/>
              <a:gd name="connsiteY81" fmla="*/ 1571953 h 3542885"/>
              <a:gd name="connsiteX82" fmla="*/ 1360632 w 4284032"/>
              <a:gd name="connsiteY82" fmla="*/ 1441970 h 3542885"/>
              <a:gd name="connsiteX83" fmla="*/ 1360632 w 4284032"/>
              <a:gd name="connsiteY83" fmla="*/ 1182007 h 3542885"/>
              <a:gd name="connsiteX84" fmla="*/ 1135382 w 4284032"/>
              <a:gd name="connsiteY84" fmla="*/ 1052025 h 3542885"/>
              <a:gd name="connsiteX85" fmla="*/ 3860451 w 4284032"/>
              <a:gd name="connsiteY85" fmla="*/ 265383 h 3542885"/>
              <a:gd name="connsiteX86" fmla="*/ 3635296 w 4284032"/>
              <a:gd name="connsiteY86" fmla="*/ 395365 h 3542885"/>
              <a:gd name="connsiteX87" fmla="*/ 3635296 w 4284032"/>
              <a:gd name="connsiteY87" fmla="*/ 655329 h 3542885"/>
              <a:gd name="connsiteX88" fmla="*/ 3860451 w 4284032"/>
              <a:gd name="connsiteY88" fmla="*/ 785311 h 3542885"/>
              <a:gd name="connsiteX89" fmla="*/ 4085701 w 4284032"/>
              <a:gd name="connsiteY89" fmla="*/ 655329 h 3542885"/>
              <a:gd name="connsiteX90" fmla="*/ 4085701 w 4284032"/>
              <a:gd name="connsiteY90" fmla="*/ 395365 h 3542885"/>
              <a:gd name="connsiteX91" fmla="*/ 3860451 w 4284032"/>
              <a:gd name="connsiteY91" fmla="*/ 265383 h 3542885"/>
              <a:gd name="connsiteX92" fmla="*/ 3858644 w 4284032"/>
              <a:gd name="connsiteY92" fmla="*/ 0 h 3542885"/>
              <a:gd name="connsiteX93" fmla="*/ 4284032 w 4284032"/>
              <a:gd name="connsiteY93" fmla="*/ 281928 h 3542885"/>
              <a:gd name="connsiteX94" fmla="*/ 4282224 w 4284032"/>
              <a:gd name="connsiteY94" fmla="*/ 281928 h 3542885"/>
              <a:gd name="connsiteX95" fmla="*/ 4282224 w 4284032"/>
              <a:gd name="connsiteY95" fmla="*/ 1855213 h 3542885"/>
              <a:gd name="connsiteX96" fmla="*/ 4087604 w 4284032"/>
              <a:gd name="connsiteY96" fmla="*/ 1967604 h 3542885"/>
              <a:gd name="connsiteX97" fmla="*/ 4087604 w 4284032"/>
              <a:gd name="connsiteY97" fmla="*/ 2229850 h 3542885"/>
              <a:gd name="connsiteX98" fmla="*/ 4282224 w 4284032"/>
              <a:gd name="connsiteY98" fmla="*/ 2342146 h 3542885"/>
              <a:gd name="connsiteX99" fmla="*/ 4282224 w 4284032"/>
              <a:gd name="connsiteY99" fmla="*/ 2641760 h 3542885"/>
              <a:gd name="connsiteX100" fmla="*/ 4087604 w 4284032"/>
              <a:gd name="connsiteY100" fmla="*/ 2754056 h 3542885"/>
              <a:gd name="connsiteX101" fmla="*/ 4087604 w 4284032"/>
              <a:gd name="connsiteY101" fmla="*/ 3016207 h 3542885"/>
              <a:gd name="connsiteX102" fmla="*/ 3860546 w 4284032"/>
              <a:gd name="connsiteY102" fmla="*/ 3147235 h 3542885"/>
              <a:gd name="connsiteX103" fmla="*/ 3860546 w 4284032"/>
              <a:gd name="connsiteY103" fmla="*/ 3146474 h 3542885"/>
              <a:gd name="connsiteX104" fmla="*/ 3633394 w 4284032"/>
              <a:gd name="connsiteY104" fmla="*/ 3015256 h 3542885"/>
              <a:gd name="connsiteX105" fmla="*/ 3633394 w 4284032"/>
              <a:gd name="connsiteY105" fmla="*/ 2756243 h 3542885"/>
              <a:gd name="connsiteX106" fmla="*/ 3404434 w 4284032"/>
              <a:gd name="connsiteY106" fmla="*/ 2624074 h 3542885"/>
              <a:gd name="connsiteX107" fmla="*/ 3179469 w 4284032"/>
              <a:gd name="connsiteY107" fmla="*/ 2754056 h 3542885"/>
              <a:gd name="connsiteX108" fmla="*/ 2952127 w 4284032"/>
              <a:gd name="connsiteY108" fmla="*/ 2623028 h 3542885"/>
              <a:gd name="connsiteX109" fmla="*/ 2725069 w 4284032"/>
              <a:gd name="connsiteY109" fmla="*/ 2754056 h 3542885"/>
              <a:gd name="connsiteX110" fmla="*/ 2725069 w 4284032"/>
              <a:gd name="connsiteY110" fmla="*/ 3016207 h 3542885"/>
              <a:gd name="connsiteX111" fmla="*/ 2499819 w 4284032"/>
              <a:gd name="connsiteY111" fmla="*/ 3148376 h 3542885"/>
              <a:gd name="connsiteX112" fmla="*/ 2499819 w 4284032"/>
              <a:gd name="connsiteY112" fmla="*/ 3410716 h 3542885"/>
              <a:gd name="connsiteX113" fmla="*/ 2270859 w 4284032"/>
              <a:gd name="connsiteY113" fmla="*/ 3542885 h 3542885"/>
              <a:gd name="connsiteX114" fmla="*/ 2041899 w 4284032"/>
              <a:gd name="connsiteY114" fmla="*/ 3410716 h 3542885"/>
              <a:gd name="connsiteX115" fmla="*/ 1816649 w 4284032"/>
              <a:gd name="connsiteY115" fmla="*/ 3540698 h 3542885"/>
              <a:gd name="connsiteX116" fmla="*/ 1589592 w 4284032"/>
              <a:gd name="connsiteY116" fmla="*/ 3409671 h 3542885"/>
              <a:gd name="connsiteX117" fmla="*/ 1589592 w 4284032"/>
              <a:gd name="connsiteY117" fmla="*/ 3147235 h 3542885"/>
              <a:gd name="connsiteX118" fmla="*/ 1362630 w 4284032"/>
              <a:gd name="connsiteY118" fmla="*/ 3016207 h 3542885"/>
              <a:gd name="connsiteX119" fmla="*/ 1362630 w 4284032"/>
              <a:gd name="connsiteY119" fmla="*/ 2756243 h 3542885"/>
              <a:gd name="connsiteX120" fmla="*/ 1591590 w 4284032"/>
              <a:gd name="connsiteY120" fmla="*/ 2624074 h 3542885"/>
              <a:gd name="connsiteX121" fmla="*/ 1591590 w 4284032"/>
              <a:gd name="connsiteY121" fmla="*/ 2359832 h 3542885"/>
              <a:gd name="connsiteX122" fmla="*/ 1362630 w 4284032"/>
              <a:gd name="connsiteY122" fmla="*/ 2227663 h 3542885"/>
              <a:gd name="connsiteX123" fmla="*/ 1134336 w 4284032"/>
              <a:gd name="connsiteY123" fmla="*/ 2359166 h 3542885"/>
              <a:gd name="connsiteX124" fmla="*/ 1133384 w 4284032"/>
              <a:gd name="connsiteY124" fmla="*/ 2359737 h 3542885"/>
              <a:gd name="connsiteX125" fmla="*/ 1135192 w 4284032"/>
              <a:gd name="connsiteY125" fmla="*/ 2360783 h 3542885"/>
              <a:gd name="connsiteX126" fmla="*/ 1135192 w 4284032"/>
              <a:gd name="connsiteY126" fmla="*/ 2622933 h 3542885"/>
              <a:gd name="connsiteX127" fmla="*/ 908134 w 4284032"/>
              <a:gd name="connsiteY127" fmla="*/ 2753961 h 3542885"/>
              <a:gd name="connsiteX128" fmla="*/ 908134 w 4284032"/>
              <a:gd name="connsiteY128" fmla="*/ 3016207 h 3542885"/>
              <a:gd name="connsiteX129" fmla="*/ 681077 w 4284032"/>
              <a:gd name="connsiteY129" fmla="*/ 3147235 h 3542885"/>
              <a:gd name="connsiteX130" fmla="*/ 454115 w 4284032"/>
              <a:gd name="connsiteY130" fmla="*/ 3016207 h 3542885"/>
              <a:gd name="connsiteX131" fmla="*/ 454115 w 4284032"/>
              <a:gd name="connsiteY131" fmla="*/ 2756243 h 3542885"/>
              <a:gd name="connsiteX132" fmla="*/ 454259 w 4284032"/>
              <a:gd name="connsiteY132" fmla="*/ 2756160 h 3542885"/>
              <a:gd name="connsiteX133" fmla="*/ 225441 w 4284032"/>
              <a:gd name="connsiteY133" fmla="*/ 2624073 h 3542885"/>
              <a:gd name="connsiteX134" fmla="*/ 225441 w 4284032"/>
              <a:gd name="connsiteY134" fmla="*/ 2359831 h 3542885"/>
              <a:gd name="connsiteX135" fmla="*/ 225346 w 4284032"/>
              <a:gd name="connsiteY135" fmla="*/ 2359736 h 3542885"/>
              <a:gd name="connsiteX136" fmla="*/ 226107 w 4284032"/>
              <a:gd name="connsiteY136" fmla="*/ 2359260 h 3542885"/>
              <a:gd name="connsiteX137" fmla="*/ 454257 w 4284032"/>
              <a:gd name="connsiteY137" fmla="*/ 2227745 h 3542885"/>
              <a:gd name="connsiteX138" fmla="*/ 454115 w 4284032"/>
              <a:gd name="connsiteY138" fmla="*/ 2227663 h 3542885"/>
              <a:gd name="connsiteX139" fmla="*/ 226106 w 4284032"/>
              <a:gd name="connsiteY139" fmla="*/ 2359166 h 3542885"/>
              <a:gd name="connsiteX140" fmla="*/ 225345 w 4284032"/>
              <a:gd name="connsiteY140" fmla="*/ 2359641 h 3542885"/>
              <a:gd name="connsiteX141" fmla="*/ 0 w 4284032"/>
              <a:gd name="connsiteY141" fmla="*/ 2229564 h 3542885"/>
              <a:gd name="connsiteX142" fmla="*/ 1 w 4284032"/>
              <a:gd name="connsiteY142" fmla="*/ 1967508 h 3542885"/>
              <a:gd name="connsiteX143" fmla="*/ 227057 w 4284032"/>
              <a:gd name="connsiteY143" fmla="*/ 1836196 h 3542885"/>
              <a:gd name="connsiteX144" fmla="*/ 227057 w 4284032"/>
              <a:gd name="connsiteY144" fmla="*/ 1574330 h 3542885"/>
              <a:gd name="connsiteX145" fmla="*/ 454115 w 4284032"/>
              <a:gd name="connsiteY145" fmla="*/ 1443302 h 3542885"/>
              <a:gd name="connsiteX146" fmla="*/ 454115 w 4284032"/>
              <a:gd name="connsiteY146" fmla="*/ 1443016 h 3542885"/>
              <a:gd name="connsiteX147" fmla="*/ 454115 w 4284032"/>
              <a:gd name="connsiteY147" fmla="*/ 1180866 h 3542885"/>
              <a:gd name="connsiteX148" fmla="*/ 681268 w 4284032"/>
              <a:gd name="connsiteY148" fmla="*/ 1049838 h 3542885"/>
              <a:gd name="connsiteX149" fmla="*/ 906422 w 4284032"/>
              <a:gd name="connsiteY149" fmla="*/ 1179820 h 3542885"/>
              <a:gd name="connsiteX150" fmla="*/ 906422 w 4284032"/>
              <a:gd name="connsiteY150" fmla="*/ 1179877 h 3542885"/>
              <a:gd name="connsiteX151" fmla="*/ 906423 w 4284032"/>
              <a:gd name="connsiteY151" fmla="*/ 1179877 h 3542885"/>
              <a:gd name="connsiteX152" fmla="*/ 906423 w 4284032"/>
              <a:gd name="connsiteY152" fmla="*/ 1179820 h 3542885"/>
              <a:gd name="connsiteX153" fmla="*/ 906472 w 4284032"/>
              <a:gd name="connsiteY153" fmla="*/ 1179847 h 3542885"/>
              <a:gd name="connsiteX154" fmla="*/ 906993 w 4284032"/>
              <a:gd name="connsiteY154" fmla="*/ 1179535 h 3542885"/>
              <a:gd name="connsiteX155" fmla="*/ 1135382 w 4284032"/>
              <a:gd name="connsiteY155" fmla="*/ 1047651 h 3542885"/>
              <a:gd name="connsiteX156" fmla="*/ 1135667 w 4284032"/>
              <a:gd name="connsiteY156" fmla="*/ 1047816 h 3542885"/>
              <a:gd name="connsiteX157" fmla="*/ 1135667 w 4284032"/>
              <a:gd name="connsiteY157" fmla="*/ 787688 h 3542885"/>
              <a:gd name="connsiteX158" fmla="*/ 1362630 w 4284032"/>
              <a:gd name="connsiteY158" fmla="*/ 657136 h 3542885"/>
              <a:gd name="connsiteX159" fmla="*/ 1587785 w 4284032"/>
              <a:gd name="connsiteY159" fmla="*/ 787117 h 3542885"/>
              <a:gd name="connsiteX160" fmla="*/ 1587785 w 4284032"/>
              <a:gd name="connsiteY160" fmla="*/ 1051360 h 3542885"/>
              <a:gd name="connsiteX161" fmla="*/ 1816745 w 4284032"/>
              <a:gd name="connsiteY161" fmla="*/ 1183529 h 3542885"/>
              <a:gd name="connsiteX162" fmla="*/ 2045038 w 4284032"/>
              <a:gd name="connsiteY162" fmla="*/ 1051931 h 3542885"/>
              <a:gd name="connsiteX163" fmla="*/ 2045990 w 4284032"/>
              <a:gd name="connsiteY163" fmla="*/ 1051360 h 3542885"/>
              <a:gd name="connsiteX164" fmla="*/ 2271240 w 4284032"/>
              <a:gd name="connsiteY164" fmla="*/ 1181342 h 3542885"/>
              <a:gd name="connsiteX165" fmla="*/ 2498297 w 4284032"/>
              <a:gd name="connsiteY165" fmla="*/ 1050314 h 3542885"/>
              <a:gd name="connsiteX166" fmla="*/ 2725450 w 4284032"/>
              <a:gd name="connsiteY166" fmla="*/ 1181342 h 3542885"/>
              <a:gd name="connsiteX167" fmla="*/ 2950605 w 4284032"/>
              <a:gd name="connsiteY167" fmla="*/ 1051360 h 3542885"/>
              <a:gd name="connsiteX168" fmla="*/ 2952507 w 4284032"/>
              <a:gd name="connsiteY168" fmla="*/ 1050314 h 3542885"/>
              <a:gd name="connsiteX169" fmla="*/ 2952507 w 4284032"/>
              <a:gd name="connsiteY169" fmla="*/ 787688 h 3542885"/>
              <a:gd name="connsiteX170" fmla="*/ 3179469 w 4284032"/>
              <a:gd name="connsiteY170" fmla="*/ 657136 h 3542885"/>
              <a:gd name="connsiteX171" fmla="*/ 3406336 w 4284032"/>
              <a:gd name="connsiteY171" fmla="*/ 787998 h 3542885"/>
              <a:gd name="connsiteX172" fmla="*/ 3406336 w 4284032"/>
              <a:gd name="connsiteY172" fmla="*/ 787688 h 3542885"/>
              <a:gd name="connsiteX173" fmla="*/ 3179184 w 4284032"/>
              <a:gd name="connsiteY173" fmla="*/ 656660 h 3542885"/>
              <a:gd name="connsiteX174" fmla="*/ 2952127 w 4284032"/>
              <a:gd name="connsiteY174" fmla="*/ 787688 h 3542885"/>
              <a:gd name="connsiteX175" fmla="*/ 2952127 w 4284032"/>
              <a:gd name="connsiteY175" fmla="*/ 1049839 h 3542885"/>
              <a:gd name="connsiteX176" fmla="*/ 2950224 w 4284032"/>
              <a:gd name="connsiteY176" fmla="*/ 1050884 h 3542885"/>
              <a:gd name="connsiteX177" fmla="*/ 2950224 w 4284032"/>
              <a:gd name="connsiteY177" fmla="*/ 786642 h 3542885"/>
              <a:gd name="connsiteX178" fmla="*/ 2951175 w 4284032"/>
              <a:gd name="connsiteY178" fmla="*/ 786071 h 3542885"/>
              <a:gd name="connsiteX179" fmla="*/ 3179184 w 4284032"/>
              <a:gd name="connsiteY179" fmla="*/ 654473 h 3542885"/>
              <a:gd name="connsiteX180" fmla="*/ 3408144 w 4284032"/>
              <a:gd name="connsiteY180" fmla="*/ 786642 h 3542885"/>
              <a:gd name="connsiteX181" fmla="*/ 3408144 w 4284032"/>
              <a:gd name="connsiteY181" fmla="*/ 1050720 h 3542885"/>
              <a:gd name="connsiteX182" fmla="*/ 3408429 w 4284032"/>
              <a:gd name="connsiteY182" fmla="*/ 1050885 h 3542885"/>
              <a:gd name="connsiteX183" fmla="*/ 3633679 w 4284032"/>
              <a:gd name="connsiteY183" fmla="*/ 1180867 h 3542885"/>
              <a:gd name="connsiteX184" fmla="*/ 3860737 w 4284032"/>
              <a:gd name="connsiteY184" fmla="*/ 1049839 h 3542885"/>
              <a:gd name="connsiteX185" fmla="*/ 3860737 w 4284032"/>
              <a:gd name="connsiteY185" fmla="*/ 789590 h 3542885"/>
              <a:gd name="connsiteX186" fmla="*/ 3631491 w 4284032"/>
              <a:gd name="connsiteY186" fmla="*/ 657136 h 3542885"/>
              <a:gd name="connsiteX187" fmla="*/ 3631491 w 4284032"/>
              <a:gd name="connsiteY187" fmla="*/ 393178 h 3542885"/>
              <a:gd name="connsiteX188" fmla="*/ 3632443 w 4284032"/>
              <a:gd name="connsiteY188" fmla="*/ 392703 h 3542885"/>
              <a:gd name="connsiteX189" fmla="*/ 3858644 w 4284032"/>
              <a:gd name="connsiteY189" fmla="*/ 262150 h 3542885"/>
              <a:gd name="connsiteX190" fmla="*/ 3858644 w 4284032"/>
              <a:gd name="connsiteY190" fmla="*/ 0 h 3542885"/>
              <a:gd name="connsiteX0" fmla="*/ 2270859 w 4284032"/>
              <a:gd name="connsiteY0" fmla="*/ 2756244 h 3280735"/>
              <a:gd name="connsiteX1" fmla="*/ 2045609 w 4284032"/>
              <a:gd name="connsiteY1" fmla="*/ 2886226 h 3280735"/>
              <a:gd name="connsiteX2" fmla="*/ 2045609 w 4284032"/>
              <a:gd name="connsiteY2" fmla="*/ 3146189 h 3280735"/>
              <a:gd name="connsiteX3" fmla="*/ 2270859 w 4284032"/>
              <a:gd name="connsiteY3" fmla="*/ 3276076 h 3280735"/>
              <a:gd name="connsiteX4" fmla="*/ 2496109 w 4284032"/>
              <a:gd name="connsiteY4" fmla="*/ 3146379 h 3280735"/>
              <a:gd name="connsiteX5" fmla="*/ 2496109 w 4284032"/>
              <a:gd name="connsiteY5" fmla="*/ 2886226 h 3280735"/>
              <a:gd name="connsiteX6" fmla="*/ 2270859 w 4284032"/>
              <a:gd name="connsiteY6" fmla="*/ 2756244 h 3280735"/>
              <a:gd name="connsiteX7" fmla="*/ 3631492 w 4284032"/>
              <a:gd name="connsiteY7" fmla="*/ 2756243 h 3280735"/>
              <a:gd name="connsiteX8" fmla="*/ 3406337 w 4284032"/>
              <a:gd name="connsiteY8" fmla="*/ 2886225 h 3280735"/>
              <a:gd name="connsiteX9" fmla="*/ 3406337 w 4284032"/>
              <a:gd name="connsiteY9" fmla="*/ 3146188 h 3280735"/>
              <a:gd name="connsiteX10" fmla="*/ 3631492 w 4284032"/>
              <a:gd name="connsiteY10" fmla="*/ 3276075 h 3280735"/>
              <a:gd name="connsiteX11" fmla="*/ 3856742 w 4284032"/>
              <a:gd name="connsiteY11" fmla="*/ 3146378 h 3280735"/>
              <a:gd name="connsiteX12" fmla="*/ 3856742 w 4284032"/>
              <a:gd name="connsiteY12" fmla="*/ 2886225 h 3280735"/>
              <a:gd name="connsiteX13" fmla="*/ 3631492 w 4284032"/>
              <a:gd name="connsiteY13" fmla="*/ 2756243 h 3280735"/>
              <a:gd name="connsiteX14" fmla="*/ 3631777 w 4284032"/>
              <a:gd name="connsiteY14" fmla="*/ 2752154 h 3280735"/>
              <a:gd name="connsiteX15" fmla="*/ 3633680 w 4284032"/>
              <a:gd name="connsiteY15" fmla="*/ 2753295 h 3280735"/>
              <a:gd name="connsiteX16" fmla="*/ 3633680 w 4284032"/>
              <a:gd name="connsiteY16" fmla="*/ 2753460 h 3280735"/>
              <a:gd name="connsiteX17" fmla="*/ 3860451 w 4284032"/>
              <a:gd name="connsiteY17" fmla="*/ 2884323 h 3280735"/>
              <a:gd name="connsiteX18" fmla="*/ 3860451 w 4284032"/>
              <a:gd name="connsiteY18" fmla="*/ 2885084 h 3280735"/>
              <a:gd name="connsiteX19" fmla="*/ 3860452 w 4284032"/>
              <a:gd name="connsiteY19" fmla="*/ 2885084 h 3280735"/>
              <a:gd name="connsiteX20" fmla="*/ 3860452 w 4284032"/>
              <a:gd name="connsiteY20" fmla="*/ 3148565 h 3280735"/>
              <a:gd name="connsiteX21" fmla="*/ 3631492 w 4284032"/>
              <a:gd name="connsiteY21" fmla="*/ 3280734 h 3280735"/>
              <a:gd name="connsiteX22" fmla="*/ 3402532 w 4284032"/>
              <a:gd name="connsiteY22" fmla="*/ 3148565 h 3280735"/>
              <a:gd name="connsiteX23" fmla="*/ 3402532 w 4284032"/>
              <a:gd name="connsiteY23" fmla="*/ 2884323 h 3280735"/>
              <a:gd name="connsiteX24" fmla="*/ 3403483 w 4284032"/>
              <a:gd name="connsiteY24" fmla="*/ 2883752 h 3280735"/>
              <a:gd name="connsiteX25" fmla="*/ 3631777 w 4284032"/>
              <a:gd name="connsiteY25" fmla="*/ 2752154 h 3280735"/>
              <a:gd name="connsiteX26" fmla="*/ 3633394 w 4284032"/>
              <a:gd name="connsiteY26" fmla="*/ 1969887 h 3280735"/>
              <a:gd name="connsiteX27" fmla="*/ 3407763 w 4284032"/>
              <a:gd name="connsiteY27" fmla="*/ 2099868 h 3280735"/>
              <a:gd name="connsiteX28" fmla="*/ 3407763 w 4284032"/>
              <a:gd name="connsiteY28" fmla="*/ 2359832 h 3280735"/>
              <a:gd name="connsiteX29" fmla="*/ 3633013 w 4284032"/>
              <a:gd name="connsiteY29" fmla="*/ 2489814 h 3280735"/>
              <a:gd name="connsiteX30" fmla="*/ 3858263 w 4284032"/>
              <a:gd name="connsiteY30" fmla="*/ 2359832 h 3280735"/>
              <a:gd name="connsiteX31" fmla="*/ 3858644 w 4284032"/>
              <a:gd name="connsiteY31" fmla="*/ 2099868 h 3280735"/>
              <a:gd name="connsiteX32" fmla="*/ 3633394 w 4284032"/>
              <a:gd name="connsiteY32" fmla="*/ 1969887 h 3280735"/>
              <a:gd name="connsiteX33" fmla="*/ 454116 w 4284032"/>
              <a:gd name="connsiteY33" fmla="*/ 1969886 h 3280735"/>
              <a:gd name="connsiteX34" fmla="*/ 228961 w 4284032"/>
              <a:gd name="connsiteY34" fmla="*/ 2099868 h 3280735"/>
              <a:gd name="connsiteX35" fmla="*/ 228961 w 4284032"/>
              <a:gd name="connsiteY35" fmla="*/ 2359832 h 3280735"/>
              <a:gd name="connsiteX36" fmla="*/ 454116 w 4284032"/>
              <a:gd name="connsiteY36" fmla="*/ 2489813 h 3280735"/>
              <a:gd name="connsiteX37" fmla="*/ 679366 w 4284032"/>
              <a:gd name="connsiteY37" fmla="*/ 2359832 h 3280735"/>
              <a:gd name="connsiteX38" fmla="*/ 679366 w 4284032"/>
              <a:gd name="connsiteY38" fmla="*/ 2099868 h 3280735"/>
              <a:gd name="connsiteX39" fmla="*/ 454116 w 4284032"/>
              <a:gd name="connsiteY39" fmla="*/ 1969886 h 3280735"/>
              <a:gd name="connsiteX40" fmla="*/ 1137285 w 4284032"/>
              <a:gd name="connsiteY40" fmla="*/ 1312940 h 3280735"/>
              <a:gd name="connsiteX41" fmla="*/ 1136904 w 4284032"/>
              <a:gd name="connsiteY41" fmla="*/ 1313169 h 3280735"/>
              <a:gd name="connsiteX42" fmla="*/ 1136904 w 4284032"/>
              <a:gd name="connsiteY42" fmla="*/ 1575376 h 3280735"/>
              <a:gd name="connsiteX43" fmla="*/ 1135953 w 4284032"/>
              <a:gd name="connsiteY43" fmla="*/ 1575852 h 3280735"/>
              <a:gd name="connsiteX44" fmla="*/ 908238 w 4284032"/>
              <a:gd name="connsiteY44" fmla="*/ 1707116 h 3280735"/>
              <a:gd name="connsiteX45" fmla="*/ 908325 w 4284032"/>
              <a:gd name="connsiteY45" fmla="*/ 1707166 h 3280735"/>
              <a:gd name="connsiteX46" fmla="*/ 1136619 w 4284032"/>
              <a:gd name="connsiteY46" fmla="*/ 1575567 h 3280735"/>
              <a:gd name="connsiteX47" fmla="*/ 1137570 w 4284032"/>
              <a:gd name="connsiteY47" fmla="*/ 1575092 h 3280735"/>
              <a:gd name="connsiteX48" fmla="*/ 1137570 w 4284032"/>
              <a:gd name="connsiteY48" fmla="*/ 1313062 h 3280735"/>
              <a:gd name="connsiteX49" fmla="*/ 1137285 w 4284032"/>
              <a:gd name="connsiteY49" fmla="*/ 1313226 h 3280735"/>
              <a:gd name="connsiteX50" fmla="*/ 1137285 w 4284032"/>
              <a:gd name="connsiteY50" fmla="*/ 1312940 h 3280735"/>
              <a:gd name="connsiteX51" fmla="*/ 975044 w 4284032"/>
              <a:gd name="connsiteY51" fmla="*/ 1221745 h 3280735"/>
              <a:gd name="connsiteX52" fmla="*/ 1133575 w 4284032"/>
              <a:gd name="connsiteY52" fmla="*/ 1313226 h 3280735"/>
              <a:gd name="connsiteX53" fmla="*/ 1133575 w 4284032"/>
              <a:gd name="connsiteY53" fmla="*/ 1313258 h 3280735"/>
              <a:gd name="connsiteX54" fmla="*/ 975044 w 4284032"/>
              <a:gd name="connsiteY54" fmla="*/ 1221745 h 3280735"/>
              <a:gd name="connsiteX55" fmla="*/ 906422 w 4284032"/>
              <a:gd name="connsiteY55" fmla="*/ 918082 h 3280735"/>
              <a:gd name="connsiteX56" fmla="*/ 906422 w 4284032"/>
              <a:gd name="connsiteY56" fmla="*/ 1180106 h 3280735"/>
              <a:gd name="connsiteX57" fmla="*/ 906042 w 4284032"/>
              <a:gd name="connsiteY57" fmla="*/ 1180326 h 3280735"/>
              <a:gd name="connsiteX58" fmla="*/ 906042 w 4284032"/>
              <a:gd name="connsiteY58" fmla="*/ 1181913 h 3280735"/>
              <a:gd name="connsiteX59" fmla="*/ 975044 w 4284032"/>
              <a:gd name="connsiteY59" fmla="*/ 1221745 h 3280735"/>
              <a:gd name="connsiteX60" fmla="*/ 908325 w 4284032"/>
              <a:gd name="connsiteY60" fmla="*/ 1183244 h 3280735"/>
              <a:gd name="connsiteX61" fmla="*/ 683075 w 4284032"/>
              <a:gd name="connsiteY61" fmla="*/ 1313226 h 3280735"/>
              <a:gd name="connsiteX62" fmla="*/ 683075 w 4284032"/>
              <a:gd name="connsiteY62" fmla="*/ 1573189 h 3280735"/>
              <a:gd name="connsiteX63" fmla="*/ 908325 w 4284032"/>
              <a:gd name="connsiteY63" fmla="*/ 1703171 h 3280735"/>
              <a:gd name="connsiteX64" fmla="*/ 1133575 w 4284032"/>
              <a:gd name="connsiteY64" fmla="*/ 1573189 h 3280735"/>
              <a:gd name="connsiteX65" fmla="*/ 1133575 w 4284032"/>
              <a:gd name="connsiteY65" fmla="*/ 1313258 h 3280735"/>
              <a:gd name="connsiteX66" fmla="*/ 1135002 w 4284032"/>
              <a:gd name="connsiteY66" fmla="*/ 1314081 h 3280735"/>
              <a:gd name="connsiteX67" fmla="*/ 1135188 w 4284032"/>
              <a:gd name="connsiteY67" fmla="*/ 1313970 h 3280735"/>
              <a:gd name="connsiteX68" fmla="*/ 906423 w 4284032"/>
              <a:gd name="connsiteY68" fmla="*/ 1181913 h 3280735"/>
              <a:gd name="connsiteX69" fmla="*/ 906423 w 4284032"/>
              <a:gd name="connsiteY69" fmla="*/ 1180106 h 3280735"/>
              <a:gd name="connsiteX70" fmla="*/ 906423 w 4284032"/>
              <a:gd name="connsiteY70" fmla="*/ 918082 h 3280735"/>
              <a:gd name="connsiteX71" fmla="*/ 906422 w 4284032"/>
              <a:gd name="connsiteY71" fmla="*/ 918082 h 3280735"/>
              <a:gd name="connsiteX72" fmla="*/ 1233066 w 4284032"/>
              <a:gd name="connsiteY72" fmla="*/ 842012 h 3280735"/>
              <a:gd name="connsiteX73" fmla="*/ 1364342 w 4284032"/>
              <a:gd name="connsiteY73" fmla="*/ 917955 h 3280735"/>
              <a:gd name="connsiteX74" fmla="*/ 1364342 w 4284032"/>
              <a:gd name="connsiteY74" fmla="*/ 1181818 h 3280735"/>
              <a:gd name="connsiteX75" fmla="*/ 1364627 w 4284032"/>
              <a:gd name="connsiteY75" fmla="*/ 1181628 h 3280735"/>
              <a:gd name="connsiteX76" fmla="*/ 1364627 w 4284032"/>
              <a:gd name="connsiteY76" fmla="*/ 917956 h 3280735"/>
              <a:gd name="connsiteX77" fmla="*/ 1233066 w 4284032"/>
              <a:gd name="connsiteY77" fmla="*/ 842012 h 3280735"/>
              <a:gd name="connsiteX78" fmla="*/ 1135382 w 4284032"/>
              <a:gd name="connsiteY78" fmla="*/ 789875 h 3280735"/>
              <a:gd name="connsiteX79" fmla="*/ 910227 w 4284032"/>
              <a:gd name="connsiteY79" fmla="*/ 919857 h 3280735"/>
              <a:gd name="connsiteX80" fmla="*/ 910227 w 4284032"/>
              <a:gd name="connsiteY80" fmla="*/ 1179820 h 3280735"/>
              <a:gd name="connsiteX81" fmla="*/ 1135382 w 4284032"/>
              <a:gd name="connsiteY81" fmla="*/ 1309803 h 3280735"/>
              <a:gd name="connsiteX82" fmla="*/ 1360632 w 4284032"/>
              <a:gd name="connsiteY82" fmla="*/ 1179820 h 3280735"/>
              <a:gd name="connsiteX83" fmla="*/ 1360632 w 4284032"/>
              <a:gd name="connsiteY83" fmla="*/ 919857 h 3280735"/>
              <a:gd name="connsiteX84" fmla="*/ 1135382 w 4284032"/>
              <a:gd name="connsiteY84" fmla="*/ 789875 h 3280735"/>
              <a:gd name="connsiteX85" fmla="*/ 3860451 w 4284032"/>
              <a:gd name="connsiteY85" fmla="*/ 3233 h 3280735"/>
              <a:gd name="connsiteX86" fmla="*/ 3635296 w 4284032"/>
              <a:gd name="connsiteY86" fmla="*/ 133215 h 3280735"/>
              <a:gd name="connsiteX87" fmla="*/ 3635296 w 4284032"/>
              <a:gd name="connsiteY87" fmla="*/ 393179 h 3280735"/>
              <a:gd name="connsiteX88" fmla="*/ 3860451 w 4284032"/>
              <a:gd name="connsiteY88" fmla="*/ 523161 h 3280735"/>
              <a:gd name="connsiteX89" fmla="*/ 4085701 w 4284032"/>
              <a:gd name="connsiteY89" fmla="*/ 393179 h 3280735"/>
              <a:gd name="connsiteX90" fmla="*/ 4085701 w 4284032"/>
              <a:gd name="connsiteY90" fmla="*/ 133215 h 3280735"/>
              <a:gd name="connsiteX91" fmla="*/ 3860451 w 4284032"/>
              <a:gd name="connsiteY91" fmla="*/ 3233 h 3280735"/>
              <a:gd name="connsiteX92" fmla="*/ 3858644 w 4284032"/>
              <a:gd name="connsiteY92" fmla="*/ 0 h 3280735"/>
              <a:gd name="connsiteX93" fmla="*/ 4284032 w 4284032"/>
              <a:gd name="connsiteY93" fmla="*/ 19778 h 3280735"/>
              <a:gd name="connsiteX94" fmla="*/ 4282224 w 4284032"/>
              <a:gd name="connsiteY94" fmla="*/ 19778 h 3280735"/>
              <a:gd name="connsiteX95" fmla="*/ 4282224 w 4284032"/>
              <a:gd name="connsiteY95" fmla="*/ 1593063 h 3280735"/>
              <a:gd name="connsiteX96" fmla="*/ 4087604 w 4284032"/>
              <a:gd name="connsiteY96" fmla="*/ 1705454 h 3280735"/>
              <a:gd name="connsiteX97" fmla="*/ 4087604 w 4284032"/>
              <a:gd name="connsiteY97" fmla="*/ 1967700 h 3280735"/>
              <a:gd name="connsiteX98" fmla="*/ 4282224 w 4284032"/>
              <a:gd name="connsiteY98" fmla="*/ 2079996 h 3280735"/>
              <a:gd name="connsiteX99" fmla="*/ 4282224 w 4284032"/>
              <a:gd name="connsiteY99" fmla="*/ 2379610 h 3280735"/>
              <a:gd name="connsiteX100" fmla="*/ 4087604 w 4284032"/>
              <a:gd name="connsiteY100" fmla="*/ 2491906 h 3280735"/>
              <a:gd name="connsiteX101" fmla="*/ 4087604 w 4284032"/>
              <a:gd name="connsiteY101" fmla="*/ 2754057 h 3280735"/>
              <a:gd name="connsiteX102" fmla="*/ 3860546 w 4284032"/>
              <a:gd name="connsiteY102" fmla="*/ 2885085 h 3280735"/>
              <a:gd name="connsiteX103" fmla="*/ 3860546 w 4284032"/>
              <a:gd name="connsiteY103" fmla="*/ 2884324 h 3280735"/>
              <a:gd name="connsiteX104" fmla="*/ 3633394 w 4284032"/>
              <a:gd name="connsiteY104" fmla="*/ 2753106 h 3280735"/>
              <a:gd name="connsiteX105" fmla="*/ 3633394 w 4284032"/>
              <a:gd name="connsiteY105" fmla="*/ 2494093 h 3280735"/>
              <a:gd name="connsiteX106" fmla="*/ 3404434 w 4284032"/>
              <a:gd name="connsiteY106" fmla="*/ 2361924 h 3280735"/>
              <a:gd name="connsiteX107" fmla="*/ 3179469 w 4284032"/>
              <a:gd name="connsiteY107" fmla="*/ 2491906 h 3280735"/>
              <a:gd name="connsiteX108" fmla="*/ 2952127 w 4284032"/>
              <a:gd name="connsiteY108" fmla="*/ 2360878 h 3280735"/>
              <a:gd name="connsiteX109" fmla="*/ 2725069 w 4284032"/>
              <a:gd name="connsiteY109" fmla="*/ 2491906 h 3280735"/>
              <a:gd name="connsiteX110" fmla="*/ 2725069 w 4284032"/>
              <a:gd name="connsiteY110" fmla="*/ 2754057 h 3280735"/>
              <a:gd name="connsiteX111" fmla="*/ 2499819 w 4284032"/>
              <a:gd name="connsiteY111" fmla="*/ 2886226 h 3280735"/>
              <a:gd name="connsiteX112" fmla="*/ 2499819 w 4284032"/>
              <a:gd name="connsiteY112" fmla="*/ 3148566 h 3280735"/>
              <a:gd name="connsiteX113" fmla="*/ 2270859 w 4284032"/>
              <a:gd name="connsiteY113" fmla="*/ 3280735 h 3280735"/>
              <a:gd name="connsiteX114" fmla="*/ 2041899 w 4284032"/>
              <a:gd name="connsiteY114" fmla="*/ 3148566 h 3280735"/>
              <a:gd name="connsiteX115" fmla="*/ 1816649 w 4284032"/>
              <a:gd name="connsiteY115" fmla="*/ 3278548 h 3280735"/>
              <a:gd name="connsiteX116" fmla="*/ 1589592 w 4284032"/>
              <a:gd name="connsiteY116" fmla="*/ 3147521 h 3280735"/>
              <a:gd name="connsiteX117" fmla="*/ 1589592 w 4284032"/>
              <a:gd name="connsiteY117" fmla="*/ 2885085 h 3280735"/>
              <a:gd name="connsiteX118" fmla="*/ 1362630 w 4284032"/>
              <a:gd name="connsiteY118" fmla="*/ 2754057 h 3280735"/>
              <a:gd name="connsiteX119" fmla="*/ 1362630 w 4284032"/>
              <a:gd name="connsiteY119" fmla="*/ 2494093 h 3280735"/>
              <a:gd name="connsiteX120" fmla="*/ 1591590 w 4284032"/>
              <a:gd name="connsiteY120" fmla="*/ 2361924 h 3280735"/>
              <a:gd name="connsiteX121" fmla="*/ 1591590 w 4284032"/>
              <a:gd name="connsiteY121" fmla="*/ 2097682 h 3280735"/>
              <a:gd name="connsiteX122" fmla="*/ 1362630 w 4284032"/>
              <a:gd name="connsiteY122" fmla="*/ 1965513 h 3280735"/>
              <a:gd name="connsiteX123" fmla="*/ 1134336 w 4284032"/>
              <a:gd name="connsiteY123" fmla="*/ 2097016 h 3280735"/>
              <a:gd name="connsiteX124" fmla="*/ 1133384 w 4284032"/>
              <a:gd name="connsiteY124" fmla="*/ 2097587 h 3280735"/>
              <a:gd name="connsiteX125" fmla="*/ 1135192 w 4284032"/>
              <a:gd name="connsiteY125" fmla="*/ 2098633 h 3280735"/>
              <a:gd name="connsiteX126" fmla="*/ 1135192 w 4284032"/>
              <a:gd name="connsiteY126" fmla="*/ 2360783 h 3280735"/>
              <a:gd name="connsiteX127" fmla="*/ 908134 w 4284032"/>
              <a:gd name="connsiteY127" fmla="*/ 2491811 h 3280735"/>
              <a:gd name="connsiteX128" fmla="*/ 908134 w 4284032"/>
              <a:gd name="connsiteY128" fmla="*/ 2754057 h 3280735"/>
              <a:gd name="connsiteX129" fmla="*/ 681077 w 4284032"/>
              <a:gd name="connsiteY129" fmla="*/ 2885085 h 3280735"/>
              <a:gd name="connsiteX130" fmla="*/ 454115 w 4284032"/>
              <a:gd name="connsiteY130" fmla="*/ 2754057 h 3280735"/>
              <a:gd name="connsiteX131" fmla="*/ 454115 w 4284032"/>
              <a:gd name="connsiteY131" fmla="*/ 2494093 h 3280735"/>
              <a:gd name="connsiteX132" fmla="*/ 454259 w 4284032"/>
              <a:gd name="connsiteY132" fmla="*/ 2494010 h 3280735"/>
              <a:gd name="connsiteX133" fmla="*/ 225441 w 4284032"/>
              <a:gd name="connsiteY133" fmla="*/ 2361923 h 3280735"/>
              <a:gd name="connsiteX134" fmla="*/ 225441 w 4284032"/>
              <a:gd name="connsiteY134" fmla="*/ 2097681 h 3280735"/>
              <a:gd name="connsiteX135" fmla="*/ 225346 w 4284032"/>
              <a:gd name="connsiteY135" fmla="*/ 2097586 h 3280735"/>
              <a:gd name="connsiteX136" fmla="*/ 226107 w 4284032"/>
              <a:gd name="connsiteY136" fmla="*/ 2097110 h 3280735"/>
              <a:gd name="connsiteX137" fmla="*/ 454257 w 4284032"/>
              <a:gd name="connsiteY137" fmla="*/ 1965595 h 3280735"/>
              <a:gd name="connsiteX138" fmla="*/ 454115 w 4284032"/>
              <a:gd name="connsiteY138" fmla="*/ 1965513 h 3280735"/>
              <a:gd name="connsiteX139" fmla="*/ 226106 w 4284032"/>
              <a:gd name="connsiteY139" fmla="*/ 2097016 h 3280735"/>
              <a:gd name="connsiteX140" fmla="*/ 225345 w 4284032"/>
              <a:gd name="connsiteY140" fmla="*/ 2097491 h 3280735"/>
              <a:gd name="connsiteX141" fmla="*/ 0 w 4284032"/>
              <a:gd name="connsiteY141" fmla="*/ 1967414 h 3280735"/>
              <a:gd name="connsiteX142" fmla="*/ 1 w 4284032"/>
              <a:gd name="connsiteY142" fmla="*/ 1705358 h 3280735"/>
              <a:gd name="connsiteX143" fmla="*/ 227057 w 4284032"/>
              <a:gd name="connsiteY143" fmla="*/ 1574046 h 3280735"/>
              <a:gd name="connsiteX144" fmla="*/ 227057 w 4284032"/>
              <a:gd name="connsiteY144" fmla="*/ 1312180 h 3280735"/>
              <a:gd name="connsiteX145" fmla="*/ 454115 w 4284032"/>
              <a:gd name="connsiteY145" fmla="*/ 1181152 h 3280735"/>
              <a:gd name="connsiteX146" fmla="*/ 454115 w 4284032"/>
              <a:gd name="connsiteY146" fmla="*/ 1180866 h 3280735"/>
              <a:gd name="connsiteX147" fmla="*/ 454115 w 4284032"/>
              <a:gd name="connsiteY147" fmla="*/ 918716 h 3280735"/>
              <a:gd name="connsiteX148" fmla="*/ 681268 w 4284032"/>
              <a:gd name="connsiteY148" fmla="*/ 787688 h 3280735"/>
              <a:gd name="connsiteX149" fmla="*/ 906422 w 4284032"/>
              <a:gd name="connsiteY149" fmla="*/ 917670 h 3280735"/>
              <a:gd name="connsiteX150" fmla="*/ 906422 w 4284032"/>
              <a:gd name="connsiteY150" fmla="*/ 917727 h 3280735"/>
              <a:gd name="connsiteX151" fmla="*/ 906423 w 4284032"/>
              <a:gd name="connsiteY151" fmla="*/ 917727 h 3280735"/>
              <a:gd name="connsiteX152" fmla="*/ 906423 w 4284032"/>
              <a:gd name="connsiteY152" fmla="*/ 917670 h 3280735"/>
              <a:gd name="connsiteX153" fmla="*/ 906472 w 4284032"/>
              <a:gd name="connsiteY153" fmla="*/ 917697 h 3280735"/>
              <a:gd name="connsiteX154" fmla="*/ 906993 w 4284032"/>
              <a:gd name="connsiteY154" fmla="*/ 917385 h 3280735"/>
              <a:gd name="connsiteX155" fmla="*/ 1135382 w 4284032"/>
              <a:gd name="connsiteY155" fmla="*/ 785501 h 3280735"/>
              <a:gd name="connsiteX156" fmla="*/ 1135667 w 4284032"/>
              <a:gd name="connsiteY156" fmla="*/ 785666 h 3280735"/>
              <a:gd name="connsiteX157" fmla="*/ 1135667 w 4284032"/>
              <a:gd name="connsiteY157" fmla="*/ 525538 h 3280735"/>
              <a:gd name="connsiteX158" fmla="*/ 1362630 w 4284032"/>
              <a:gd name="connsiteY158" fmla="*/ 394986 h 3280735"/>
              <a:gd name="connsiteX159" fmla="*/ 1587785 w 4284032"/>
              <a:gd name="connsiteY159" fmla="*/ 524967 h 3280735"/>
              <a:gd name="connsiteX160" fmla="*/ 1587785 w 4284032"/>
              <a:gd name="connsiteY160" fmla="*/ 789210 h 3280735"/>
              <a:gd name="connsiteX161" fmla="*/ 1816745 w 4284032"/>
              <a:gd name="connsiteY161" fmla="*/ 921379 h 3280735"/>
              <a:gd name="connsiteX162" fmla="*/ 2045038 w 4284032"/>
              <a:gd name="connsiteY162" fmla="*/ 789781 h 3280735"/>
              <a:gd name="connsiteX163" fmla="*/ 2045990 w 4284032"/>
              <a:gd name="connsiteY163" fmla="*/ 789210 h 3280735"/>
              <a:gd name="connsiteX164" fmla="*/ 2271240 w 4284032"/>
              <a:gd name="connsiteY164" fmla="*/ 919192 h 3280735"/>
              <a:gd name="connsiteX165" fmla="*/ 2498297 w 4284032"/>
              <a:gd name="connsiteY165" fmla="*/ 788164 h 3280735"/>
              <a:gd name="connsiteX166" fmla="*/ 2725450 w 4284032"/>
              <a:gd name="connsiteY166" fmla="*/ 919192 h 3280735"/>
              <a:gd name="connsiteX167" fmla="*/ 2950605 w 4284032"/>
              <a:gd name="connsiteY167" fmla="*/ 789210 h 3280735"/>
              <a:gd name="connsiteX168" fmla="*/ 2952507 w 4284032"/>
              <a:gd name="connsiteY168" fmla="*/ 788164 h 3280735"/>
              <a:gd name="connsiteX169" fmla="*/ 2952507 w 4284032"/>
              <a:gd name="connsiteY169" fmla="*/ 525538 h 3280735"/>
              <a:gd name="connsiteX170" fmla="*/ 3179469 w 4284032"/>
              <a:gd name="connsiteY170" fmla="*/ 394986 h 3280735"/>
              <a:gd name="connsiteX171" fmla="*/ 3406336 w 4284032"/>
              <a:gd name="connsiteY171" fmla="*/ 525848 h 3280735"/>
              <a:gd name="connsiteX172" fmla="*/ 3406336 w 4284032"/>
              <a:gd name="connsiteY172" fmla="*/ 525538 h 3280735"/>
              <a:gd name="connsiteX173" fmla="*/ 3179184 w 4284032"/>
              <a:gd name="connsiteY173" fmla="*/ 394510 h 3280735"/>
              <a:gd name="connsiteX174" fmla="*/ 2952127 w 4284032"/>
              <a:gd name="connsiteY174" fmla="*/ 525538 h 3280735"/>
              <a:gd name="connsiteX175" fmla="*/ 2952127 w 4284032"/>
              <a:gd name="connsiteY175" fmla="*/ 787689 h 3280735"/>
              <a:gd name="connsiteX176" fmla="*/ 2950224 w 4284032"/>
              <a:gd name="connsiteY176" fmla="*/ 788734 h 3280735"/>
              <a:gd name="connsiteX177" fmla="*/ 2950224 w 4284032"/>
              <a:gd name="connsiteY177" fmla="*/ 524492 h 3280735"/>
              <a:gd name="connsiteX178" fmla="*/ 2951175 w 4284032"/>
              <a:gd name="connsiteY178" fmla="*/ 523921 h 3280735"/>
              <a:gd name="connsiteX179" fmla="*/ 3179184 w 4284032"/>
              <a:gd name="connsiteY179" fmla="*/ 392323 h 3280735"/>
              <a:gd name="connsiteX180" fmla="*/ 3408144 w 4284032"/>
              <a:gd name="connsiteY180" fmla="*/ 524492 h 3280735"/>
              <a:gd name="connsiteX181" fmla="*/ 3408144 w 4284032"/>
              <a:gd name="connsiteY181" fmla="*/ 788570 h 3280735"/>
              <a:gd name="connsiteX182" fmla="*/ 3408429 w 4284032"/>
              <a:gd name="connsiteY182" fmla="*/ 788735 h 3280735"/>
              <a:gd name="connsiteX183" fmla="*/ 3633679 w 4284032"/>
              <a:gd name="connsiteY183" fmla="*/ 918717 h 3280735"/>
              <a:gd name="connsiteX184" fmla="*/ 3860737 w 4284032"/>
              <a:gd name="connsiteY184" fmla="*/ 787689 h 3280735"/>
              <a:gd name="connsiteX185" fmla="*/ 3860737 w 4284032"/>
              <a:gd name="connsiteY185" fmla="*/ 527440 h 3280735"/>
              <a:gd name="connsiteX186" fmla="*/ 3631491 w 4284032"/>
              <a:gd name="connsiteY186" fmla="*/ 394986 h 3280735"/>
              <a:gd name="connsiteX187" fmla="*/ 3631491 w 4284032"/>
              <a:gd name="connsiteY187" fmla="*/ 131028 h 3280735"/>
              <a:gd name="connsiteX188" fmla="*/ 3632443 w 4284032"/>
              <a:gd name="connsiteY188" fmla="*/ 130553 h 3280735"/>
              <a:gd name="connsiteX189" fmla="*/ 3858644 w 4284032"/>
              <a:gd name="connsiteY189" fmla="*/ 0 h 3280735"/>
              <a:gd name="connsiteX0" fmla="*/ 2270859 w 4301808"/>
              <a:gd name="connsiteY0" fmla="*/ 2756244 h 3280735"/>
              <a:gd name="connsiteX1" fmla="*/ 2045609 w 4301808"/>
              <a:gd name="connsiteY1" fmla="*/ 2886226 h 3280735"/>
              <a:gd name="connsiteX2" fmla="*/ 2045609 w 4301808"/>
              <a:gd name="connsiteY2" fmla="*/ 3146189 h 3280735"/>
              <a:gd name="connsiteX3" fmla="*/ 2270859 w 4301808"/>
              <a:gd name="connsiteY3" fmla="*/ 3276076 h 3280735"/>
              <a:gd name="connsiteX4" fmla="*/ 2496109 w 4301808"/>
              <a:gd name="connsiteY4" fmla="*/ 3146379 h 3280735"/>
              <a:gd name="connsiteX5" fmla="*/ 2496109 w 4301808"/>
              <a:gd name="connsiteY5" fmla="*/ 2886226 h 3280735"/>
              <a:gd name="connsiteX6" fmla="*/ 2270859 w 4301808"/>
              <a:gd name="connsiteY6" fmla="*/ 2756244 h 3280735"/>
              <a:gd name="connsiteX7" fmla="*/ 3631492 w 4301808"/>
              <a:gd name="connsiteY7" fmla="*/ 2756243 h 3280735"/>
              <a:gd name="connsiteX8" fmla="*/ 3406337 w 4301808"/>
              <a:gd name="connsiteY8" fmla="*/ 2886225 h 3280735"/>
              <a:gd name="connsiteX9" fmla="*/ 3406337 w 4301808"/>
              <a:gd name="connsiteY9" fmla="*/ 3146188 h 3280735"/>
              <a:gd name="connsiteX10" fmla="*/ 3631492 w 4301808"/>
              <a:gd name="connsiteY10" fmla="*/ 3276075 h 3280735"/>
              <a:gd name="connsiteX11" fmla="*/ 3856742 w 4301808"/>
              <a:gd name="connsiteY11" fmla="*/ 3146378 h 3280735"/>
              <a:gd name="connsiteX12" fmla="*/ 3856742 w 4301808"/>
              <a:gd name="connsiteY12" fmla="*/ 2886225 h 3280735"/>
              <a:gd name="connsiteX13" fmla="*/ 3631492 w 4301808"/>
              <a:gd name="connsiteY13" fmla="*/ 2756243 h 3280735"/>
              <a:gd name="connsiteX14" fmla="*/ 3631777 w 4301808"/>
              <a:gd name="connsiteY14" fmla="*/ 2752154 h 3280735"/>
              <a:gd name="connsiteX15" fmla="*/ 3633680 w 4301808"/>
              <a:gd name="connsiteY15" fmla="*/ 2753295 h 3280735"/>
              <a:gd name="connsiteX16" fmla="*/ 3633680 w 4301808"/>
              <a:gd name="connsiteY16" fmla="*/ 2753460 h 3280735"/>
              <a:gd name="connsiteX17" fmla="*/ 3860451 w 4301808"/>
              <a:gd name="connsiteY17" fmla="*/ 2884323 h 3280735"/>
              <a:gd name="connsiteX18" fmla="*/ 3860451 w 4301808"/>
              <a:gd name="connsiteY18" fmla="*/ 2885084 h 3280735"/>
              <a:gd name="connsiteX19" fmla="*/ 3860452 w 4301808"/>
              <a:gd name="connsiteY19" fmla="*/ 2885084 h 3280735"/>
              <a:gd name="connsiteX20" fmla="*/ 3860452 w 4301808"/>
              <a:gd name="connsiteY20" fmla="*/ 3148565 h 3280735"/>
              <a:gd name="connsiteX21" fmla="*/ 3631492 w 4301808"/>
              <a:gd name="connsiteY21" fmla="*/ 3280734 h 3280735"/>
              <a:gd name="connsiteX22" fmla="*/ 3402532 w 4301808"/>
              <a:gd name="connsiteY22" fmla="*/ 3148565 h 3280735"/>
              <a:gd name="connsiteX23" fmla="*/ 3402532 w 4301808"/>
              <a:gd name="connsiteY23" fmla="*/ 2884323 h 3280735"/>
              <a:gd name="connsiteX24" fmla="*/ 3403483 w 4301808"/>
              <a:gd name="connsiteY24" fmla="*/ 2883752 h 3280735"/>
              <a:gd name="connsiteX25" fmla="*/ 3631777 w 4301808"/>
              <a:gd name="connsiteY25" fmla="*/ 2752154 h 3280735"/>
              <a:gd name="connsiteX26" fmla="*/ 3633394 w 4301808"/>
              <a:gd name="connsiteY26" fmla="*/ 1969887 h 3280735"/>
              <a:gd name="connsiteX27" fmla="*/ 3407763 w 4301808"/>
              <a:gd name="connsiteY27" fmla="*/ 2099868 h 3280735"/>
              <a:gd name="connsiteX28" fmla="*/ 3407763 w 4301808"/>
              <a:gd name="connsiteY28" fmla="*/ 2359832 h 3280735"/>
              <a:gd name="connsiteX29" fmla="*/ 3633013 w 4301808"/>
              <a:gd name="connsiteY29" fmla="*/ 2489814 h 3280735"/>
              <a:gd name="connsiteX30" fmla="*/ 3858263 w 4301808"/>
              <a:gd name="connsiteY30" fmla="*/ 2359832 h 3280735"/>
              <a:gd name="connsiteX31" fmla="*/ 3858644 w 4301808"/>
              <a:gd name="connsiteY31" fmla="*/ 2099868 h 3280735"/>
              <a:gd name="connsiteX32" fmla="*/ 3633394 w 4301808"/>
              <a:gd name="connsiteY32" fmla="*/ 1969887 h 3280735"/>
              <a:gd name="connsiteX33" fmla="*/ 454116 w 4301808"/>
              <a:gd name="connsiteY33" fmla="*/ 1969886 h 3280735"/>
              <a:gd name="connsiteX34" fmla="*/ 228961 w 4301808"/>
              <a:gd name="connsiteY34" fmla="*/ 2099868 h 3280735"/>
              <a:gd name="connsiteX35" fmla="*/ 228961 w 4301808"/>
              <a:gd name="connsiteY35" fmla="*/ 2359832 h 3280735"/>
              <a:gd name="connsiteX36" fmla="*/ 454116 w 4301808"/>
              <a:gd name="connsiteY36" fmla="*/ 2489813 h 3280735"/>
              <a:gd name="connsiteX37" fmla="*/ 679366 w 4301808"/>
              <a:gd name="connsiteY37" fmla="*/ 2359832 h 3280735"/>
              <a:gd name="connsiteX38" fmla="*/ 679366 w 4301808"/>
              <a:gd name="connsiteY38" fmla="*/ 2099868 h 3280735"/>
              <a:gd name="connsiteX39" fmla="*/ 454116 w 4301808"/>
              <a:gd name="connsiteY39" fmla="*/ 1969886 h 3280735"/>
              <a:gd name="connsiteX40" fmla="*/ 1137285 w 4301808"/>
              <a:gd name="connsiteY40" fmla="*/ 1312940 h 3280735"/>
              <a:gd name="connsiteX41" fmla="*/ 1136904 w 4301808"/>
              <a:gd name="connsiteY41" fmla="*/ 1313169 h 3280735"/>
              <a:gd name="connsiteX42" fmla="*/ 1136904 w 4301808"/>
              <a:gd name="connsiteY42" fmla="*/ 1575376 h 3280735"/>
              <a:gd name="connsiteX43" fmla="*/ 1135953 w 4301808"/>
              <a:gd name="connsiteY43" fmla="*/ 1575852 h 3280735"/>
              <a:gd name="connsiteX44" fmla="*/ 908238 w 4301808"/>
              <a:gd name="connsiteY44" fmla="*/ 1707116 h 3280735"/>
              <a:gd name="connsiteX45" fmla="*/ 908325 w 4301808"/>
              <a:gd name="connsiteY45" fmla="*/ 1707166 h 3280735"/>
              <a:gd name="connsiteX46" fmla="*/ 1136619 w 4301808"/>
              <a:gd name="connsiteY46" fmla="*/ 1575567 h 3280735"/>
              <a:gd name="connsiteX47" fmla="*/ 1137570 w 4301808"/>
              <a:gd name="connsiteY47" fmla="*/ 1575092 h 3280735"/>
              <a:gd name="connsiteX48" fmla="*/ 1137570 w 4301808"/>
              <a:gd name="connsiteY48" fmla="*/ 1313062 h 3280735"/>
              <a:gd name="connsiteX49" fmla="*/ 1137285 w 4301808"/>
              <a:gd name="connsiteY49" fmla="*/ 1313226 h 3280735"/>
              <a:gd name="connsiteX50" fmla="*/ 1137285 w 4301808"/>
              <a:gd name="connsiteY50" fmla="*/ 1312940 h 3280735"/>
              <a:gd name="connsiteX51" fmla="*/ 975044 w 4301808"/>
              <a:gd name="connsiteY51" fmla="*/ 1221745 h 3280735"/>
              <a:gd name="connsiteX52" fmla="*/ 1133575 w 4301808"/>
              <a:gd name="connsiteY52" fmla="*/ 1313226 h 3280735"/>
              <a:gd name="connsiteX53" fmla="*/ 1133575 w 4301808"/>
              <a:gd name="connsiteY53" fmla="*/ 1313258 h 3280735"/>
              <a:gd name="connsiteX54" fmla="*/ 975044 w 4301808"/>
              <a:gd name="connsiteY54" fmla="*/ 1221745 h 3280735"/>
              <a:gd name="connsiteX55" fmla="*/ 906422 w 4301808"/>
              <a:gd name="connsiteY55" fmla="*/ 918082 h 3280735"/>
              <a:gd name="connsiteX56" fmla="*/ 906422 w 4301808"/>
              <a:gd name="connsiteY56" fmla="*/ 1180106 h 3280735"/>
              <a:gd name="connsiteX57" fmla="*/ 906042 w 4301808"/>
              <a:gd name="connsiteY57" fmla="*/ 1180326 h 3280735"/>
              <a:gd name="connsiteX58" fmla="*/ 906042 w 4301808"/>
              <a:gd name="connsiteY58" fmla="*/ 1181913 h 3280735"/>
              <a:gd name="connsiteX59" fmla="*/ 975044 w 4301808"/>
              <a:gd name="connsiteY59" fmla="*/ 1221745 h 3280735"/>
              <a:gd name="connsiteX60" fmla="*/ 908325 w 4301808"/>
              <a:gd name="connsiteY60" fmla="*/ 1183244 h 3280735"/>
              <a:gd name="connsiteX61" fmla="*/ 683075 w 4301808"/>
              <a:gd name="connsiteY61" fmla="*/ 1313226 h 3280735"/>
              <a:gd name="connsiteX62" fmla="*/ 683075 w 4301808"/>
              <a:gd name="connsiteY62" fmla="*/ 1573189 h 3280735"/>
              <a:gd name="connsiteX63" fmla="*/ 908325 w 4301808"/>
              <a:gd name="connsiteY63" fmla="*/ 1703171 h 3280735"/>
              <a:gd name="connsiteX64" fmla="*/ 1133575 w 4301808"/>
              <a:gd name="connsiteY64" fmla="*/ 1573189 h 3280735"/>
              <a:gd name="connsiteX65" fmla="*/ 1133575 w 4301808"/>
              <a:gd name="connsiteY65" fmla="*/ 1313258 h 3280735"/>
              <a:gd name="connsiteX66" fmla="*/ 1135002 w 4301808"/>
              <a:gd name="connsiteY66" fmla="*/ 1314081 h 3280735"/>
              <a:gd name="connsiteX67" fmla="*/ 1135188 w 4301808"/>
              <a:gd name="connsiteY67" fmla="*/ 1313970 h 3280735"/>
              <a:gd name="connsiteX68" fmla="*/ 906423 w 4301808"/>
              <a:gd name="connsiteY68" fmla="*/ 1181913 h 3280735"/>
              <a:gd name="connsiteX69" fmla="*/ 906423 w 4301808"/>
              <a:gd name="connsiteY69" fmla="*/ 1180106 h 3280735"/>
              <a:gd name="connsiteX70" fmla="*/ 906423 w 4301808"/>
              <a:gd name="connsiteY70" fmla="*/ 918082 h 3280735"/>
              <a:gd name="connsiteX71" fmla="*/ 906422 w 4301808"/>
              <a:gd name="connsiteY71" fmla="*/ 918082 h 3280735"/>
              <a:gd name="connsiteX72" fmla="*/ 1233066 w 4301808"/>
              <a:gd name="connsiteY72" fmla="*/ 842012 h 3280735"/>
              <a:gd name="connsiteX73" fmla="*/ 1364342 w 4301808"/>
              <a:gd name="connsiteY73" fmla="*/ 917955 h 3280735"/>
              <a:gd name="connsiteX74" fmla="*/ 1364342 w 4301808"/>
              <a:gd name="connsiteY74" fmla="*/ 1181818 h 3280735"/>
              <a:gd name="connsiteX75" fmla="*/ 1364627 w 4301808"/>
              <a:gd name="connsiteY75" fmla="*/ 1181628 h 3280735"/>
              <a:gd name="connsiteX76" fmla="*/ 1364627 w 4301808"/>
              <a:gd name="connsiteY76" fmla="*/ 917956 h 3280735"/>
              <a:gd name="connsiteX77" fmla="*/ 1233066 w 4301808"/>
              <a:gd name="connsiteY77" fmla="*/ 842012 h 3280735"/>
              <a:gd name="connsiteX78" fmla="*/ 1135382 w 4301808"/>
              <a:gd name="connsiteY78" fmla="*/ 789875 h 3280735"/>
              <a:gd name="connsiteX79" fmla="*/ 910227 w 4301808"/>
              <a:gd name="connsiteY79" fmla="*/ 919857 h 3280735"/>
              <a:gd name="connsiteX80" fmla="*/ 910227 w 4301808"/>
              <a:gd name="connsiteY80" fmla="*/ 1179820 h 3280735"/>
              <a:gd name="connsiteX81" fmla="*/ 1135382 w 4301808"/>
              <a:gd name="connsiteY81" fmla="*/ 1309803 h 3280735"/>
              <a:gd name="connsiteX82" fmla="*/ 1360632 w 4301808"/>
              <a:gd name="connsiteY82" fmla="*/ 1179820 h 3280735"/>
              <a:gd name="connsiteX83" fmla="*/ 1360632 w 4301808"/>
              <a:gd name="connsiteY83" fmla="*/ 919857 h 3280735"/>
              <a:gd name="connsiteX84" fmla="*/ 1135382 w 4301808"/>
              <a:gd name="connsiteY84" fmla="*/ 789875 h 3280735"/>
              <a:gd name="connsiteX85" fmla="*/ 3860451 w 4301808"/>
              <a:gd name="connsiteY85" fmla="*/ 3233 h 3280735"/>
              <a:gd name="connsiteX86" fmla="*/ 3635296 w 4301808"/>
              <a:gd name="connsiteY86" fmla="*/ 133215 h 3280735"/>
              <a:gd name="connsiteX87" fmla="*/ 3635296 w 4301808"/>
              <a:gd name="connsiteY87" fmla="*/ 393179 h 3280735"/>
              <a:gd name="connsiteX88" fmla="*/ 3860451 w 4301808"/>
              <a:gd name="connsiteY88" fmla="*/ 523161 h 3280735"/>
              <a:gd name="connsiteX89" fmla="*/ 4085701 w 4301808"/>
              <a:gd name="connsiteY89" fmla="*/ 393179 h 3280735"/>
              <a:gd name="connsiteX90" fmla="*/ 4085701 w 4301808"/>
              <a:gd name="connsiteY90" fmla="*/ 133215 h 3280735"/>
              <a:gd name="connsiteX91" fmla="*/ 3860451 w 4301808"/>
              <a:gd name="connsiteY91" fmla="*/ 3233 h 3280735"/>
              <a:gd name="connsiteX92" fmla="*/ 3858644 w 4301808"/>
              <a:gd name="connsiteY92" fmla="*/ 0 h 3280735"/>
              <a:gd name="connsiteX93" fmla="*/ 4284032 w 4301808"/>
              <a:gd name="connsiteY93" fmla="*/ 19778 h 3280735"/>
              <a:gd name="connsiteX94" fmla="*/ 4301808 w 4301808"/>
              <a:gd name="connsiteY94" fmla="*/ 72003 h 3280735"/>
              <a:gd name="connsiteX95" fmla="*/ 4282224 w 4301808"/>
              <a:gd name="connsiteY95" fmla="*/ 1593063 h 3280735"/>
              <a:gd name="connsiteX96" fmla="*/ 4087604 w 4301808"/>
              <a:gd name="connsiteY96" fmla="*/ 1705454 h 3280735"/>
              <a:gd name="connsiteX97" fmla="*/ 4087604 w 4301808"/>
              <a:gd name="connsiteY97" fmla="*/ 1967700 h 3280735"/>
              <a:gd name="connsiteX98" fmla="*/ 4282224 w 4301808"/>
              <a:gd name="connsiteY98" fmla="*/ 2079996 h 3280735"/>
              <a:gd name="connsiteX99" fmla="*/ 4282224 w 4301808"/>
              <a:gd name="connsiteY99" fmla="*/ 2379610 h 3280735"/>
              <a:gd name="connsiteX100" fmla="*/ 4087604 w 4301808"/>
              <a:gd name="connsiteY100" fmla="*/ 2491906 h 3280735"/>
              <a:gd name="connsiteX101" fmla="*/ 4087604 w 4301808"/>
              <a:gd name="connsiteY101" fmla="*/ 2754057 h 3280735"/>
              <a:gd name="connsiteX102" fmla="*/ 3860546 w 4301808"/>
              <a:gd name="connsiteY102" fmla="*/ 2885085 h 3280735"/>
              <a:gd name="connsiteX103" fmla="*/ 3860546 w 4301808"/>
              <a:gd name="connsiteY103" fmla="*/ 2884324 h 3280735"/>
              <a:gd name="connsiteX104" fmla="*/ 3633394 w 4301808"/>
              <a:gd name="connsiteY104" fmla="*/ 2753106 h 3280735"/>
              <a:gd name="connsiteX105" fmla="*/ 3633394 w 4301808"/>
              <a:gd name="connsiteY105" fmla="*/ 2494093 h 3280735"/>
              <a:gd name="connsiteX106" fmla="*/ 3404434 w 4301808"/>
              <a:gd name="connsiteY106" fmla="*/ 2361924 h 3280735"/>
              <a:gd name="connsiteX107" fmla="*/ 3179469 w 4301808"/>
              <a:gd name="connsiteY107" fmla="*/ 2491906 h 3280735"/>
              <a:gd name="connsiteX108" fmla="*/ 2952127 w 4301808"/>
              <a:gd name="connsiteY108" fmla="*/ 2360878 h 3280735"/>
              <a:gd name="connsiteX109" fmla="*/ 2725069 w 4301808"/>
              <a:gd name="connsiteY109" fmla="*/ 2491906 h 3280735"/>
              <a:gd name="connsiteX110" fmla="*/ 2725069 w 4301808"/>
              <a:gd name="connsiteY110" fmla="*/ 2754057 h 3280735"/>
              <a:gd name="connsiteX111" fmla="*/ 2499819 w 4301808"/>
              <a:gd name="connsiteY111" fmla="*/ 2886226 h 3280735"/>
              <a:gd name="connsiteX112" fmla="*/ 2499819 w 4301808"/>
              <a:gd name="connsiteY112" fmla="*/ 3148566 h 3280735"/>
              <a:gd name="connsiteX113" fmla="*/ 2270859 w 4301808"/>
              <a:gd name="connsiteY113" fmla="*/ 3280735 h 3280735"/>
              <a:gd name="connsiteX114" fmla="*/ 2041899 w 4301808"/>
              <a:gd name="connsiteY114" fmla="*/ 3148566 h 3280735"/>
              <a:gd name="connsiteX115" fmla="*/ 1816649 w 4301808"/>
              <a:gd name="connsiteY115" fmla="*/ 3278548 h 3280735"/>
              <a:gd name="connsiteX116" fmla="*/ 1589592 w 4301808"/>
              <a:gd name="connsiteY116" fmla="*/ 3147521 h 3280735"/>
              <a:gd name="connsiteX117" fmla="*/ 1589592 w 4301808"/>
              <a:gd name="connsiteY117" fmla="*/ 2885085 h 3280735"/>
              <a:gd name="connsiteX118" fmla="*/ 1362630 w 4301808"/>
              <a:gd name="connsiteY118" fmla="*/ 2754057 h 3280735"/>
              <a:gd name="connsiteX119" fmla="*/ 1362630 w 4301808"/>
              <a:gd name="connsiteY119" fmla="*/ 2494093 h 3280735"/>
              <a:gd name="connsiteX120" fmla="*/ 1591590 w 4301808"/>
              <a:gd name="connsiteY120" fmla="*/ 2361924 h 3280735"/>
              <a:gd name="connsiteX121" fmla="*/ 1591590 w 4301808"/>
              <a:gd name="connsiteY121" fmla="*/ 2097682 h 3280735"/>
              <a:gd name="connsiteX122" fmla="*/ 1362630 w 4301808"/>
              <a:gd name="connsiteY122" fmla="*/ 1965513 h 3280735"/>
              <a:gd name="connsiteX123" fmla="*/ 1134336 w 4301808"/>
              <a:gd name="connsiteY123" fmla="*/ 2097016 h 3280735"/>
              <a:gd name="connsiteX124" fmla="*/ 1133384 w 4301808"/>
              <a:gd name="connsiteY124" fmla="*/ 2097587 h 3280735"/>
              <a:gd name="connsiteX125" fmla="*/ 1135192 w 4301808"/>
              <a:gd name="connsiteY125" fmla="*/ 2098633 h 3280735"/>
              <a:gd name="connsiteX126" fmla="*/ 1135192 w 4301808"/>
              <a:gd name="connsiteY126" fmla="*/ 2360783 h 3280735"/>
              <a:gd name="connsiteX127" fmla="*/ 908134 w 4301808"/>
              <a:gd name="connsiteY127" fmla="*/ 2491811 h 3280735"/>
              <a:gd name="connsiteX128" fmla="*/ 908134 w 4301808"/>
              <a:gd name="connsiteY128" fmla="*/ 2754057 h 3280735"/>
              <a:gd name="connsiteX129" fmla="*/ 681077 w 4301808"/>
              <a:gd name="connsiteY129" fmla="*/ 2885085 h 3280735"/>
              <a:gd name="connsiteX130" fmla="*/ 454115 w 4301808"/>
              <a:gd name="connsiteY130" fmla="*/ 2754057 h 3280735"/>
              <a:gd name="connsiteX131" fmla="*/ 454115 w 4301808"/>
              <a:gd name="connsiteY131" fmla="*/ 2494093 h 3280735"/>
              <a:gd name="connsiteX132" fmla="*/ 454259 w 4301808"/>
              <a:gd name="connsiteY132" fmla="*/ 2494010 h 3280735"/>
              <a:gd name="connsiteX133" fmla="*/ 225441 w 4301808"/>
              <a:gd name="connsiteY133" fmla="*/ 2361923 h 3280735"/>
              <a:gd name="connsiteX134" fmla="*/ 225441 w 4301808"/>
              <a:gd name="connsiteY134" fmla="*/ 2097681 h 3280735"/>
              <a:gd name="connsiteX135" fmla="*/ 225346 w 4301808"/>
              <a:gd name="connsiteY135" fmla="*/ 2097586 h 3280735"/>
              <a:gd name="connsiteX136" fmla="*/ 226107 w 4301808"/>
              <a:gd name="connsiteY136" fmla="*/ 2097110 h 3280735"/>
              <a:gd name="connsiteX137" fmla="*/ 454257 w 4301808"/>
              <a:gd name="connsiteY137" fmla="*/ 1965595 h 3280735"/>
              <a:gd name="connsiteX138" fmla="*/ 454115 w 4301808"/>
              <a:gd name="connsiteY138" fmla="*/ 1965513 h 3280735"/>
              <a:gd name="connsiteX139" fmla="*/ 226106 w 4301808"/>
              <a:gd name="connsiteY139" fmla="*/ 2097016 h 3280735"/>
              <a:gd name="connsiteX140" fmla="*/ 225345 w 4301808"/>
              <a:gd name="connsiteY140" fmla="*/ 2097491 h 3280735"/>
              <a:gd name="connsiteX141" fmla="*/ 0 w 4301808"/>
              <a:gd name="connsiteY141" fmla="*/ 1967414 h 3280735"/>
              <a:gd name="connsiteX142" fmla="*/ 1 w 4301808"/>
              <a:gd name="connsiteY142" fmla="*/ 1705358 h 3280735"/>
              <a:gd name="connsiteX143" fmla="*/ 227057 w 4301808"/>
              <a:gd name="connsiteY143" fmla="*/ 1574046 h 3280735"/>
              <a:gd name="connsiteX144" fmla="*/ 227057 w 4301808"/>
              <a:gd name="connsiteY144" fmla="*/ 1312180 h 3280735"/>
              <a:gd name="connsiteX145" fmla="*/ 454115 w 4301808"/>
              <a:gd name="connsiteY145" fmla="*/ 1181152 h 3280735"/>
              <a:gd name="connsiteX146" fmla="*/ 454115 w 4301808"/>
              <a:gd name="connsiteY146" fmla="*/ 1180866 h 3280735"/>
              <a:gd name="connsiteX147" fmla="*/ 454115 w 4301808"/>
              <a:gd name="connsiteY147" fmla="*/ 918716 h 3280735"/>
              <a:gd name="connsiteX148" fmla="*/ 681268 w 4301808"/>
              <a:gd name="connsiteY148" fmla="*/ 787688 h 3280735"/>
              <a:gd name="connsiteX149" fmla="*/ 906422 w 4301808"/>
              <a:gd name="connsiteY149" fmla="*/ 917670 h 3280735"/>
              <a:gd name="connsiteX150" fmla="*/ 906422 w 4301808"/>
              <a:gd name="connsiteY150" fmla="*/ 917727 h 3280735"/>
              <a:gd name="connsiteX151" fmla="*/ 906423 w 4301808"/>
              <a:gd name="connsiteY151" fmla="*/ 917727 h 3280735"/>
              <a:gd name="connsiteX152" fmla="*/ 906423 w 4301808"/>
              <a:gd name="connsiteY152" fmla="*/ 917670 h 3280735"/>
              <a:gd name="connsiteX153" fmla="*/ 906472 w 4301808"/>
              <a:gd name="connsiteY153" fmla="*/ 917697 h 3280735"/>
              <a:gd name="connsiteX154" fmla="*/ 906993 w 4301808"/>
              <a:gd name="connsiteY154" fmla="*/ 917385 h 3280735"/>
              <a:gd name="connsiteX155" fmla="*/ 1135382 w 4301808"/>
              <a:gd name="connsiteY155" fmla="*/ 785501 h 3280735"/>
              <a:gd name="connsiteX156" fmla="*/ 1135667 w 4301808"/>
              <a:gd name="connsiteY156" fmla="*/ 785666 h 3280735"/>
              <a:gd name="connsiteX157" fmla="*/ 1135667 w 4301808"/>
              <a:gd name="connsiteY157" fmla="*/ 525538 h 3280735"/>
              <a:gd name="connsiteX158" fmla="*/ 1362630 w 4301808"/>
              <a:gd name="connsiteY158" fmla="*/ 394986 h 3280735"/>
              <a:gd name="connsiteX159" fmla="*/ 1587785 w 4301808"/>
              <a:gd name="connsiteY159" fmla="*/ 524967 h 3280735"/>
              <a:gd name="connsiteX160" fmla="*/ 1587785 w 4301808"/>
              <a:gd name="connsiteY160" fmla="*/ 789210 h 3280735"/>
              <a:gd name="connsiteX161" fmla="*/ 1816745 w 4301808"/>
              <a:gd name="connsiteY161" fmla="*/ 921379 h 3280735"/>
              <a:gd name="connsiteX162" fmla="*/ 2045038 w 4301808"/>
              <a:gd name="connsiteY162" fmla="*/ 789781 h 3280735"/>
              <a:gd name="connsiteX163" fmla="*/ 2045990 w 4301808"/>
              <a:gd name="connsiteY163" fmla="*/ 789210 h 3280735"/>
              <a:gd name="connsiteX164" fmla="*/ 2271240 w 4301808"/>
              <a:gd name="connsiteY164" fmla="*/ 919192 h 3280735"/>
              <a:gd name="connsiteX165" fmla="*/ 2498297 w 4301808"/>
              <a:gd name="connsiteY165" fmla="*/ 788164 h 3280735"/>
              <a:gd name="connsiteX166" fmla="*/ 2725450 w 4301808"/>
              <a:gd name="connsiteY166" fmla="*/ 919192 h 3280735"/>
              <a:gd name="connsiteX167" fmla="*/ 2950605 w 4301808"/>
              <a:gd name="connsiteY167" fmla="*/ 789210 h 3280735"/>
              <a:gd name="connsiteX168" fmla="*/ 2952507 w 4301808"/>
              <a:gd name="connsiteY168" fmla="*/ 788164 h 3280735"/>
              <a:gd name="connsiteX169" fmla="*/ 2952507 w 4301808"/>
              <a:gd name="connsiteY169" fmla="*/ 525538 h 3280735"/>
              <a:gd name="connsiteX170" fmla="*/ 3179469 w 4301808"/>
              <a:gd name="connsiteY170" fmla="*/ 394986 h 3280735"/>
              <a:gd name="connsiteX171" fmla="*/ 3406336 w 4301808"/>
              <a:gd name="connsiteY171" fmla="*/ 525848 h 3280735"/>
              <a:gd name="connsiteX172" fmla="*/ 3406336 w 4301808"/>
              <a:gd name="connsiteY172" fmla="*/ 525538 h 3280735"/>
              <a:gd name="connsiteX173" fmla="*/ 3179184 w 4301808"/>
              <a:gd name="connsiteY173" fmla="*/ 394510 h 3280735"/>
              <a:gd name="connsiteX174" fmla="*/ 2952127 w 4301808"/>
              <a:gd name="connsiteY174" fmla="*/ 525538 h 3280735"/>
              <a:gd name="connsiteX175" fmla="*/ 2952127 w 4301808"/>
              <a:gd name="connsiteY175" fmla="*/ 787689 h 3280735"/>
              <a:gd name="connsiteX176" fmla="*/ 2950224 w 4301808"/>
              <a:gd name="connsiteY176" fmla="*/ 788734 h 3280735"/>
              <a:gd name="connsiteX177" fmla="*/ 2950224 w 4301808"/>
              <a:gd name="connsiteY177" fmla="*/ 524492 h 3280735"/>
              <a:gd name="connsiteX178" fmla="*/ 2951175 w 4301808"/>
              <a:gd name="connsiteY178" fmla="*/ 523921 h 3280735"/>
              <a:gd name="connsiteX179" fmla="*/ 3179184 w 4301808"/>
              <a:gd name="connsiteY179" fmla="*/ 392323 h 3280735"/>
              <a:gd name="connsiteX180" fmla="*/ 3408144 w 4301808"/>
              <a:gd name="connsiteY180" fmla="*/ 524492 h 3280735"/>
              <a:gd name="connsiteX181" fmla="*/ 3408144 w 4301808"/>
              <a:gd name="connsiteY181" fmla="*/ 788570 h 3280735"/>
              <a:gd name="connsiteX182" fmla="*/ 3408429 w 4301808"/>
              <a:gd name="connsiteY182" fmla="*/ 788735 h 3280735"/>
              <a:gd name="connsiteX183" fmla="*/ 3633679 w 4301808"/>
              <a:gd name="connsiteY183" fmla="*/ 918717 h 3280735"/>
              <a:gd name="connsiteX184" fmla="*/ 3860737 w 4301808"/>
              <a:gd name="connsiteY184" fmla="*/ 787689 h 3280735"/>
              <a:gd name="connsiteX185" fmla="*/ 3860737 w 4301808"/>
              <a:gd name="connsiteY185" fmla="*/ 527440 h 3280735"/>
              <a:gd name="connsiteX186" fmla="*/ 3631491 w 4301808"/>
              <a:gd name="connsiteY186" fmla="*/ 394986 h 3280735"/>
              <a:gd name="connsiteX187" fmla="*/ 3631491 w 4301808"/>
              <a:gd name="connsiteY187" fmla="*/ 131028 h 3280735"/>
              <a:gd name="connsiteX188" fmla="*/ 3632443 w 4301808"/>
              <a:gd name="connsiteY188" fmla="*/ 130553 h 3280735"/>
              <a:gd name="connsiteX189" fmla="*/ 3858644 w 4301808"/>
              <a:gd name="connsiteY189" fmla="*/ 0 h 3280735"/>
              <a:gd name="connsiteX0" fmla="*/ 2270859 w 4284032"/>
              <a:gd name="connsiteY0" fmla="*/ 2756244 h 3280735"/>
              <a:gd name="connsiteX1" fmla="*/ 2045609 w 4284032"/>
              <a:gd name="connsiteY1" fmla="*/ 2886226 h 3280735"/>
              <a:gd name="connsiteX2" fmla="*/ 2045609 w 4284032"/>
              <a:gd name="connsiteY2" fmla="*/ 3146189 h 3280735"/>
              <a:gd name="connsiteX3" fmla="*/ 2270859 w 4284032"/>
              <a:gd name="connsiteY3" fmla="*/ 3276076 h 3280735"/>
              <a:gd name="connsiteX4" fmla="*/ 2496109 w 4284032"/>
              <a:gd name="connsiteY4" fmla="*/ 3146379 h 3280735"/>
              <a:gd name="connsiteX5" fmla="*/ 2496109 w 4284032"/>
              <a:gd name="connsiteY5" fmla="*/ 2886226 h 3280735"/>
              <a:gd name="connsiteX6" fmla="*/ 2270859 w 4284032"/>
              <a:gd name="connsiteY6" fmla="*/ 2756244 h 3280735"/>
              <a:gd name="connsiteX7" fmla="*/ 3631492 w 4284032"/>
              <a:gd name="connsiteY7" fmla="*/ 2756243 h 3280735"/>
              <a:gd name="connsiteX8" fmla="*/ 3406337 w 4284032"/>
              <a:gd name="connsiteY8" fmla="*/ 2886225 h 3280735"/>
              <a:gd name="connsiteX9" fmla="*/ 3406337 w 4284032"/>
              <a:gd name="connsiteY9" fmla="*/ 3146188 h 3280735"/>
              <a:gd name="connsiteX10" fmla="*/ 3631492 w 4284032"/>
              <a:gd name="connsiteY10" fmla="*/ 3276075 h 3280735"/>
              <a:gd name="connsiteX11" fmla="*/ 3856742 w 4284032"/>
              <a:gd name="connsiteY11" fmla="*/ 3146378 h 3280735"/>
              <a:gd name="connsiteX12" fmla="*/ 3856742 w 4284032"/>
              <a:gd name="connsiteY12" fmla="*/ 2886225 h 3280735"/>
              <a:gd name="connsiteX13" fmla="*/ 3631492 w 4284032"/>
              <a:gd name="connsiteY13" fmla="*/ 2756243 h 3280735"/>
              <a:gd name="connsiteX14" fmla="*/ 3631777 w 4284032"/>
              <a:gd name="connsiteY14" fmla="*/ 2752154 h 3280735"/>
              <a:gd name="connsiteX15" fmla="*/ 3633680 w 4284032"/>
              <a:gd name="connsiteY15" fmla="*/ 2753295 h 3280735"/>
              <a:gd name="connsiteX16" fmla="*/ 3633680 w 4284032"/>
              <a:gd name="connsiteY16" fmla="*/ 2753460 h 3280735"/>
              <a:gd name="connsiteX17" fmla="*/ 3860451 w 4284032"/>
              <a:gd name="connsiteY17" fmla="*/ 2884323 h 3280735"/>
              <a:gd name="connsiteX18" fmla="*/ 3860451 w 4284032"/>
              <a:gd name="connsiteY18" fmla="*/ 2885084 h 3280735"/>
              <a:gd name="connsiteX19" fmla="*/ 3860452 w 4284032"/>
              <a:gd name="connsiteY19" fmla="*/ 2885084 h 3280735"/>
              <a:gd name="connsiteX20" fmla="*/ 3860452 w 4284032"/>
              <a:gd name="connsiteY20" fmla="*/ 3148565 h 3280735"/>
              <a:gd name="connsiteX21" fmla="*/ 3631492 w 4284032"/>
              <a:gd name="connsiteY21" fmla="*/ 3280734 h 3280735"/>
              <a:gd name="connsiteX22" fmla="*/ 3402532 w 4284032"/>
              <a:gd name="connsiteY22" fmla="*/ 3148565 h 3280735"/>
              <a:gd name="connsiteX23" fmla="*/ 3402532 w 4284032"/>
              <a:gd name="connsiteY23" fmla="*/ 2884323 h 3280735"/>
              <a:gd name="connsiteX24" fmla="*/ 3403483 w 4284032"/>
              <a:gd name="connsiteY24" fmla="*/ 2883752 h 3280735"/>
              <a:gd name="connsiteX25" fmla="*/ 3631777 w 4284032"/>
              <a:gd name="connsiteY25" fmla="*/ 2752154 h 3280735"/>
              <a:gd name="connsiteX26" fmla="*/ 3633394 w 4284032"/>
              <a:gd name="connsiteY26" fmla="*/ 1969887 h 3280735"/>
              <a:gd name="connsiteX27" fmla="*/ 3407763 w 4284032"/>
              <a:gd name="connsiteY27" fmla="*/ 2099868 h 3280735"/>
              <a:gd name="connsiteX28" fmla="*/ 3407763 w 4284032"/>
              <a:gd name="connsiteY28" fmla="*/ 2359832 h 3280735"/>
              <a:gd name="connsiteX29" fmla="*/ 3633013 w 4284032"/>
              <a:gd name="connsiteY29" fmla="*/ 2489814 h 3280735"/>
              <a:gd name="connsiteX30" fmla="*/ 3858263 w 4284032"/>
              <a:gd name="connsiteY30" fmla="*/ 2359832 h 3280735"/>
              <a:gd name="connsiteX31" fmla="*/ 3858644 w 4284032"/>
              <a:gd name="connsiteY31" fmla="*/ 2099868 h 3280735"/>
              <a:gd name="connsiteX32" fmla="*/ 3633394 w 4284032"/>
              <a:gd name="connsiteY32" fmla="*/ 1969887 h 3280735"/>
              <a:gd name="connsiteX33" fmla="*/ 454116 w 4284032"/>
              <a:gd name="connsiteY33" fmla="*/ 1969886 h 3280735"/>
              <a:gd name="connsiteX34" fmla="*/ 228961 w 4284032"/>
              <a:gd name="connsiteY34" fmla="*/ 2099868 h 3280735"/>
              <a:gd name="connsiteX35" fmla="*/ 228961 w 4284032"/>
              <a:gd name="connsiteY35" fmla="*/ 2359832 h 3280735"/>
              <a:gd name="connsiteX36" fmla="*/ 454116 w 4284032"/>
              <a:gd name="connsiteY36" fmla="*/ 2489813 h 3280735"/>
              <a:gd name="connsiteX37" fmla="*/ 679366 w 4284032"/>
              <a:gd name="connsiteY37" fmla="*/ 2359832 h 3280735"/>
              <a:gd name="connsiteX38" fmla="*/ 679366 w 4284032"/>
              <a:gd name="connsiteY38" fmla="*/ 2099868 h 3280735"/>
              <a:gd name="connsiteX39" fmla="*/ 454116 w 4284032"/>
              <a:gd name="connsiteY39" fmla="*/ 1969886 h 3280735"/>
              <a:gd name="connsiteX40" fmla="*/ 1137285 w 4284032"/>
              <a:gd name="connsiteY40" fmla="*/ 1312940 h 3280735"/>
              <a:gd name="connsiteX41" fmla="*/ 1136904 w 4284032"/>
              <a:gd name="connsiteY41" fmla="*/ 1313169 h 3280735"/>
              <a:gd name="connsiteX42" fmla="*/ 1136904 w 4284032"/>
              <a:gd name="connsiteY42" fmla="*/ 1575376 h 3280735"/>
              <a:gd name="connsiteX43" fmla="*/ 1135953 w 4284032"/>
              <a:gd name="connsiteY43" fmla="*/ 1575852 h 3280735"/>
              <a:gd name="connsiteX44" fmla="*/ 908238 w 4284032"/>
              <a:gd name="connsiteY44" fmla="*/ 1707116 h 3280735"/>
              <a:gd name="connsiteX45" fmla="*/ 908325 w 4284032"/>
              <a:gd name="connsiteY45" fmla="*/ 1707166 h 3280735"/>
              <a:gd name="connsiteX46" fmla="*/ 1136619 w 4284032"/>
              <a:gd name="connsiteY46" fmla="*/ 1575567 h 3280735"/>
              <a:gd name="connsiteX47" fmla="*/ 1137570 w 4284032"/>
              <a:gd name="connsiteY47" fmla="*/ 1575092 h 3280735"/>
              <a:gd name="connsiteX48" fmla="*/ 1137570 w 4284032"/>
              <a:gd name="connsiteY48" fmla="*/ 1313062 h 3280735"/>
              <a:gd name="connsiteX49" fmla="*/ 1137285 w 4284032"/>
              <a:gd name="connsiteY49" fmla="*/ 1313226 h 3280735"/>
              <a:gd name="connsiteX50" fmla="*/ 1137285 w 4284032"/>
              <a:gd name="connsiteY50" fmla="*/ 1312940 h 3280735"/>
              <a:gd name="connsiteX51" fmla="*/ 975044 w 4284032"/>
              <a:gd name="connsiteY51" fmla="*/ 1221745 h 3280735"/>
              <a:gd name="connsiteX52" fmla="*/ 1133575 w 4284032"/>
              <a:gd name="connsiteY52" fmla="*/ 1313226 h 3280735"/>
              <a:gd name="connsiteX53" fmla="*/ 1133575 w 4284032"/>
              <a:gd name="connsiteY53" fmla="*/ 1313258 h 3280735"/>
              <a:gd name="connsiteX54" fmla="*/ 975044 w 4284032"/>
              <a:gd name="connsiteY54" fmla="*/ 1221745 h 3280735"/>
              <a:gd name="connsiteX55" fmla="*/ 906422 w 4284032"/>
              <a:gd name="connsiteY55" fmla="*/ 918082 h 3280735"/>
              <a:gd name="connsiteX56" fmla="*/ 906422 w 4284032"/>
              <a:gd name="connsiteY56" fmla="*/ 1180106 h 3280735"/>
              <a:gd name="connsiteX57" fmla="*/ 906042 w 4284032"/>
              <a:gd name="connsiteY57" fmla="*/ 1180326 h 3280735"/>
              <a:gd name="connsiteX58" fmla="*/ 906042 w 4284032"/>
              <a:gd name="connsiteY58" fmla="*/ 1181913 h 3280735"/>
              <a:gd name="connsiteX59" fmla="*/ 975044 w 4284032"/>
              <a:gd name="connsiteY59" fmla="*/ 1221745 h 3280735"/>
              <a:gd name="connsiteX60" fmla="*/ 908325 w 4284032"/>
              <a:gd name="connsiteY60" fmla="*/ 1183244 h 3280735"/>
              <a:gd name="connsiteX61" fmla="*/ 683075 w 4284032"/>
              <a:gd name="connsiteY61" fmla="*/ 1313226 h 3280735"/>
              <a:gd name="connsiteX62" fmla="*/ 683075 w 4284032"/>
              <a:gd name="connsiteY62" fmla="*/ 1573189 h 3280735"/>
              <a:gd name="connsiteX63" fmla="*/ 908325 w 4284032"/>
              <a:gd name="connsiteY63" fmla="*/ 1703171 h 3280735"/>
              <a:gd name="connsiteX64" fmla="*/ 1133575 w 4284032"/>
              <a:gd name="connsiteY64" fmla="*/ 1573189 h 3280735"/>
              <a:gd name="connsiteX65" fmla="*/ 1133575 w 4284032"/>
              <a:gd name="connsiteY65" fmla="*/ 1313258 h 3280735"/>
              <a:gd name="connsiteX66" fmla="*/ 1135002 w 4284032"/>
              <a:gd name="connsiteY66" fmla="*/ 1314081 h 3280735"/>
              <a:gd name="connsiteX67" fmla="*/ 1135188 w 4284032"/>
              <a:gd name="connsiteY67" fmla="*/ 1313970 h 3280735"/>
              <a:gd name="connsiteX68" fmla="*/ 906423 w 4284032"/>
              <a:gd name="connsiteY68" fmla="*/ 1181913 h 3280735"/>
              <a:gd name="connsiteX69" fmla="*/ 906423 w 4284032"/>
              <a:gd name="connsiteY69" fmla="*/ 1180106 h 3280735"/>
              <a:gd name="connsiteX70" fmla="*/ 906423 w 4284032"/>
              <a:gd name="connsiteY70" fmla="*/ 918082 h 3280735"/>
              <a:gd name="connsiteX71" fmla="*/ 906422 w 4284032"/>
              <a:gd name="connsiteY71" fmla="*/ 918082 h 3280735"/>
              <a:gd name="connsiteX72" fmla="*/ 1233066 w 4284032"/>
              <a:gd name="connsiteY72" fmla="*/ 842012 h 3280735"/>
              <a:gd name="connsiteX73" fmla="*/ 1364342 w 4284032"/>
              <a:gd name="connsiteY73" fmla="*/ 917955 h 3280735"/>
              <a:gd name="connsiteX74" fmla="*/ 1364342 w 4284032"/>
              <a:gd name="connsiteY74" fmla="*/ 1181818 h 3280735"/>
              <a:gd name="connsiteX75" fmla="*/ 1364627 w 4284032"/>
              <a:gd name="connsiteY75" fmla="*/ 1181628 h 3280735"/>
              <a:gd name="connsiteX76" fmla="*/ 1364627 w 4284032"/>
              <a:gd name="connsiteY76" fmla="*/ 917956 h 3280735"/>
              <a:gd name="connsiteX77" fmla="*/ 1233066 w 4284032"/>
              <a:gd name="connsiteY77" fmla="*/ 842012 h 3280735"/>
              <a:gd name="connsiteX78" fmla="*/ 1135382 w 4284032"/>
              <a:gd name="connsiteY78" fmla="*/ 789875 h 3280735"/>
              <a:gd name="connsiteX79" fmla="*/ 910227 w 4284032"/>
              <a:gd name="connsiteY79" fmla="*/ 919857 h 3280735"/>
              <a:gd name="connsiteX80" fmla="*/ 910227 w 4284032"/>
              <a:gd name="connsiteY80" fmla="*/ 1179820 h 3280735"/>
              <a:gd name="connsiteX81" fmla="*/ 1135382 w 4284032"/>
              <a:gd name="connsiteY81" fmla="*/ 1309803 h 3280735"/>
              <a:gd name="connsiteX82" fmla="*/ 1360632 w 4284032"/>
              <a:gd name="connsiteY82" fmla="*/ 1179820 h 3280735"/>
              <a:gd name="connsiteX83" fmla="*/ 1360632 w 4284032"/>
              <a:gd name="connsiteY83" fmla="*/ 919857 h 3280735"/>
              <a:gd name="connsiteX84" fmla="*/ 1135382 w 4284032"/>
              <a:gd name="connsiteY84" fmla="*/ 789875 h 3280735"/>
              <a:gd name="connsiteX85" fmla="*/ 3860451 w 4284032"/>
              <a:gd name="connsiteY85" fmla="*/ 3233 h 3280735"/>
              <a:gd name="connsiteX86" fmla="*/ 3635296 w 4284032"/>
              <a:gd name="connsiteY86" fmla="*/ 133215 h 3280735"/>
              <a:gd name="connsiteX87" fmla="*/ 3635296 w 4284032"/>
              <a:gd name="connsiteY87" fmla="*/ 393179 h 3280735"/>
              <a:gd name="connsiteX88" fmla="*/ 3860451 w 4284032"/>
              <a:gd name="connsiteY88" fmla="*/ 523161 h 3280735"/>
              <a:gd name="connsiteX89" fmla="*/ 4085701 w 4284032"/>
              <a:gd name="connsiteY89" fmla="*/ 393179 h 3280735"/>
              <a:gd name="connsiteX90" fmla="*/ 4085701 w 4284032"/>
              <a:gd name="connsiteY90" fmla="*/ 133215 h 3280735"/>
              <a:gd name="connsiteX91" fmla="*/ 3860451 w 4284032"/>
              <a:gd name="connsiteY91" fmla="*/ 3233 h 3280735"/>
              <a:gd name="connsiteX92" fmla="*/ 3858644 w 4284032"/>
              <a:gd name="connsiteY92" fmla="*/ 0 h 3280735"/>
              <a:gd name="connsiteX93" fmla="*/ 4284032 w 4284032"/>
              <a:gd name="connsiteY93" fmla="*/ 19778 h 3280735"/>
              <a:gd name="connsiteX94" fmla="*/ 4282224 w 4284032"/>
              <a:gd name="connsiteY94" fmla="*/ 1593063 h 3280735"/>
              <a:gd name="connsiteX95" fmla="*/ 4087604 w 4284032"/>
              <a:gd name="connsiteY95" fmla="*/ 1705454 h 3280735"/>
              <a:gd name="connsiteX96" fmla="*/ 4087604 w 4284032"/>
              <a:gd name="connsiteY96" fmla="*/ 1967700 h 3280735"/>
              <a:gd name="connsiteX97" fmla="*/ 4282224 w 4284032"/>
              <a:gd name="connsiteY97" fmla="*/ 2079996 h 3280735"/>
              <a:gd name="connsiteX98" fmla="*/ 4282224 w 4284032"/>
              <a:gd name="connsiteY98" fmla="*/ 2379610 h 3280735"/>
              <a:gd name="connsiteX99" fmla="*/ 4087604 w 4284032"/>
              <a:gd name="connsiteY99" fmla="*/ 2491906 h 3280735"/>
              <a:gd name="connsiteX100" fmla="*/ 4087604 w 4284032"/>
              <a:gd name="connsiteY100" fmla="*/ 2754057 h 3280735"/>
              <a:gd name="connsiteX101" fmla="*/ 3860546 w 4284032"/>
              <a:gd name="connsiteY101" fmla="*/ 2885085 h 3280735"/>
              <a:gd name="connsiteX102" fmla="*/ 3860546 w 4284032"/>
              <a:gd name="connsiteY102" fmla="*/ 2884324 h 3280735"/>
              <a:gd name="connsiteX103" fmla="*/ 3633394 w 4284032"/>
              <a:gd name="connsiteY103" fmla="*/ 2753106 h 3280735"/>
              <a:gd name="connsiteX104" fmla="*/ 3633394 w 4284032"/>
              <a:gd name="connsiteY104" fmla="*/ 2494093 h 3280735"/>
              <a:gd name="connsiteX105" fmla="*/ 3404434 w 4284032"/>
              <a:gd name="connsiteY105" fmla="*/ 2361924 h 3280735"/>
              <a:gd name="connsiteX106" fmla="*/ 3179469 w 4284032"/>
              <a:gd name="connsiteY106" fmla="*/ 2491906 h 3280735"/>
              <a:gd name="connsiteX107" fmla="*/ 2952127 w 4284032"/>
              <a:gd name="connsiteY107" fmla="*/ 2360878 h 3280735"/>
              <a:gd name="connsiteX108" fmla="*/ 2725069 w 4284032"/>
              <a:gd name="connsiteY108" fmla="*/ 2491906 h 3280735"/>
              <a:gd name="connsiteX109" fmla="*/ 2725069 w 4284032"/>
              <a:gd name="connsiteY109" fmla="*/ 2754057 h 3280735"/>
              <a:gd name="connsiteX110" fmla="*/ 2499819 w 4284032"/>
              <a:gd name="connsiteY110" fmla="*/ 2886226 h 3280735"/>
              <a:gd name="connsiteX111" fmla="*/ 2499819 w 4284032"/>
              <a:gd name="connsiteY111" fmla="*/ 3148566 h 3280735"/>
              <a:gd name="connsiteX112" fmla="*/ 2270859 w 4284032"/>
              <a:gd name="connsiteY112" fmla="*/ 3280735 h 3280735"/>
              <a:gd name="connsiteX113" fmla="*/ 2041899 w 4284032"/>
              <a:gd name="connsiteY113" fmla="*/ 3148566 h 3280735"/>
              <a:gd name="connsiteX114" fmla="*/ 1816649 w 4284032"/>
              <a:gd name="connsiteY114" fmla="*/ 3278548 h 3280735"/>
              <a:gd name="connsiteX115" fmla="*/ 1589592 w 4284032"/>
              <a:gd name="connsiteY115" fmla="*/ 3147521 h 3280735"/>
              <a:gd name="connsiteX116" fmla="*/ 1589592 w 4284032"/>
              <a:gd name="connsiteY116" fmla="*/ 2885085 h 3280735"/>
              <a:gd name="connsiteX117" fmla="*/ 1362630 w 4284032"/>
              <a:gd name="connsiteY117" fmla="*/ 2754057 h 3280735"/>
              <a:gd name="connsiteX118" fmla="*/ 1362630 w 4284032"/>
              <a:gd name="connsiteY118" fmla="*/ 2494093 h 3280735"/>
              <a:gd name="connsiteX119" fmla="*/ 1591590 w 4284032"/>
              <a:gd name="connsiteY119" fmla="*/ 2361924 h 3280735"/>
              <a:gd name="connsiteX120" fmla="*/ 1591590 w 4284032"/>
              <a:gd name="connsiteY120" fmla="*/ 2097682 h 3280735"/>
              <a:gd name="connsiteX121" fmla="*/ 1362630 w 4284032"/>
              <a:gd name="connsiteY121" fmla="*/ 1965513 h 3280735"/>
              <a:gd name="connsiteX122" fmla="*/ 1134336 w 4284032"/>
              <a:gd name="connsiteY122" fmla="*/ 2097016 h 3280735"/>
              <a:gd name="connsiteX123" fmla="*/ 1133384 w 4284032"/>
              <a:gd name="connsiteY123" fmla="*/ 2097587 h 3280735"/>
              <a:gd name="connsiteX124" fmla="*/ 1135192 w 4284032"/>
              <a:gd name="connsiteY124" fmla="*/ 2098633 h 3280735"/>
              <a:gd name="connsiteX125" fmla="*/ 1135192 w 4284032"/>
              <a:gd name="connsiteY125" fmla="*/ 2360783 h 3280735"/>
              <a:gd name="connsiteX126" fmla="*/ 908134 w 4284032"/>
              <a:gd name="connsiteY126" fmla="*/ 2491811 h 3280735"/>
              <a:gd name="connsiteX127" fmla="*/ 908134 w 4284032"/>
              <a:gd name="connsiteY127" fmla="*/ 2754057 h 3280735"/>
              <a:gd name="connsiteX128" fmla="*/ 681077 w 4284032"/>
              <a:gd name="connsiteY128" fmla="*/ 2885085 h 3280735"/>
              <a:gd name="connsiteX129" fmla="*/ 454115 w 4284032"/>
              <a:gd name="connsiteY129" fmla="*/ 2754057 h 3280735"/>
              <a:gd name="connsiteX130" fmla="*/ 454115 w 4284032"/>
              <a:gd name="connsiteY130" fmla="*/ 2494093 h 3280735"/>
              <a:gd name="connsiteX131" fmla="*/ 454259 w 4284032"/>
              <a:gd name="connsiteY131" fmla="*/ 2494010 h 3280735"/>
              <a:gd name="connsiteX132" fmla="*/ 225441 w 4284032"/>
              <a:gd name="connsiteY132" fmla="*/ 2361923 h 3280735"/>
              <a:gd name="connsiteX133" fmla="*/ 225441 w 4284032"/>
              <a:gd name="connsiteY133" fmla="*/ 2097681 h 3280735"/>
              <a:gd name="connsiteX134" fmla="*/ 225346 w 4284032"/>
              <a:gd name="connsiteY134" fmla="*/ 2097586 h 3280735"/>
              <a:gd name="connsiteX135" fmla="*/ 226107 w 4284032"/>
              <a:gd name="connsiteY135" fmla="*/ 2097110 h 3280735"/>
              <a:gd name="connsiteX136" fmla="*/ 454257 w 4284032"/>
              <a:gd name="connsiteY136" fmla="*/ 1965595 h 3280735"/>
              <a:gd name="connsiteX137" fmla="*/ 454115 w 4284032"/>
              <a:gd name="connsiteY137" fmla="*/ 1965513 h 3280735"/>
              <a:gd name="connsiteX138" fmla="*/ 226106 w 4284032"/>
              <a:gd name="connsiteY138" fmla="*/ 2097016 h 3280735"/>
              <a:gd name="connsiteX139" fmla="*/ 225345 w 4284032"/>
              <a:gd name="connsiteY139" fmla="*/ 2097491 h 3280735"/>
              <a:gd name="connsiteX140" fmla="*/ 0 w 4284032"/>
              <a:gd name="connsiteY140" fmla="*/ 1967414 h 3280735"/>
              <a:gd name="connsiteX141" fmla="*/ 1 w 4284032"/>
              <a:gd name="connsiteY141" fmla="*/ 1705358 h 3280735"/>
              <a:gd name="connsiteX142" fmla="*/ 227057 w 4284032"/>
              <a:gd name="connsiteY142" fmla="*/ 1574046 h 3280735"/>
              <a:gd name="connsiteX143" fmla="*/ 227057 w 4284032"/>
              <a:gd name="connsiteY143" fmla="*/ 1312180 h 3280735"/>
              <a:gd name="connsiteX144" fmla="*/ 454115 w 4284032"/>
              <a:gd name="connsiteY144" fmla="*/ 1181152 h 3280735"/>
              <a:gd name="connsiteX145" fmla="*/ 454115 w 4284032"/>
              <a:gd name="connsiteY145" fmla="*/ 1180866 h 3280735"/>
              <a:gd name="connsiteX146" fmla="*/ 454115 w 4284032"/>
              <a:gd name="connsiteY146" fmla="*/ 918716 h 3280735"/>
              <a:gd name="connsiteX147" fmla="*/ 681268 w 4284032"/>
              <a:gd name="connsiteY147" fmla="*/ 787688 h 3280735"/>
              <a:gd name="connsiteX148" fmla="*/ 906422 w 4284032"/>
              <a:gd name="connsiteY148" fmla="*/ 917670 h 3280735"/>
              <a:gd name="connsiteX149" fmla="*/ 906422 w 4284032"/>
              <a:gd name="connsiteY149" fmla="*/ 917727 h 3280735"/>
              <a:gd name="connsiteX150" fmla="*/ 906423 w 4284032"/>
              <a:gd name="connsiteY150" fmla="*/ 917727 h 3280735"/>
              <a:gd name="connsiteX151" fmla="*/ 906423 w 4284032"/>
              <a:gd name="connsiteY151" fmla="*/ 917670 h 3280735"/>
              <a:gd name="connsiteX152" fmla="*/ 906472 w 4284032"/>
              <a:gd name="connsiteY152" fmla="*/ 917697 h 3280735"/>
              <a:gd name="connsiteX153" fmla="*/ 906993 w 4284032"/>
              <a:gd name="connsiteY153" fmla="*/ 917385 h 3280735"/>
              <a:gd name="connsiteX154" fmla="*/ 1135382 w 4284032"/>
              <a:gd name="connsiteY154" fmla="*/ 785501 h 3280735"/>
              <a:gd name="connsiteX155" fmla="*/ 1135667 w 4284032"/>
              <a:gd name="connsiteY155" fmla="*/ 785666 h 3280735"/>
              <a:gd name="connsiteX156" fmla="*/ 1135667 w 4284032"/>
              <a:gd name="connsiteY156" fmla="*/ 525538 h 3280735"/>
              <a:gd name="connsiteX157" fmla="*/ 1362630 w 4284032"/>
              <a:gd name="connsiteY157" fmla="*/ 394986 h 3280735"/>
              <a:gd name="connsiteX158" fmla="*/ 1587785 w 4284032"/>
              <a:gd name="connsiteY158" fmla="*/ 524967 h 3280735"/>
              <a:gd name="connsiteX159" fmla="*/ 1587785 w 4284032"/>
              <a:gd name="connsiteY159" fmla="*/ 789210 h 3280735"/>
              <a:gd name="connsiteX160" fmla="*/ 1816745 w 4284032"/>
              <a:gd name="connsiteY160" fmla="*/ 921379 h 3280735"/>
              <a:gd name="connsiteX161" fmla="*/ 2045038 w 4284032"/>
              <a:gd name="connsiteY161" fmla="*/ 789781 h 3280735"/>
              <a:gd name="connsiteX162" fmla="*/ 2045990 w 4284032"/>
              <a:gd name="connsiteY162" fmla="*/ 789210 h 3280735"/>
              <a:gd name="connsiteX163" fmla="*/ 2271240 w 4284032"/>
              <a:gd name="connsiteY163" fmla="*/ 919192 h 3280735"/>
              <a:gd name="connsiteX164" fmla="*/ 2498297 w 4284032"/>
              <a:gd name="connsiteY164" fmla="*/ 788164 h 3280735"/>
              <a:gd name="connsiteX165" fmla="*/ 2725450 w 4284032"/>
              <a:gd name="connsiteY165" fmla="*/ 919192 h 3280735"/>
              <a:gd name="connsiteX166" fmla="*/ 2950605 w 4284032"/>
              <a:gd name="connsiteY166" fmla="*/ 789210 h 3280735"/>
              <a:gd name="connsiteX167" fmla="*/ 2952507 w 4284032"/>
              <a:gd name="connsiteY167" fmla="*/ 788164 h 3280735"/>
              <a:gd name="connsiteX168" fmla="*/ 2952507 w 4284032"/>
              <a:gd name="connsiteY168" fmla="*/ 525538 h 3280735"/>
              <a:gd name="connsiteX169" fmla="*/ 3179469 w 4284032"/>
              <a:gd name="connsiteY169" fmla="*/ 394986 h 3280735"/>
              <a:gd name="connsiteX170" fmla="*/ 3406336 w 4284032"/>
              <a:gd name="connsiteY170" fmla="*/ 525848 h 3280735"/>
              <a:gd name="connsiteX171" fmla="*/ 3406336 w 4284032"/>
              <a:gd name="connsiteY171" fmla="*/ 525538 h 3280735"/>
              <a:gd name="connsiteX172" fmla="*/ 3179184 w 4284032"/>
              <a:gd name="connsiteY172" fmla="*/ 394510 h 3280735"/>
              <a:gd name="connsiteX173" fmla="*/ 2952127 w 4284032"/>
              <a:gd name="connsiteY173" fmla="*/ 525538 h 3280735"/>
              <a:gd name="connsiteX174" fmla="*/ 2952127 w 4284032"/>
              <a:gd name="connsiteY174" fmla="*/ 787689 h 3280735"/>
              <a:gd name="connsiteX175" fmla="*/ 2950224 w 4284032"/>
              <a:gd name="connsiteY175" fmla="*/ 788734 h 3280735"/>
              <a:gd name="connsiteX176" fmla="*/ 2950224 w 4284032"/>
              <a:gd name="connsiteY176" fmla="*/ 524492 h 3280735"/>
              <a:gd name="connsiteX177" fmla="*/ 2951175 w 4284032"/>
              <a:gd name="connsiteY177" fmla="*/ 523921 h 3280735"/>
              <a:gd name="connsiteX178" fmla="*/ 3179184 w 4284032"/>
              <a:gd name="connsiteY178" fmla="*/ 392323 h 3280735"/>
              <a:gd name="connsiteX179" fmla="*/ 3408144 w 4284032"/>
              <a:gd name="connsiteY179" fmla="*/ 524492 h 3280735"/>
              <a:gd name="connsiteX180" fmla="*/ 3408144 w 4284032"/>
              <a:gd name="connsiteY180" fmla="*/ 788570 h 3280735"/>
              <a:gd name="connsiteX181" fmla="*/ 3408429 w 4284032"/>
              <a:gd name="connsiteY181" fmla="*/ 788735 h 3280735"/>
              <a:gd name="connsiteX182" fmla="*/ 3633679 w 4284032"/>
              <a:gd name="connsiteY182" fmla="*/ 918717 h 3280735"/>
              <a:gd name="connsiteX183" fmla="*/ 3860737 w 4284032"/>
              <a:gd name="connsiteY183" fmla="*/ 787689 h 3280735"/>
              <a:gd name="connsiteX184" fmla="*/ 3860737 w 4284032"/>
              <a:gd name="connsiteY184" fmla="*/ 527440 h 3280735"/>
              <a:gd name="connsiteX185" fmla="*/ 3631491 w 4284032"/>
              <a:gd name="connsiteY185" fmla="*/ 394986 h 3280735"/>
              <a:gd name="connsiteX186" fmla="*/ 3631491 w 4284032"/>
              <a:gd name="connsiteY186" fmla="*/ 131028 h 3280735"/>
              <a:gd name="connsiteX187" fmla="*/ 3632443 w 4284032"/>
              <a:gd name="connsiteY187" fmla="*/ 130553 h 3280735"/>
              <a:gd name="connsiteX188" fmla="*/ 3858644 w 4284032"/>
              <a:gd name="connsiteY188" fmla="*/ 0 h 3280735"/>
              <a:gd name="connsiteX0" fmla="*/ 2270859 w 4282364"/>
              <a:gd name="connsiteY0" fmla="*/ 2758227 h 3282718"/>
              <a:gd name="connsiteX1" fmla="*/ 2045609 w 4282364"/>
              <a:gd name="connsiteY1" fmla="*/ 2888209 h 3282718"/>
              <a:gd name="connsiteX2" fmla="*/ 2045609 w 4282364"/>
              <a:gd name="connsiteY2" fmla="*/ 3148172 h 3282718"/>
              <a:gd name="connsiteX3" fmla="*/ 2270859 w 4282364"/>
              <a:gd name="connsiteY3" fmla="*/ 3278059 h 3282718"/>
              <a:gd name="connsiteX4" fmla="*/ 2496109 w 4282364"/>
              <a:gd name="connsiteY4" fmla="*/ 3148362 h 3282718"/>
              <a:gd name="connsiteX5" fmla="*/ 2496109 w 4282364"/>
              <a:gd name="connsiteY5" fmla="*/ 2888209 h 3282718"/>
              <a:gd name="connsiteX6" fmla="*/ 2270859 w 4282364"/>
              <a:gd name="connsiteY6" fmla="*/ 2758227 h 3282718"/>
              <a:gd name="connsiteX7" fmla="*/ 3631492 w 4282364"/>
              <a:gd name="connsiteY7" fmla="*/ 2758226 h 3282718"/>
              <a:gd name="connsiteX8" fmla="*/ 3406337 w 4282364"/>
              <a:gd name="connsiteY8" fmla="*/ 2888208 h 3282718"/>
              <a:gd name="connsiteX9" fmla="*/ 3406337 w 4282364"/>
              <a:gd name="connsiteY9" fmla="*/ 3148171 h 3282718"/>
              <a:gd name="connsiteX10" fmla="*/ 3631492 w 4282364"/>
              <a:gd name="connsiteY10" fmla="*/ 3278058 h 3282718"/>
              <a:gd name="connsiteX11" fmla="*/ 3856742 w 4282364"/>
              <a:gd name="connsiteY11" fmla="*/ 3148361 h 3282718"/>
              <a:gd name="connsiteX12" fmla="*/ 3856742 w 4282364"/>
              <a:gd name="connsiteY12" fmla="*/ 2888208 h 3282718"/>
              <a:gd name="connsiteX13" fmla="*/ 3631492 w 4282364"/>
              <a:gd name="connsiteY13" fmla="*/ 2758226 h 3282718"/>
              <a:gd name="connsiteX14" fmla="*/ 3631777 w 4282364"/>
              <a:gd name="connsiteY14" fmla="*/ 2754137 h 3282718"/>
              <a:gd name="connsiteX15" fmla="*/ 3633680 w 4282364"/>
              <a:gd name="connsiteY15" fmla="*/ 2755278 h 3282718"/>
              <a:gd name="connsiteX16" fmla="*/ 3633680 w 4282364"/>
              <a:gd name="connsiteY16" fmla="*/ 2755443 h 3282718"/>
              <a:gd name="connsiteX17" fmla="*/ 3860451 w 4282364"/>
              <a:gd name="connsiteY17" fmla="*/ 2886306 h 3282718"/>
              <a:gd name="connsiteX18" fmla="*/ 3860451 w 4282364"/>
              <a:gd name="connsiteY18" fmla="*/ 2887067 h 3282718"/>
              <a:gd name="connsiteX19" fmla="*/ 3860452 w 4282364"/>
              <a:gd name="connsiteY19" fmla="*/ 2887067 h 3282718"/>
              <a:gd name="connsiteX20" fmla="*/ 3860452 w 4282364"/>
              <a:gd name="connsiteY20" fmla="*/ 3150548 h 3282718"/>
              <a:gd name="connsiteX21" fmla="*/ 3631492 w 4282364"/>
              <a:gd name="connsiteY21" fmla="*/ 3282717 h 3282718"/>
              <a:gd name="connsiteX22" fmla="*/ 3402532 w 4282364"/>
              <a:gd name="connsiteY22" fmla="*/ 3150548 h 3282718"/>
              <a:gd name="connsiteX23" fmla="*/ 3402532 w 4282364"/>
              <a:gd name="connsiteY23" fmla="*/ 2886306 h 3282718"/>
              <a:gd name="connsiteX24" fmla="*/ 3403483 w 4282364"/>
              <a:gd name="connsiteY24" fmla="*/ 2885735 h 3282718"/>
              <a:gd name="connsiteX25" fmla="*/ 3631777 w 4282364"/>
              <a:gd name="connsiteY25" fmla="*/ 2754137 h 3282718"/>
              <a:gd name="connsiteX26" fmla="*/ 3633394 w 4282364"/>
              <a:gd name="connsiteY26" fmla="*/ 1971870 h 3282718"/>
              <a:gd name="connsiteX27" fmla="*/ 3407763 w 4282364"/>
              <a:gd name="connsiteY27" fmla="*/ 2101851 h 3282718"/>
              <a:gd name="connsiteX28" fmla="*/ 3407763 w 4282364"/>
              <a:gd name="connsiteY28" fmla="*/ 2361815 h 3282718"/>
              <a:gd name="connsiteX29" fmla="*/ 3633013 w 4282364"/>
              <a:gd name="connsiteY29" fmla="*/ 2491797 h 3282718"/>
              <a:gd name="connsiteX30" fmla="*/ 3858263 w 4282364"/>
              <a:gd name="connsiteY30" fmla="*/ 2361815 h 3282718"/>
              <a:gd name="connsiteX31" fmla="*/ 3858644 w 4282364"/>
              <a:gd name="connsiteY31" fmla="*/ 2101851 h 3282718"/>
              <a:gd name="connsiteX32" fmla="*/ 3633394 w 4282364"/>
              <a:gd name="connsiteY32" fmla="*/ 1971870 h 3282718"/>
              <a:gd name="connsiteX33" fmla="*/ 454116 w 4282364"/>
              <a:gd name="connsiteY33" fmla="*/ 1971869 h 3282718"/>
              <a:gd name="connsiteX34" fmla="*/ 228961 w 4282364"/>
              <a:gd name="connsiteY34" fmla="*/ 2101851 h 3282718"/>
              <a:gd name="connsiteX35" fmla="*/ 228961 w 4282364"/>
              <a:gd name="connsiteY35" fmla="*/ 2361815 h 3282718"/>
              <a:gd name="connsiteX36" fmla="*/ 454116 w 4282364"/>
              <a:gd name="connsiteY36" fmla="*/ 2491796 h 3282718"/>
              <a:gd name="connsiteX37" fmla="*/ 679366 w 4282364"/>
              <a:gd name="connsiteY37" fmla="*/ 2361815 h 3282718"/>
              <a:gd name="connsiteX38" fmla="*/ 679366 w 4282364"/>
              <a:gd name="connsiteY38" fmla="*/ 2101851 h 3282718"/>
              <a:gd name="connsiteX39" fmla="*/ 454116 w 4282364"/>
              <a:gd name="connsiteY39" fmla="*/ 1971869 h 3282718"/>
              <a:gd name="connsiteX40" fmla="*/ 1137285 w 4282364"/>
              <a:gd name="connsiteY40" fmla="*/ 1314923 h 3282718"/>
              <a:gd name="connsiteX41" fmla="*/ 1136904 w 4282364"/>
              <a:gd name="connsiteY41" fmla="*/ 1315152 h 3282718"/>
              <a:gd name="connsiteX42" fmla="*/ 1136904 w 4282364"/>
              <a:gd name="connsiteY42" fmla="*/ 1577359 h 3282718"/>
              <a:gd name="connsiteX43" fmla="*/ 1135953 w 4282364"/>
              <a:gd name="connsiteY43" fmla="*/ 1577835 h 3282718"/>
              <a:gd name="connsiteX44" fmla="*/ 908238 w 4282364"/>
              <a:gd name="connsiteY44" fmla="*/ 1709099 h 3282718"/>
              <a:gd name="connsiteX45" fmla="*/ 908325 w 4282364"/>
              <a:gd name="connsiteY45" fmla="*/ 1709149 h 3282718"/>
              <a:gd name="connsiteX46" fmla="*/ 1136619 w 4282364"/>
              <a:gd name="connsiteY46" fmla="*/ 1577550 h 3282718"/>
              <a:gd name="connsiteX47" fmla="*/ 1137570 w 4282364"/>
              <a:gd name="connsiteY47" fmla="*/ 1577075 h 3282718"/>
              <a:gd name="connsiteX48" fmla="*/ 1137570 w 4282364"/>
              <a:gd name="connsiteY48" fmla="*/ 1315045 h 3282718"/>
              <a:gd name="connsiteX49" fmla="*/ 1137285 w 4282364"/>
              <a:gd name="connsiteY49" fmla="*/ 1315209 h 3282718"/>
              <a:gd name="connsiteX50" fmla="*/ 1137285 w 4282364"/>
              <a:gd name="connsiteY50" fmla="*/ 1314923 h 3282718"/>
              <a:gd name="connsiteX51" fmla="*/ 975044 w 4282364"/>
              <a:gd name="connsiteY51" fmla="*/ 1223728 h 3282718"/>
              <a:gd name="connsiteX52" fmla="*/ 1133575 w 4282364"/>
              <a:gd name="connsiteY52" fmla="*/ 1315209 h 3282718"/>
              <a:gd name="connsiteX53" fmla="*/ 1133575 w 4282364"/>
              <a:gd name="connsiteY53" fmla="*/ 1315241 h 3282718"/>
              <a:gd name="connsiteX54" fmla="*/ 975044 w 4282364"/>
              <a:gd name="connsiteY54" fmla="*/ 1223728 h 3282718"/>
              <a:gd name="connsiteX55" fmla="*/ 906422 w 4282364"/>
              <a:gd name="connsiteY55" fmla="*/ 920065 h 3282718"/>
              <a:gd name="connsiteX56" fmla="*/ 906422 w 4282364"/>
              <a:gd name="connsiteY56" fmla="*/ 1182089 h 3282718"/>
              <a:gd name="connsiteX57" fmla="*/ 906042 w 4282364"/>
              <a:gd name="connsiteY57" fmla="*/ 1182309 h 3282718"/>
              <a:gd name="connsiteX58" fmla="*/ 906042 w 4282364"/>
              <a:gd name="connsiteY58" fmla="*/ 1183896 h 3282718"/>
              <a:gd name="connsiteX59" fmla="*/ 975044 w 4282364"/>
              <a:gd name="connsiteY59" fmla="*/ 1223728 h 3282718"/>
              <a:gd name="connsiteX60" fmla="*/ 908325 w 4282364"/>
              <a:gd name="connsiteY60" fmla="*/ 1185227 h 3282718"/>
              <a:gd name="connsiteX61" fmla="*/ 683075 w 4282364"/>
              <a:gd name="connsiteY61" fmla="*/ 1315209 h 3282718"/>
              <a:gd name="connsiteX62" fmla="*/ 683075 w 4282364"/>
              <a:gd name="connsiteY62" fmla="*/ 1575172 h 3282718"/>
              <a:gd name="connsiteX63" fmla="*/ 908325 w 4282364"/>
              <a:gd name="connsiteY63" fmla="*/ 1705154 h 3282718"/>
              <a:gd name="connsiteX64" fmla="*/ 1133575 w 4282364"/>
              <a:gd name="connsiteY64" fmla="*/ 1575172 h 3282718"/>
              <a:gd name="connsiteX65" fmla="*/ 1133575 w 4282364"/>
              <a:gd name="connsiteY65" fmla="*/ 1315241 h 3282718"/>
              <a:gd name="connsiteX66" fmla="*/ 1135002 w 4282364"/>
              <a:gd name="connsiteY66" fmla="*/ 1316064 h 3282718"/>
              <a:gd name="connsiteX67" fmla="*/ 1135188 w 4282364"/>
              <a:gd name="connsiteY67" fmla="*/ 1315953 h 3282718"/>
              <a:gd name="connsiteX68" fmla="*/ 906423 w 4282364"/>
              <a:gd name="connsiteY68" fmla="*/ 1183896 h 3282718"/>
              <a:gd name="connsiteX69" fmla="*/ 906423 w 4282364"/>
              <a:gd name="connsiteY69" fmla="*/ 1182089 h 3282718"/>
              <a:gd name="connsiteX70" fmla="*/ 906423 w 4282364"/>
              <a:gd name="connsiteY70" fmla="*/ 920065 h 3282718"/>
              <a:gd name="connsiteX71" fmla="*/ 906422 w 4282364"/>
              <a:gd name="connsiteY71" fmla="*/ 920065 h 3282718"/>
              <a:gd name="connsiteX72" fmla="*/ 1233066 w 4282364"/>
              <a:gd name="connsiteY72" fmla="*/ 843995 h 3282718"/>
              <a:gd name="connsiteX73" fmla="*/ 1364342 w 4282364"/>
              <a:gd name="connsiteY73" fmla="*/ 919938 h 3282718"/>
              <a:gd name="connsiteX74" fmla="*/ 1364342 w 4282364"/>
              <a:gd name="connsiteY74" fmla="*/ 1183801 h 3282718"/>
              <a:gd name="connsiteX75" fmla="*/ 1364627 w 4282364"/>
              <a:gd name="connsiteY75" fmla="*/ 1183611 h 3282718"/>
              <a:gd name="connsiteX76" fmla="*/ 1364627 w 4282364"/>
              <a:gd name="connsiteY76" fmla="*/ 919939 h 3282718"/>
              <a:gd name="connsiteX77" fmla="*/ 1233066 w 4282364"/>
              <a:gd name="connsiteY77" fmla="*/ 843995 h 3282718"/>
              <a:gd name="connsiteX78" fmla="*/ 1135382 w 4282364"/>
              <a:gd name="connsiteY78" fmla="*/ 791858 h 3282718"/>
              <a:gd name="connsiteX79" fmla="*/ 910227 w 4282364"/>
              <a:gd name="connsiteY79" fmla="*/ 921840 h 3282718"/>
              <a:gd name="connsiteX80" fmla="*/ 910227 w 4282364"/>
              <a:gd name="connsiteY80" fmla="*/ 1181803 h 3282718"/>
              <a:gd name="connsiteX81" fmla="*/ 1135382 w 4282364"/>
              <a:gd name="connsiteY81" fmla="*/ 1311786 h 3282718"/>
              <a:gd name="connsiteX82" fmla="*/ 1360632 w 4282364"/>
              <a:gd name="connsiteY82" fmla="*/ 1181803 h 3282718"/>
              <a:gd name="connsiteX83" fmla="*/ 1360632 w 4282364"/>
              <a:gd name="connsiteY83" fmla="*/ 921840 h 3282718"/>
              <a:gd name="connsiteX84" fmla="*/ 1135382 w 4282364"/>
              <a:gd name="connsiteY84" fmla="*/ 791858 h 3282718"/>
              <a:gd name="connsiteX85" fmla="*/ 3860451 w 4282364"/>
              <a:gd name="connsiteY85" fmla="*/ 5216 h 3282718"/>
              <a:gd name="connsiteX86" fmla="*/ 3635296 w 4282364"/>
              <a:gd name="connsiteY86" fmla="*/ 135198 h 3282718"/>
              <a:gd name="connsiteX87" fmla="*/ 3635296 w 4282364"/>
              <a:gd name="connsiteY87" fmla="*/ 395162 h 3282718"/>
              <a:gd name="connsiteX88" fmla="*/ 3860451 w 4282364"/>
              <a:gd name="connsiteY88" fmla="*/ 525144 h 3282718"/>
              <a:gd name="connsiteX89" fmla="*/ 4085701 w 4282364"/>
              <a:gd name="connsiteY89" fmla="*/ 395162 h 3282718"/>
              <a:gd name="connsiteX90" fmla="*/ 4085701 w 4282364"/>
              <a:gd name="connsiteY90" fmla="*/ 135198 h 3282718"/>
              <a:gd name="connsiteX91" fmla="*/ 3860451 w 4282364"/>
              <a:gd name="connsiteY91" fmla="*/ 5216 h 3282718"/>
              <a:gd name="connsiteX92" fmla="*/ 3858644 w 4282364"/>
              <a:gd name="connsiteY92" fmla="*/ 1983 h 3282718"/>
              <a:gd name="connsiteX93" fmla="*/ 4281856 w 4282364"/>
              <a:gd name="connsiteY93" fmla="*/ 0 h 3282718"/>
              <a:gd name="connsiteX94" fmla="*/ 4282224 w 4282364"/>
              <a:gd name="connsiteY94" fmla="*/ 1595046 h 3282718"/>
              <a:gd name="connsiteX95" fmla="*/ 4087604 w 4282364"/>
              <a:gd name="connsiteY95" fmla="*/ 1707437 h 3282718"/>
              <a:gd name="connsiteX96" fmla="*/ 4087604 w 4282364"/>
              <a:gd name="connsiteY96" fmla="*/ 1969683 h 3282718"/>
              <a:gd name="connsiteX97" fmla="*/ 4282224 w 4282364"/>
              <a:gd name="connsiteY97" fmla="*/ 2081979 h 3282718"/>
              <a:gd name="connsiteX98" fmla="*/ 4282224 w 4282364"/>
              <a:gd name="connsiteY98" fmla="*/ 2381593 h 3282718"/>
              <a:gd name="connsiteX99" fmla="*/ 4087604 w 4282364"/>
              <a:gd name="connsiteY99" fmla="*/ 2493889 h 3282718"/>
              <a:gd name="connsiteX100" fmla="*/ 4087604 w 4282364"/>
              <a:gd name="connsiteY100" fmla="*/ 2756040 h 3282718"/>
              <a:gd name="connsiteX101" fmla="*/ 3860546 w 4282364"/>
              <a:gd name="connsiteY101" fmla="*/ 2887068 h 3282718"/>
              <a:gd name="connsiteX102" fmla="*/ 3860546 w 4282364"/>
              <a:gd name="connsiteY102" fmla="*/ 2886307 h 3282718"/>
              <a:gd name="connsiteX103" fmla="*/ 3633394 w 4282364"/>
              <a:gd name="connsiteY103" fmla="*/ 2755089 h 3282718"/>
              <a:gd name="connsiteX104" fmla="*/ 3633394 w 4282364"/>
              <a:gd name="connsiteY104" fmla="*/ 2496076 h 3282718"/>
              <a:gd name="connsiteX105" fmla="*/ 3404434 w 4282364"/>
              <a:gd name="connsiteY105" fmla="*/ 2363907 h 3282718"/>
              <a:gd name="connsiteX106" fmla="*/ 3179469 w 4282364"/>
              <a:gd name="connsiteY106" fmla="*/ 2493889 h 3282718"/>
              <a:gd name="connsiteX107" fmla="*/ 2952127 w 4282364"/>
              <a:gd name="connsiteY107" fmla="*/ 2362861 h 3282718"/>
              <a:gd name="connsiteX108" fmla="*/ 2725069 w 4282364"/>
              <a:gd name="connsiteY108" fmla="*/ 2493889 h 3282718"/>
              <a:gd name="connsiteX109" fmla="*/ 2725069 w 4282364"/>
              <a:gd name="connsiteY109" fmla="*/ 2756040 h 3282718"/>
              <a:gd name="connsiteX110" fmla="*/ 2499819 w 4282364"/>
              <a:gd name="connsiteY110" fmla="*/ 2888209 h 3282718"/>
              <a:gd name="connsiteX111" fmla="*/ 2499819 w 4282364"/>
              <a:gd name="connsiteY111" fmla="*/ 3150549 h 3282718"/>
              <a:gd name="connsiteX112" fmla="*/ 2270859 w 4282364"/>
              <a:gd name="connsiteY112" fmla="*/ 3282718 h 3282718"/>
              <a:gd name="connsiteX113" fmla="*/ 2041899 w 4282364"/>
              <a:gd name="connsiteY113" fmla="*/ 3150549 h 3282718"/>
              <a:gd name="connsiteX114" fmla="*/ 1816649 w 4282364"/>
              <a:gd name="connsiteY114" fmla="*/ 3280531 h 3282718"/>
              <a:gd name="connsiteX115" fmla="*/ 1589592 w 4282364"/>
              <a:gd name="connsiteY115" fmla="*/ 3149504 h 3282718"/>
              <a:gd name="connsiteX116" fmla="*/ 1589592 w 4282364"/>
              <a:gd name="connsiteY116" fmla="*/ 2887068 h 3282718"/>
              <a:gd name="connsiteX117" fmla="*/ 1362630 w 4282364"/>
              <a:gd name="connsiteY117" fmla="*/ 2756040 h 3282718"/>
              <a:gd name="connsiteX118" fmla="*/ 1362630 w 4282364"/>
              <a:gd name="connsiteY118" fmla="*/ 2496076 h 3282718"/>
              <a:gd name="connsiteX119" fmla="*/ 1591590 w 4282364"/>
              <a:gd name="connsiteY119" fmla="*/ 2363907 h 3282718"/>
              <a:gd name="connsiteX120" fmla="*/ 1591590 w 4282364"/>
              <a:gd name="connsiteY120" fmla="*/ 2099665 h 3282718"/>
              <a:gd name="connsiteX121" fmla="*/ 1362630 w 4282364"/>
              <a:gd name="connsiteY121" fmla="*/ 1967496 h 3282718"/>
              <a:gd name="connsiteX122" fmla="*/ 1134336 w 4282364"/>
              <a:gd name="connsiteY122" fmla="*/ 2098999 h 3282718"/>
              <a:gd name="connsiteX123" fmla="*/ 1133384 w 4282364"/>
              <a:gd name="connsiteY123" fmla="*/ 2099570 h 3282718"/>
              <a:gd name="connsiteX124" fmla="*/ 1135192 w 4282364"/>
              <a:gd name="connsiteY124" fmla="*/ 2100616 h 3282718"/>
              <a:gd name="connsiteX125" fmla="*/ 1135192 w 4282364"/>
              <a:gd name="connsiteY125" fmla="*/ 2362766 h 3282718"/>
              <a:gd name="connsiteX126" fmla="*/ 908134 w 4282364"/>
              <a:gd name="connsiteY126" fmla="*/ 2493794 h 3282718"/>
              <a:gd name="connsiteX127" fmla="*/ 908134 w 4282364"/>
              <a:gd name="connsiteY127" fmla="*/ 2756040 h 3282718"/>
              <a:gd name="connsiteX128" fmla="*/ 681077 w 4282364"/>
              <a:gd name="connsiteY128" fmla="*/ 2887068 h 3282718"/>
              <a:gd name="connsiteX129" fmla="*/ 454115 w 4282364"/>
              <a:gd name="connsiteY129" fmla="*/ 2756040 h 3282718"/>
              <a:gd name="connsiteX130" fmla="*/ 454115 w 4282364"/>
              <a:gd name="connsiteY130" fmla="*/ 2496076 h 3282718"/>
              <a:gd name="connsiteX131" fmla="*/ 454259 w 4282364"/>
              <a:gd name="connsiteY131" fmla="*/ 2495993 h 3282718"/>
              <a:gd name="connsiteX132" fmla="*/ 225441 w 4282364"/>
              <a:gd name="connsiteY132" fmla="*/ 2363906 h 3282718"/>
              <a:gd name="connsiteX133" fmla="*/ 225441 w 4282364"/>
              <a:gd name="connsiteY133" fmla="*/ 2099664 h 3282718"/>
              <a:gd name="connsiteX134" fmla="*/ 225346 w 4282364"/>
              <a:gd name="connsiteY134" fmla="*/ 2099569 h 3282718"/>
              <a:gd name="connsiteX135" fmla="*/ 226107 w 4282364"/>
              <a:gd name="connsiteY135" fmla="*/ 2099093 h 3282718"/>
              <a:gd name="connsiteX136" fmla="*/ 454257 w 4282364"/>
              <a:gd name="connsiteY136" fmla="*/ 1967578 h 3282718"/>
              <a:gd name="connsiteX137" fmla="*/ 454115 w 4282364"/>
              <a:gd name="connsiteY137" fmla="*/ 1967496 h 3282718"/>
              <a:gd name="connsiteX138" fmla="*/ 226106 w 4282364"/>
              <a:gd name="connsiteY138" fmla="*/ 2098999 h 3282718"/>
              <a:gd name="connsiteX139" fmla="*/ 225345 w 4282364"/>
              <a:gd name="connsiteY139" fmla="*/ 2099474 h 3282718"/>
              <a:gd name="connsiteX140" fmla="*/ 0 w 4282364"/>
              <a:gd name="connsiteY140" fmla="*/ 1969397 h 3282718"/>
              <a:gd name="connsiteX141" fmla="*/ 1 w 4282364"/>
              <a:gd name="connsiteY141" fmla="*/ 1707341 h 3282718"/>
              <a:gd name="connsiteX142" fmla="*/ 227057 w 4282364"/>
              <a:gd name="connsiteY142" fmla="*/ 1576029 h 3282718"/>
              <a:gd name="connsiteX143" fmla="*/ 227057 w 4282364"/>
              <a:gd name="connsiteY143" fmla="*/ 1314163 h 3282718"/>
              <a:gd name="connsiteX144" fmla="*/ 454115 w 4282364"/>
              <a:gd name="connsiteY144" fmla="*/ 1183135 h 3282718"/>
              <a:gd name="connsiteX145" fmla="*/ 454115 w 4282364"/>
              <a:gd name="connsiteY145" fmla="*/ 1182849 h 3282718"/>
              <a:gd name="connsiteX146" fmla="*/ 454115 w 4282364"/>
              <a:gd name="connsiteY146" fmla="*/ 920699 h 3282718"/>
              <a:gd name="connsiteX147" fmla="*/ 681268 w 4282364"/>
              <a:gd name="connsiteY147" fmla="*/ 789671 h 3282718"/>
              <a:gd name="connsiteX148" fmla="*/ 906422 w 4282364"/>
              <a:gd name="connsiteY148" fmla="*/ 919653 h 3282718"/>
              <a:gd name="connsiteX149" fmla="*/ 906422 w 4282364"/>
              <a:gd name="connsiteY149" fmla="*/ 919710 h 3282718"/>
              <a:gd name="connsiteX150" fmla="*/ 906423 w 4282364"/>
              <a:gd name="connsiteY150" fmla="*/ 919710 h 3282718"/>
              <a:gd name="connsiteX151" fmla="*/ 906423 w 4282364"/>
              <a:gd name="connsiteY151" fmla="*/ 919653 h 3282718"/>
              <a:gd name="connsiteX152" fmla="*/ 906472 w 4282364"/>
              <a:gd name="connsiteY152" fmla="*/ 919680 h 3282718"/>
              <a:gd name="connsiteX153" fmla="*/ 906993 w 4282364"/>
              <a:gd name="connsiteY153" fmla="*/ 919368 h 3282718"/>
              <a:gd name="connsiteX154" fmla="*/ 1135382 w 4282364"/>
              <a:gd name="connsiteY154" fmla="*/ 787484 h 3282718"/>
              <a:gd name="connsiteX155" fmla="*/ 1135667 w 4282364"/>
              <a:gd name="connsiteY155" fmla="*/ 787649 h 3282718"/>
              <a:gd name="connsiteX156" fmla="*/ 1135667 w 4282364"/>
              <a:gd name="connsiteY156" fmla="*/ 527521 h 3282718"/>
              <a:gd name="connsiteX157" fmla="*/ 1362630 w 4282364"/>
              <a:gd name="connsiteY157" fmla="*/ 396969 h 3282718"/>
              <a:gd name="connsiteX158" fmla="*/ 1587785 w 4282364"/>
              <a:gd name="connsiteY158" fmla="*/ 526950 h 3282718"/>
              <a:gd name="connsiteX159" fmla="*/ 1587785 w 4282364"/>
              <a:gd name="connsiteY159" fmla="*/ 791193 h 3282718"/>
              <a:gd name="connsiteX160" fmla="*/ 1816745 w 4282364"/>
              <a:gd name="connsiteY160" fmla="*/ 923362 h 3282718"/>
              <a:gd name="connsiteX161" fmla="*/ 2045038 w 4282364"/>
              <a:gd name="connsiteY161" fmla="*/ 791764 h 3282718"/>
              <a:gd name="connsiteX162" fmla="*/ 2045990 w 4282364"/>
              <a:gd name="connsiteY162" fmla="*/ 791193 h 3282718"/>
              <a:gd name="connsiteX163" fmla="*/ 2271240 w 4282364"/>
              <a:gd name="connsiteY163" fmla="*/ 921175 h 3282718"/>
              <a:gd name="connsiteX164" fmla="*/ 2498297 w 4282364"/>
              <a:gd name="connsiteY164" fmla="*/ 790147 h 3282718"/>
              <a:gd name="connsiteX165" fmla="*/ 2725450 w 4282364"/>
              <a:gd name="connsiteY165" fmla="*/ 921175 h 3282718"/>
              <a:gd name="connsiteX166" fmla="*/ 2950605 w 4282364"/>
              <a:gd name="connsiteY166" fmla="*/ 791193 h 3282718"/>
              <a:gd name="connsiteX167" fmla="*/ 2952507 w 4282364"/>
              <a:gd name="connsiteY167" fmla="*/ 790147 h 3282718"/>
              <a:gd name="connsiteX168" fmla="*/ 2952507 w 4282364"/>
              <a:gd name="connsiteY168" fmla="*/ 527521 h 3282718"/>
              <a:gd name="connsiteX169" fmla="*/ 3179469 w 4282364"/>
              <a:gd name="connsiteY169" fmla="*/ 396969 h 3282718"/>
              <a:gd name="connsiteX170" fmla="*/ 3406336 w 4282364"/>
              <a:gd name="connsiteY170" fmla="*/ 527831 h 3282718"/>
              <a:gd name="connsiteX171" fmla="*/ 3406336 w 4282364"/>
              <a:gd name="connsiteY171" fmla="*/ 527521 h 3282718"/>
              <a:gd name="connsiteX172" fmla="*/ 3179184 w 4282364"/>
              <a:gd name="connsiteY172" fmla="*/ 396493 h 3282718"/>
              <a:gd name="connsiteX173" fmla="*/ 2952127 w 4282364"/>
              <a:gd name="connsiteY173" fmla="*/ 527521 h 3282718"/>
              <a:gd name="connsiteX174" fmla="*/ 2952127 w 4282364"/>
              <a:gd name="connsiteY174" fmla="*/ 789672 h 3282718"/>
              <a:gd name="connsiteX175" fmla="*/ 2950224 w 4282364"/>
              <a:gd name="connsiteY175" fmla="*/ 790717 h 3282718"/>
              <a:gd name="connsiteX176" fmla="*/ 2950224 w 4282364"/>
              <a:gd name="connsiteY176" fmla="*/ 526475 h 3282718"/>
              <a:gd name="connsiteX177" fmla="*/ 2951175 w 4282364"/>
              <a:gd name="connsiteY177" fmla="*/ 525904 h 3282718"/>
              <a:gd name="connsiteX178" fmla="*/ 3179184 w 4282364"/>
              <a:gd name="connsiteY178" fmla="*/ 394306 h 3282718"/>
              <a:gd name="connsiteX179" fmla="*/ 3408144 w 4282364"/>
              <a:gd name="connsiteY179" fmla="*/ 526475 h 3282718"/>
              <a:gd name="connsiteX180" fmla="*/ 3408144 w 4282364"/>
              <a:gd name="connsiteY180" fmla="*/ 790553 h 3282718"/>
              <a:gd name="connsiteX181" fmla="*/ 3408429 w 4282364"/>
              <a:gd name="connsiteY181" fmla="*/ 790718 h 3282718"/>
              <a:gd name="connsiteX182" fmla="*/ 3633679 w 4282364"/>
              <a:gd name="connsiteY182" fmla="*/ 920700 h 3282718"/>
              <a:gd name="connsiteX183" fmla="*/ 3860737 w 4282364"/>
              <a:gd name="connsiteY183" fmla="*/ 789672 h 3282718"/>
              <a:gd name="connsiteX184" fmla="*/ 3860737 w 4282364"/>
              <a:gd name="connsiteY184" fmla="*/ 529423 h 3282718"/>
              <a:gd name="connsiteX185" fmla="*/ 3631491 w 4282364"/>
              <a:gd name="connsiteY185" fmla="*/ 396969 h 3282718"/>
              <a:gd name="connsiteX186" fmla="*/ 3631491 w 4282364"/>
              <a:gd name="connsiteY186" fmla="*/ 133011 h 3282718"/>
              <a:gd name="connsiteX187" fmla="*/ 3632443 w 4282364"/>
              <a:gd name="connsiteY187" fmla="*/ 132536 h 3282718"/>
              <a:gd name="connsiteX188" fmla="*/ 3858644 w 4282364"/>
              <a:gd name="connsiteY188" fmla="*/ 1983 h 3282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Lst>
            <a:rect l="l" t="t" r="r" b="b"/>
            <a:pathLst>
              <a:path w="4282364" h="3282718">
                <a:moveTo>
                  <a:pt x="2270859" y="2758227"/>
                </a:moveTo>
                <a:lnTo>
                  <a:pt x="2045609" y="2888209"/>
                </a:lnTo>
                <a:lnTo>
                  <a:pt x="2045609" y="3148172"/>
                </a:lnTo>
                <a:lnTo>
                  <a:pt x="2270859" y="3278059"/>
                </a:lnTo>
                <a:lnTo>
                  <a:pt x="2496109" y="3148362"/>
                </a:lnTo>
                <a:lnTo>
                  <a:pt x="2496109" y="2888209"/>
                </a:lnTo>
                <a:lnTo>
                  <a:pt x="2270859" y="2758227"/>
                </a:lnTo>
                <a:close/>
                <a:moveTo>
                  <a:pt x="3631492" y="2758226"/>
                </a:moveTo>
                <a:lnTo>
                  <a:pt x="3406337" y="2888208"/>
                </a:lnTo>
                <a:lnTo>
                  <a:pt x="3406337" y="3148171"/>
                </a:lnTo>
                <a:lnTo>
                  <a:pt x="3631492" y="3278058"/>
                </a:lnTo>
                <a:lnTo>
                  <a:pt x="3856742" y="3148361"/>
                </a:lnTo>
                <a:lnTo>
                  <a:pt x="3856742" y="2888208"/>
                </a:lnTo>
                <a:lnTo>
                  <a:pt x="3631492" y="2758226"/>
                </a:lnTo>
                <a:close/>
                <a:moveTo>
                  <a:pt x="3631777" y="2754137"/>
                </a:moveTo>
                <a:lnTo>
                  <a:pt x="3633680" y="2755278"/>
                </a:lnTo>
                <a:lnTo>
                  <a:pt x="3633680" y="2755443"/>
                </a:lnTo>
                <a:lnTo>
                  <a:pt x="3860451" y="2886306"/>
                </a:lnTo>
                <a:lnTo>
                  <a:pt x="3860451" y="2887067"/>
                </a:lnTo>
                <a:lnTo>
                  <a:pt x="3860452" y="2887067"/>
                </a:lnTo>
                <a:lnTo>
                  <a:pt x="3860452" y="3150548"/>
                </a:lnTo>
                <a:lnTo>
                  <a:pt x="3631492" y="3282717"/>
                </a:lnTo>
                <a:lnTo>
                  <a:pt x="3402532" y="3150548"/>
                </a:lnTo>
                <a:lnTo>
                  <a:pt x="3402532" y="2886306"/>
                </a:lnTo>
                <a:lnTo>
                  <a:pt x="3403483" y="2885735"/>
                </a:lnTo>
                <a:lnTo>
                  <a:pt x="3631777" y="2754137"/>
                </a:lnTo>
                <a:close/>
                <a:moveTo>
                  <a:pt x="3633394" y="1971870"/>
                </a:moveTo>
                <a:lnTo>
                  <a:pt x="3407763" y="2101851"/>
                </a:lnTo>
                <a:lnTo>
                  <a:pt x="3407763" y="2361815"/>
                </a:lnTo>
                <a:lnTo>
                  <a:pt x="3633013" y="2491797"/>
                </a:lnTo>
                <a:lnTo>
                  <a:pt x="3858263" y="2361815"/>
                </a:lnTo>
                <a:lnTo>
                  <a:pt x="3858644" y="2101851"/>
                </a:lnTo>
                <a:lnTo>
                  <a:pt x="3633394" y="1971870"/>
                </a:lnTo>
                <a:close/>
                <a:moveTo>
                  <a:pt x="454116" y="1971869"/>
                </a:moveTo>
                <a:lnTo>
                  <a:pt x="228961" y="2101851"/>
                </a:lnTo>
                <a:lnTo>
                  <a:pt x="228961" y="2361815"/>
                </a:lnTo>
                <a:lnTo>
                  <a:pt x="454116" y="2491796"/>
                </a:lnTo>
                <a:lnTo>
                  <a:pt x="679366" y="2361815"/>
                </a:lnTo>
                <a:lnTo>
                  <a:pt x="679366" y="2101851"/>
                </a:lnTo>
                <a:lnTo>
                  <a:pt x="454116" y="1971869"/>
                </a:lnTo>
                <a:close/>
                <a:moveTo>
                  <a:pt x="1137285" y="1314923"/>
                </a:moveTo>
                <a:lnTo>
                  <a:pt x="1136904" y="1315152"/>
                </a:lnTo>
                <a:lnTo>
                  <a:pt x="1136904" y="1577359"/>
                </a:lnTo>
                <a:lnTo>
                  <a:pt x="1135953" y="1577835"/>
                </a:lnTo>
                <a:lnTo>
                  <a:pt x="908238" y="1709099"/>
                </a:lnTo>
                <a:cubicBezTo>
                  <a:pt x="908267" y="1709116"/>
                  <a:pt x="908296" y="1709132"/>
                  <a:pt x="908325" y="1709149"/>
                </a:cubicBezTo>
                <a:lnTo>
                  <a:pt x="1136619" y="1577550"/>
                </a:lnTo>
                <a:lnTo>
                  <a:pt x="1137570" y="1577075"/>
                </a:lnTo>
                <a:lnTo>
                  <a:pt x="1137570" y="1315045"/>
                </a:lnTo>
                <a:lnTo>
                  <a:pt x="1137285" y="1315209"/>
                </a:lnTo>
                <a:lnTo>
                  <a:pt x="1137285" y="1314923"/>
                </a:lnTo>
                <a:close/>
                <a:moveTo>
                  <a:pt x="975044" y="1223728"/>
                </a:moveTo>
                <a:lnTo>
                  <a:pt x="1133575" y="1315209"/>
                </a:lnTo>
                <a:lnTo>
                  <a:pt x="1133575" y="1315241"/>
                </a:lnTo>
                <a:lnTo>
                  <a:pt x="975044" y="1223728"/>
                </a:lnTo>
                <a:close/>
                <a:moveTo>
                  <a:pt x="906422" y="920065"/>
                </a:moveTo>
                <a:lnTo>
                  <a:pt x="906422" y="1182089"/>
                </a:lnTo>
                <a:lnTo>
                  <a:pt x="906042" y="1182309"/>
                </a:lnTo>
                <a:lnTo>
                  <a:pt x="906042" y="1183896"/>
                </a:lnTo>
                <a:lnTo>
                  <a:pt x="975044" y="1223728"/>
                </a:lnTo>
                <a:lnTo>
                  <a:pt x="908325" y="1185227"/>
                </a:lnTo>
                <a:lnTo>
                  <a:pt x="683075" y="1315209"/>
                </a:lnTo>
                <a:lnTo>
                  <a:pt x="683075" y="1575172"/>
                </a:lnTo>
                <a:lnTo>
                  <a:pt x="908325" y="1705154"/>
                </a:lnTo>
                <a:lnTo>
                  <a:pt x="1133575" y="1575172"/>
                </a:lnTo>
                <a:lnTo>
                  <a:pt x="1133575" y="1315241"/>
                </a:lnTo>
                <a:lnTo>
                  <a:pt x="1135002" y="1316064"/>
                </a:lnTo>
                <a:lnTo>
                  <a:pt x="1135188" y="1315953"/>
                </a:lnTo>
                <a:lnTo>
                  <a:pt x="906423" y="1183896"/>
                </a:lnTo>
                <a:lnTo>
                  <a:pt x="906423" y="1182089"/>
                </a:lnTo>
                <a:lnTo>
                  <a:pt x="906423" y="920065"/>
                </a:lnTo>
                <a:lnTo>
                  <a:pt x="906422" y="920065"/>
                </a:lnTo>
                <a:close/>
                <a:moveTo>
                  <a:pt x="1233066" y="843995"/>
                </a:moveTo>
                <a:lnTo>
                  <a:pt x="1364342" y="919938"/>
                </a:lnTo>
                <a:lnTo>
                  <a:pt x="1364342" y="1183801"/>
                </a:lnTo>
                <a:lnTo>
                  <a:pt x="1364627" y="1183611"/>
                </a:lnTo>
                <a:lnTo>
                  <a:pt x="1364627" y="919939"/>
                </a:lnTo>
                <a:lnTo>
                  <a:pt x="1233066" y="843995"/>
                </a:lnTo>
                <a:close/>
                <a:moveTo>
                  <a:pt x="1135382" y="791858"/>
                </a:moveTo>
                <a:lnTo>
                  <a:pt x="910227" y="921840"/>
                </a:lnTo>
                <a:lnTo>
                  <a:pt x="910227" y="1181803"/>
                </a:lnTo>
                <a:lnTo>
                  <a:pt x="1135382" y="1311786"/>
                </a:lnTo>
                <a:lnTo>
                  <a:pt x="1360632" y="1181803"/>
                </a:lnTo>
                <a:lnTo>
                  <a:pt x="1360632" y="921840"/>
                </a:lnTo>
                <a:lnTo>
                  <a:pt x="1135382" y="791858"/>
                </a:lnTo>
                <a:close/>
                <a:moveTo>
                  <a:pt x="3860451" y="5216"/>
                </a:moveTo>
                <a:lnTo>
                  <a:pt x="3635296" y="135198"/>
                </a:lnTo>
                <a:lnTo>
                  <a:pt x="3635296" y="395162"/>
                </a:lnTo>
                <a:lnTo>
                  <a:pt x="3860451" y="525144"/>
                </a:lnTo>
                <a:lnTo>
                  <a:pt x="4085701" y="395162"/>
                </a:lnTo>
                <a:lnTo>
                  <a:pt x="4085701" y="135198"/>
                </a:lnTo>
                <a:lnTo>
                  <a:pt x="3860451" y="5216"/>
                </a:lnTo>
                <a:close/>
                <a:moveTo>
                  <a:pt x="3858644" y="1983"/>
                </a:moveTo>
                <a:lnTo>
                  <a:pt x="4281856" y="0"/>
                </a:lnTo>
                <a:cubicBezTo>
                  <a:pt x="4281253" y="524428"/>
                  <a:pt x="4282827" y="1070618"/>
                  <a:pt x="4282224" y="1595046"/>
                </a:cubicBezTo>
                <a:lnTo>
                  <a:pt x="4087604" y="1707437"/>
                </a:lnTo>
                <a:lnTo>
                  <a:pt x="4087604" y="1969683"/>
                </a:lnTo>
                <a:lnTo>
                  <a:pt x="4282224" y="2081979"/>
                </a:lnTo>
                <a:lnTo>
                  <a:pt x="4282224" y="2381593"/>
                </a:lnTo>
                <a:lnTo>
                  <a:pt x="4087604" y="2493889"/>
                </a:lnTo>
                <a:lnTo>
                  <a:pt x="4087604" y="2756040"/>
                </a:lnTo>
                <a:lnTo>
                  <a:pt x="3860546" y="2887068"/>
                </a:lnTo>
                <a:lnTo>
                  <a:pt x="3860546" y="2886307"/>
                </a:lnTo>
                <a:lnTo>
                  <a:pt x="3633394" y="2755089"/>
                </a:lnTo>
                <a:lnTo>
                  <a:pt x="3633394" y="2496076"/>
                </a:lnTo>
                <a:lnTo>
                  <a:pt x="3404434" y="2363907"/>
                </a:lnTo>
                <a:lnTo>
                  <a:pt x="3179469" y="2493889"/>
                </a:lnTo>
                <a:lnTo>
                  <a:pt x="2952127" y="2362861"/>
                </a:lnTo>
                <a:lnTo>
                  <a:pt x="2725069" y="2493889"/>
                </a:lnTo>
                <a:lnTo>
                  <a:pt x="2725069" y="2756040"/>
                </a:lnTo>
                <a:lnTo>
                  <a:pt x="2499819" y="2888209"/>
                </a:lnTo>
                <a:lnTo>
                  <a:pt x="2499819" y="3150549"/>
                </a:lnTo>
                <a:lnTo>
                  <a:pt x="2270859" y="3282718"/>
                </a:lnTo>
                <a:lnTo>
                  <a:pt x="2041899" y="3150549"/>
                </a:lnTo>
                <a:lnTo>
                  <a:pt x="1816649" y="3280531"/>
                </a:lnTo>
                <a:lnTo>
                  <a:pt x="1589592" y="3149504"/>
                </a:lnTo>
                <a:lnTo>
                  <a:pt x="1589592" y="2887068"/>
                </a:lnTo>
                <a:lnTo>
                  <a:pt x="1362630" y="2756040"/>
                </a:lnTo>
                <a:lnTo>
                  <a:pt x="1362630" y="2496076"/>
                </a:lnTo>
                <a:lnTo>
                  <a:pt x="1591590" y="2363907"/>
                </a:lnTo>
                <a:lnTo>
                  <a:pt x="1591590" y="2099665"/>
                </a:lnTo>
                <a:lnTo>
                  <a:pt x="1362630" y="1967496"/>
                </a:lnTo>
                <a:lnTo>
                  <a:pt x="1134336" y="2098999"/>
                </a:lnTo>
                <a:lnTo>
                  <a:pt x="1133384" y="2099570"/>
                </a:lnTo>
                <a:lnTo>
                  <a:pt x="1135192" y="2100616"/>
                </a:lnTo>
                <a:lnTo>
                  <a:pt x="1135192" y="2362766"/>
                </a:lnTo>
                <a:lnTo>
                  <a:pt x="908134" y="2493794"/>
                </a:lnTo>
                <a:lnTo>
                  <a:pt x="908134" y="2756040"/>
                </a:lnTo>
                <a:lnTo>
                  <a:pt x="681077" y="2887068"/>
                </a:lnTo>
                <a:lnTo>
                  <a:pt x="454115" y="2756040"/>
                </a:lnTo>
                <a:lnTo>
                  <a:pt x="454115" y="2496076"/>
                </a:lnTo>
                <a:lnTo>
                  <a:pt x="454259" y="2495993"/>
                </a:lnTo>
                <a:lnTo>
                  <a:pt x="225441" y="2363906"/>
                </a:lnTo>
                <a:lnTo>
                  <a:pt x="225441" y="2099664"/>
                </a:lnTo>
                <a:lnTo>
                  <a:pt x="225346" y="2099569"/>
                </a:lnTo>
                <a:lnTo>
                  <a:pt x="226107" y="2099093"/>
                </a:lnTo>
                <a:lnTo>
                  <a:pt x="454257" y="1967578"/>
                </a:lnTo>
                <a:lnTo>
                  <a:pt x="454115" y="1967496"/>
                </a:lnTo>
                <a:lnTo>
                  <a:pt x="226106" y="2098999"/>
                </a:lnTo>
                <a:lnTo>
                  <a:pt x="225345" y="2099474"/>
                </a:lnTo>
                <a:lnTo>
                  <a:pt x="0" y="1969397"/>
                </a:lnTo>
                <a:cubicBezTo>
                  <a:pt x="0" y="1882045"/>
                  <a:pt x="1" y="1794693"/>
                  <a:pt x="1" y="1707341"/>
                </a:cubicBezTo>
                <a:lnTo>
                  <a:pt x="227057" y="1576029"/>
                </a:lnTo>
                <a:lnTo>
                  <a:pt x="227057" y="1314163"/>
                </a:lnTo>
                <a:lnTo>
                  <a:pt x="454115" y="1183135"/>
                </a:lnTo>
                <a:lnTo>
                  <a:pt x="454115" y="1182849"/>
                </a:lnTo>
                <a:lnTo>
                  <a:pt x="454115" y="920699"/>
                </a:lnTo>
                <a:lnTo>
                  <a:pt x="681268" y="789671"/>
                </a:lnTo>
                <a:lnTo>
                  <a:pt x="906422" y="919653"/>
                </a:lnTo>
                <a:lnTo>
                  <a:pt x="906422" y="919710"/>
                </a:lnTo>
                <a:lnTo>
                  <a:pt x="906423" y="919710"/>
                </a:lnTo>
                <a:lnTo>
                  <a:pt x="906423" y="919653"/>
                </a:lnTo>
                <a:cubicBezTo>
                  <a:pt x="906439" y="919662"/>
                  <a:pt x="906456" y="919671"/>
                  <a:pt x="906472" y="919680"/>
                </a:cubicBezTo>
                <a:lnTo>
                  <a:pt x="906993" y="919368"/>
                </a:lnTo>
                <a:lnTo>
                  <a:pt x="1135382" y="787484"/>
                </a:lnTo>
                <a:lnTo>
                  <a:pt x="1135667" y="787649"/>
                </a:lnTo>
                <a:lnTo>
                  <a:pt x="1135667" y="527521"/>
                </a:lnTo>
                <a:lnTo>
                  <a:pt x="1362630" y="396969"/>
                </a:lnTo>
                <a:lnTo>
                  <a:pt x="1587785" y="526950"/>
                </a:lnTo>
                <a:lnTo>
                  <a:pt x="1587785" y="791193"/>
                </a:lnTo>
                <a:lnTo>
                  <a:pt x="1816745" y="923362"/>
                </a:lnTo>
                <a:lnTo>
                  <a:pt x="2045038" y="791764"/>
                </a:lnTo>
                <a:lnTo>
                  <a:pt x="2045990" y="791193"/>
                </a:lnTo>
                <a:lnTo>
                  <a:pt x="2271240" y="921175"/>
                </a:lnTo>
                <a:lnTo>
                  <a:pt x="2498297" y="790147"/>
                </a:lnTo>
                <a:lnTo>
                  <a:pt x="2725450" y="921175"/>
                </a:lnTo>
                <a:lnTo>
                  <a:pt x="2950605" y="791193"/>
                </a:lnTo>
                <a:lnTo>
                  <a:pt x="2952507" y="790147"/>
                </a:lnTo>
                <a:lnTo>
                  <a:pt x="2952507" y="527521"/>
                </a:lnTo>
                <a:lnTo>
                  <a:pt x="3179469" y="396969"/>
                </a:lnTo>
                <a:lnTo>
                  <a:pt x="3406336" y="527831"/>
                </a:lnTo>
                <a:lnTo>
                  <a:pt x="3406336" y="527521"/>
                </a:lnTo>
                <a:lnTo>
                  <a:pt x="3179184" y="396493"/>
                </a:lnTo>
                <a:lnTo>
                  <a:pt x="2952127" y="527521"/>
                </a:lnTo>
                <a:lnTo>
                  <a:pt x="2952127" y="789672"/>
                </a:lnTo>
                <a:lnTo>
                  <a:pt x="2950224" y="790717"/>
                </a:lnTo>
                <a:lnTo>
                  <a:pt x="2950224" y="526475"/>
                </a:lnTo>
                <a:lnTo>
                  <a:pt x="2951175" y="525904"/>
                </a:lnTo>
                <a:lnTo>
                  <a:pt x="3179184" y="394306"/>
                </a:lnTo>
                <a:lnTo>
                  <a:pt x="3408144" y="526475"/>
                </a:lnTo>
                <a:lnTo>
                  <a:pt x="3408144" y="790553"/>
                </a:lnTo>
                <a:lnTo>
                  <a:pt x="3408429" y="790718"/>
                </a:lnTo>
                <a:lnTo>
                  <a:pt x="3633679" y="920700"/>
                </a:lnTo>
                <a:lnTo>
                  <a:pt x="3860737" y="789672"/>
                </a:lnTo>
                <a:lnTo>
                  <a:pt x="3860737" y="529423"/>
                </a:lnTo>
                <a:lnTo>
                  <a:pt x="3631491" y="396969"/>
                </a:lnTo>
                <a:lnTo>
                  <a:pt x="3631491" y="133011"/>
                </a:lnTo>
                <a:lnTo>
                  <a:pt x="3632443" y="132536"/>
                </a:lnTo>
                <a:lnTo>
                  <a:pt x="3858644" y="1983"/>
                </a:lnTo>
                <a:close/>
              </a:path>
            </a:pathLst>
          </a:custGeom>
          <a:pattFill prst="pct75">
            <a:fgClr>
              <a:schemeClr val="accent2"/>
            </a:fgClr>
            <a:bgClr>
              <a:schemeClr val="accent2">
                <a:lumMod val="60000"/>
                <a:lumOff val="40000"/>
              </a:schemeClr>
            </a:bgClr>
          </a:pattFill>
        </p:spPr>
        <p:txBody>
          <a:bodyPr wrap="square" anchor="ctr">
            <a:noAutofit/>
          </a:bodyPr>
          <a:lstStyle>
            <a:lvl1pPr algn="ctr">
              <a:defRPr>
                <a:solidFill>
                  <a:schemeClr val="bg1"/>
                </a:solidFill>
              </a:defRPr>
            </a:lvl1pPr>
          </a:lstStyle>
          <a:p>
            <a:endParaRPr lang="en-US"/>
          </a:p>
        </p:txBody>
      </p:sp>
      <p:sp>
        <p:nvSpPr>
          <p:cNvPr id="13" name="Title 4">
            <a:extLst>
              <a:ext uri="{FF2B5EF4-FFF2-40B4-BE49-F238E27FC236}">
                <a16:creationId xmlns:a16="http://schemas.microsoft.com/office/drawing/2014/main" id="{4DB9D990-5C0F-2D40-9773-308D8F721F2F}"/>
              </a:ext>
            </a:extLst>
          </p:cNvPr>
          <p:cNvSpPr>
            <a:spLocks noGrp="1"/>
          </p:cNvSpPr>
          <p:nvPr>
            <p:ph type="title" hasCustomPrompt="1"/>
          </p:nvPr>
        </p:nvSpPr>
        <p:spPr>
          <a:xfrm>
            <a:off x="658811" y="3024111"/>
            <a:ext cx="5581652" cy="2229726"/>
          </a:xfrm>
        </p:spPr>
        <p:txBody>
          <a:bodyPr anchor="b"/>
          <a:lstStyle>
            <a:lvl1pPr>
              <a:lnSpc>
                <a:spcPts val="3800"/>
              </a:lnSpc>
              <a:defRPr sz="3600"/>
            </a:lvl1pPr>
          </a:lstStyle>
          <a:p>
            <a:r>
              <a:rPr lang="en-GB"/>
              <a:t>Click to edit title</a:t>
            </a:r>
            <a:br>
              <a:rPr lang="en-GB"/>
            </a:br>
            <a:r>
              <a:rPr lang="en-GB"/>
              <a:t>style 2 Lines</a:t>
            </a:r>
            <a:endParaRPr lang="en-US"/>
          </a:p>
        </p:txBody>
      </p:sp>
      <p:cxnSp>
        <p:nvCxnSpPr>
          <p:cNvPr id="15" name="Straight Connector 14">
            <a:extLst>
              <a:ext uri="{FF2B5EF4-FFF2-40B4-BE49-F238E27FC236}">
                <a16:creationId xmlns:a16="http://schemas.microsoft.com/office/drawing/2014/main" id="{7CD8D0E3-060F-ED40-A5C8-C06D5521FE4E}"/>
              </a:ext>
            </a:extLst>
          </p:cNvPr>
          <p:cNvCxnSpPr>
            <a:cxnSpLocks/>
          </p:cNvCxnSpPr>
          <p:nvPr userDrawn="1"/>
        </p:nvCxnSpPr>
        <p:spPr>
          <a:xfrm>
            <a:off x="658812" y="5396765"/>
            <a:ext cx="5581651"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6" name="Text Placeholder 9">
            <a:extLst>
              <a:ext uri="{FF2B5EF4-FFF2-40B4-BE49-F238E27FC236}">
                <a16:creationId xmlns:a16="http://schemas.microsoft.com/office/drawing/2014/main" id="{5F7B3771-7B96-A84E-956A-D6E57C9BDEF3}"/>
              </a:ext>
            </a:extLst>
          </p:cNvPr>
          <p:cNvSpPr>
            <a:spLocks noGrp="1"/>
          </p:cNvSpPr>
          <p:nvPr>
            <p:ph type="body" sz="quarter" idx="11"/>
          </p:nvPr>
        </p:nvSpPr>
        <p:spPr>
          <a:xfrm>
            <a:off x="658812" y="5630841"/>
            <a:ext cx="5581651" cy="258417"/>
          </a:xfrm>
        </p:spPr>
        <p:txBody>
          <a:bodyPr anchor="b"/>
          <a:lstStyle>
            <a:lvl1pPr>
              <a:lnSpc>
                <a:spcPts val="1600"/>
              </a:lnSpc>
              <a:defRPr>
                <a:solidFill>
                  <a:schemeClr val="tx1">
                    <a:lumMod val="95000"/>
                    <a:lumOff val="5000"/>
                  </a:schemeClr>
                </a:solidFill>
              </a:defRPr>
            </a:lvl1pPr>
          </a:lstStyle>
          <a:p>
            <a:pPr lvl="0"/>
            <a:r>
              <a:rPr lang="en-GB"/>
              <a:t>Click to edit Master text styles</a:t>
            </a:r>
            <a:endParaRPr lang="en-US"/>
          </a:p>
        </p:txBody>
      </p:sp>
      <p:sp>
        <p:nvSpPr>
          <p:cNvPr id="17" name="Text Placeholder 9">
            <a:extLst>
              <a:ext uri="{FF2B5EF4-FFF2-40B4-BE49-F238E27FC236}">
                <a16:creationId xmlns:a16="http://schemas.microsoft.com/office/drawing/2014/main" id="{8BD75B22-1A58-294A-9EED-746BB4F97C56}"/>
              </a:ext>
            </a:extLst>
          </p:cNvPr>
          <p:cNvSpPr>
            <a:spLocks noGrp="1"/>
          </p:cNvSpPr>
          <p:nvPr>
            <p:ph type="body" sz="quarter" idx="12" hasCustomPrompt="1"/>
          </p:nvPr>
        </p:nvSpPr>
        <p:spPr>
          <a:xfrm>
            <a:off x="658812" y="6123333"/>
            <a:ext cx="5581651" cy="258417"/>
          </a:xfrm>
        </p:spPr>
        <p:txBody>
          <a:bodyPr vert="horz" lIns="0" tIns="0" rIns="0" bIns="0" rtlCol="0" anchor="ctr">
            <a:noAutofit/>
          </a:bodyPr>
          <a:lstStyle>
            <a:lvl1pPr>
              <a:defRPr lang="en-US" sz="1000" dirty="0">
                <a:solidFill>
                  <a:schemeClr val="tx1">
                    <a:lumMod val="50000"/>
                    <a:lumOff val="50000"/>
                  </a:schemeClr>
                </a:solidFill>
              </a:defRPr>
            </a:lvl1pPr>
          </a:lstStyle>
          <a:p>
            <a:pPr lvl="0"/>
            <a:r>
              <a:rPr lang="en-GB"/>
              <a:t>Name:</a:t>
            </a:r>
            <a:endParaRPr lang="en-US"/>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preserve="1" userDrawn="1">
  <p:cSld name="Custom Layout">
    <p:spTree>
      <p:nvGrpSpPr>
        <p:cNvPr id="1" name=""/>
        <p:cNvGrpSpPr/>
        <p:nvPr/>
      </p:nvGrpSpPr>
      <p:grpSpPr>
        <a:xfrm>
          <a:off x="0" y="0"/>
          <a:ext cx="0" cy="0"/>
          <a:chOff x="0" y="0"/>
          <a:chExt cx="0" cy="0"/>
        </a:xfrm>
      </p:grpSpPr>
      <p:pic>
        <p:nvPicPr>
          <p:cNvPr id="14" name="Graphic 13">
            <a:extLst>
              <a:ext uri="{FF2B5EF4-FFF2-40B4-BE49-F238E27FC236}">
                <a16:creationId xmlns:a16="http://schemas.microsoft.com/office/drawing/2014/main" id="{93A8DB52-A140-5B43-984E-0C3DAE38F24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062913" y="3762375"/>
            <a:ext cx="3721100" cy="2438400"/>
          </a:xfrm>
          <a:prstGeom prst="rect">
            <a:avLst/>
          </a:prstGeom>
        </p:spPr>
      </p:pic>
      <p:pic>
        <p:nvPicPr>
          <p:cNvPr id="19" name="Graphic 18">
            <a:extLst>
              <a:ext uri="{FF2B5EF4-FFF2-40B4-BE49-F238E27FC236}">
                <a16:creationId xmlns:a16="http://schemas.microsoft.com/office/drawing/2014/main" id="{EB698309-895C-6048-A7A9-2D68008F5D3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507413" y="1017106"/>
            <a:ext cx="3276600" cy="2514600"/>
          </a:xfrm>
          <a:prstGeom prst="rect">
            <a:avLst/>
          </a:prstGeom>
        </p:spPr>
      </p:pic>
      <p:pic>
        <p:nvPicPr>
          <p:cNvPr id="20" name="Graphic 19">
            <a:extLst>
              <a:ext uri="{FF2B5EF4-FFF2-40B4-BE49-F238E27FC236}">
                <a16:creationId xmlns:a16="http://schemas.microsoft.com/office/drawing/2014/main" id="{3D6A3531-7F34-2242-8B5B-8D9F825A7862}"/>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rot="16200000">
            <a:off x="5932413" y="-1369537"/>
            <a:ext cx="2120900" cy="5676900"/>
          </a:xfrm>
          <a:prstGeom prst="rect">
            <a:avLst/>
          </a:prstGeom>
        </p:spPr>
      </p:pic>
      <p:sp>
        <p:nvSpPr>
          <p:cNvPr id="15" name="Rectangle 14">
            <a:extLst>
              <a:ext uri="{FF2B5EF4-FFF2-40B4-BE49-F238E27FC236}">
                <a16:creationId xmlns:a16="http://schemas.microsoft.com/office/drawing/2014/main" id="{49B3B8DD-8718-8849-9054-0B8D05310747}"/>
              </a:ext>
            </a:extLst>
          </p:cNvPr>
          <p:cNvSpPr/>
          <p:nvPr userDrawn="1"/>
        </p:nvSpPr>
        <p:spPr>
          <a:xfrm>
            <a:off x="-1" y="6562725"/>
            <a:ext cx="12179823" cy="286993"/>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ooter Placeholder 20">
            <a:extLst>
              <a:ext uri="{FF2B5EF4-FFF2-40B4-BE49-F238E27FC236}">
                <a16:creationId xmlns:a16="http://schemas.microsoft.com/office/drawing/2014/main" id="{261046A0-A805-3941-B13F-7E3F3BBF05E9}"/>
              </a:ext>
            </a:extLst>
          </p:cNvPr>
          <p:cNvSpPr>
            <a:spLocks noGrp="1"/>
          </p:cNvSpPr>
          <p:nvPr>
            <p:ph type="ftr" sz="quarter" idx="3"/>
          </p:nvPr>
        </p:nvSpPr>
        <p:spPr>
          <a:xfrm>
            <a:off x="658812" y="6639130"/>
            <a:ext cx="3495601" cy="134182"/>
          </a:xfrm>
          <a:prstGeom prst="rect">
            <a:avLst/>
          </a:prstGeom>
        </p:spPr>
        <p:txBody>
          <a:bodyPr vert="horz" lIns="0" tIns="36000" rIns="0" bIns="0" rtlCol="0" anchor="ctr"/>
          <a:lstStyle>
            <a:lvl1pPr algn="l">
              <a:lnSpc>
                <a:spcPts val="600"/>
              </a:lnSpc>
              <a:defRPr lang="en-US" sz="600" b="0" i="0" kern="1200" spc="200" baseline="0">
                <a:solidFill>
                  <a:schemeClr val="bg1">
                    <a:lumMod val="50000"/>
                  </a:schemeClr>
                </a:solidFill>
                <a:latin typeface="Effra Light" panose="020B0403020203020204" pitchFamily="34" charset="0"/>
                <a:ea typeface="Effra Light" panose="020B0403020203020204" pitchFamily="34" charset="0"/>
                <a:cs typeface="Effra Light" panose="020B0403020203020204" pitchFamily="34" charset="0"/>
              </a:defRPr>
            </a:lvl1pPr>
          </a:lstStyle>
          <a:p>
            <a:r>
              <a:rPr lang="en-GB"/>
              <a:t>Flutter International — Confidential </a:t>
            </a:r>
          </a:p>
        </p:txBody>
      </p:sp>
      <p:sp>
        <p:nvSpPr>
          <p:cNvPr id="17" name="Title 4">
            <a:extLst>
              <a:ext uri="{FF2B5EF4-FFF2-40B4-BE49-F238E27FC236}">
                <a16:creationId xmlns:a16="http://schemas.microsoft.com/office/drawing/2014/main" id="{9E1B77F4-FF7B-2D4F-A684-9D21BDE0304B}"/>
              </a:ext>
            </a:extLst>
          </p:cNvPr>
          <p:cNvSpPr>
            <a:spLocks noGrp="1"/>
          </p:cNvSpPr>
          <p:nvPr>
            <p:ph type="title" hasCustomPrompt="1"/>
          </p:nvPr>
        </p:nvSpPr>
        <p:spPr>
          <a:xfrm>
            <a:off x="658811" y="2691631"/>
            <a:ext cx="6993272" cy="1447306"/>
          </a:xfrm>
        </p:spPr>
        <p:txBody>
          <a:bodyPr anchor="b"/>
          <a:lstStyle>
            <a:lvl1pPr>
              <a:lnSpc>
                <a:spcPts val="3800"/>
              </a:lnSpc>
              <a:defRPr sz="3600"/>
            </a:lvl1pPr>
          </a:lstStyle>
          <a:p>
            <a:r>
              <a:rPr lang="en-GB"/>
              <a:t>Click to edit title</a:t>
            </a:r>
            <a:br>
              <a:rPr lang="en-GB"/>
            </a:br>
            <a:r>
              <a:rPr lang="en-GB"/>
              <a:t>style 2 Lines</a:t>
            </a:r>
            <a:endParaRPr lang="en-US"/>
          </a:p>
        </p:txBody>
      </p:sp>
      <p:cxnSp>
        <p:nvCxnSpPr>
          <p:cNvPr id="18" name="Straight Connector 17">
            <a:extLst>
              <a:ext uri="{FF2B5EF4-FFF2-40B4-BE49-F238E27FC236}">
                <a16:creationId xmlns:a16="http://schemas.microsoft.com/office/drawing/2014/main" id="{5AFE17D8-766A-584D-8ECD-B189A29FB3A5}"/>
              </a:ext>
            </a:extLst>
          </p:cNvPr>
          <p:cNvCxnSpPr>
            <a:cxnSpLocks/>
          </p:cNvCxnSpPr>
          <p:nvPr userDrawn="1"/>
        </p:nvCxnSpPr>
        <p:spPr>
          <a:xfrm>
            <a:off x="658812" y="4281865"/>
            <a:ext cx="6993272"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1" name="Text Placeholder 9">
            <a:extLst>
              <a:ext uri="{FF2B5EF4-FFF2-40B4-BE49-F238E27FC236}">
                <a16:creationId xmlns:a16="http://schemas.microsoft.com/office/drawing/2014/main" id="{2F267620-AEAD-6B4E-B66D-E0B6BB960425}"/>
              </a:ext>
            </a:extLst>
          </p:cNvPr>
          <p:cNvSpPr>
            <a:spLocks noGrp="1"/>
          </p:cNvSpPr>
          <p:nvPr>
            <p:ph type="body" sz="quarter" idx="11"/>
          </p:nvPr>
        </p:nvSpPr>
        <p:spPr>
          <a:xfrm>
            <a:off x="658812" y="4515941"/>
            <a:ext cx="6993271" cy="258417"/>
          </a:xfrm>
        </p:spPr>
        <p:txBody>
          <a:bodyPr anchor="b"/>
          <a:lstStyle>
            <a:lvl1pPr>
              <a:lnSpc>
                <a:spcPts val="1600"/>
              </a:lnSpc>
              <a:defRPr>
                <a:solidFill>
                  <a:schemeClr val="tx1">
                    <a:lumMod val="95000"/>
                    <a:lumOff val="5000"/>
                  </a:schemeClr>
                </a:solidFill>
              </a:defRPr>
            </a:lvl1pPr>
          </a:lstStyle>
          <a:p>
            <a:pPr lvl="0"/>
            <a:r>
              <a:rPr lang="en-GB"/>
              <a:t>Click to edit Master text styles</a:t>
            </a:r>
            <a:endParaRPr lang="en-US"/>
          </a:p>
        </p:txBody>
      </p:sp>
      <p:sp>
        <p:nvSpPr>
          <p:cNvPr id="22" name="Text Placeholder 9">
            <a:extLst>
              <a:ext uri="{FF2B5EF4-FFF2-40B4-BE49-F238E27FC236}">
                <a16:creationId xmlns:a16="http://schemas.microsoft.com/office/drawing/2014/main" id="{FFC913E4-0DFD-7745-A18C-519FC5760A9D}"/>
              </a:ext>
            </a:extLst>
          </p:cNvPr>
          <p:cNvSpPr>
            <a:spLocks noGrp="1"/>
          </p:cNvSpPr>
          <p:nvPr>
            <p:ph type="body" sz="quarter" idx="12" hasCustomPrompt="1"/>
          </p:nvPr>
        </p:nvSpPr>
        <p:spPr>
          <a:xfrm>
            <a:off x="658812" y="5008433"/>
            <a:ext cx="6993271" cy="258417"/>
          </a:xfrm>
        </p:spPr>
        <p:txBody>
          <a:bodyPr vert="horz" lIns="0" tIns="0" rIns="0" bIns="0" rtlCol="0" anchor="ctr">
            <a:noAutofit/>
          </a:bodyPr>
          <a:lstStyle>
            <a:lvl1pPr>
              <a:defRPr lang="en-US" sz="1000" dirty="0">
                <a:solidFill>
                  <a:schemeClr val="tx1">
                    <a:lumMod val="50000"/>
                    <a:lumOff val="50000"/>
                  </a:schemeClr>
                </a:solidFill>
              </a:defRPr>
            </a:lvl1pPr>
          </a:lstStyle>
          <a:p>
            <a:pPr lvl="0"/>
            <a:r>
              <a:rPr lang="en-GB"/>
              <a:t>Name:</a:t>
            </a:r>
            <a:endParaRPr lang="en-US"/>
          </a:p>
        </p:txBody>
      </p:sp>
      <p:pic>
        <p:nvPicPr>
          <p:cNvPr id="24" name="Graphic 23">
            <a:extLst>
              <a:ext uri="{FF2B5EF4-FFF2-40B4-BE49-F238E27FC236}">
                <a16:creationId xmlns:a16="http://schemas.microsoft.com/office/drawing/2014/main" id="{301B9921-CBEE-BB4C-B48B-7517315BAFF8}"/>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669925" y="709614"/>
            <a:ext cx="1888794" cy="523874"/>
          </a:xfrm>
          <a:prstGeom prst="rect">
            <a:avLst/>
          </a:prstGeom>
        </p:spPr>
      </p:pic>
    </p:spTree>
    <p:extLst>
      <p:ext uri="{BB962C8B-B14F-4D97-AF65-F5344CB8AC3E}">
        <p14:creationId xmlns:p14="http://schemas.microsoft.com/office/powerpoint/2010/main" val="4000549809"/>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preserve="1" userDrawn="1">
  <p:cSld name="44_Workflow">
    <p:bg>
      <p:bgPr>
        <a:solidFill>
          <a:schemeClr val="bg1"/>
        </a:solidFill>
        <a:effectLst/>
      </p:bgPr>
    </p:bg>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76873A4D-D4FE-5647-9A2E-E2AF575EF5D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635750" y="599916"/>
            <a:ext cx="5216525" cy="5675121"/>
          </a:xfrm>
          <a:prstGeom prst="rect">
            <a:avLst/>
          </a:prstGeom>
        </p:spPr>
      </p:pic>
      <p:sp>
        <p:nvSpPr>
          <p:cNvPr id="18" name="Rectangle 17">
            <a:extLst>
              <a:ext uri="{FF2B5EF4-FFF2-40B4-BE49-F238E27FC236}">
                <a16:creationId xmlns:a16="http://schemas.microsoft.com/office/drawing/2014/main" id="{F3F0C29C-5943-7348-8BD4-F4CD82E04DB9}"/>
              </a:ext>
            </a:extLst>
          </p:cNvPr>
          <p:cNvSpPr/>
          <p:nvPr userDrawn="1"/>
        </p:nvSpPr>
        <p:spPr>
          <a:xfrm>
            <a:off x="-1" y="6562725"/>
            <a:ext cx="12179823" cy="286993"/>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ooter Placeholder 20">
            <a:extLst>
              <a:ext uri="{FF2B5EF4-FFF2-40B4-BE49-F238E27FC236}">
                <a16:creationId xmlns:a16="http://schemas.microsoft.com/office/drawing/2014/main" id="{88AFB72E-0162-1D43-A7CC-9E726002BC5E}"/>
              </a:ext>
            </a:extLst>
          </p:cNvPr>
          <p:cNvSpPr>
            <a:spLocks noGrp="1"/>
          </p:cNvSpPr>
          <p:nvPr>
            <p:ph type="ftr" sz="quarter" idx="3"/>
          </p:nvPr>
        </p:nvSpPr>
        <p:spPr>
          <a:xfrm>
            <a:off x="658812" y="6639130"/>
            <a:ext cx="3495601" cy="134182"/>
          </a:xfrm>
          <a:prstGeom prst="rect">
            <a:avLst/>
          </a:prstGeom>
        </p:spPr>
        <p:txBody>
          <a:bodyPr vert="horz" lIns="0" tIns="36000" rIns="0" bIns="0" rtlCol="0" anchor="ctr"/>
          <a:lstStyle>
            <a:lvl1pPr algn="l">
              <a:lnSpc>
                <a:spcPts val="600"/>
              </a:lnSpc>
              <a:defRPr lang="en-US" sz="600" b="0" i="0" kern="1200" spc="200" baseline="0">
                <a:solidFill>
                  <a:schemeClr val="bg1">
                    <a:lumMod val="50000"/>
                  </a:schemeClr>
                </a:solidFill>
                <a:latin typeface="Effra Light" panose="020B0403020203020204" pitchFamily="34" charset="0"/>
                <a:ea typeface="Effra Light" panose="020B0403020203020204" pitchFamily="34" charset="0"/>
                <a:cs typeface="Effra Light" panose="020B0403020203020204" pitchFamily="34" charset="0"/>
              </a:defRPr>
            </a:lvl1pPr>
          </a:lstStyle>
          <a:p>
            <a:r>
              <a:rPr lang="en-GB"/>
              <a:t>Flutter International — Confidential </a:t>
            </a:r>
          </a:p>
        </p:txBody>
      </p:sp>
      <p:sp>
        <p:nvSpPr>
          <p:cNvPr id="20" name="Title 4">
            <a:extLst>
              <a:ext uri="{FF2B5EF4-FFF2-40B4-BE49-F238E27FC236}">
                <a16:creationId xmlns:a16="http://schemas.microsoft.com/office/drawing/2014/main" id="{B9C60FB9-729C-AA4A-97AC-32EE908437EA}"/>
              </a:ext>
            </a:extLst>
          </p:cNvPr>
          <p:cNvSpPr>
            <a:spLocks noGrp="1"/>
          </p:cNvSpPr>
          <p:nvPr>
            <p:ph type="title" hasCustomPrompt="1"/>
          </p:nvPr>
        </p:nvSpPr>
        <p:spPr>
          <a:xfrm>
            <a:off x="674309" y="3024111"/>
            <a:ext cx="5581652" cy="2229726"/>
          </a:xfrm>
        </p:spPr>
        <p:txBody>
          <a:bodyPr anchor="b"/>
          <a:lstStyle>
            <a:lvl1pPr>
              <a:lnSpc>
                <a:spcPts val="3800"/>
              </a:lnSpc>
              <a:defRPr sz="3600"/>
            </a:lvl1pPr>
          </a:lstStyle>
          <a:p>
            <a:r>
              <a:rPr lang="en-GB"/>
              <a:t>Click to edit Master title</a:t>
            </a:r>
            <a:br>
              <a:rPr lang="en-GB"/>
            </a:br>
            <a:r>
              <a:rPr lang="en-GB"/>
              <a:t>style 2 Lines</a:t>
            </a:r>
            <a:endParaRPr lang="en-US"/>
          </a:p>
        </p:txBody>
      </p:sp>
      <p:cxnSp>
        <p:nvCxnSpPr>
          <p:cNvPr id="21" name="Straight Connector 20">
            <a:extLst>
              <a:ext uri="{FF2B5EF4-FFF2-40B4-BE49-F238E27FC236}">
                <a16:creationId xmlns:a16="http://schemas.microsoft.com/office/drawing/2014/main" id="{E5CDFA8B-6365-DD4E-AEA0-E43DBEF2DD11}"/>
              </a:ext>
            </a:extLst>
          </p:cNvPr>
          <p:cNvCxnSpPr>
            <a:cxnSpLocks/>
          </p:cNvCxnSpPr>
          <p:nvPr userDrawn="1"/>
        </p:nvCxnSpPr>
        <p:spPr>
          <a:xfrm>
            <a:off x="674310" y="5396765"/>
            <a:ext cx="5581651"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2" name="Text Placeholder 9">
            <a:extLst>
              <a:ext uri="{FF2B5EF4-FFF2-40B4-BE49-F238E27FC236}">
                <a16:creationId xmlns:a16="http://schemas.microsoft.com/office/drawing/2014/main" id="{8E460888-BAA1-664C-BE1F-1447BDB32DA3}"/>
              </a:ext>
            </a:extLst>
          </p:cNvPr>
          <p:cNvSpPr>
            <a:spLocks noGrp="1"/>
          </p:cNvSpPr>
          <p:nvPr>
            <p:ph type="body" sz="quarter" idx="11"/>
          </p:nvPr>
        </p:nvSpPr>
        <p:spPr>
          <a:xfrm>
            <a:off x="674310" y="5630841"/>
            <a:ext cx="5581651" cy="258417"/>
          </a:xfrm>
        </p:spPr>
        <p:txBody>
          <a:bodyPr anchor="b"/>
          <a:lstStyle>
            <a:lvl1pPr>
              <a:lnSpc>
                <a:spcPts val="1600"/>
              </a:lnSpc>
              <a:defRPr>
                <a:solidFill>
                  <a:schemeClr val="tx1">
                    <a:lumMod val="95000"/>
                    <a:lumOff val="5000"/>
                  </a:schemeClr>
                </a:solidFill>
              </a:defRPr>
            </a:lvl1pPr>
          </a:lstStyle>
          <a:p>
            <a:pPr lvl="0"/>
            <a:r>
              <a:rPr lang="en-GB"/>
              <a:t>Click to edit Master text styles</a:t>
            </a:r>
            <a:endParaRPr lang="en-US"/>
          </a:p>
        </p:txBody>
      </p:sp>
      <p:sp>
        <p:nvSpPr>
          <p:cNvPr id="23" name="Text Placeholder 9">
            <a:extLst>
              <a:ext uri="{FF2B5EF4-FFF2-40B4-BE49-F238E27FC236}">
                <a16:creationId xmlns:a16="http://schemas.microsoft.com/office/drawing/2014/main" id="{E5D19B78-EB77-D843-B527-55AC66BE3E2F}"/>
              </a:ext>
            </a:extLst>
          </p:cNvPr>
          <p:cNvSpPr>
            <a:spLocks noGrp="1"/>
          </p:cNvSpPr>
          <p:nvPr>
            <p:ph type="body" sz="quarter" idx="12" hasCustomPrompt="1"/>
          </p:nvPr>
        </p:nvSpPr>
        <p:spPr>
          <a:xfrm>
            <a:off x="674310" y="6123333"/>
            <a:ext cx="5581651" cy="258417"/>
          </a:xfrm>
        </p:spPr>
        <p:txBody>
          <a:bodyPr vert="horz" lIns="0" tIns="0" rIns="0" bIns="0" rtlCol="0" anchor="ctr">
            <a:noAutofit/>
          </a:bodyPr>
          <a:lstStyle>
            <a:lvl1pPr>
              <a:defRPr lang="en-US" sz="1000" dirty="0">
                <a:solidFill>
                  <a:schemeClr val="tx1">
                    <a:lumMod val="50000"/>
                    <a:lumOff val="50000"/>
                  </a:schemeClr>
                </a:solidFill>
              </a:defRPr>
            </a:lvl1pPr>
          </a:lstStyle>
          <a:p>
            <a:pPr lvl="0"/>
            <a:r>
              <a:rPr lang="en-GB"/>
              <a:t>Name:</a:t>
            </a:r>
            <a:endParaRPr lang="en-US"/>
          </a:p>
        </p:txBody>
      </p:sp>
      <p:pic>
        <p:nvPicPr>
          <p:cNvPr id="25" name="Graphic 24">
            <a:extLst>
              <a:ext uri="{FF2B5EF4-FFF2-40B4-BE49-F238E27FC236}">
                <a16:creationId xmlns:a16="http://schemas.microsoft.com/office/drawing/2014/main" id="{D64F72F5-CC79-8242-BC30-EB16D4D6E63F}"/>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669925" y="709614"/>
            <a:ext cx="1888794" cy="523874"/>
          </a:xfrm>
          <a:prstGeom prst="rect">
            <a:avLst/>
          </a:prstGeom>
        </p:spPr>
      </p:pic>
    </p:spTree>
    <p:extLst>
      <p:ext uri="{BB962C8B-B14F-4D97-AF65-F5344CB8AC3E}">
        <p14:creationId xmlns:p14="http://schemas.microsoft.com/office/powerpoint/2010/main" val="30047686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Agenda 2">
    <p:bg>
      <p:bgPr>
        <a:solidFill>
          <a:schemeClr val="tx1"/>
        </a:solidFill>
        <a:effectLst/>
      </p:bgPr>
    </p:bg>
    <p:spTree>
      <p:nvGrpSpPr>
        <p:cNvPr id="1" name=""/>
        <p:cNvGrpSpPr/>
        <p:nvPr/>
      </p:nvGrpSpPr>
      <p:grpSpPr>
        <a:xfrm>
          <a:off x="0" y="0"/>
          <a:ext cx="0" cy="0"/>
          <a:chOff x="0" y="0"/>
          <a:chExt cx="0" cy="0"/>
        </a:xfrm>
      </p:grpSpPr>
      <p:sp>
        <p:nvSpPr>
          <p:cNvPr id="4" name="Content Placeholder 4">
            <a:extLst>
              <a:ext uri="{FF2B5EF4-FFF2-40B4-BE49-F238E27FC236}">
                <a16:creationId xmlns:a16="http://schemas.microsoft.com/office/drawing/2014/main" id="{AC846958-B2D8-5B46-8A84-1A3B8E2543A2}"/>
              </a:ext>
            </a:extLst>
          </p:cNvPr>
          <p:cNvSpPr>
            <a:spLocks noGrp="1"/>
          </p:cNvSpPr>
          <p:nvPr>
            <p:ph sz="quarter" idx="12" hasCustomPrompt="1"/>
          </p:nvPr>
        </p:nvSpPr>
        <p:spPr>
          <a:xfrm>
            <a:off x="3590925" y="1531119"/>
            <a:ext cx="3633240" cy="1258637"/>
          </a:xfrm>
        </p:spPr>
        <p:txBody>
          <a:bodyPr wrap="square" numCol="1" spcCol="274320"/>
          <a:lstStyle>
            <a:lvl1pPr marL="349242" indent="-349242">
              <a:lnSpc>
                <a:spcPct val="100000"/>
              </a:lnSpc>
              <a:spcBef>
                <a:spcPts val="0"/>
              </a:spcBef>
              <a:buClr>
                <a:srgbClr val="CBCBCB"/>
              </a:buClr>
              <a:buSzPct val="100000"/>
              <a:buFont typeface="+mj-lt"/>
              <a:buAutoNum type="arabicPeriod"/>
              <a:defRPr sz="2000" b="1" cap="none" spc="51" baseline="0">
                <a:solidFill>
                  <a:schemeClr val="bg1"/>
                </a:solidFill>
                <a:latin typeface="Effra" panose="020B0603020203020204" pitchFamily="34" charset="0"/>
                <a:cs typeface="Effra" panose="020B0603020203020204" pitchFamily="34" charset="0"/>
              </a:defRPr>
            </a:lvl1pPr>
            <a:lvl2pPr marL="347654" indent="0">
              <a:lnSpc>
                <a:spcPct val="100000"/>
              </a:lnSpc>
              <a:spcBef>
                <a:spcPts val="0"/>
              </a:spcBef>
              <a:buClr>
                <a:srgbClr val="CBCBCB"/>
              </a:buClr>
              <a:buFont typeface="+mj-lt"/>
              <a:buNone/>
              <a:tabLst/>
              <a:defRPr sz="1400">
                <a:solidFill>
                  <a:schemeClr val="bg1">
                    <a:lumMod val="50000"/>
                  </a:schemeClr>
                </a:solidFill>
                <a:latin typeface="Effra" panose="020B0603020203020204" pitchFamily="34" charset="0"/>
                <a:cs typeface="Effra" panose="020B0603020203020204" pitchFamily="34" charset="0"/>
              </a:defRPr>
            </a:lvl2pPr>
            <a:lvl3pPr marL="566724" indent="-219069">
              <a:buClr>
                <a:schemeClr val="bg1"/>
              </a:buClr>
              <a:buFont typeface="Arial" panose="020B0604020202020204" pitchFamily="34" charset="0"/>
              <a:buChar char="•"/>
              <a:defRPr sz="1600" baseline="0">
                <a:solidFill>
                  <a:schemeClr val="bg1"/>
                </a:solidFill>
                <a:latin typeface="+mn-lt"/>
              </a:defRPr>
            </a:lvl3pPr>
            <a:lvl4pPr>
              <a:defRPr>
                <a:solidFill>
                  <a:schemeClr val="bg1"/>
                </a:solidFill>
              </a:defRPr>
            </a:lvl4pPr>
            <a:lvl5pPr>
              <a:defRPr baseline="0">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a:t>Click to edit master text styles</a:t>
            </a:r>
          </a:p>
          <a:p>
            <a:pPr lvl="1"/>
            <a:r>
              <a:rPr lang="en-US"/>
              <a:t>Second level</a:t>
            </a:r>
          </a:p>
        </p:txBody>
      </p:sp>
      <p:sp>
        <p:nvSpPr>
          <p:cNvPr id="5" name="Content Placeholder 4">
            <a:extLst>
              <a:ext uri="{FF2B5EF4-FFF2-40B4-BE49-F238E27FC236}">
                <a16:creationId xmlns:a16="http://schemas.microsoft.com/office/drawing/2014/main" id="{84E2C493-C881-2E40-9A0C-3F9692FE44E5}"/>
              </a:ext>
            </a:extLst>
          </p:cNvPr>
          <p:cNvSpPr>
            <a:spLocks noGrp="1"/>
          </p:cNvSpPr>
          <p:nvPr>
            <p:ph sz="quarter" idx="13" hasCustomPrompt="1"/>
          </p:nvPr>
        </p:nvSpPr>
        <p:spPr>
          <a:xfrm>
            <a:off x="3590925" y="3214197"/>
            <a:ext cx="3633240" cy="1258637"/>
          </a:xfrm>
        </p:spPr>
        <p:txBody>
          <a:bodyPr wrap="square" numCol="1" spcCol="274320"/>
          <a:lstStyle>
            <a:lvl1pPr marL="349242" indent="-349242">
              <a:lnSpc>
                <a:spcPct val="100000"/>
              </a:lnSpc>
              <a:spcBef>
                <a:spcPts val="0"/>
              </a:spcBef>
              <a:buClr>
                <a:srgbClr val="CBCBCB"/>
              </a:buClr>
              <a:buSzPct val="100000"/>
              <a:buFont typeface="+mj-lt"/>
              <a:buAutoNum type="arabicPeriod" startAt="2"/>
              <a:defRPr sz="2000" b="1" cap="none" spc="51" baseline="0">
                <a:solidFill>
                  <a:schemeClr val="bg1"/>
                </a:solidFill>
                <a:latin typeface="Effra" panose="020B0603020203020204" pitchFamily="34" charset="0"/>
                <a:cs typeface="Effra" panose="020B0603020203020204" pitchFamily="34" charset="0"/>
              </a:defRPr>
            </a:lvl1pPr>
            <a:lvl2pPr marL="347654" indent="0">
              <a:lnSpc>
                <a:spcPct val="100000"/>
              </a:lnSpc>
              <a:spcBef>
                <a:spcPts val="0"/>
              </a:spcBef>
              <a:buClr>
                <a:srgbClr val="CBCBCB"/>
              </a:buClr>
              <a:buFont typeface="+mj-lt"/>
              <a:buNone/>
              <a:tabLst/>
              <a:defRPr sz="1400">
                <a:solidFill>
                  <a:schemeClr val="bg1">
                    <a:lumMod val="50000"/>
                  </a:schemeClr>
                </a:solidFill>
                <a:latin typeface="Effra" panose="020B0603020203020204" pitchFamily="34" charset="0"/>
                <a:cs typeface="Effra" panose="020B0603020203020204" pitchFamily="34" charset="0"/>
              </a:defRPr>
            </a:lvl2pPr>
            <a:lvl3pPr marL="566724" indent="-219069">
              <a:buClr>
                <a:schemeClr val="bg1"/>
              </a:buClr>
              <a:buFont typeface="Arial" panose="020B0604020202020204" pitchFamily="34" charset="0"/>
              <a:buChar char="•"/>
              <a:defRPr sz="1600" baseline="0">
                <a:solidFill>
                  <a:schemeClr val="bg1"/>
                </a:solidFill>
                <a:latin typeface="+mn-lt"/>
              </a:defRPr>
            </a:lvl3pPr>
            <a:lvl4pPr>
              <a:defRPr>
                <a:solidFill>
                  <a:schemeClr val="bg1"/>
                </a:solidFill>
              </a:defRPr>
            </a:lvl4pPr>
            <a:lvl5pPr>
              <a:defRPr baseline="0">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a:t>Click to edit master text styles</a:t>
            </a:r>
          </a:p>
          <a:p>
            <a:pPr lvl="1"/>
            <a:r>
              <a:rPr lang="en-US"/>
              <a:t>Second level</a:t>
            </a:r>
          </a:p>
        </p:txBody>
      </p:sp>
      <p:sp>
        <p:nvSpPr>
          <p:cNvPr id="6" name="Content Placeholder 4">
            <a:extLst>
              <a:ext uri="{FF2B5EF4-FFF2-40B4-BE49-F238E27FC236}">
                <a16:creationId xmlns:a16="http://schemas.microsoft.com/office/drawing/2014/main" id="{79747BA8-699A-5A40-84FC-F547F53B43B8}"/>
              </a:ext>
            </a:extLst>
          </p:cNvPr>
          <p:cNvSpPr>
            <a:spLocks noGrp="1"/>
          </p:cNvSpPr>
          <p:nvPr>
            <p:ph sz="quarter" idx="14" hasCustomPrompt="1"/>
          </p:nvPr>
        </p:nvSpPr>
        <p:spPr>
          <a:xfrm>
            <a:off x="3599889" y="4897275"/>
            <a:ext cx="3633240" cy="1258637"/>
          </a:xfrm>
        </p:spPr>
        <p:txBody>
          <a:bodyPr wrap="square" numCol="1" spcCol="274320"/>
          <a:lstStyle>
            <a:lvl1pPr marL="349242" indent="-349242">
              <a:lnSpc>
                <a:spcPct val="100000"/>
              </a:lnSpc>
              <a:spcBef>
                <a:spcPts val="0"/>
              </a:spcBef>
              <a:buClr>
                <a:srgbClr val="CBCBCB"/>
              </a:buClr>
              <a:buSzPct val="100000"/>
              <a:buFont typeface="+mj-lt"/>
              <a:buAutoNum type="arabicPeriod" startAt="3"/>
              <a:defRPr sz="2000" b="1" cap="none" spc="51" baseline="0">
                <a:solidFill>
                  <a:schemeClr val="bg1"/>
                </a:solidFill>
                <a:latin typeface="Effra" panose="020B0603020203020204" pitchFamily="34" charset="0"/>
                <a:cs typeface="Effra" panose="020B0603020203020204" pitchFamily="34" charset="0"/>
              </a:defRPr>
            </a:lvl1pPr>
            <a:lvl2pPr marL="347654" indent="0">
              <a:lnSpc>
                <a:spcPct val="100000"/>
              </a:lnSpc>
              <a:spcBef>
                <a:spcPts val="0"/>
              </a:spcBef>
              <a:buClr>
                <a:srgbClr val="CBCBCB"/>
              </a:buClr>
              <a:buFont typeface="+mj-lt"/>
              <a:buNone/>
              <a:tabLst/>
              <a:defRPr sz="1400">
                <a:solidFill>
                  <a:schemeClr val="bg1">
                    <a:lumMod val="50000"/>
                  </a:schemeClr>
                </a:solidFill>
                <a:latin typeface="Effra" panose="020B0603020203020204" pitchFamily="34" charset="0"/>
                <a:cs typeface="Effra" panose="020B0603020203020204" pitchFamily="34" charset="0"/>
              </a:defRPr>
            </a:lvl2pPr>
            <a:lvl3pPr marL="566724" indent="-219069">
              <a:buClr>
                <a:schemeClr val="bg1"/>
              </a:buClr>
              <a:buFont typeface="Arial" panose="020B0604020202020204" pitchFamily="34" charset="0"/>
              <a:buChar char="•"/>
              <a:defRPr sz="1600">
                <a:solidFill>
                  <a:schemeClr val="bg1"/>
                </a:solidFill>
                <a:latin typeface="+mn-lt"/>
              </a:defRPr>
            </a:lvl3pPr>
            <a:lvl4pPr>
              <a:defRPr>
                <a:solidFill>
                  <a:schemeClr val="bg1"/>
                </a:solidFill>
              </a:defRPr>
            </a:lvl4pPr>
            <a:lvl5pPr>
              <a:defRPr baseline="0">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a:t>Click to edit master text styles</a:t>
            </a:r>
          </a:p>
          <a:p>
            <a:pPr lvl="1"/>
            <a:r>
              <a:rPr lang="en-US"/>
              <a:t>Second level</a:t>
            </a:r>
          </a:p>
        </p:txBody>
      </p:sp>
      <p:sp>
        <p:nvSpPr>
          <p:cNvPr id="7" name="Content Placeholder 4">
            <a:extLst>
              <a:ext uri="{FF2B5EF4-FFF2-40B4-BE49-F238E27FC236}">
                <a16:creationId xmlns:a16="http://schemas.microsoft.com/office/drawing/2014/main" id="{65EB2B82-D3DB-B84B-B1F0-9040C1D51CCE}"/>
              </a:ext>
            </a:extLst>
          </p:cNvPr>
          <p:cNvSpPr>
            <a:spLocks noGrp="1"/>
          </p:cNvSpPr>
          <p:nvPr>
            <p:ph sz="quarter" idx="15" hasCustomPrompt="1"/>
          </p:nvPr>
        </p:nvSpPr>
        <p:spPr>
          <a:xfrm>
            <a:off x="7755486" y="1531119"/>
            <a:ext cx="3633239" cy="1258637"/>
          </a:xfrm>
        </p:spPr>
        <p:txBody>
          <a:bodyPr wrap="square" numCol="1" spcCol="274320"/>
          <a:lstStyle>
            <a:lvl1pPr marL="349242" indent="-349242">
              <a:lnSpc>
                <a:spcPct val="100000"/>
              </a:lnSpc>
              <a:spcBef>
                <a:spcPts val="0"/>
              </a:spcBef>
              <a:buClr>
                <a:srgbClr val="CBCBCB"/>
              </a:buClr>
              <a:buSzPct val="100000"/>
              <a:buFont typeface="+mj-lt"/>
              <a:buAutoNum type="arabicPeriod" startAt="4"/>
              <a:defRPr sz="2000" b="1" cap="none" spc="51" baseline="0">
                <a:solidFill>
                  <a:schemeClr val="bg1"/>
                </a:solidFill>
                <a:latin typeface="+mn-lt"/>
              </a:defRPr>
            </a:lvl1pPr>
            <a:lvl2pPr marL="347654" indent="0">
              <a:lnSpc>
                <a:spcPct val="100000"/>
              </a:lnSpc>
              <a:spcBef>
                <a:spcPts val="0"/>
              </a:spcBef>
              <a:buClr>
                <a:srgbClr val="CBCBCB"/>
              </a:buClr>
              <a:buFont typeface="+mj-lt"/>
              <a:buNone/>
              <a:tabLst/>
              <a:defRPr sz="1400">
                <a:solidFill>
                  <a:schemeClr val="bg1">
                    <a:lumMod val="50000"/>
                  </a:schemeClr>
                </a:solidFill>
                <a:latin typeface="+mn-lt"/>
              </a:defRPr>
            </a:lvl2pPr>
            <a:lvl3pPr marL="566724" indent="-219069">
              <a:buClr>
                <a:schemeClr val="bg1"/>
              </a:buClr>
              <a:buFont typeface="Arial" panose="020B0604020202020204" pitchFamily="34" charset="0"/>
              <a:buChar char="•"/>
              <a:defRPr sz="1600">
                <a:solidFill>
                  <a:schemeClr val="bg1"/>
                </a:solidFill>
                <a:latin typeface="+mn-lt"/>
              </a:defRPr>
            </a:lvl3pPr>
            <a:lvl4pPr>
              <a:defRPr>
                <a:solidFill>
                  <a:schemeClr val="bg1"/>
                </a:solidFill>
              </a:defRPr>
            </a:lvl4pPr>
            <a:lvl5pPr>
              <a:defRPr baseline="0">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a:t>Click to edit master text styles</a:t>
            </a:r>
          </a:p>
          <a:p>
            <a:pPr lvl="1"/>
            <a:r>
              <a:rPr lang="en-US"/>
              <a:t>Second level</a:t>
            </a:r>
          </a:p>
        </p:txBody>
      </p:sp>
      <p:sp>
        <p:nvSpPr>
          <p:cNvPr id="8" name="Content Placeholder 4">
            <a:extLst>
              <a:ext uri="{FF2B5EF4-FFF2-40B4-BE49-F238E27FC236}">
                <a16:creationId xmlns:a16="http://schemas.microsoft.com/office/drawing/2014/main" id="{A3443A17-5F24-5D40-9126-00C535051548}"/>
              </a:ext>
            </a:extLst>
          </p:cNvPr>
          <p:cNvSpPr>
            <a:spLocks noGrp="1"/>
          </p:cNvSpPr>
          <p:nvPr>
            <p:ph sz="quarter" idx="16" hasCustomPrompt="1"/>
          </p:nvPr>
        </p:nvSpPr>
        <p:spPr>
          <a:xfrm>
            <a:off x="7755486" y="3214197"/>
            <a:ext cx="3633239" cy="1258637"/>
          </a:xfrm>
        </p:spPr>
        <p:txBody>
          <a:bodyPr wrap="square" numCol="1" spcCol="274320"/>
          <a:lstStyle>
            <a:lvl1pPr marL="349242" indent="-349242">
              <a:lnSpc>
                <a:spcPct val="100000"/>
              </a:lnSpc>
              <a:spcBef>
                <a:spcPts val="0"/>
              </a:spcBef>
              <a:buClr>
                <a:srgbClr val="CBCBCB"/>
              </a:buClr>
              <a:buSzPct val="100000"/>
              <a:buFont typeface="+mj-lt"/>
              <a:buAutoNum type="arabicPeriod" startAt="5"/>
              <a:defRPr sz="2000" b="1" cap="none" spc="51" baseline="0">
                <a:solidFill>
                  <a:schemeClr val="bg1"/>
                </a:solidFill>
                <a:latin typeface="Effra" panose="020B0603020203020204" pitchFamily="34" charset="0"/>
                <a:cs typeface="Effra" panose="020B0603020203020204" pitchFamily="34" charset="0"/>
              </a:defRPr>
            </a:lvl1pPr>
            <a:lvl2pPr marL="347654" indent="0">
              <a:lnSpc>
                <a:spcPct val="100000"/>
              </a:lnSpc>
              <a:spcBef>
                <a:spcPts val="0"/>
              </a:spcBef>
              <a:buClr>
                <a:srgbClr val="CBCBCB"/>
              </a:buClr>
              <a:buFont typeface="+mj-lt"/>
              <a:buNone/>
              <a:tabLst/>
              <a:defRPr sz="1400">
                <a:solidFill>
                  <a:schemeClr val="bg1">
                    <a:lumMod val="50000"/>
                  </a:schemeClr>
                </a:solidFill>
                <a:latin typeface="Effra" panose="020B0603020203020204" pitchFamily="34" charset="0"/>
                <a:cs typeface="Effra" panose="020B0603020203020204" pitchFamily="34" charset="0"/>
              </a:defRPr>
            </a:lvl2pPr>
            <a:lvl3pPr marL="566724" indent="-219069">
              <a:buClr>
                <a:schemeClr val="bg1"/>
              </a:buClr>
              <a:buFont typeface="Arial" panose="020B0604020202020204" pitchFamily="34" charset="0"/>
              <a:buChar char="•"/>
              <a:defRPr sz="1600">
                <a:solidFill>
                  <a:schemeClr val="bg1"/>
                </a:solidFill>
                <a:latin typeface="+mn-lt"/>
              </a:defRPr>
            </a:lvl3pPr>
            <a:lvl4pPr>
              <a:defRPr>
                <a:solidFill>
                  <a:schemeClr val="bg1"/>
                </a:solidFill>
              </a:defRPr>
            </a:lvl4pPr>
            <a:lvl5pPr>
              <a:defRPr baseline="0">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a:t>Click to edit master text styles</a:t>
            </a:r>
          </a:p>
          <a:p>
            <a:pPr lvl="1"/>
            <a:r>
              <a:rPr lang="en-US"/>
              <a:t>Second level</a:t>
            </a:r>
          </a:p>
        </p:txBody>
      </p:sp>
      <p:sp>
        <p:nvSpPr>
          <p:cNvPr id="9" name="Content Placeholder 4">
            <a:extLst>
              <a:ext uri="{FF2B5EF4-FFF2-40B4-BE49-F238E27FC236}">
                <a16:creationId xmlns:a16="http://schemas.microsoft.com/office/drawing/2014/main" id="{C6E7D4A4-0D9D-C942-AA47-76D068C98F82}"/>
              </a:ext>
            </a:extLst>
          </p:cNvPr>
          <p:cNvSpPr>
            <a:spLocks noGrp="1"/>
          </p:cNvSpPr>
          <p:nvPr>
            <p:ph sz="quarter" idx="17" hasCustomPrompt="1"/>
          </p:nvPr>
        </p:nvSpPr>
        <p:spPr>
          <a:xfrm>
            <a:off x="7755486" y="4897275"/>
            <a:ext cx="3633239" cy="1258637"/>
          </a:xfrm>
        </p:spPr>
        <p:txBody>
          <a:bodyPr wrap="square" numCol="1" spcCol="274320"/>
          <a:lstStyle>
            <a:lvl1pPr marL="349242" indent="-349242">
              <a:lnSpc>
                <a:spcPct val="100000"/>
              </a:lnSpc>
              <a:spcBef>
                <a:spcPts val="0"/>
              </a:spcBef>
              <a:buClr>
                <a:srgbClr val="CBCBCB"/>
              </a:buClr>
              <a:buSzPct val="100000"/>
              <a:buFont typeface="+mj-lt"/>
              <a:buAutoNum type="arabicPeriod" startAt="6"/>
              <a:defRPr sz="2000" b="1" cap="none" spc="51" baseline="0">
                <a:solidFill>
                  <a:schemeClr val="bg1"/>
                </a:solidFill>
                <a:latin typeface="Effra" panose="020B0603020203020204" pitchFamily="34" charset="0"/>
                <a:cs typeface="Effra" panose="020B0603020203020204" pitchFamily="34" charset="0"/>
              </a:defRPr>
            </a:lvl1pPr>
            <a:lvl2pPr marL="347654" indent="0">
              <a:lnSpc>
                <a:spcPct val="100000"/>
              </a:lnSpc>
              <a:spcBef>
                <a:spcPts val="0"/>
              </a:spcBef>
              <a:buClr>
                <a:srgbClr val="CBCBCB"/>
              </a:buClr>
              <a:buFont typeface="+mj-lt"/>
              <a:buNone/>
              <a:tabLst/>
              <a:defRPr sz="1400">
                <a:solidFill>
                  <a:schemeClr val="bg1">
                    <a:lumMod val="50000"/>
                  </a:schemeClr>
                </a:solidFill>
                <a:latin typeface="Effra" panose="020B0603020203020204" pitchFamily="34" charset="0"/>
                <a:cs typeface="Effra" panose="020B0603020203020204" pitchFamily="34" charset="0"/>
              </a:defRPr>
            </a:lvl2pPr>
            <a:lvl3pPr marL="566724" indent="-219069">
              <a:buClr>
                <a:schemeClr val="bg1"/>
              </a:buClr>
              <a:buFont typeface="Arial" panose="020B0604020202020204" pitchFamily="34" charset="0"/>
              <a:buChar char="•"/>
              <a:defRPr sz="1600">
                <a:solidFill>
                  <a:schemeClr val="bg1"/>
                </a:solidFill>
                <a:latin typeface="+mn-lt"/>
              </a:defRPr>
            </a:lvl3pPr>
            <a:lvl4pPr>
              <a:defRPr>
                <a:solidFill>
                  <a:schemeClr val="bg1"/>
                </a:solidFill>
              </a:defRPr>
            </a:lvl4pPr>
            <a:lvl5pPr>
              <a:defRPr baseline="0">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a:t>Click to edit master text styles</a:t>
            </a:r>
          </a:p>
          <a:p>
            <a:pPr lvl="1"/>
            <a:r>
              <a:rPr lang="en-US"/>
              <a:t>Second level</a:t>
            </a:r>
          </a:p>
        </p:txBody>
      </p:sp>
      <p:sp>
        <p:nvSpPr>
          <p:cNvPr id="17" name="Picture Placeholder 16">
            <a:extLst>
              <a:ext uri="{FF2B5EF4-FFF2-40B4-BE49-F238E27FC236}">
                <a16:creationId xmlns:a16="http://schemas.microsoft.com/office/drawing/2014/main" id="{C4105392-480A-074B-B9AA-BDE039A26A1B}"/>
              </a:ext>
            </a:extLst>
          </p:cNvPr>
          <p:cNvSpPr>
            <a:spLocks noGrp="1"/>
          </p:cNvSpPr>
          <p:nvPr>
            <p:ph type="pic" sz="quarter" idx="19"/>
          </p:nvPr>
        </p:nvSpPr>
        <p:spPr>
          <a:xfrm>
            <a:off x="658814" y="-2"/>
            <a:ext cx="2535084" cy="6858000"/>
          </a:xfrm>
          <a:prstGeom prst="rect">
            <a:avLst/>
          </a:prstGeom>
          <a:pattFill prst="pct70">
            <a:fgClr>
              <a:schemeClr val="accent2"/>
            </a:fgClr>
            <a:bgClr>
              <a:schemeClr val="accent2">
                <a:lumMod val="40000"/>
                <a:lumOff val="60000"/>
              </a:schemeClr>
            </a:bgClr>
          </a:pattFill>
        </p:spPr>
        <p:txBody>
          <a:bodyPr vert="horz" wrap="square" lIns="0" tIns="0" rIns="0" bIns="0" rtlCol="0">
            <a:noAutofit/>
          </a:bodyPr>
          <a:lstStyle>
            <a:lvl1pPr>
              <a:defRPr lang="en-US" dirty="0"/>
            </a:lvl1pPr>
          </a:lstStyle>
          <a:p>
            <a:pPr lvl="0"/>
            <a:endParaRPr lang="en-US"/>
          </a:p>
        </p:txBody>
      </p:sp>
      <p:sp>
        <p:nvSpPr>
          <p:cNvPr id="2" name="Title 1">
            <a:extLst>
              <a:ext uri="{FF2B5EF4-FFF2-40B4-BE49-F238E27FC236}">
                <a16:creationId xmlns:a16="http://schemas.microsoft.com/office/drawing/2014/main" id="{E5C7E8D8-17D0-1F4F-8E93-D151A5CE3993}"/>
              </a:ext>
            </a:extLst>
          </p:cNvPr>
          <p:cNvSpPr>
            <a:spLocks noGrp="1"/>
          </p:cNvSpPr>
          <p:nvPr>
            <p:ph type="title" hasCustomPrompt="1"/>
          </p:nvPr>
        </p:nvSpPr>
        <p:spPr>
          <a:xfrm>
            <a:off x="3599889" y="155738"/>
            <a:ext cx="8252386" cy="676463"/>
          </a:xfrm>
        </p:spPr>
        <p:txBody>
          <a:bodyPr/>
          <a:lstStyle>
            <a:lvl1pPr>
              <a:defRPr>
                <a:solidFill>
                  <a:schemeClr val="bg1"/>
                </a:solidFill>
              </a:defRPr>
            </a:lvl1pPr>
          </a:lstStyle>
          <a:p>
            <a:r>
              <a:rPr lang="en-GB"/>
              <a:t>CLICK TO EDIT MASTER TITLE STYLE</a:t>
            </a:r>
            <a:endParaRPr lang="en-US"/>
          </a:p>
        </p:txBody>
      </p:sp>
      <p:cxnSp>
        <p:nvCxnSpPr>
          <p:cNvPr id="15" name="Straight Connector 14">
            <a:extLst>
              <a:ext uri="{FF2B5EF4-FFF2-40B4-BE49-F238E27FC236}">
                <a16:creationId xmlns:a16="http://schemas.microsoft.com/office/drawing/2014/main" id="{97E07C34-88FA-C740-BC1F-D19E5550F003}"/>
              </a:ext>
            </a:extLst>
          </p:cNvPr>
          <p:cNvCxnSpPr>
            <a:cxnSpLocks/>
          </p:cNvCxnSpPr>
          <p:nvPr userDrawn="1"/>
        </p:nvCxnSpPr>
        <p:spPr>
          <a:xfrm>
            <a:off x="11513339" y="6385764"/>
            <a:ext cx="338936"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6" name="Slide Number Placeholder 5">
            <a:extLst>
              <a:ext uri="{FF2B5EF4-FFF2-40B4-BE49-F238E27FC236}">
                <a16:creationId xmlns:a16="http://schemas.microsoft.com/office/drawing/2014/main" id="{4718F2C6-9E90-164A-B769-C19151899593}"/>
              </a:ext>
            </a:extLst>
          </p:cNvPr>
          <p:cNvSpPr txBox="1">
            <a:spLocks/>
          </p:cNvSpPr>
          <p:nvPr userDrawn="1"/>
        </p:nvSpPr>
        <p:spPr>
          <a:xfrm>
            <a:off x="11513340" y="6500755"/>
            <a:ext cx="338935" cy="211714"/>
          </a:xfrm>
          <a:prstGeom prst="rect">
            <a:avLst/>
          </a:prstGeom>
          <a:noFill/>
        </p:spPr>
        <p:txBody>
          <a:bodyPr vert="horz" lIns="36000" tIns="32400" rIns="36000" bIns="18000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600" b="0">
                <a:solidFill>
                  <a:schemeClr val="bg1">
                    <a:lumMod val="50000"/>
                  </a:schemeClr>
                </a:solidFill>
                <a:latin typeface="Effra" panose="020B0603020203020204" pitchFamily="34" charset="0"/>
                <a:cs typeface="Effra" panose="020B0603020203020204" pitchFamily="34" charset="0"/>
              </a:rPr>
              <a:t>P.  </a:t>
            </a:r>
            <a:fld id="{8D848597-3BD1-3F4D-AB2D-36A6D598B345}" type="slidenum">
              <a:rPr lang="en-US" sz="900" b="0" smtClean="0">
                <a:solidFill>
                  <a:schemeClr val="bg1">
                    <a:lumMod val="50000"/>
                  </a:schemeClr>
                </a:solidFill>
                <a:latin typeface="Effra" panose="020B0603020203020204" pitchFamily="34" charset="0"/>
                <a:cs typeface="Effra" panose="020B0603020203020204" pitchFamily="34" charset="0"/>
              </a:rPr>
              <a:pPr algn="ctr"/>
              <a:t>‹#›</a:t>
            </a:fld>
            <a:endParaRPr lang="en-US" sz="1050" b="0">
              <a:solidFill>
                <a:schemeClr val="bg1">
                  <a:lumMod val="50000"/>
                </a:schemeClr>
              </a:solidFill>
              <a:latin typeface="Effra" panose="020B0603020203020204" pitchFamily="34" charset="0"/>
              <a:cs typeface="Effra" panose="020B0603020203020204" pitchFamily="34" charset="0"/>
            </a:endParaRPr>
          </a:p>
        </p:txBody>
      </p:sp>
      <p:cxnSp>
        <p:nvCxnSpPr>
          <p:cNvPr id="18" name="Straight Connector 17">
            <a:extLst>
              <a:ext uri="{FF2B5EF4-FFF2-40B4-BE49-F238E27FC236}">
                <a16:creationId xmlns:a16="http://schemas.microsoft.com/office/drawing/2014/main" id="{20FB481F-2F50-C841-B629-98CA7B509C38}"/>
              </a:ext>
            </a:extLst>
          </p:cNvPr>
          <p:cNvCxnSpPr>
            <a:cxnSpLocks/>
          </p:cNvCxnSpPr>
          <p:nvPr userDrawn="1"/>
        </p:nvCxnSpPr>
        <p:spPr>
          <a:xfrm>
            <a:off x="11513339" y="6381750"/>
            <a:ext cx="338936"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8774D85D-A3D6-B145-BD47-BA260EC35B61}"/>
              </a:ext>
            </a:extLst>
          </p:cNvPr>
          <p:cNvSpPr/>
          <p:nvPr userDrawn="1"/>
        </p:nvSpPr>
        <p:spPr>
          <a:xfrm>
            <a:off x="0" y="8"/>
            <a:ext cx="669446" cy="6857992"/>
          </a:xfrm>
          <a:prstGeom prst="rect">
            <a:avLst/>
          </a:prstGeom>
          <a:solidFill>
            <a:schemeClr val="tx1">
              <a:lumMod val="75000"/>
              <a:lumOff val="2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Graphic 29">
            <a:extLst>
              <a:ext uri="{FF2B5EF4-FFF2-40B4-BE49-F238E27FC236}">
                <a16:creationId xmlns:a16="http://schemas.microsoft.com/office/drawing/2014/main" id="{FD96DF53-0702-024B-8967-F56C236D132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20782" y="324948"/>
            <a:ext cx="427883" cy="522968"/>
          </a:xfrm>
          <a:prstGeom prst="rect">
            <a:avLst/>
          </a:prstGeom>
        </p:spPr>
      </p:pic>
      <p:sp>
        <p:nvSpPr>
          <p:cNvPr id="31" name="Text Placeholder 3">
            <a:extLst>
              <a:ext uri="{FF2B5EF4-FFF2-40B4-BE49-F238E27FC236}">
                <a16:creationId xmlns:a16="http://schemas.microsoft.com/office/drawing/2014/main" id="{A29DB133-5DC5-D24E-A2CF-519732A5FF42}"/>
              </a:ext>
            </a:extLst>
          </p:cNvPr>
          <p:cNvSpPr txBox="1">
            <a:spLocks/>
          </p:cNvSpPr>
          <p:nvPr userDrawn="1"/>
        </p:nvSpPr>
        <p:spPr>
          <a:xfrm>
            <a:off x="102427" y="6498016"/>
            <a:ext cx="427884" cy="210676"/>
          </a:xfrm>
          <a:prstGeom prst="rect">
            <a:avLst/>
          </a:prstGeom>
        </p:spPr>
        <p:txBody>
          <a:bodyPr lIns="0" tIns="0" rIns="0" bIns="0"/>
          <a:lstStyle>
            <a:lvl1pPr marL="0" indent="0" algn="l" defTabSz="914377" rtl="0" eaLnBrk="1" latinLnBrk="0" hangingPunct="1">
              <a:lnSpc>
                <a:spcPct val="100000"/>
              </a:lnSpc>
              <a:spcBef>
                <a:spcPts val="0"/>
              </a:spcBef>
              <a:spcAft>
                <a:spcPts val="1200"/>
              </a:spcAft>
              <a:buFont typeface="Arial"/>
              <a:buNone/>
              <a:defRPr sz="800" kern="1200">
                <a:solidFill>
                  <a:schemeClr val="tx2"/>
                </a:solidFill>
                <a:latin typeface="Arial" charset="0"/>
                <a:ea typeface="Arial" charset="0"/>
                <a:cs typeface="Arial" charset="0"/>
              </a:defRPr>
            </a:lvl1pPr>
            <a:lvl2pPr marL="0" indent="0" algn="l" defTabSz="914377" rtl="0" eaLnBrk="1" latinLnBrk="0" hangingPunct="1">
              <a:lnSpc>
                <a:spcPts val="2160"/>
              </a:lnSpc>
              <a:spcBef>
                <a:spcPts val="0"/>
              </a:spcBef>
              <a:spcAft>
                <a:spcPts val="600"/>
              </a:spcAft>
              <a:buFont typeface="Arial"/>
              <a:buNone/>
              <a:defRPr sz="900" kern="1200">
                <a:solidFill>
                  <a:schemeClr val="bg1"/>
                </a:solidFill>
                <a:latin typeface="Arial" charset="0"/>
                <a:ea typeface="Arial" charset="0"/>
                <a:cs typeface="Arial" charset="0"/>
              </a:defRPr>
            </a:lvl2pPr>
            <a:lvl3pPr marL="0" indent="0" algn="l" defTabSz="914377" rtl="0" eaLnBrk="1" latinLnBrk="0" hangingPunct="1">
              <a:lnSpc>
                <a:spcPts val="2160"/>
              </a:lnSpc>
              <a:spcBef>
                <a:spcPts val="0"/>
              </a:spcBef>
              <a:spcAft>
                <a:spcPts val="600"/>
              </a:spcAft>
              <a:buFont typeface="Arial"/>
              <a:buNone/>
              <a:defRPr sz="900" kern="1200">
                <a:solidFill>
                  <a:schemeClr val="bg1"/>
                </a:solidFill>
                <a:latin typeface="Arial" charset="0"/>
                <a:ea typeface="Arial" charset="0"/>
                <a:cs typeface="Arial" charset="0"/>
              </a:defRPr>
            </a:lvl3pPr>
            <a:lvl4pPr marL="0" indent="0" algn="l" defTabSz="914377" rtl="0" eaLnBrk="1" latinLnBrk="0" hangingPunct="1">
              <a:lnSpc>
                <a:spcPts val="2160"/>
              </a:lnSpc>
              <a:spcBef>
                <a:spcPts val="0"/>
              </a:spcBef>
              <a:spcAft>
                <a:spcPts val="600"/>
              </a:spcAft>
              <a:buFont typeface="Arial"/>
              <a:buNone/>
              <a:defRPr sz="900" kern="1200">
                <a:solidFill>
                  <a:schemeClr val="bg1"/>
                </a:solidFill>
                <a:latin typeface="Arial" charset="0"/>
                <a:ea typeface="Arial" charset="0"/>
                <a:cs typeface="Arial" charset="0"/>
              </a:defRPr>
            </a:lvl4pPr>
            <a:lvl5pPr marL="0" indent="0" algn="l" defTabSz="914377" rtl="0" eaLnBrk="1" latinLnBrk="0" hangingPunct="1">
              <a:lnSpc>
                <a:spcPts val="2160"/>
              </a:lnSpc>
              <a:spcBef>
                <a:spcPts val="0"/>
              </a:spcBef>
              <a:spcAft>
                <a:spcPts val="600"/>
              </a:spcAft>
              <a:buFont typeface="Arial"/>
              <a:buNone/>
              <a:defRPr sz="900" kern="1200">
                <a:solidFill>
                  <a:schemeClr val="bg1"/>
                </a:solidFill>
                <a:latin typeface="Arial" charset="0"/>
                <a:ea typeface="Arial" charset="0"/>
                <a:cs typeface="Arial" charset="0"/>
              </a:defRPr>
            </a:lvl5pPr>
            <a:lvl6pPr marL="2514537"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ctr"/>
            <a:fld id="{9C5C7084-7111-9144-87F8-B8CA24968E6C}" type="datetime4">
              <a:rPr lang="en-GB" sz="600" b="0" i="0" smtClean="0">
                <a:solidFill>
                  <a:schemeClr val="bg1">
                    <a:lumMod val="65000"/>
                  </a:schemeClr>
                </a:solidFill>
                <a:latin typeface="Effra Light" panose="020B0403020203020204" pitchFamily="34" charset="0"/>
                <a:cs typeface="Effra Light" panose="020B0403020203020204" pitchFamily="34" charset="0"/>
              </a:rPr>
              <a:t>16 March 2023</a:t>
            </a:fld>
            <a:endParaRPr lang="en-US" sz="700" b="0" i="0">
              <a:solidFill>
                <a:schemeClr val="bg1">
                  <a:lumMod val="65000"/>
                </a:schemeClr>
              </a:solidFill>
              <a:latin typeface="Effra Light" panose="020B0403020203020204" pitchFamily="34" charset="0"/>
              <a:cs typeface="Effra Light" panose="020B0403020203020204" pitchFamily="34" charset="0"/>
            </a:endParaRPr>
          </a:p>
        </p:txBody>
      </p:sp>
      <p:sp>
        <p:nvSpPr>
          <p:cNvPr id="32" name="Footer Placeholder 20">
            <a:extLst>
              <a:ext uri="{FF2B5EF4-FFF2-40B4-BE49-F238E27FC236}">
                <a16:creationId xmlns:a16="http://schemas.microsoft.com/office/drawing/2014/main" id="{AB89F671-B59C-AB47-B532-804896261369}"/>
              </a:ext>
            </a:extLst>
          </p:cNvPr>
          <p:cNvSpPr>
            <a:spLocks noGrp="1"/>
          </p:cNvSpPr>
          <p:nvPr>
            <p:ph type="ftr" sz="quarter" idx="3"/>
          </p:nvPr>
        </p:nvSpPr>
        <p:spPr>
          <a:xfrm rot="5400000">
            <a:off x="-1413084" y="4369668"/>
            <a:ext cx="3495601" cy="134182"/>
          </a:xfrm>
          <a:prstGeom prst="rect">
            <a:avLst/>
          </a:prstGeom>
        </p:spPr>
        <p:txBody>
          <a:bodyPr vert="horz" lIns="0" tIns="0" rIns="0" bIns="0" rtlCol="0" anchor="ctr"/>
          <a:lstStyle>
            <a:lvl1pPr algn="r">
              <a:defRPr lang="en-US" sz="600" b="0" i="0" kern="1200" spc="200" baseline="0">
                <a:solidFill>
                  <a:schemeClr val="bg1">
                    <a:lumMod val="65000"/>
                  </a:schemeClr>
                </a:solidFill>
                <a:latin typeface="Effra Light" panose="020B0403020203020204" pitchFamily="34" charset="0"/>
                <a:ea typeface="Effra Light" panose="020B0403020203020204" pitchFamily="34" charset="0"/>
                <a:cs typeface="Effra Light" panose="020B0403020203020204" pitchFamily="34" charset="0"/>
              </a:defRPr>
            </a:lvl1pPr>
          </a:lstStyle>
          <a:p>
            <a:r>
              <a:rPr lang="en-GB"/>
              <a:t>Flutter International — Confidential </a:t>
            </a:r>
          </a:p>
        </p:txBody>
      </p:sp>
      <p:cxnSp>
        <p:nvCxnSpPr>
          <p:cNvPr id="33" name="Straight Connector 32">
            <a:extLst>
              <a:ext uri="{FF2B5EF4-FFF2-40B4-BE49-F238E27FC236}">
                <a16:creationId xmlns:a16="http://schemas.microsoft.com/office/drawing/2014/main" id="{C52BFA36-7483-524C-80FE-9DBA469CE693}"/>
              </a:ext>
            </a:extLst>
          </p:cNvPr>
          <p:cNvCxnSpPr>
            <a:cxnSpLocks/>
          </p:cNvCxnSpPr>
          <p:nvPr userDrawn="1"/>
        </p:nvCxnSpPr>
        <p:spPr>
          <a:xfrm>
            <a:off x="213613" y="6342916"/>
            <a:ext cx="242221"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3806023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preserve="1" userDrawn="1">
  <p:cSld name="42_Workflow">
    <p:bg>
      <p:bgPr>
        <a:solidFill>
          <a:schemeClr val="bg1"/>
        </a:solidFill>
        <a:effectLst/>
      </p:bgPr>
    </p:bg>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B480FAF0-8F8E-BE44-9B21-82AF16BA2A78}"/>
              </a:ext>
            </a:extLst>
          </p:cNvPr>
          <p:cNvSpPr txBox="1">
            <a:spLocks/>
          </p:cNvSpPr>
          <p:nvPr userDrawn="1"/>
        </p:nvSpPr>
        <p:spPr>
          <a:xfrm>
            <a:off x="11222898" y="437046"/>
            <a:ext cx="956924" cy="258417"/>
          </a:xfrm>
          <a:prstGeom prst="rect">
            <a:avLst/>
          </a:prstGeom>
        </p:spPr>
        <p:txBody>
          <a:bodyPr lIns="0" tIns="0" rIns="0" bIns="0" anchor="ctr"/>
          <a:lstStyle>
            <a:lvl1pPr marL="0" indent="0" algn="l" defTabSz="914377" rtl="0" eaLnBrk="1" latinLnBrk="0" hangingPunct="1">
              <a:lnSpc>
                <a:spcPct val="100000"/>
              </a:lnSpc>
              <a:spcBef>
                <a:spcPts val="0"/>
              </a:spcBef>
              <a:spcAft>
                <a:spcPts val="1200"/>
              </a:spcAft>
              <a:buFont typeface="Arial"/>
              <a:buNone/>
              <a:defRPr sz="800" kern="1200">
                <a:solidFill>
                  <a:schemeClr val="tx2"/>
                </a:solidFill>
                <a:latin typeface="Arial" charset="0"/>
                <a:ea typeface="Arial" charset="0"/>
                <a:cs typeface="Arial" charset="0"/>
              </a:defRPr>
            </a:lvl1pPr>
            <a:lvl2pPr marL="0" indent="0" algn="l" defTabSz="914377" rtl="0" eaLnBrk="1" latinLnBrk="0" hangingPunct="1">
              <a:lnSpc>
                <a:spcPts val="2160"/>
              </a:lnSpc>
              <a:spcBef>
                <a:spcPts val="0"/>
              </a:spcBef>
              <a:spcAft>
                <a:spcPts val="600"/>
              </a:spcAft>
              <a:buFont typeface="Arial"/>
              <a:buNone/>
              <a:defRPr sz="900" kern="1200">
                <a:solidFill>
                  <a:schemeClr val="bg1"/>
                </a:solidFill>
                <a:latin typeface="Arial" charset="0"/>
                <a:ea typeface="Arial" charset="0"/>
                <a:cs typeface="Arial" charset="0"/>
              </a:defRPr>
            </a:lvl2pPr>
            <a:lvl3pPr marL="0" indent="0" algn="l" defTabSz="914377" rtl="0" eaLnBrk="1" latinLnBrk="0" hangingPunct="1">
              <a:lnSpc>
                <a:spcPts val="2160"/>
              </a:lnSpc>
              <a:spcBef>
                <a:spcPts val="0"/>
              </a:spcBef>
              <a:spcAft>
                <a:spcPts val="600"/>
              </a:spcAft>
              <a:buFont typeface="Arial"/>
              <a:buNone/>
              <a:defRPr sz="900" kern="1200">
                <a:solidFill>
                  <a:schemeClr val="bg1"/>
                </a:solidFill>
                <a:latin typeface="Arial" charset="0"/>
                <a:ea typeface="Arial" charset="0"/>
                <a:cs typeface="Arial" charset="0"/>
              </a:defRPr>
            </a:lvl3pPr>
            <a:lvl4pPr marL="0" indent="0" algn="l" defTabSz="914377" rtl="0" eaLnBrk="1" latinLnBrk="0" hangingPunct="1">
              <a:lnSpc>
                <a:spcPts val="2160"/>
              </a:lnSpc>
              <a:spcBef>
                <a:spcPts val="0"/>
              </a:spcBef>
              <a:spcAft>
                <a:spcPts val="600"/>
              </a:spcAft>
              <a:buFont typeface="Arial"/>
              <a:buNone/>
              <a:defRPr sz="900" kern="1200">
                <a:solidFill>
                  <a:schemeClr val="bg1"/>
                </a:solidFill>
                <a:latin typeface="Arial" charset="0"/>
                <a:ea typeface="Arial" charset="0"/>
                <a:cs typeface="Arial" charset="0"/>
              </a:defRPr>
            </a:lvl4pPr>
            <a:lvl5pPr marL="0" indent="0" algn="l" defTabSz="914377" rtl="0" eaLnBrk="1" latinLnBrk="0" hangingPunct="1">
              <a:lnSpc>
                <a:spcPts val="2160"/>
              </a:lnSpc>
              <a:spcBef>
                <a:spcPts val="0"/>
              </a:spcBef>
              <a:spcAft>
                <a:spcPts val="600"/>
              </a:spcAft>
              <a:buFont typeface="Arial"/>
              <a:buNone/>
              <a:defRPr sz="900" kern="1200">
                <a:solidFill>
                  <a:schemeClr val="bg1"/>
                </a:solidFill>
                <a:latin typeface="Arial" charset="0"/>
                <a:ea typeface="Arial" charset="0"/>
                <a:cs typeface="Arial" charset="0"/>
              </a:defRPr>
            </a:lvl5pPr>
            <a:lvl6pPr marL="2514537"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ctr"/>
            <a:fld id="{F3A90C8E-65F6-7645-B18C-F0D6502BD2C4}" type="datetime4">
              <a:rPr lang="en-GB" sz="800" b="0" i="0" smtClean="0">
                <a:solidFill>
                  <a:schemeClr val="bg1"/>
                </a:solidFill>
                <a:latin typeface="Effra Light" panose="020B0403020203020204" pitchFamily="34" charset="0"/>
                <a:cs typeface="Effra Light" panose="020B0403020203020204" pitchFamily="34" charset="0"/>
              </a:rPr>
              <a:pPr algn="ctr"/>
              <a:t>16 March 2023</a:t>
            </a:fld>
            <a:endParaRPr lang="en-US" sz="800" b="0" i="0">
              <a:solidFill>
                <a:schemeClr val="bg1"/>
              </a:solidFill>
              <a:latin typeface="Effra Light" panose="020B0403020203020204" pitchFamily="34" charset="0"/>
              <a:cs typeface="Effra Light" panose="020B0403020203020204" pitchFamily="34" charset="0"/>
            </a:endParaRPr>
          </a:p>
        </p:txBody>
      </p:sp>
      <p:sp>
        <p:nvSpPr>
          <p:cNvPr id="10" name="Rectangle 9">
            <a:extLst>
              <a:ext uri="{FF2B5EF4-FFF2-40B4-BE49-F238E27FC236}">
                <a16:creationId xmlns:a16="http://schemas.microsoft.com/office/drawing/2014/main" id="{432C960F-9861-3E46-976B-B03FD417223C}"/>
              </a:ext>
            </a:extLst>
          </p:cNvPr>
          <p:cNvSpPr/>
          <p:nvPr userDrawn="1"/>
        </p:nvSpPr>
        <p:spPr>
          <a:xfrm>
            <a:off x="-1" y="6562727"/>
            <a:ext cx="12179823" cy="295273"/>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ooter Placeholder 20">
            <a:extLst>
              <a:ext uri="{FF2B5EF4-FFF2-40B4-BE49-F238E27FC236}">
                <a16:creationId xmlns:a16="http://schemas.microsoft.com/office/drawing/2014/main" id="{2A4126E4-9CDF-064C-B086-43024734FA25}"/>
              </a:ext>
            </a:extLst>
          </p:cNvPr>
          <p:cNvSpPr>
            <a:spLocks noGrp="1"/>
          </p:cNvSpPr>
          <p:nvPr>
            <p:ph type="ftr" sz="quarter" idx="3"/>
          </p:nvPr>
        </p:nvSpPr>
        <p:spPr>
          <a:xfrm>
            <a:off x="658812" y="6674055"/>
            <a:ext cx="3495601" cy="134182"/>
          </a:xfrm>
          <a:prstGeom prst="rect">
            <a:avLst/>
          </a:prstGeom>
        </p:spPr>
        <p:txBody>
          <a:bodyPr vert="horz" lIns="0" tIns="0" rIns="0" bIns="0" rtlCol="0" anchor="ctr"/>
          <a:lstStyle>
            <a:lvl1pPr algn="l">
              <a:defRPr lang="en-US" sz="600" b="0" i="0" kern="1200" spc="200" baseline="0">
                <a:solidFill>
                  <a:schemeClr val="bg1">
                    <a:lumMod val="50000"/>
                  </a:schemeClr>
                </a:solidFill>
                <a:latin typeface="Effra Light" panose="020B0403020203020204" pitchFamily="34" charset="0"/>
                <a:ea typeface="Effra Light" panose="020B0403020203020204" pitchFamily="34" charset="0"/>
                <a:cs typeface="Effra Light" panose="020B0403020203020204" pitchFamily="34" charset="0"/>
              </a:defRPr>
            </a:lvl1pPr>
          </a:lstStyle>
          <a:p>
            <a:r>
              <a:rPr lang="en-GB"/>
              <a:t>Flutter International — Confidential </a:t>
            </a:r>
          </a:p>
        </p:txBody>
      </p:sp>
      <p:sp>
        <p:nvSpPr>
          <p:cNvPr id="15" name="Picture Placeholder 6">
            <a:extLst>
              <a:ext uri="{FF2B5EF4-FFF2-40B4-BE49-F238E27FC236}">
                <a16:creationId xmlns:a16="http://schemas.microsoft.com/office/drawing/2014/main" id="{E787E92F-07AB-0341-B54F-EF80604139F6}"/>
              </a:ext>
            </a:extLst>
          </p:cNvPr>
          <p:cNvSpPr>
            <a:spLocks noGrp="1"/>
          </p:cNvSpPr>
          <p:nvPr>
            <p:ph type="pic" sz="quarter" idx="13"/>
          </p:nvPr>
        </p:nvSpPr>
        <p:spPr>
          <a:xfrm>
            <a:off x="6635751" y="594712"/>
            <a:ext cx="4897438" cy="5616069"/>
          </a:xfrm>
          <a:custGeom>
            <a:avLst/>
            <a:gdLst>
              <a:gd name="connsiteX0" fmla="*/ 0 w 7503697"/>
              <a:gd name="connsiteY0" fmla="*/ 2112963 h 6859121"/>
              <a:gd name="connsiteX1" fmla="*/ 1254125 w 7503697"/>
              <a:gd name="connsiteY1" fmla="*/ 2112963 h 6859121"/>
              <a:gd name="connsiteX2" fmla="*/ 1254125 w 7503697"/>
              <a:gd name="connsiteY2" fmla="*/ 3365500 h 6859121"/>
              <a:gd name="connsiteX3" fmla="*/ 0 w 7503697"/>
              <a:gd name="connsiteY3" fmla="*/ 3365500 h 6859121"/>
              <a:gd name="connsiteX4" fmla="*/ 4513076 w 7503697"/>
              <a:gd name="connsiteY4" fmla="*/ 0 h 6859121"/>
              <a:gd name="connsiteX5" fmla="*/ 7503697 w 7503697"/>
              <a:gd name="connsiteY5" fmla="*/ 1715154 h 6859121"/>
              <a:gd name="connsiteX6" fmla="*/ 7503697 w 7503697"/>
              <a:gd name="connsiteY6" fmla="*/ 5143874 h 6859121"/>
              <a:gd name="connsiteX7" fmla="*/ 4513076 w 7503697"/>
              <a:gd name="connsiteY7" fmla="*/ 6859121 h 6859121"/>
              <a:gd name="connsiteX8" fmla="*/ 1522268 w 7503697"/>
              <a:gd name="connsiteY8" fmla="*/ 5141538 h 6859121"/>
              <a:gd name="connsiteX9" fmla="*/ 1522268 w 7503697"/>
              <a:gd name="connsiteY9" fmla="*/ 1715154 h 6859121"/>
              <a:gd name="connsiteX0" fmla="*/ 0 w 7503697"/>
              <a:gd name="connsiteY0" fmla="*/ 2112963 h 6859121"/>
              <a:gd name="connsiteX1" fmla="*/ 1254125 w 7503697"/>
              <a:gd name="connsiteY1" fmla="*/ 3365500 h 6859121"/>
              <a:gd name="connsiteX2" fmla="*/ 0 w 7503697"/>
              <a:gd name="connsiteY2" fmla="*/ 3365500 h 6859121"/>
              <a:gd name="connsiteX3" fmla="*/ 0 w 7503697"/>
              <a:gd name="connsiteY3" fmla="*/ 2112963 h 6859121"/>
              <a:gd name="connsiteX4" fmla="*/ 4513076 w 7503697"/>
              <a:gd name="connsiteY4" fmla="*/ 0 h 6859121"/>
              <a:gd name="connsiteX5" fmla="*/ 7503697 w 7503697"/>
              <a:gd name="connsiteY5" fmla="*/ 1715154 h 6859121"/>
              <a:gd name="connsiteX6" fmla="*/ 7503697 w 7503697"/>
              <a:gd name="connsiteY6" fmla="*/ 5143874 h 6859121"/>
              <a:gd name="connsiteX7" fmla="*/ 4513076 w 7503697"/>
              <a:gd name="connsiteY7" fmla="*/ 6859121 h 6859121"/>
              <a:gd name="connsiteX8" fmla="*/ 1522268 w 7503697"/>
              <a:gd name="connsiteY8" fmla="*/ 5141538 h 6859121"/>
              <a:gd name="connsiteX9" fmla="*/ 1522268 w 7503697"/>
              <a:gd name="connsiteY9" fmla="*/ 1715154 h 6859121"/>
              <a:gd name="connsiteX10" fmla="*/ 4513076 w 7503697"/>
              <a:gd name="connsiteY10" fmla="*/ 0 h 6859121"/>
              <a:gd name="connsiteX0" fmla="*/ 0 w 7503697"/>
              <a:gd name="connsiteY0" fmla="*/ 2112963 h 6859121"/>
              <a:gd name="connsiteX1" fmla="*/ 0 w 7503697"/>
              <a:gd name="connsiteY1" fmla="*/ 3365500 h 6859121"/>
              <a:gd name="connsiteX2" fmla="*/ 0 w 7503697"/>
              <a:gd name="connsiteY2" fmla="*/ 2112963 h 6859121"/>
              <a:gd name="connsiteX3" fmla="*/ 4513076 w 7503697"/>
              <a:gd name="connsiteY3" fmla="*/ 0 h 6859121"/>
              <a:gd name="connsiteX4" fmla="*/ 7503697 w 7503697"/>
              <a:gd name="connsiteY4" fmla="*/ 1715154 h 6859121"/>
              <a:gd name="connsiteX5" fmla="*/ 7503697 w 7503697"/>
              <a:gd name="connsiteY5" fmla="*/ 5143874 h 6859121"/>
              <a:gd name="connsiteX6" fmla="*/ 4513076 w 7503697"/>
              <a:gd name="connsiteY6" fmla="*/ 6859121 h 6859121"/>
              <a:gd name="connsiteX7" fmla="*/ 1522268 w 7503697"/>
              <a:gd name="connsiteY7" fmla="*/ 5141538 h 6859121"/>
              <a:gd name="connsiteX8" fmla="*/ 1522268 w 7503697"/>
              <a:gd name="connsiteY8" fmla="*/ 1715154 h 6859121"/>
              <a:gd name="connsiteX9" fmla="*/ 4513076 w 7503697"/>
              <a:gd name="connsiteY9" fmla="*/ 0 h 6859121"/>
              <a:gd name="connsiteX0" fmla="*/ 2990808 w 5981429"/>
              <a:gd name="connsiteY0" fmla="*/ 0 h 6859121"/>
              <a:gd name="connsiteX1" fmla="*/ 5981429 w 5981429"/>
              <a:gd name="connsiteY1" fmla="*/ 1715154 h 6859121"/>
              <a:gd name="connsiteX2" fmla="*/ 5981429 w 5981429"/>
              <a:gd name="connsiteY2" fmla="*/ 5143874 h 6859121"/>
              <a:gd name="connsiteX3" fmla="*/ 2990808 w 5981429"/>
              <a:gd name="connsiteY3" fmla="*/ 6859121 h 6859121"/>
              <a:gd name="connsiteX4" fmla="*/ 0 w 5981429"/>
              <a:gd name="connsiteY4" fmla="*/ 5141538 h 6859121"/>
              <a:gd name="connsiteX5" fmla="*/ 0 w 5981429"/>
              <a:gd name="connsiteY5" fmla="*/ 1715154 h 6859121"/>
              <a:gd name="connsiteX6" fmla="*/ 2990808 w 5981429"/>
              <a:gd name="connsiteY6" fmla="*/ 0 h 685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81429" h="6859121">
                <a:moveTo>
                  <a:pt x="2990808" y="0"/>
                </a:moveTo>
                <a:lnTo>
                  <a:pt x="5981429" y="1715154"/>
                </a:lnTo>
                <a:lnTo>
                  <a:pt x="5981429" y="5143874"/>
                </a:lnTo>
                <a:lnTo>
                  <a:pt x="2990808" y="6859121"/>
                </a:lnTo>
                <a:lnTo>
                  <a:pt x="0" y="5141538"/>
                </a:lnTo>
                <a:lnTo>
                  <a:pt x="0" y="1715154"/>
                </a:lnTo>
                <a:lnTo>
                  <a:pt x="2990808" y="0"/>
                </a:lnTo>
                <a:close/>
              </a:path>
            </a:pathLst>
          </a:custGeom>
          <a:pattFill prst="pct75">
            <a:fgClr>
              <a:schemeClr val="accent2"/>
            </a:fgClr>
            <a:bgClr>
              <a:schemeClr val="accent2">
                <a:lumMod val="40000"/>
                <a:lumOff val="60000"/>
              </a:schemeClr>
            </a:bgClr>
          </a:pattFill>
        </p:spPr>
        <p:txBody>
          <a:bodyPr wrap="square" anchor="ctr">
            <a:noAutofit/>
          </a:bodyPr>
          <a:lstStyle>
            <a:lvl1pPr algn="ctr">
              <a:defRPr sz="800">
                <a:solidFill>
                  <a:schemeClr val="bg1"/>
                </a:solidFill>
              </a:defRPr>
            </a:lvl1pPr>
          </a:lstStyle>
          <a:p>
            <a:endParaRPr lang="en-US"/>
          </a:p>
        </p:txBody>
      </p:sp>
      <p:sp>
        <p:nvSpPr>
          <p:cNvPr id="16" name="Picture Placeholder 6">
            <a:extLst>
              <a:ext uri="{FF2B5EF4-FFF2-40B4-BE49-F238E27FC236}">
                <a16:creationId xmlns:a16="http://schemas.microsoft.com/office/drawing/2014/main" id="{A3D4F493-1A88-A244-877E-09E241977343}"/>
              </a:ext>
            </a:extLst>
          </p:cNvPr>
          <p:cNvSpPr>
            <a:spLocks noGrp="1"/>
          </p:cNvSpPr>
          <p:nvPr>
            <p:ph type="pic" sz="quarter" idx="14"/>
          </p:nvPr>
        </p:nvSpPr>
        <p:spPr>
          <a:xfrm>
            <a:off x="6183814" y="437046"/>
            <a:ext cx="903872" cy="1036503"/>
          </a:xfrm>
          <a:custGeom>
            <a:avLst/>
            <a:gdLst>
              <a:gd name="connsiteX0" fmla="*/ 0 w 7503697"/>
              <a:gd name="connsiteY0" fmla="*/ 2112963 h 6859121"/>
              <a:gd name="connsiteX1" fmla="*/ 1254125 w 7503697"/>
              <a:gd name="connsiteY1" fmla="*/ 2112963 h 6859121"/>
              <a:gd name="connsiteX2" fmla="*/ 1254125 w 7503697"/>
              <a:gd name="connsiteY2" fmla="*/ 3365500 h 6859121"/>
              <a:gd name="connsiteX3" fmla="*/ 0 w 7503697"/>
              <a:gd name="connsiteY3" fmla="*/ 3365500 h 6859121"/>
              <a:gd name="connsiteX4" fmla="*/ 4513076 w 7503697"/>
              <a:gd name="connsiteY4" fmla="*/ 0 h 6859121"/>
              <a:gd name="connsiteX5" fmla="*/ 7503697 w 7503697"/>
              <a:gd name="connsiteY5" fmla="*/ 1715154 h 6859121"/>
              <a:gd name="connsiteX6" fmla="*/ 7503697 w 7503697"/>
              <a:gd name="connsiteY6" fmla="*/ 5143874 h 6859121"/>
              <a:gd name="connsiteX7" fmla="*/ 4513076 w 7503697"/>
              <a:gd name="connsiteY7" fmla="*/ 6859121 h 6859121"/>
              <a:gd name="connsiteX8" fmla="*/ 1522268 w 7503697"/>
              <a:gd name="connsiteY8" fmla="*/ 5141538 h 6859121"/>
              <a:gd name="connsiteX9" fmla="*/ 1522268 w 7503697"/>
              <a:gd name="connsiteY9" fmla="*/ 1715154 h 6859121"/>
              <a:gd name="connsiteX0" fmla="*/ 0 w 7503697"/>
              <a:gd name="connsiteY0" fmla="*/ 2112963 h 6859121"/>
              <a:gd name="connsiteX1" fmla="*/ 1254125 w 7503697"/>
              <a:gd name="connsiteY1" fmla="*/ 3365500 h 6859121"/>
              <a:gd name="connsiteX2" fmla="*/ 0 w 7503697"/>
              <a:gd name="connsiteY2" fmla="*/ 3365500 h 6859121"/>
              <a:gd name="connsiteX3" fmla="*/ 0 w 7503697"/>
              <a:gd name="connsiteY3" fmla="*/ 2112963 h 6859121"/>
              <a:gd name="connsiteX4" fmla="*/ 4513076 w 7503697"/>
              <a:gd name="connsiteY4" fmla="*/ 0 h 6859121"/>
              <a:gd name="connsiteX5" fmla="*/ 7503697 w 7503697"/>
              <a:gd name="connsiteY5" fmla="*/ 1715154 h 6859121"/>
              <a:gd name="connsiteX6" fmla="*/ 7503697 w 7503697"/>
              <a:gd name="connsiteY6" fmla="*/ 5143874 h 6859121"/>
              <a:gd name="connsiteX7" fmla="*/ 4513076 w 7503697"/>
              <a:gd name="connsiteY7" fmla="*/ 6859121 h 6859121"/>
              <a:gd name="connsiteX8" fmla="*/ 1522268 w 7503697"/>
              <a:gd name="connsiteY8" fmla="*/ 5141538 h 6859121"/>
              <a:gd name="connsiteX9" fmla="*/ 1522268 w 7503697"/>
              <a:gd name="connsiteY9" fmla="*/ 1715154 h 6859121"/>
              <a:gd name="connsiteX10" fmla="*/ 4513076 w 7503697"/>
              <a:gd name="connsiteY10" fmla="*/ 0 h 6859121"/>
              <a:gd name="connsiteX0" fmla="*/ 0 w 7503697"/>
              <a:gd name="connsiteY0" fmla="*/ 2112963 h 6859121"/>
              <a:gd name="connsiteX1" fmla="*/ 0 w 7503697"/>
              <a:gd name="connsiteY1" fmla="*/ 3365500 h 6859121"/>
              <a:gd name="connsiteX2" fmla="*/ 0 w 7503697"/>
              <a:gd name="connsiteY2" fmla="*/ 2112963 h 6859121"/>
              <a:gd name="connsiteX3" fmla="*/ 4513076 w 7503697"/>
              <a:gd name="connsiteY3" fmla="*/ 0 h 6859121"/>
              <a:gd name="connsiteX4" fmla="*/ 7503697 w 7503697"/>
              <a:gd name="connsiteY4" fmla="*/ 1715154 h 6859121"/>
              <a:gd name="connsiteX5" fmla="*/ 7503697 w 7503697"/>
              <a:gd name="connsiteY5" fmla="*/ 5143874 h 6859121"/>
              <a:gd name="connsiteX6" fmla="*/ 4513076 w 7503697"/>
              <a:gd name="connsiteY6" fmla="*/ 6859121 h 6859121"/>
              <a:gd name="connsiteX7" fmla="*/ 1522268 w 7503697"/>
              <a:gd name="connsiteY7" fmla="*/ 5141538 h 6859121"/>
              <a:gd name="connsiteX8" fmla="*/ 1522268 w 7503697"/>
              <a:gd name="connsiteY8" fmla="*/ 1715154 h 6859121"/>
              <a:gd name="connsiteX9" fmla="*/ 4513076 w 7503697"/>
              <a:gd name="connsiteY9" fmla="*/ 0 h 6859121"/>
              <a:gd name="connsiteX0" fmla="*/ 2990808 w 5981429"/>
              <a:gd name="connsiteY0" fmla="*/ 0 h 6859121"/>
              <a:gd name="connsiteX1" fmla="*/ 5981429 w 5981429"/>
              <a:gd name="connsiteY1" fmla="*/ 1715154 h 6859121"/>
              <a:gd name="connsiteX2" fmla="*/ 5981429 w 5981429"/>
              <a:gd name="connsiteY2" fmla="*/ 5143874 h 6859121"/>
              <a:gd name="connsiteX3" fmla="*/ 2990808 w 5981429"/>
              <a:gd name="connsiteY3" fmla="*/ 6859121 h 6859121"/>
              <a:gd name="connsiteX4" fmla="*/ 0 w 5981429"/>
              <a:gd name="connsiteY4" fmla="*/ 5141538 h 6859121"/>
              <a:gd name="connsiteX5" fmla="*/ 0 w 5981429"/>
              <a:gd name="connsiteY5" fmla="*/ 1715154 h 6859121"/>
              <a:gd name="connsiteX6" fmla="*/ 2990808 w 5981429"/>
              <a:gd name="connsiteY6" fmla="*/ 0 h 685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81429" h="6859121">
                <a:moveTo>
                  <a:pt x="2990808" y="0"/>
                </a:moveTo>
                <a:lnTo>
                  <a:pt x="5981429" y="1715154"/>
                </a:lnTo>
                <a:lnTo>
                  <a:pt x="5981429" y="5143874"/>
                </a:lnTo>
                <a:lnTo>
                  <a:pt x="2990808" y="6859121"/>
                </a:lnTo>
                <a:lnTo>
                  <a:pt x="0" y="5141538"/>
                </a:lnTo>
                <a:lnTo>
                  <a:pt x="0" y="1715154"/>
                </a:lnTo>
                <a:lnTo>
                  <a:pt x="2990808" y="0"/>
                </a:lnTo>
                <a:close/>
              </a:path>
            </a:pathLst>
          </a:custGeom>
          <a:pattFill prst="pct75">
            <a:fgClr>
              <a:schemeClr val="accent2"/>
            </a:fgClr>
            <a:bgClr>
              <a:schemeClr val="accent2">
                <a:lumMod val="40000"/>
                <a:lumOff val="60000"/>
              </a:schemeClr>
            </a:bgClr>
          </a:pattFill>
        </p:spPr>
        <p:txBody>
          <a:bodyPr wrap="square" anchor="ctr">
            <a:noAutofit/>
          </a:bodyPr>
          <a:lstStyle>
            <a:lvl1pPr algn="ctr">
              <a:defRPr sz="800">
                <a:solidFill>
                  <a:schemeClr val="bg1"/>
                </a:solidFill>
              </a:defRPr>
            </a:lvl1pPr>
          </a:lstStyle>
          <a:p>
            <a:endParaRPr lang="en-US"/>
          </a:p>
        </p:txBody>
      </p:sp>
      <p:sp>
        <p:nvSpPr>
          <p:cNvPr id="17" name="Picture Placeholder 6">
            <a:extLst>
              <a:ext uri="{FF2B5EF4-FFF2-40B4-BE49-F238E27FC236}">
                <a16:creationId xmlns:a16="http://schemas.microsoft.com/office/drawing/2014/main" id="{FFB2F251-D33A-6C47-BE0A-D3C56DD33676}"/>
              </a:ext>
            </a:extLst>
          </p:cNvPr>
          <p:cNvSpPr>
            <a:spLocks noGrp="1"/>
          </p:cNvSpPr>
          <p:nvPr>
            <p:ph type="pic" sz="quarter" idx="15"/>
          </p:nvPr>
        </p:nvSpPr>
        <p:spPr>
          <a:xfrm>
            <a:off x="10930260" y="5329445"/>
            <a:ext cx="922015" cy="1057308"/>
          </a:xfrm>
          <a:custGeom>
            <a:avLst/>
            <a:gdLst>
              <a:gd name="connsiteX0" fmla="*/ 0 w 7503697"/>
              <a:gd name="connsiteY0" fmla="*/ 2112963 h 6859121"/>
              <a:gd name="connsiteX1" fmla="*/ 1254125 w 7503697"/>
              <a:gd name="connsiteY1" fmla="*/ 2112963 h 6859121"/>
              <a:gd name="connsiteX2" fmla="*/ 1254125 w 7503697"/>
              <a:gd name="connsiteY2" fmla="*/ 3365500 h 6859121"/>
              <a:gd name="connsiteX3" fmla="*/ 0 w 7503697"/>
              <a:gd name="connsiteY3" fmla="*/ 3365500 h 6859121"/>
              <a:gd name="connsiteX4" fmla="*/ 4513076 w 7503697"/>
              <a:gd name="connsiteY4" fmla="*/ 0 h 6859121"/>
              <a:gd name="connsiteX5" fmla="*/ 7503697 w 7503697"/>
              <a:gd name="connsiteY5" fmla="*/ 1715154 h 6859121"/>
              <a:gd name="connsiteX6" fmla="*/ 7503697 w 7503697"/>
              <a:gd name="connsiteY6" fmla="*/ 5143874 h 6859121"/>
              <a:gd name="connsiteX7" fmla="*/ 4513076 w 7503697"/>
              <a:gd name="connsiteY7" fmla="*/ 6859121 h 6859121"/>
              <a:gd name="connsiteX8" fmla="*/ 1522268 w 7503697"/>
              <a:gd name="connsiteY8" fmla="*/ 5141538 h 6859121"/>
              <a:gd name="connsiteX9" fmla="*/ 1522268 w 7503697"/>
              <a:gd name="connsiteY9" fmla="*/ 1715154 h 6859121"/>
              <a:gd name="connsiteX0" fmla="*/ 0 w 7503697"/>
              <a:gd name="connsiteY0" fmla="*/ 2112963 h 6859121"/>
              <a:gd name="connsiteX1" fmla="*/ 1254125 w 7503697"/>
              <a:gd name="connsiteY1" fmla="*/ 3365500 h 6859121"/>
              <a:gd name="connsiteX2" fmla="*/ 0 w 7503697"/>
              <a:gd name="connsiteY2" fmla="*/ 3365500 h 6859121"/>
              <a:gd name="connsiteX3" fmla="*/ 0 w 7503697"/>
              <a:gd name="connsiteY3" fmla="*/ 2112963 h 6859121"/>
              <a:gd name="connsiteX4" fmla="*/ 4513076 w 7503697"/>
              <a:gd name="connsiteY4" fmla="*/ 0 h 6859121"/>
              <a:gd name="connsiteX5" fmla="*/ 7503697 w 7503697"/>
              <a:gd name="connsiteY5" fmla="*/ 1715154 h 6859121"/>
              <a:gd name="connsiteX6" fmla="*/ 7503697 w 7503697"/>
              <a:gd name="connsiteY6" fmla="*/ 5143874 h 6859121"/>
              <a:gd name="connsiteX7" fmla="*/ 4513076 w 7503697"/>
              <a:gd name="connsiteY7" fmla="*/ 6859121 h 6859121"/>
              <a:gd name="connsiteX8" fmla="*/ 1522268 w 7503697"/>
              <a:gd name="connsiteY8" fmla="*/ 5141538 h 6859121"/>
              <a:gd name="connsiteX9" fmla="*/ 1522268 w 7503697"/>
              <a:gd name="connsiteY9" fmla="*/ 1715154 h 6859121"/>
              <a:gd name="connsiteX10" fmla="*/ 4513076 w 7503697"/>
              <a:gd name="connsiteY10" fmla="*/ 0 h 6859121"/>
              <a:gd name="connsiteX0" fmla="*/ 0 w 7503697"/>
              <a:gd name="connsiteY0" fmla="*/ 2112963 h 6859121"/>
              <a:gd name="connsiteX1" fmla="*/ 0 w 7503697"/>
              <a:gd name="connsiteY1" fmla="*/ 3365500 h 6859121"/>
              <a:gd name="connsiteX2" fmla="*/ 0 w 7503697"/>
              <a:gd name="connsiteY2" fmla="*/ 2112963 h 6859121"/>
              <a:gd name="connsiteX3" fmla="*/ 4513076 w 7503697"/>
              <a:gd name="connsiteY3" fmla="*/ 0 h 6859121"/>
              <a:gd name="connsiteX4" fmla="*/ 7503697 w 7503697"/>
              <a:gd name="connsiteY4" fmla="*/ 1715154 h 6859121"/>
              <a:gd name="connsiteX5" fmla="*/ 7503697 w 7503697"/>
              <a:gd name="connsiteY5" fmla="*/ 5143874 h 6859121"/>
              <a:gd name="connsiteX6" fmla="*/ 4513076 w 7503697"/>
              <a:gd name="connsiteY6" fmla="*/ 6859121 h 6859121"/>
              <a:gd name="connsiteX7" fmla="*/ 1522268 w 7503697"/>
              <a:gd name="connsiteY7" fmla="*/ 5141538 h 6859121"/>
              <a:gd name="connsiteX8" fmla="*/ 1522268 w 7503697"/>
              <a:gd name="connsiteY8" fmla="*/ 1715154 h 6859121"/>
              <a:gd name="connsiteX9" fmla="*/ 4513076 w 7503697"/>
              <a:gd name="connsiteY9" fmla="*/ 0 h 6859121"/>
              <a:gd name="connsiteX0" fmla="*/ 2990808 w 5981429"/>
              <a:gd name="connsiteY0" fmla="*/ 0 h 6859121"/>
              <a:gd name="connsiteX1" fmla="*/ 5981429 w 5981429"/>
              <a:gd name="connsiteY1" fmla="*/ 1715154 h 6859121"/>
              <a:gd name="connsiteX2" fmla="*/ 5981429 w 5981429"/>
              <a:gd name="connsiteY2" fmla="*/ 5143874 h 6859121"/>
              <a:gd name="connsiteX3" fmla="*/ 2990808 w 5981429"/>
              <a:gd name="connsiteY3" fmla="*/ 6859121 h 6859121"/>
              <a:gd name="connsiteX4" fmla="*/ 0 w 5981429"/>
              <a:gd name="connsiteY4" fmla="*/ 5141538 h 6859121"/>
              <a:gd name="connsiteX5" fmla="*/ 0 w 5981429"/>
              <a:gd name="connsiteY5" fmla="*/ 1715154 h 6859121"/>
              <a:gd name="connsiteX6" fmla="*/ 2990808 w 5981429"/>
              <a:gd name="connsiteY6" fmla="*/ 0 h 685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81429" h="6859121">
                <a:moveTo>
                  <a:pt x="2990808" y="0"/>
                </a:moveTo>
                <a:lnTo>
                  <a:pt x="5981429" y="1715154"/>
                </a:lnTo>
                <a:lnTo>
                  <a:pt x="5981429" y="5143874"/>
                </a:lnTo>
                <a:lnTo>
                  <a:pt x="2990808" y="6859121"/>
                </a:lnTo>
                <a:lnTo>
                  <a:pt x="0" y="5141538"/>
                </a:lnTo>
                <a:lnTo>
                  <a:pt x="0" y="1715154"/>
                </a:lnTo>
                <a:lnTo>
                  <a:pt x="2990808" y="0"/>
                </a:lnTo>
                <a:close/>
              </a:path>
            </a:pathLst>
          </a:custGeom>
          <a:pattFill prst="pct75">
            <a:fgClr>
              <a:schemeClr val="accent2"/>
            </a:fgClr>
            <a:bgClr>
              <a:schemeClr val="accent2">
                <a:lumMod val="40000"/>
                <a:lumOff val="60000"/>
              </a:schemeClr>
            </a:bgClr>
          </a:pattFill>
        </p:spPr>
        <p:txBody>
          <a:bodyPr wrap="square" anchor="ctr">
            <a:noAutofit/>
          </a:bodyPr>
          <a:lstStyle>
            <a:lvl1pPr algn="ctr">
              <a:defRPr sz="800">
                <a:solidFill>
                  <a:schemeClr val="bg1"/>
                </a:solidFill>
              </a:defRPr>
            </a:lvl1pPr>
          </a:lstStyle>
          <a:p>
            <a:endParaRPr lang="en-US"/>
          </a:p>
        </p:txBody>
      </p:sp>
      <p:pic>
        <p:nvPicPr>
          <p:cNvPr id="4" name="Picture 3">
            <a:extLst>
              <a:ext uri="{FF2B5EF4-FFF2-40B4-BE49-F238E27FC236}">
                <a16:creationId xmlns:a16="http://schemas.microsoft.com/office/drawing/2014/main" id="{F88E9A2D-D2BA-5442-8369-2F6A2025FB06}"/>
              </a:ext>
            </a:extLst>
          </p:cNvPr>
          <p:cNvPicPr>
            <a:picLocks noChangeAspect="1"/>
          </p:cNvPicPr>
          <p:nvPr userDrawn="1"/>
        </p:nvPicPr>
        <p:blipFill>
          <a:blip r:embed="rId2"/>
          <a:stretch>
            <a:fillRect/>
          </a:stretch>
        </p:blipFill>
        <p:spPr>
          <a:xfrm>
            <a:off x="658812" y="709829"/>
            <a:ext cx="2307330" cy="758165"/>
          </a:xfrm>
          <a:prstGeom prst="rect">
            <a:avLst/>
          </a:prstGeom>
        </p:spPr>
      </p:pic>
      <p:sp>
        <p:nvSpPr>
          <p:cNvPr id="21" name="Rectangle 20">
            <a:extLst>
              <a:ext uri="{FF2B5EF4-FFF2-40B4-BE49-F238E27FC236}">
                <a16:creationId xmlns:a16="http://schemas.microsoft.com/office/drawing/2014/main" id="{B47A8835-653B-FC40-B24A-B9BAFA60C441}"/>
              </a:ext>
            </a:extLst>
          </p:cNvPr>
          <p:cNvSpPr/>
          <p:nvPr userDrawn="1"/>
        </p:nvSpPr>
        <p:spPr>
          <a:xfrm>
            <a:off x="-1" y="6562725"/>
            <a:ext cx="12179823" cy="286993"/>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ooter Placeholder 20">
            <a:extLst>
              <a:ext uri="{FF2B5EF4-FFF2-40B4-BE49-F238E27FC236}">
                <a16:creationId xmlns:a16="http://schemas.microsoft.com/office/drawing/2014/main" id="{5A3E0B65-CA2C-1B49-8DD9-DC59490FE491}"/>
              </a:ext>
            </a:extLst>
          </p:cNvPr>
          <p:cNvSpPr txBox="1">
            <a:spLocks/>
          </p:cNvSpPr>
          <p:nvPr userDrawn="1"/>
        </p:nvSpPr>
        <p:spPr>
          <a:xfrm>
            <a:off x="658812" y="6639130"/>
            <a:ext cx="3495601" cy="134182"/>
          </a:xfrm>
          <a:prstGeom prst="rect">
            <a:avLst/>
          </a:prstGeom>
        </p:spPr>
        <p:txBody>
          <a:bodyPr vert="horz" lIns="0" tIns="36000" rIns="0" bIns="0" rtlCol="0" anchor="ctr"/>
          <a:lstStyle>
            <a:defPPr>
              <a:defRPr lang="en-US"/>
            </a:defPPr>
            <a:lvl1pPr marL="0" algn="l" defTabSz="914377" rtl="0" eaLnBrk="1" latinLnBrk="0" hangingPunct="1">
              <a:lnSpc>
                <a:spcPts val="600"/>
              </a:lnSpc>
              <a:defRPr lang="en-US" sz="600" b="0" i="0" kern="1200" spc="200" baseline="0">
                <a:solidFill>
                  <a:schemeClr val="bg1">
                    <a:lumMod val="50000"/>
                  </a:schemeClr>
                </a:solidFill>
                <a:latin typeface="Effra Light" panose="020B0403020203020204" pitchFamily="34" charset="0"/>
                <a:ea typeface="Effra Light" panose="020B0403020203020204" pitchFamily="34" charset="0"/>
                <a:cs typeface="Effra Light" panose="020B0403020203020204" pitchFamily="34" charset="0"/>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r>
              <a:rPr lang="en-GB"/>
              <a:t>Flutter International — Confidential </a:t>
            </a:r>
          </a:p>
        </p:txBody>
      </p:sp>
      <p:sp>
        <p:nvSpPr>
          <p:cNvPr id="23" name="Title 4">
            <a:extLst>
              <a:ext uri="{FF2B5EF4-FFF2-40B4-BE49-F238E27FC236}">
                <a16:creationId xmlns:a16="http://schemas.microsoft.com/office/drawing/2014/main" id="{1BD7D62A-1B9C-B740-ADA0-07A5BF2C002D}"/>
              </a:ext>
            </a:extLst>
          </p:cNvPr>
          <p:cNvSpPr>
            <a:spLocks noGrp="1"/>
          </p:cNvSpPr>
          <p:nvPr>
            <p:ph type="title" hasCustomPrompt="1"/>
          </p:nvPr>
        </p:nvSpPr>
        <p:spPr>
          <a:xfrm>
            <a:off x="658811" y="2302921"/>
            <a:ext cx="5581652" cy="2229726"/>
          </a:xfrm>
        </p:spPr>
        <p:txBody>
          <a:bodyPr anchor="b"/>
          <a:lstStyle>
            <a:lvl1pPr>
              <a:lnSpc>
                <a:spcPts val="3800"/>
              </a:lnSpc>
              <a:defRPr sz="3600"/>
            </a:lvl1pPr>
          </a:lstStyle>
          <a:p>
            <a:r>
              <a:rPr lang="en-GB"/>
              <a:t>Click to edit title</a:t>
            </a:r>
            <a:br>
              <a:rPr lang="en-GB"/>
            </a:br>
            <a:r>
              <a:rPr lang="en-GB"/>
              <a:t>style 2 Lines</a:t>
            </a:r>
            <a:endParaRPr lang="en-US"/>
          </a:p>
        </p:txBody>
      </p:sp>
      <p:cxnSp>
        <p:nvCxnSpPr>
          <p:cNvPr id="24" name="Straight Connector 23">
            <a:extLst>
              <a:ext uri="{FF2B5EF4-FFF2-40B4-BE49-F238E27FC236}">
                <a16:creationId xmlns:a16="http://schemas.microsoft.com/office/drawing/2014/main" id="{05707BFD-7D57-B848-91E1-99064A1B4B1C}"/>
              </a:ext>
            </a:extLst>
          </p:cNvPr>
          <p:cNvCxnSpPr>
            <a:cxnSpLocks/>
          </p:cNvCxnSpPr>
          <p:nvPr userDrawn="1"/>
        </p:nvCxnSpPr>
        <p:spPr>
          <a:xfrm>
            <a:off x="658812" y="4675575"/>
            <a:ext cx="5581651"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5" name="Text Placeholder 9">
            <a:extLst>
              <a:ext uri="{FF2B5EF4-FFF2-40B4-BE49-F238E27FC236}">
                <a16:creationId xmlns:a16="http://schemas.microsoft.com/office/drawing/2014/main" id="{500182F9-EDBA-3243-8C23-CBF7B3930BB9}"/>
              </a:ext>
            </a:extLst>
          </p:cNvPr>
          <p:cNvSpPr>
            <a:spLocks noGrp="1"/>
          </p:cNvSpPr>
          <p:nvPr>
            <p:ph type="body" sz="quarter" idx="11"/>
          </p:nvPr>
        </p:nvSpPr>
        <p:spPr>
          <a:xfrm>
            <a:off x="658812" y="4909651"/>
            <a:ext cx="5581651" cy="258417"/>
          </a:xfrm>
        </p:spPr>
        <p:txBody>
          <a:bodyPr anchor="b"/>
          <a:lstStyle>
            <a:lvl1pPr>
              <a:lnSpc>
                <a:spcPts val="1600"/>
              </a:lnSpc>
              <a:defRPr>
                <a:solidFill>
                  <a:schemeClr val="tx1">
                    <a:lumMod val="95000"/>
                    <a:lumOff val="5000"/>
                  </a:schemeClr>
                </a:solidFill>
              </a:defRPr>
            </a:lvl1pPr>
          </a:lstStyle>
          <a:p>
            <a:pPr lvl="0"/>
            <a:r>
              <a:rPr lang="en-GB"/>
              <a:t>Click to edit Master text styles</a:t>
            </a:r>
            <a:endParaRPr lang="en-US"/>
          </a:p>
        </p:txBody>
      </p:sp>
      <p:sp>
        <p:nvSpPr>
          <p:cNvPr id="26" name="Text Placeholder 9">
            <a:extLst>
              <a:ext uri="{FF2B5EF4-FFF2-40B4-BE49-F238E27FC236}">
                <a16:creationId xmlns:a16="http://schemas.microsoft.com/office/drawing/2014/main" id="{E9AA8061-F9CD-B141-A049-3DB4B861803A}"/>
              </a:ext>
            </a:extLst>
          </p:cNvPr>
          <p:cNvSpPr>
            <a:spLocks noGrp="1"/>
          </p:cNvSpPr>
          <p:nvPr>
            <p:ph type="body" sz="quarter" idx="12" hasCustomPrompt="1"/>
          </p:nvPr>
        </p:nvSpPr>
        <p:spPr>
          <a:xfrm>
            <a:off x="658812" y="5402143"/>
            <a:ext cx="5581651" cy="258417"/>
          </a:xfrm>
        </p:spPr>
        <p:txBody>
          <a:bodyPr vert="horz" lIns="0" tIns="0" rIns="0" bIns="0" rtlCol="0" anchor="ctr">
            <a:noAutofit/>
          </a:bodyPr>
          <a:lstStyle>
            <a:lvl1pPr>
              <a:defRPr lang="en-US" sz="1000" dirty="0">
                <a:solidFill>
                  <a:schemeClr val="tx1">
                    <a:lumMod val="50000"/>
                    <a:lumOff val="50000"/>
                  </a:schemeClr>
                </a:solidFill>
              </a:defRPr>
            </a:lvl1pPr>
          </a:lstStyle>
          <a:p>
            <a:pPr lvl="0"/>
            <a:r>
              <a:rPr lang="en-GB"/>
              <a:t>Name:</a:t>
            </a:r>
            <a:endParaRPr lang="en-US"/>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preserve="1" userDrawn="1">
  <p:cSld name="46_Workflow">
    <p:bg>
      <p:bgPr>
        <a:solidFill>
          <a:schemeClr val="bg1"/>
        </a:solidFill>
        <a:effectLst/>
      </p:bgPr>
    </p:bg>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B480FAF0-8F8E-BE44-9B21-82AF16BA2A78}"/>
              </a:ext>
            </a:extLst>
          </p:cNvPr>
          <p:cNvSpPr txBox="1">
            <a:spLocks/>
          </p:cNvSpPr>
          <p:nvPr userDrawn="1"/>
        </p:nvSpPr>
        <p:spPr>
          <a:xfrm>
            <a:off x="11222898" y="437046"/>
            <a:ext cx="956924" cy="258417"/>
          </a:xfrm>
          <a:prstGeom prst="rect">
            <a:avLst/>
          </a:prstGeom>
        </p:spPr>
        <p:txBody>
          <a:bodyPr lIns="0" tIns="0" rIns="0" bIns="0" anchor="ctr"/>
          <a:lstStyle>
            <a:lvl1pPr marL="0" indent="0" algn="l" defTabSz="914377" rtl="0" eaLnBrk="1" latinLnBrk="0" hangingPunct="1">
              <a:lnSpc>
                <a:spcPct val="100000"/>
              </a:lnSpc>
              <a:spcBef>
                <a:spcPts val="0"/>
              </a:spcBef>
              <a:spcAft>
                <a:spcPts val="1200"/>
              </a:spcAft>
              <a:buFont typeface="Arial"/>
              <a:buNone/>
              <a:defRPr sz="800" kern="1200">
                <a:solidFill>
                  <a:schemeClr val="tx2"/>
                </a:solidFill>
                <a:latin typeface="Arial" charset="0"/>
                <a:ea typeface="Arial" charset="0"/>
                <a:cs typeface="Arial" charset="0"/>
              </a:defRPr>
            </a:lvl1pPr>
            <a:lvl2pPr marL="0" indent="0" algn="l" defTabSz="914377" rtl="0" eaLnBrk="1" latinLnBrk="0" hangingPunct="1">
              <a:lnSpc>
                <a:spcPts val="2160"/>
              </a:lnSpc>
              <a:spcBef>
                <a:spcPts val="0"/>
              </a:spcBef>
              <a:spcAft>
                <a:spcPts val="600"/>
              </a:spcAft>
              <a:buFont typeface="Arial"/>
              <a:buNone/>
              <a:defRPr sz="900" kern="1200">
                <a:solidFill>
                  <a:schemeClr val="bg1"/>
                </a:solidFill>
                <a:latin typeface="Arial" charset="0"/>
                <a:ea typeface="Arial" charset="0"/>
                <a:cs typeface="Arial" charset="0"/>
              </a:defRPr>
            </a:lvl2pPr>
            <a:lvl3pPr marL="0" indent="0" algn="l" defTabSz="914377" rtl="0" eaLnBrk="1" latinLnBrk="0" hangingPunct="1">
              <a:lnSpc>
                <a:spcPts val="2160"/>
              </a:lnSpc>
              <a:spcBef>
                <a:spcPts val="0"/>
              </a:spcBef>
              <a:spcAft>
                <a:spcPts val="600"/>
              </a:spcAft>
              <a:buFont typeface="Arial"/>
              <a:buNone/>
              <a:defRPr sz="900" kern="1200">
                <a:solidFill>
                  <a:schemeClr val="bg1"/>
                </a:solidFill>
                <a:latin typeface="Arial" charset="0"/>
                <a:ea typeface="Arial" charset="0"/>
                <a:cs typeface="Arial" charset="0"/>
              </a:defRPr>
            </a:lvl3pPr>
            <a:lvl4pPr marL="0" indent="0" algn="l" defTabSz="914377" rtl="0" eaLnBrk="1" latinLnBrk="0" hangingPunct="1">
              <a:lnSpc>
                <a:spcPts val="2160"/>
              </a:lnSpc>
              <a:spcBef>
                <a:spcPts val="0"/>
              </a:spcBef>
              <a:spcAft>
                <a:spcPts val="600"/>
              </a:spcAft>
              <a:buFont typeface="Arial"/>
              <a:buNone/>
              <a:defRPr sz="900" kern="1200">
                <a:solidFill>
                  <a:schemeClr val="bg1"/>
                </a:solidFill>
                <a:latin typeface="Arial" charset="0"/>
                <a:ea typeface="Arial" charset="0"/>
                <a:cs typeface="Arial" charset="0"/>
              </a:defRPr>
            </a:lvl4pPr>
            <a:lvl5pPr marL="0" indent="0" algn="l" defTabSz="914377" rtl="0" eaLnBrk="1" latinLnBrk="0" hangingPunct="1">
              <a:lnSpc>
                <a:spcPts val="2160"/>
              </a:lnSpc>
              <a:spcBef>
                <a:spcPts val="0"/>
              </a:spcBef>
              <a:spcAft>
                <a:spcPts val="600"/>
              </a:spcAft>
              <a:buFont typeface="Arial"/>
              <a:buNone/>
              <a:defRPr sz="900" kern="1200">
                <a:solidFill>
                  <a:schemeClr val="bg1"/>
                </a:solidFill>
                <a:latin typeface="Arial" charset="0"/>
                <a:ea typeface="Arial" charset="0"/>
                <a:cs typeface="Arial" charset="0"/>
              </a:defRPr>
            </a:lvl5pPr>
            <a:lvl6pPr marL="2514537"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ctr"/>
            <a:fld id="{F3A90C8E-65F6-7645-B18C-F0D6502BD2C4}" type="datetime4">
              <a:rPr lang="en-GB" sz="800" b="0" i="0" smtClean="0">
                <a:solidFill>
                  <a:schemeClr val="bg1"/>
                </a:solidFill>
                <a:latin typeface="Effra Light" panose="020B0403020203020204" pitchFamily="34" charset="0"/>
                <a:cs typeface="Effra Light" panose="020B0403020203020204" pitchFamily="34" charset="0"/>
              </a:rPr>
              <a:pPr algn="ctr"/>
              <a:t>16 March 2023</a:t>
            </a:fld>
            <a:endParaRPr lang="en-US" sz="800" b="0" i="0">
              <a:solidFill>
                <a:schemeClr val="bg1"/>
              </a:solidFill>
              <a:latin typeface="Effra Light" panose="020B0403020203020204" pitchFamily="34" charset="0"/>
              <a:cs typeface="Effra Light" panose="020B0403020203020204" pitchFamily="34" charset="0"/>
            </a:endParaRPr>
          </a:p>
        </p:txBody>
      </p:sp>
      <p:sp>
        <p:nvSpPr>
          <p:cNvPr id="10" name="Rectangle 9">
            <a:extLst>
              <a:ext uri="{FF2B5EF4-FFF2-40B4-BE49-F238E27FC236}">
                <a16:creationId xmlns:a16="http://schemas.microsoft.com/office/drawing/2014/main" id="{432C960F-9861-3E46-976B-B03FD417223C}"/>
              </a:ext>
            </a:extLst>
          </p:cNvPr>
          <p:cNvSpPr/>
          <p:nvPr userDrawn="1"/>
        </p:nvSpPr>
        <p:spPr>
          <a:xfrm>
            <a:off x="-1" y="6562727"/>
            <a:ext cx="12179823" cy="295273"/>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ooter Placeholder 20">
            <a:extLst>
              <a:ext uri="{FF2B5EF4-FFF2-40B4-BE49-F238E27FC236}">
                <a16:creationId xmlns:a16="http://schemas.microsoft.com/office/drawing/2014/main" id="{2A4126E4-9CDF-064C-B086-43024734FA25}"/>
              </a:ext>
            </a:extLst>
          </p:cNvPr>
          <p:cNvSpPr>
            <a:spLocks noGrp="1"/>
          </p:cNvSpPr>
          <p:nvPr>
            <p:ph type="ftr" sz="quarter" idx="3"/>
          </p:nvPr>
        </p:nvSpPr>
        <p:spPr>
          <a:xfrm>
            <a:off x="658812" y="6674055"/>
            <a:ext cx="3495601" cy="134182"/>
          </a:xfrm>
          <a:prstGeom prst="rect">
            <a:avLst/>
          </a:prstGeom>
        </p:spPr>
        <p:txBody>
          <a:bodyPr vert="horz" lIns="0" tIns="0" rIns="0" bIns="0" rtlCol="0" anchor="ctr"/>
          <a:lstStyle>
            <a:lvl1pPr algn="l">
              <a:defRPr lang="en-US" sz="600" b="0" i="0" kern="1200" spc="200" baseline="0">
                <a:solidFill>
                  <a:schemeClr val="bg1">
                    <a:lumMod val="50000"/>
                  </a:schemeClr>
                </a:solidFill>
                <a:latin typeface="Effra Light" panose="020B0403020203020204" pitchFamily="34" charset="0"/>
                <a:ea typeface="Effra Light" panose="020B0403020203020204" pitchFamily="34" charset="0"/>
                <a:cs typeface="Effra Light" panose="020B0403020203020204" pitchFamily="34" charset="0"/>
              </a:defRPr>
            </a:lvl1pPr>
          </a:lstStyle>
          <a:p>
            <a:r>
              <a:rPr lang="en-GB"/>
              <a:t>Flutter International — Confidential </a:t>
            </a:r>
          </a:p>
        </p:txBody>
      </p:sp>
      <p:sp>
        <p:nvSpPr>
          <p:cNvPr id="15" name="Picture Placeholder 6">
            <a:extLst>
              <a:ext uri="{FF2B5EF4-FFF2-40B4-BE49-F238E27FC236}">
                <a16:creationId xmlns:a16="http://schemas.microsoft.com/office/drawing/2014/main" id="{E787E92F-07AB-0341-B54F-EF80604139F6}"/>
              </a:ext>
            </a:extLst>
          </p:cNvPr>
          <p:cNvSpPr>
            <a:spLocks noGrp="1"/>
          </p:cNvSpPr>
          <p:nvPr>
            <p:ph type="pic" sz="quarter" idx="13"/>
          </p:nvPr>
        </p:nvSpPr>
        <p:spPr>
          <a:xfrm>
            <a:off x="6635751" y="594712"/>
            <a:ext cx="4897438" cy="5616069"/>
          </a:xfrm>
          <a:custGeom>
            <a:avLst/>
            <a:gdLst>
              <a:gd name="connsiteX0" fmla="*/ 0 w 7503697"/>
              <a:gd name="connsiteY0" fmla="*/ 2112963 h 6859121"/>
              <a:gd name="connsiteX1" fmla="*/ 1254125 w 7503697"/>
              <a:gd name="connsiteY1" fmla="*/ 2112963 h 6859121"/>
              <a:gd name="connsiteX2" fmla="*/ 1254125 w 7503697"/>
              <a:gd name="connsiteY2" fmla="*/ 3365500 h 6859121"/>
              <a:gd name="connsiteX3" fmla="*/ 0 w 7503697"/>
              <a:gd name="connsiteY3" fmla="*/ 3365500 h 6859121"/>
              <a:gd name="connsiteX4" fmla="*/ 4513076 w 7503697"/>
              <a:gd name="connsiteY4" fmla="*/ 0 h 6859121"/>
              <a:gd name="connsiteX5" fmla="*/ 7503697 w 7503697"/>
              <a:gd name="connsiteY5" fmla="*/ 1715154 h 6859121"/>
              <a:gd name="connsiteX6" fmla="*/ 7503697 w 7503697"/>
              <a:gd name="connsiteY6" fmla="*/ 5143874 h 6859121"/>
              <a:gd name="connsiteX7" fmla="*/ 4513076 w 7503697"/>
              <a:gd name="connsiteY7" fmla="*/ 6859121 h 6859121"/>
              <a:gd name="connsiteX8" fmla="*/ 1522268 w 7503697"/>
              <a:gd name="connsiteY8" fmla="*/ 5141538 h 6859121"/>
              <a:gd name="connsiteX9" fmla="*/ 1522268 w 7503697"/>
              <a:gd name="connsiteY9" fmla="*/ 1715154 h 6859121"/>
              <a:gd name="connsiteX0" fmla="*/ 0 w 7503697"/>
              <a:gd name="connsiteY0" fmla="*/ 2112963 h 6859121"/>
              <a:gd name="connsiteX1" fmla="*/ 1254125 w 7503697"/>
              <a:gd name="connsiteY1" fmla="*/ 3365500 h 6859121"/>
              <a:gd name="connsiteX2" fmla="*/ 0 w 7503697"/>
              <a:gd name="connsiteY2" fmla="*/ 3365500 h 6859121"/>
              <a:gd name="connsiteX3" fmla="*/ 0 w 7503697"/>
              <a:gd name="connsiteY3" fmla="*/ 2112963 h 6859121"/>
              <a:gd name="connsiteX4" fmla="*/ 4513076 w 7503697"/>
              <a:gd name="connsiteY4" fmla="*/ 0 h 6859121"/>
              <a:gd name="connsiteX5" fmla="*/ 7503697 w 7503697"/>
              <a:gd name="connsiteY5" fmla="*/ 1715154 h 6859121"/>
              <a:gd name="connsiteX6" fmla="*/ 7503697 w 7503697"/>
              <a:gd name="connsiteY6" fmla="*/ 5143874 h 6859121"/>
              <a:gd name="connsiteX7" fmla="*/ 4513076 w 7503697"/>
              <a:gd name="connsiteY7" fmla="*/ 6859121 h 6859121"/>
              <a:gd name="connsiteX8" fmla="*/ 1522268 w 7503697"/>
              <a:gd name="connsiteY8" fmla="*/ 5141538 h 6859121"/>
              <a:gd name="connsiteX9" fmla="*/ 1522268 w 7503697"/>
              <a:gd name="connsiteY9" fmla="*/ 1715154 h 6859121"/>
              <a:gd name="connsiteX10" fmla="*/ 4513076 w 7503697"/>
              <a:gd name="connsiteY10" fmla="*/ 0 h 6859121"/>
              <a:gd name="connsiteX0" fmla="*/ 0 w 7503697"/>
              <a:gd name="connsiteY0" fmla="*/ 2112963 h 6859121"/>
              <a:gd name="connsiteX1" fmla="*/ 0 w 7503697"/>
              <a:gd name="connsiteY1" fmla="*/ 3365500 h 6859121"/>
              <a:gd name="connsiteX2" fmla="*/ 0 w 7503697"/>
              <a:gd name="connsiteY2" fmla="*/ 2112963 h 6859121"/>
              <a:gd name="connsiteX3" fmla="*/ 4513076 w 7503697"/>
              <a:gd name="connsiteY3" fmla="*/ 0 h 6859121"/>
              <a:gd name="connsiteX4" fmla="*/ 7503697 w 7503697"/>
              <a:gd name="connsiteY4" fmla="*/ 1715154 h 6859121"/>
              <a:gd name="connsiteX5" fmla="*/ 7503697 w 7503697"/>
              <a:gd name="connsiteY5" fmla="*/ 5143874 h 6859121"/>
              <a:gd name="connsiteX6" fmla="*/ 4513076 w 7503697"/>
              <a:gd name="connsiteY6" fmla="*/ 6859121 h 6859121"/>
              <a:gd name="connsiteX7" fmla="*/ 1522268 w 7503697"/>
              <a:gd name="connsiteY7" fmla="*/ 5141538 h 6859121"/>
              <a:gd name="connsiteX8" fmla="*/ 1522268 w 7503697"/>
              <a:gd name="connsiteY8" fmla="*/ 1715154 h 6859121"/>
              <a:gd name="connsiteX9" fmla="*/ 4513076 w 7503697"/>
              <a:gd name="connsiteY9" fmla="*/ 0 h 6859121"/>
              <a:gd name="connsiteX0" fmla="*/ 2990808 w 5981429"/>
              <a:gd name="connsiteY0" fmla="*/ 0 h 6859121"/>
              <a:gd name="connsiteX1" fmla="*/ 5981429 w 5981429"/>
              <a:gd name="connsiteY1" fmla="*/ 1715154 h 6859121"/>
              <a:gd name="connsiteX2" fmla="*/ 5981429 w 5981429"/>
              <a:gd name="connsiteY2" fmla="*/ 5143874 h 6859121"/>
              <a:gd name="connsiteX3" fmla="*/ 2990808 w 5981429"/>
              <a:gd name="connsiteY3" fmla="*/ 6859121 h 6859121"/>
              <a:gd name="connsiteX4" fmla="*/ 0 w 5981429"/>
              <a:gd name="connsiteY4" fmla="*/ 5141538 h 6859121"/>
              <a:gd name="connsiteX5" fmla="*/ 0 w 5981429"/>
              <a:gd name="connsiteY5" fmla="*/ 1715154 h 6859121"/>
              <a:gd name="connsiteX6" fmla="*/ 2990808 w 5981429"/>
              <a:gd name="connsiteY6" fmla="*/ 0 h 685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81429" h="6859121">
                <a:moveTo>
                  <a:pt x="2990808" y="0"/>
                </a:moveTo>
                <a:lnTo>
                  <a:pt x="5981429" y="1715154"/>
                </a:lnTo>
                <a:lnTo>
                  <a:pt x="5981429" y="5143874"/>
                </a:lnTo>
                <a:lnTo>
                  <a:pt x="2990808" y="6859121"/>
                </a:lnTo>
                <a:lnTo>
                  <a:pt x="0" y="5141538"/>
                </a:lnTo>
                <a:lnTo>
                  <a:pt x="0" y="1715154"/>
                </a:lnTo>
                <a:lnTo>
                  <a:pt x="2990808" y="0"/>
                </a:lnTo>
                <a:close/>
              </a:path>
            </a:pathLst>
          </a:custGeom>
          <a:pattFill prst="pct75">
            <a:fgClr>
              <a:schemeClr val="accent2"/>
            </a:fgClr>
            <a:bgClr>
              <a:schemeClr val="accent2">
                <a:lumMod val="40000"/>
                <a:lumOff val="60000"/>
              </a:schemeClr>
            </a:bgClr>
          </a:pattFill>
        </p:spPr>
        <p:txBody>
          <a:bodyPr wrap="square" anchor="ctr">
            <a:noAutofit/>
          </a:bodyPr>
          <a:lstStyle>
            <a:lvl1pPr algn="ctr">
              <a:defRPr sz="800">
                <a:solidFill>
                  <a:schemeClr val="bg1"/>
                </a:solidFill>
              </a:defRPr>
            </a:lvl1pPr>
          </a:lstStyle>
          <a:p>
            <a:endParaRPr lang="en-US"/>
          </a:p>
        </p:txBody>
      </p:sp>
      <p:sp>
        <p:nvSpPr>
          <p:cNvPr id="16" name="Picture Placeholder 6">
            <a:extLst>
              <a:ext uri="{FF2B5EF4-FFF2-40B4-BE49-F238E27FC236}">
                <a16:creationId xmlns:a16="http://schemas.microsoft.com/office/drawing/2014/main" id="{A3D4F493-1A88-A244-877E-09E241977343}"/>
              </a:ext>
            </a:extLst>
          </p:cNvPr>
          <p:cNvSpPr>
            <a:spLocks noGrp="1"/>
          </p:cNvSpPr>
          <p:nvPr>
            <p:ph type="pic" sz="quarter" idx="14"/>
          </p:nvPr>
        </p:nvSpPr>
        <p:spPr>
          <a:xfrm>
            <a:off x="10629317" y="437046"/>
            <a:ext cx="903872" cy="1036503"/>
          </a:xfrm>
          <a:custGeom>
            <a:avLst/>
            <a:gdLst>
              <a:gd name="connsiteX0" fmla="*/ 0 w 7503697"/>
              <a:gd name="connsiteY0" fmla="*/ 2112963 h 6859121"/>
              <a:gd name="connsiteX1" fmla="*/ 1254125 w 7503697"/>
              <a:gd name="connsiteY1" fmla="*/ 2112963 h 6859121"/>
              <a:gd name="connsiteX2" fmla="*/ 1254125 w 7503697"/>
              <a:gd name="connsiteY2" fmla="*/ 3365500 h 6859121"/>
              <a:gd name="connsiteX3" fmla="*/ 0 w 7503697"/>
              <a:gd name="connsiteY3" fmla="*/ 3365500 h 6859121"/>
              <a:gd name="connsiteX4" fmla="*/ 4513076 w 7503697"/>
              <a:gd name="connsiteY4" fmla="*/ 0 h 6859121"/>
              <a:gd name="connsiteX5" fmla="*/ 7503697 w 7503697"/>
              <a:gd name="connsiteY5" fmla="*/ 1715154 h 6859121"/>
              <a:gd name="connsiteX6" fmla="*/ 7503697 w 7503697"/>
              <a:gd name="connsiteY6" fmla="*/ 5143874 h 6859121"/>
              <a:gd name="connsiteX7" fmla="*/ 4513076 w 7503697"/>
              <a:gd name="connsiteY7" fmla="*/ 6859121 h 6859121"/>
              <a:gd name="connsiteX8" fmla="*/ 1522268 w 7503697"/>
              <a:gd name="connsiteY8" fmla="*/ 5141538 h 6859121"/>
              <a:gd name="connsiteX9" fmla="*/ 1522268 w 7503697"/>
              <a:gd name="connsiteY9" fmla="*/ 1715154 h 6859121"/>
              <a:gd name="connsiteX0" fmla="*/ 0 w 7503697"/>
              <a:gd name="connsiteY0" fmla="*/ 2112963 h 6859121"/>
              <a:gd name="connsiteX1" fmla="*/ 1254125 w 7503697"/>
              <a:gd name="connsiteY1" fmla="*/ 3365500 h 6859121"/>
              <a:gd name="connsiteX2" fmla="*/ 0 w 7503697"/>
              <a:gd name="connsiteY2" fmla="*/ 3365500 h 6859121"/>
              <a:gd name="connsiteX3" fmla="*/ 0 w 7503697"/>
              <a:gd name="connsiteY3" fmla="*/ 2112963 h 6859121"/>
              <a:gd name="connsiteX4" fmla="*/ 4513076 w 7503697"/>
              <a:gd name="connsiteY4" fmla="*/ 0 h 6859121"/>
              <a:gd name="connsiteX5" fmla="*/ 7503697 w 7503697"/>
              <a:gd name="connsiteY5" fmla="*/ 1715154 h 6859121"/>
              <a:gd name="connsiteX6" fmla="*/ 7503697 w 7503697"/>
              <a:gd name="connsiteY6" fmla="*/ 5143874 h 6859121"/>
              <a:gd name="connsiteX7" fmla="*/ 4513076 w 7503697"/>
              <a:gd name="connsiteY7" fmla="*/ 6859121 h 6859121"/>
              <a:gd name="connsiteX8" fmla="*/ 1522268 w 7503697"/>
              <a:gd name="connsiteY8" fmla="*/ 5141538 h 6859121"/>
              <a:gd name="connsiteX9" fmla="*/ 1522268 w 7503697"/>
              <a:gd name="connsiteY9" fmla="*/ 1715154 h 6859121"/>
              <a:gd name="connsiteX10" fmla="*/ 4513076 w 7503697"/>
              <a:gd name="connsiteY10" fmla="*/ 0 h 6859121"/>
              <a:gd name="connsiteX0" fmla="*/ 0 w 7503697"/>
              <a:gd name="connsiteY0" fmla="*/ 2112963 h 6859121"/>
              <a:gd name="connsiteX1" fmla="*/ 0 w 7503697"/>
              <a:gd name="connsiteY1" fmla="*/ 3365500 h 6859121"/>
              <a:gd name="connsiteX2" fmla="*/ 0 w 7503697"/>
              <a:gd name="connsiteY2" fmla="*/ 2112963 h 6859121"/>
              <a:gd name="connsiteX3" fmla="*/ 4513076 w 7503697"/>
              <a:gd name="connsiteY3" fmla="*/ 0 h 6859121"/>
              <a:gd name="connsiteX4" fmla="*/ 7503697 w 7503697"/>
              <a:gd name="connsiteY4" fmla="*/ 1715154 h 6859121"/>
              <a:gd name="connsiteX5" fmla="*/ 7503697 w 7503697"/>
              <a:gd name="connsiteY5" fmla="*/ 5143874 h 6859121"/>
              <a:gd name="connsiteX6" fmla="*/ 4513076 w 7503697"/>
              <a:gd name="connsiteY6" fmla="*/ 6859121 h 6859121"/>
              <a:gd name="connsiteX7" fmla="*/ 1522268 w 7503697"/>
              <a:gd name="connsiteY7" fmla="*/ 5141538 h 6859121"/>
              <a:gd name="connsiteX8" fmla="*/ 1522268 w 7503697"/>
              <a:gd name="connsiteY8" fmla="*/ 1715154 h 6859121"/>
              <a:gd name="connsiteX9" fmla="*/ 4513076 w 7503697"/>
              <a:gd name="connsiteY9" fmla="*/ 0 h 6859121"/>
              <a:gd name="connsiteX0" fmla="*/ 2990808 w 5981429"/>
              <a:gd name="connsiteY0" fmla="*/ 0 h 6859121"/>
              <a:gd name="connsiteX1" fmla="*/ 5981429 w 5981429"/>
              <a:gd name="connsiteY1" fmla="*/ 1715154 h 6859121"/>
              <a:gd name="connsiteX2" fmla="*/ 5981429 w 5981429"/>
              <a:gd name="connsiteY2" fmla="*/ 5143874 h 6859121"/>
              <a:gd name="connsiteX3" fmla="*/ 2990808 w 5981429"/>
              <a:gd name="connsiteY3" fmla="*/ 6859121 h 6859121"/>
              <a:gd name="connsiteX4" fmla="*/ 0 w 5981429"/>
              <a:gd name="connsiteY4" fmla="*/ 5141538 h 6859121"/>
              <a:gd name="connsiteX5" fmla="*/ 0 w 5981429"/>
              <a:gd name="connsiteY5" fmla="*/ 1715154 h 6859121"/>
              <a:gd name="connsiteX6" fmla="*/ 2990808 w 5981429"/>
              <a:gd name="connsiteY6" fmla="*/ 0 h 685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81429" h="6859121">
                <a:moveTo>
                  <a:pt x="2990808" y="0"/>
                </a:moveTo>
                <a:lnTo>
                  <a:pt x="5981429" y="1715154"/>
                </a:lnTo>
                <a:lnTo>
                  <a:pt x="5981429" y="5143874"/>
                </a:lnTo>
                <a:lnTo>
                  <a:pt x="2990808" y="6859121"/>
                </a:lnTo>
                <a:lnTo>
                  <a:pt x="0" y="5141538"/>
                </a:lnTo>
                <a:lnTo>
                  <a:pt x="0" y="1715154"/>
                </a:lnTo>
                <a:lnTo>
                  <a:pt x="2990808" y="0"/>
                </a:lnTo>
                <a:close/>
              </a:path>
            </a:pathLst>
          </a:custGeom>
          <a:pattFill prst="pct75">
            <a:fgClr>
              <a:schemeClr val="accent2"/>
            </a:fgClr>
            <a:bgClr>
              <a:schemeClr val="accent2">
                <a:lumMod val="40000"/>
                <a:lumOff val="60000"/>
              </a:schemeClr>
            </a:bgClr>
          </a:pattFill>
        </p:spPr>
        <p:txBody>
          <a:bodyPr wrap="square" anchor="ctr">
            <a:noAutofit/>
          </a:bodyPr>
          <a:lstStyle>
            <a:lvl1pPr algn="ctr">
              <a:defRPr sz="800">
                <a:solidFill>
                  <a:schemeClr val="bg1"/>
                </a:solidFill>
              </a:defRPr>
            </a:lvl1pPr>
          </a:lstStyle>
          <a:p>
            <a:endParaRPr lang="en-US"/>
          </a:p>
        </p:txBody>
      </p:sp>
      <p:sp>
        <p:nvSpPr>
          <p:cNvPr id="17" name="Picture Placeholder 6">
            <a:extLst>
              <a:ext uri="{FF2B5EF4-FFF2-40B4-BE49-F238E27FC236}">
                <a16:creationId xmlns:a16="http://schemas.microsoft.com/office/drawing/2014/main" id="{FFB2F251-D33A-6C47-BE0A-D3C56DD33676}"/>
              </a:ext>
            </a:extLst>
          </p:cNvPr>
          <p:cNvSpPr>
            <a:spLocks noGrp="1"/>
          </p:cNvSpPr>
          <p:nvPr>
            <p:ph type="pic" sz="quarter" idx="15"/>
          </p:nvPr>
        </p:nvSpPr>
        <p:spPr>
          <a:xfrm>
            <a:off x="6627682" y="5329445"/>
            <a:ext cx="922015" cy="1057308"/>
          </a:xfrm>
          <a:custGeom>
            <a:avLst/>
            <a:gdLst>
              <a:gd name="connsiteX0" fmla="*/ 0 w 7503697"/>
              <a:gd name="connsiteY0" fmla="*/ 2112963 h 6859121"/>
              <a:gd name="connsiteX1" fmla="*/ 1254125 w 7503697"/>
              <a:gd name="connsiteY1" fmla="*/ 2112963 h 6859121"/>
              <a:gd name="connsiteX2" fmla="*/ 1254125 w 7503697"/>
              <a:gd name="connsiteY2" fmla="*/ 3365500 h 6859121"/>
              <a:gd name="connsiteX3" fmla="*/ 0 w 7503697"/>
              <a:gd name="connsiteY3" fmla="*/ 3365500 h 6859121"/>
              <a:gd name="connsiteX4" fmla="*/ 4513076 w 7503697"/>
              <a:gd name="connsiteY4" fmla="*/ 0 h 6859121"/>
              <a:gd name="connsiteX5" fmla="*/ 7503697 w 7503697"/>
              <a:gd name="connsiteY5" fmla="*/ 1715154 h 6859121"/>
              <a:gd name="connsiteX6" fmla="*/ 7503697 w 7503697"/>
              <a:gd name="connsiteY6" fmla="*/ 5143874 h 6859121"/>
              <a:gd name="connsiteX7" fmla="*/ 4513076 w 7503697"/>
              <a:gd name="connsiteY7" fmla="*/ 6859121 h 6859121"/>
              <a:gd name="connsiteX8" fmla="*/ 1522268 w 7503697"/>
              <a:gd name="connsiteY8" fmla="*/ 5141538 h 6859121"/>
              <a:gd name="connsiteX9" fmla="*/ 1522268 w 7503697"/>
              <a:gd name="connsiteY9" fmla="*/ 1715154 h 6859121"/>
              <a:gd name="connsiteX0" fmla="*/ 0 w 7503697"/>
              <a:gd name="connsiteY0" fmla="*/ 2112963 h 6859121"/>
              <a:gd name="connsiteX1" fmla="*/ 1254125 w 7503697"/>
              <a:gd name="connsiteY1" fmla="*/ 3365500 h 6859121"/>
              <a:gd name="connsiteX2" fmla="*/ 0 w 7503697"/>
              <a:gd name="connsiteY2" fmla="*/ 3365500 h 6859121"/>
              <a:gd name="connsiteX3" fmla="*/ 0 w 7503697"/>
              <a:gd name="connsiteY3" fmla="*/ 2112963 h 6859121"/>
              <a:gd name="connsiteX4" fmla="*/ 4513076 w 7503697"/>
              <a:gd name="connsiteY4" fmla="*/ 0 h 6859121"/>
              <a:gd name="connsiteX5" fmla="*/ 7503697 w 7503697"/>
              <a:gd name="connsiteY5" fmla="*/ 1715154 h 6859121"/>
              <a:gd name="connsiteX6" fmla="*/ 7503697 w 7503697"/>
              <a:gd name="connsiteY6" fmla="*/ 5143874 h 6859121"/>
              <a:gd name="connsiteX7" fmla="*/ 4513076 w 7503697"/>
              <a:gd name="connsiteY7" fmla="*/ 6859121 h 6859121"/>
              <a:gd name="connsiteX8" fmla="*/ 1522268 w 7503697"/>
              <a:gd name="connsiteY8" fmla="*/ 5141538 h 6859121"/>
              <a:gd name="connsiteX9" fmla="*/ 1522268 w 7503697"/>
              <a:gd name="connsiteY9" fmla="*/ 1715154 h 6859121"/>
              <a:gd name="connsiteX10" fmla="*/ 4513076 w 7503697"/>
              <a:gd name="connsiteY10" fmla="*/ 0 h 6859121"/>
              <a:gd name="connsiteX0" fmla="*/ 0 w 7503697"/>
              <a:gd name="connsiteY0" fmla="*/ 2112963 h 6859121"/>
              <a:gd name="connsiteX1" fmla="*/ 0 w 7503697"/>
              <a:gd name="connsiteY1" fmla="*/ 3365500 h 6859121"/>
              <a:gd name="connsiteX2" fmla="*/ 0 w 7503697"/>
              <a:gd name="connsiteY2" fmla="*/ 2112963 h 6859121"/>
              <a:gd name="connsiteX3" fmla="*/ 4513076 w 7503697"/>
              <a:gd name="connsiteY3" fmla="*/ 0 h 6859121"/>
              <a:gd name="connsiteX4" fmla="*/ 7503697 w 7503697"/>
              <a:gd name="connsiteY4" fmla="*/ 1715154 h 6859121"/>
              <a:gd name="connsiteX5" fmla="*/ 7503697 w 7503697"/>
              <a:gd name="connsiteY5" fmla="*/ 5143874 h 6859121"/>
              <a:gd name="connsiteX6" fmla="*/ 4513076 w 7503697"/>
              <a:gd name="connsiteY6" fmla="*/ 6859121 h 6859121"/>
              <a:gd name="connsiteX7" fmla="*/ 1522268 w 7503697"/>
              <a:gd name="connsiteY7" fmla="*/ 5141538 h 6859121"/>
              <a:gd name="connsiteX8" fmla="*/ 1522268 w 7503697"/>
              <a:gd name="connsiteY8" fmla="*/ 1715154 h 6859121"/>
              <a:gd name="connsiteX9" fmla="*/ 4513076 w 7503697"/>
              <a:gd name="connsiteY9" fmla="*/ 0 h 6859121"/>
              <a:gd name="connsiteX0" fmla="*/ 2990808 w 5981429"/>
              <a:gd name="connsiteY0" fmla="*/ 0 h 6859121"/>
              <a:gd name="connsiteX1" fmla="*/ 5981429 w 5981429"/>
              <a:gd name="connsiteY1" fmla="*/ 1715154 h 6859121"/>
              <a:gd name="connsiteX2" fmla="*/ 5981429 w 5981429"/>
              <a:gd name="connsiteY2" fmla="*/ 5143874 h 6859121"/>
              <a:gd name="connsiteX3" fmla="*/ 2990808 w 5981429"/>
              <a:gd name="connsiteY3" fmla="*/ 6859121 h 6859121"/>
              <a:gd name="connsiteX4" fmla="*/ 0 w 5981429"/>
              <a:gd name="connsiteY4" fmla="*/ 5141538 h 6859121"/>
              <a:gd name="connsiteX5" fmla="*/ 0 w 5981429"/>
              <a:gd name="connsiteY5" fmla="*/ 1715154 h 6859121"/>
              <a:gd name="connsiteX6" fmla="*/ 2990808 w 5981429"/>
              <a:gd name="connsiteY6" fmla="*/ 0 h 685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81429" h="6859121">
                <a:moveTo>
                  <a:pt x="2990808" y="0"/>
                </a:moveTo>
                <a:lnTo>
                  <a:pt x="5981429" y="1715154"/>
                </a:lnTo>
                <a:lnTo>
                  <a:pt x="5981429" y="5143874"/>
                </a:lnTo>
                <a:lnTo>
                  <a:pt x="2990808" y="6859121"/>
                </a:lnTo>
                <a:lnTo>
                  <a:pt x="0" y="5141538"/>
                </a:lnTo>
                <a:lnTo>
                  <a:pt x="0" y="1715154"/>
                </a:lnTo>
                <a:lnTo>
                  <a:pt x="2990808" y="0"/>
                </a:lnTo>
                <a:close/>
              </a:path>
            </a:pathLst>
          </a:custGeom>
          <a:pattFill prst="pct75">
            <a:fgClr>
              <a:schemeClr val="accent2"/>
            </a:fgClr>
            <a:bgClr>
              <a:schemeClr val="accent2">
                <a:lumMod val="40000"/>
                <a:lumOff val="60000"/>
              </a:schemeClr>
            </a:bgClr>
          </a:pattFill>
        </p:spPr>
        <p:txBody>
          <a:bodyPr wrap="square" anchor="ctr">
            <a:noAutofit/>
          </a:bodyPr>
          <a:lstStyle>
            <a:lvl1pPr algn="ctr">
              <a:defRPr sz="800">
                <a:solidFill>
                  <a:schemeClr val="bg1"/>
                </a:solidFill>
              </a:defRPr>
            </a:lvl1pPr>
          </a:lstStyle>
          <a:p>
            <a:endParaRPr lang="en-US"/>
          </a:p>
        </p:txBody>
      </p:sp>
      <p:sp>
        <p:nvSpPr>
          <p:cNvPr id="21" name="Rectangle 20">
            <a:extLst>
              <a:ext uri="{FF2B5EF4-FFF2-40B4-BE49-F238E27FC236}">
                <a16:creationId xmlns:a16="http://schemas.microsoft.com/office/drawing/2014/main" id="{B47A8835-653B-FC40-B24A-B9BAFA60C441}"/>
              </a:ext>
            </a:extLst>
          </p:cNvPr>
          <p:cNvSpPr/>
          <p:nvPr userDrawn="1"/>
        </p:nvSpPr>
        <p:spPr>
          <a:xfrm>
            <a:off x="-1" y="6562725"/>
            <a:ext cx="12179823" cy="286993"/>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ooter Placeholder 20">
            <a:extLst>
              <a:ext uri="{FF2B5EF4-FFF2-40B4-BE49-F238E27FC236}">
                <a16:creationId xmlns:a16="http://schemas.microsoft.com/office/drawing/2014/main" id="{5A3E0B65-CA2C-1B49-8DD9-DC59490FE491}"/>
              </a:ext>
            </a:extLst>
          </p:cNvPr>
          <p:cNvSpPr txBox="1">
            <a:spLocks/>
          </p:cNvSpPr>
          <p:nvPr userDrawn="1"/>
        </p:nvSpPr>
        <p:spPr>
          <a:xfrm>
            <a:off x="658812" y="6639130"/>
            <a:ext cx="3495601" cy="134182"/>
          </a:xfrm>
          <a:prstGeom prst="rect">
            <a:avLst/>
          </a:prstGeom>
        </p:spPr>
        <p:txBody>
          <a:bodyPr vert="horz" lIns="0" tIns="36000" rIns="0" bIns="0" rtlCol="0" anchor="ctr"/>
          <a:lstStyle>
            <a:defPPr>
              <a:defRPr lang="en-US"/>
            </a:defPPr>
            <a:lvl1pPr marL="0" algn="l" defTabSz="914377" rtl="0" eaLnBrk="1" latinLnBrk="0" hangingPunct="1">
              <a:lnSpc>
                <a:spcPts val="600"/>
              </a:lnSpc>
              <a:defRPr lang="en-US" sz="600" b="0" i="0" kern="1200" spc="200" baseline="0">
                <a:solidFill>
                  <a:schemeClr val="bg1">
                    <a:lumMod val="50000"/>
                  </a:schemeClr>
                </a:solidFill>
                <a:latin typeface="Effra Light" panose="020B0403020203020204" pitchFamily="34" charset="0"/>
                <a:ea typeface="Effra Light" panose="020B0403020203020204" pitchFamily="34" charset="0"/>
                <a:cs typeface="Effra Light" panose="020B0403020203020204" pitchFamily="34" charset="0"/>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r>
              <a:rPr lang="en-GB"/>
              <a:t>Flutter International — Confidential </a:t>
            </a:r>
          </a:p>
        </p:txBody>
      </p:sp>
      <p:sp>
        <p:nvSpPr>
          <p:cNvPr id="23" name="Title 4">
            <a:extLst>
              <a:ext uri="{FF2B5EF4-FFF2-40B4-BE49-F238E27FC236}">
                <a16:creationId xmlns:a16="http://schemas.microsoft.com/office/drawing/2014/main" id="{1BD7D62A-1B9C-B740-ADA0-07A5BF2C002D}"/>
              </a:ext>
            </a:extLst>
          </p:cNvPr>
          <p:cNvSpPr>
            <a:spLocks noGrp="1"/>
          </p:cNvSpPr>
          <p:nvPr>
            <p:ph type="title" hasCustomPrompt="1"/>
          </p:nvPr>
        </p:nvSpPr>
        <p:spPr>
          <a:xfrm>
            <a:off x="658811" y="2302921"/>
            <a:ext cx="5581652" cy="2229726"/>
          </a:xfrm>
        </p:spPr>
        <p:txBody>
          <a:bodyPr anchor="b"/>
          <a:lstStyle>
            <a:lvl1pPr>
              <a:lnSpc>
                <a:spcPts val="3800"/>
              </a:lnSpc>
              <a:defRPr sz="3600"/>
            </a:lvl1pPr>
          </a:lstStyle>
          <a:p>
            <a:r>
              <a:rPr lang="en-GB"/>
              <a:t>Click to edit title</a:t>
            </a:r>
            <a:br>
              <a:rPr lang="en-GB"/>
            </a:br>
            <a:r>
              <a:rPr lang="en-GB"/>
              <a:t>style 2 Lines</a:t>
            </a:r>
            <a:endParaRPr lang="en-US"/>
          </a:p>
        </p:txBody>
      </p:sp>
      <p:cxnSp>
        <p:nvCxnSpPr>
          <p:cNvPr id="24" name="Straight Connector 23">
            <a:extLst>
              <a:ext uri="{FF2B5EF4-FFF2-40B4-BE49-F238E27FC236}">
                <a16:creationId xmlns:a16="http://schemas.microsoft.com/office/drawing/2014/main" id="{05707BFD-7D57-B848-91E1-99064A1B4B1C}"/>
              </a:ext>
            </a:extLst>
          </p:cNvPr>
          <p:cNvCxnSpPr>
            <a:cxnSpLocks/>
          </p:cNvCxnSpPr>
          <p:nvPr userDrawn="1"/>
        </p:nvCxnSpPr>
        <p:spPr>
          <a:xfrm>
            <a:off x="658812" y="4675575"/>
            <a:ext cx="5581651"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5" name="Text Placeholder 9">
            <a:extLst>
              <a:ext uri="{FF2B5EF4-FFF2-40B4-BE49-F238E27FC236}">
                <a16:creationId xmlns:a16="http://schemas.microsoft.com/office/drawing/2014/main" id="{500182F9-EDBA-3243-8C23-CBF7B3930BB9}"/>
              </a:ext>
            </a:extLst>
          </p:cNvPr>
          <p:cNvSpPr>
            <a:spLocks noGrp="1"/>
          </p:cNvSpPr>
          <p:nvPr>
            <p:ph type="body" sz="quarter" idx="11"/>
          </p:nvPr>
        </p:nvSpPr>
        <p:spPr>
          <a:xfrm>
            <a:off x="658812" y="4909651"/>
            <a:ext cx="5581651" cy="258417"/>
          </a:xfrm>
        </p:spPr>
        <p:txBody>
          <a:bodyPr anchor="b"/>
          <a:lstStyle>
            <a:lvl1pPr>
              <a:lnSpc>
                <a:spcPts val="1600"/>
              </a:lnSpc>
              <a:defRPr>
                <a:solidFill>
                  <a:schemeClr val="tx1">
                    <a:lumMod val="95000"/>
                    <a:lumOff val="5000"/>
                  </a:schemeClr>
                </a:solidFill>
              </a:defRPr>
            </a:lvl1pPr>
          </a:lstStyle>
          <a:p>
            <a:pPr lvl="0"/>
            <a:r>
              <a:rPr lang="en-GB"/>
              <a:t>Click to edit Master text styles</a:t>
            </a:r>
            <a:endParaRPr lang="en-US"/>
          </a:p>
        </p:txBody>
      </p:sp>
      <p:sp>
        <p:nvSpPr>
          <p:cNvPr id="26" name="Text Placeholder 9">
            <a:extLst>
              <a:ext uri="{FF2B5EF4-FFF2-40B4-BE49-F238E27FC236}">
                <a16:creationId xmlns:a16="http://schemas.microsoft.com/office/drawing/2014/main" id="{E9AA8061-F9CD-B141-A049-3DB4B861803A}"/>
              </a:ext>
            </a:extLst>
          </p:cNvPr>
          <p:cNvSpPr>
            <a:spLocks noGrp="1"/>
          </p:cNvSpPr>
          <p:nvPr>
            <p:ph type="body" sz="quarter" idx="12" hasCustomPrompt="1"/>
          </p:nvPr>
        </p:nvSpPr>
        <p:spPr>
          <a:xfrm>
            <a:off x="658812" y="5402143"/>
            <a:ext cx="5581651" cy="258417"/>
          </a:xfrm>
        </p:spPr>
        <p:txBody>
          <a:bodyPr vert="horz" lIns="0" tIns="0" rIns="0" bIns="0" rtlCol="0" anchor="ctr">
            <a:noAutofit/>
          </a:bodyPr>
          <a:lstStyle>
            <a:lvl1pPr>
              <a:defRPr lang="en-US" sz="1000" dirty="0">
                <a:solidFill>
                  <a:schemeClr val="tx1">
                    <a:lumMod val="50000"/>
                    <a:lumOff val="50000"/>
                  </a:schemeClr>
                </a:solidFill>
              </a:defRPr>
            </a:lvl1pPr>
          </a:lstStyle>
          <a:p>
            <a:pPr lvl="0"/>
            <a:r>
              <a:rPr lang="en-GB"/>
              <a:t>Name:</a:t>
            </a:r>
            <a:endParaRPr lang="en-US"/>
          </a:p>
        </p:txBody>
      </p:sp>
      <p:pic>
        <p:nvPicPr>
          <p:cNvPr id="3" name="Picture 2">
            <a:extLst>
              <a:ext uri="{FF2B5EF4-FFF2-40B4-BE49-F238E27FC236}">
                <a16:creationId xmlns:a16="http://schemas.microsoft.com/office/drawing/2014/main" id="{F37EFE1E-5296-584B-8849-5884A704BFD6}"/>
              </a:ext>
            </a:extLst>
          </p:cNvPr>
          <p:cNvPicPr>
            <a:picLocks noChangeAspect="1"/>
          </p:cNvPicPr>
          <p:nvPr userDrawn="1"/>
        </p:nvPicPr>
        <p:blipFill>
          <a:blip r:embed="rId2"/>
          <a:stretch>
            <a:fillRect/>
          </a:stretch>
        </p:blipFill>
        <p:spPr>
          <a:xfrm>
            <a:off x="658811" y="700683"/>
            <a:ext cx="2307330" cy="1065610"/>
          </a:xfrm>
          <a:prstGeom prst="rect">
            <a:avLst/>
          </a:prstGeom>
        </p:spPr>
      </p:pic>
      <p:sp>
        <p:nvSpPr>
          <p:cNvPr id="2" name="TextBox 1">
            <a:extLst>
              <a:ext uri="{FF2B5EF4-FFF2-40B4-BE49-F238E27FC236}">
                <a16:creationId xmlns:a16="http://schemas.microsoft.com/office/drawing/2014/main" id="{04DA6B22-C970-2544-9B5B-DFC508DED8FB}"/>
              </a:ext>
            </a:extLst>
          </p:cNvPr>
          <p:cNvSpPr txBox="1"/>
          <p:nvPr userDrawn="1"/>
        </p:nvSpPr>
        <p:spPr>
          <a:xfrm>
            <a:off x="5867400" y="6028267"/>
            <a:ext cx="184731" cy="369332"/>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3401789087"/>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preserve="1" userDrawn="1">
  <p:cSld name="48_Workflow">
    <p:bg>
      <p:bgPr>
        <a:solidFill>
          <a:schemeClr val="bg1"/>
        </a:solidFill>
        <a:effectLst/>
      </p:bgPr>
    </p:bg>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B480FAF0-8F8E-BE44-9B21-82AF16BA2A78}"/>
              </a:ext>
            </a:extLst>
          </p:cNvPr>
          <p:cNvSpPr txBox="1">
            <a:spLocks/>
          </p:cNvSpPr>
          <p:nvPr userDrawn="1"/>
        </p:nvSpPr>
        <p:spPr>
          <a:xfrm>
            <a:off x="11222898" y="437046"/>
            <a:ext cx="956924" cy="258417"/>
          </a:xfrm>
          <a:prstGeom prst="rect">
            <a:avLst/>
          </a:prstGeom>
        </p:spPr>
        <p:txBody>
          <a:bodyPr lIns="0" tIns="0" rIns="0" bIns="0" anchor="ctr"/>
          <a:lstStyle>
            <a:lvl1pPr marL="0" indent="0" algn="l" defTabSz="914377" rtl="0" eaLnBrk="1" latinLnBrk="0" hangingPunct="1">
              <a:lnSpc>
                <a:spcPct val="100000"/>
              </a:lnSpc>
              <a:spcBef>
                <a:spcPts val="0"/>
              </a:spcBef>
              <a:spcAft>
                <a:spcPts val="1200"/>
              </a:spcAft>
              <a:buFont typeface="Arial"/>
              <a:buNone/>
              <a:defRPr sz="800" kern="1200">
                <a:solidFill>
                  <a:schemeClr val="tx2"/>
                </a:solidFill>
                <a:latin typeface="Arial" charset="0"/>
                <a:ea typeface="Arial" charset="0"/>
                <a:cs typeface="Arial" charset="0"/>
              </a:defRPr>
            </a:lvl1pPr>
            <a:lvl2pPr marL="0" indent="0" algn="l" defTabSz="914377" rtl="0" eaLnBrk="1" latinLnBrk="0" hangingPunct="1">
              <a:lnSpc>
                <a:spcPts val="2160"/>
              </a:lnSpc>
              <a:spcBef>
                <a:spcPts val="0"/>
              </a:spcBef>
              <a:spcAft>
                <a:spcPts val="600"/>
              </a:spcAft>
              <a:buFont typeface="Arial"/>
              <a:buNone/>
              <a:defRPr sz="900" kern="1200">
                <a:solidFill>
                  <a:schemeClr val="bg1"/>
                </a:solidFill>
                <a:latin typeface="Arial" charset="0"/>
                <a:ea typeface="Arial" charset="0"/>
                <a:cs typeface="Arial" charset="0"/>
              </a:defRPr>
            </a:lvl2pPr>
            <a:lvl3pPr marL="0" indent="0" algn="l" defTabSz="914377" rtl="0" eaLnBrk="1" latinLnBrk="0" hangingPunct="1">
              <a:lnSpc>
                <a:spcPts val="2160"/>
              </a:lnSpc>
              <a:spcBef>
                <a:spcPts val="0"/>
              </a:spcBef>
              <a:spcAft>
                <a:spcPts val="600"/>
              </a:spcAft>
              <a:buFont typeface="Arial"/>
              <a:buNone/>
              <a:defRPr sz="900" kern="1200">
                <a:solidFill>
                  <a:schemeClr val="bg1"/>
                </a:solidFill>
                <a:latin typeface="Arial" charset="0"/>
                <a:ea typeface="Arial" charset="0"/>
                <a:cs typeface="Arial" charset="0"/>
              </a:defRPr>
            </a:lvl3pPr>
            <a:lvl4pPr marL="0" indent="0" algn="l" defTabSz="914377" rtl="0" eaLnBrk="1" latinLnBrk="0" hangingPunct="1">
              <a:lnSpc>
                <a:spcPts val="2160"/>
              </a:lnSpc>
              <a:spcBef>
                <a:spcPts val="0"/>
              </a:spcBef>
              <a:spcAft>
                <a:spcPts val="600"/>
              </a:spcAft>
              <a:buFont typeface="Arial"/>
              <a:buNone/>
              <a:defRPr sz="900" kern="1200">
                <a:solidFill>
                  <a:schemeClr val="bg1"/>
                </a:solidFill>
                <a:latin typeface="Arial" charset="0"/>
                <a:ea typeface="Arial" charset="0"/>
                <a:cs typeface="Arial" charset="0"/>
              </a:defRPr>
            </a:lvl4pPr>
            <a:lvl5pPr marL="0" indent="0" algn="l" defTabSz="914377" rtl="0" eaLnBrk="1" latinLnBrk="0" hangingPunct="1">
              <a:lnSpc>
                <a:spcPts val="2160"/>
              </a:lnSpc>
              <a:spcBef>
                <a:spcPts val="0"/>
              </a:spcBef>
              <a:spcAft>
                <a:spcPts val="600"/>
              </a:spcAft>
              <a:buFont typeface="Arial"/>
              <a:buNone/>
              <a:defRPr sz="900" kern="1200">
                <a:solidFill>
                  <a:schemeClr val="bg1"/>
                </a:solidFill>
                <a:latin typeface="Arial" charset="0"/>
                <a:ea typeface="Arial" charset="0"/>
                <a:cs typeface="Arial" charset="0"/>
              </a:defRPr>
            </a:lvl5pPr>
            <a:lvl6pPr marL="2514537"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ctr"/>
            <a:fld id="{F3A90C8E-65F6-7645-B18C-F0D6502BD2C4}" type="datetime4">
              <a:rPr lang="en-GB" sz="800" b="0" i="0" smtClean="0">
                <a:solidFill>
                  <a:schemeClr val="bg1"/>
                </a:solidFill>
                <a:latin typeface="Effra Light" panose="020B0403020203020204" pitchFamily="34" charset="0"/>
                <a:cs typeface="Effra Light" panose="020B0403020203020204" pitchFamily="34" charset="0"/>
              </a:rPr>
              <a:pPr algn="ctr"/>
              <a:t>16 March 2023</a:t>
            </a:fld>
            <a:endParaRPr lang="en-US" sz="800" b="0" i="0">
              <a:solidFill>
                <a:schemeClr val="bg1"/>
              </a:solidFill>
              <a:latin typeface="Effra Light" panose="020B0403020203020204" pitchFamily="34" charset="0"/>
              <a:cs typeface="Effra Light" panose="020B0403020203020204" pitchFamily="34" charset="0"/>
            </a:endParaRPr>
          </a:p>
        </p:txBody>
      </p:sp>
      <p:sp>
        <p:nvSpPr>
          <p:cNvPr id="10" name="Rectangle 9">
            <a:extLst>
              <a:ext uri="{FF2B5EF4-FFF2-40B4-BE49-F238E27FC236}">
                <a16:creationId xmlns:a16="http://schemas.microsoft.com/office/drawing/2014/main" id="{432C960F-9861-3E46-976B-B03FD417223C}"/>
              </a:ext>
            </a:extLst>
          </p:cNvPr>
          <p:cNvSpPr/>
          <p:nvPr userDrawn="1"/>
        </p:nvSpPr>
        <p:spPr>
          <a:xfrm>
            <a:off x="-1" y="6562727"/>
            <a:ext cx="12179823" cy="295273"/>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ooter Placeholder 20">
            <a:extLst>
              <a:ext uri="{FF2B5EF4-FFF2-40B4-BE49-F238E27FC236}">
                <a16:creationId xmlns:a16="http://schemas.microsoft.com/office/drawing/2014/main" id="{2A4126E4-9CDF-064C-B086-43024734FA25}"/>
              </a:ext>
            </a:extLst>
          </p:cNvPr>
          <p:cNvSpPr>
            <a:spLocks noGrp="1"/>
          </p:cNvSpPr>
          <p:nvPr>
            <p:ph type="ftr" sz="quarter" idx="3"/>
          </p:nvPr>
        </p:nvSpPr>
        <p:spPr>
          <a:xfrm>
            <a:off x="658812" y="6674055"/>
            <a:ext cx="3495601" cy="134182"/>
          </a:xfrm>
          <a:prstGeom prst="rect">
            <a:avLst/>
          </a:prstGeom>
        </p:spPr>
        <p:txBody>
          <a:bodyPr vert="horz" lIns="0" tIns="0" rIns="0" bIns="0" rtlCol="0" anchor="ctr"/>
          <a:lstStyle>
            <a:lvl1pPr algn="l">
              <a:defRPr lang="en-US" sz="600" b="0" i="0" kern="1200" spc="200" baseline="0">
                <a:solidFill>
                  <a:schemeClr val="bg1">
                    <a:lumMod val="50000"/>
                  </a:schemeClr>
                </a:solidFill>
                <a:latin typeface="Effra Light" panose="020B0403020203020204" pitchFamily="34" charset="0"/>
                <a:ea typeface="Effra Light" panose="020B0403020203020204" pitchFamily="34" charset="0"/>
                <a:cs typeface="Effra Light" panose="020B0403020203020204" pitchFamily="34" charset="0"/>
              </a:defRPr>
            </a:lvl1pPr>
          </a:lstStyle>
          <a:p>
            <a:r>
              <a:rPr lang="en-GB"/>
              <a:t>Flutter International — Confidential </a:t>
            </a:r>
          </a:p>
        </p:txBody>
      </p:sp>
      <p:sp>
        <p:nvSpPr>
          <p:cNvPr id="15" name="Picture Placeholder 6">
            <a:extLst>
              <a:ext uri="{FF2B5EF4-FFF2-40B4-BE49-F238E27FC236}">
                <a16:creationId xmlns:a16="http://schemas.microsoft.com/office/drawing/2014/main" id="{E787E92F-07AB-0341-B54F-EF80604139F6}"/>
              </a:ext>
            </a:extLst>
          </p:cNvPr>
          <p:cNvSpPr>
            <a:spLocks noGrp="1"/>
          </p:cNvSpPr>
          <p:nvPr>
            <p:ph type="pic" sz="quarter" idx="13"/>
          </p:nvPr>
        </p:nvSpPr>
        <p:spPr>
          <a:xfrm>
            <a:off x="6635751" y="594712"/>
            <a:ext cx="4897438" cy="5616069"/>
          </a:xfrm>
          <a:custGeom>
            <a:avLst/>
            <a:gdLst>
              <a:gd name="connsiteX0" fmla="*/ 0 w 7503697"/>
              <a:gd name="connsiteY0" fmla="*/ 2112963 h 6859121"/>
              <a:gd name="connsiteX1" fmla="*/ 1254125 w 7503697"/>
              <a:gd name="connsiteY1" fmla="*/ 2112963 h 6859121"/>
              <a:gd name="connsiteX2" fmla="*/ 1254125 w 7503697"/>
              <a:gd name="connsiteY2" fmla="*/ 3365500 h 6859121"/>
              <a:gd name="connsiteX3" fmla="*/ 0 w 7503697"/>
              <a:gd name="connsiteY3" fmla="*/ 3365500 h 6859121"/>
              <a:gd name="connsiteX4" fmla="*/ 4513076 w 7503697"/>
              <a:gd name="connsiteY4" fmla="*/ 0 h 6859121"/>
              <a:gd name="connsiteX5" fmla="*/ 7503697 w 7503697"/>
              <a:gd name="connsiteY5" fmla="*/ 1715154 h 6859121"/>
              <a:gd name="connsiteX6" fmla="*/ 7503697 w 7503697"/>
              <a:gd name="connsiteY6" fmla="*/ 5143874 h 6859121"/>
              <a:gd name="connsiteX7" fmla="*/ 4513076 w 7503697"/>
              <a:gd name="connsiteY7" fmla="*/ 6859121 h 6859121"/>
              <a:gd name="connsiteX8" fmla="*/ 1522268 w 7503697"/>
              <a:gd name="connsiteY8" fmla="*/ 5141538 h 6859121"/>
              <a:gd name="connsiteX9" fmla="*/ 1522268 w 7503697"/>
              <a:gd name="connsiteY9" fmla="*/ 1715154 h 6859121"/>
              <a:gd name="connsiteX0" fmla="*/ 0 w 7503697"/>
              <a:gd name="connsiteY0" fmla="*/ 2112963 h 6859121"/>
              <a:gd name="connsiteX1" fmla="*/ 1254125 w 7503697"/>
              <a:gd name="connsiteY1" fmla="*/ 3365500 h 6859121"/>
              <a:gd name="connsiteX2" fmla="*/ 0 w 7503697"/>
              <a:gd name="connsiteY2" fmla="*/ 3365500 h 6859121"/>
              <a:gd name="connsiteX3" fmla="*/ 0 w 7503697"/>
              <a:gd name="connsiteY3" fmla="*/ 2112963 h 6859121"/>
              <a:gd name="connsiteX4" fmla="*/ 4513076 w 7503697"/>
              <a:gd name="connsiteY4" fmla="*/ 0 h 6859121"/>
              <a:gd name="connsiteX5" fmla="*/ 7503697 w 7503697"/>
              <a:gd name="connsiteY5" fmla="*/ 1715154 h 6859121"/>
              <a:gd name="connsiteX6" fmla="*/ 7503697 w 7503697"/>
              <a:gd name="connsiteY6" fmla="*/ 5143874 h 6859121"/>
              <a:gd name="connsiteX7" fmla="*/ 4513076 w 7503697"/>
              <a:gd name="connsiteY7" fmla="*/ 6859121 h 6859121"/>
              <a:gd name="connsiteX8" fmla="*/ 1522268 w 7503697"/>
              <a:gd name="connsiteY8" fmla="*/ 5141538 h 6859121"/>
              <a:gd name="connsiteX9" fmla="*/ 1522268 w 7503697"/>
              <a:gd name="connsiteY9" fmla="*/ 1715154 h 6859121"/>
              <a:gd name="connsiteX10" fmla="*/ 4513076 w 7503697"/>
              <a:gd name="connsiteY10" fmla="*/ 0 h 6859121"/>
              <a:gd name="connsiteX0" fmla="*/ 0 w 7503697"/>
              <a:gd name="connsiteY0" fmla="*/ 2112963 h 6859121"/>
              <a:gd name="connsiteX1" fmla="*/ 0 w 7503697"/>
              <a:gd name="connsiteY1" fmla="*/ 3365500 h 6859121"/>
              <a:gd name="connsiteX2" fmla="*/ 0 w 7503697"/>
              <a:gd name="connsiteY2" fmla="*/ 2112963 h 6859121"/>
              <a:gd name="connsiteX3" fmla="*/ 4513076 w 7503697"/>
              <a:gd name="connsiteY3" fmla="*/ 0 h 6859121"/>
              <a:gd name="connsiteX4" fmla="*/ 7503697 w 7503697"/>
              <a:gd name="connsiteY4" fmla="*/ 1715154 h 6859121"/>
              <a:gd name="connsiteX5" fmla="*/ 7503697 w 7503697"/>
              <a:gd name="connsiteY5" fmla="*/ 5143874 h 6859121"/>
              <a:gd name="connsiteX6" fmla="*/ 4513076 w 7503697"/>
              <a:gd name="connsiteY6" fmla="*/ 6859121 h 6859121"/>
              <a:gd name="connsiteX7" fmla="*/ 1522268 w 7503697"/>
              <a:gd name="connsiteY7" fmla="*/ 5141538 h 6859121"/>
              <a:gd name="connsiteX8" fmla="*/ 1522268 w 7503697"/>
              <a:gd name="connsiteY8" fmla="*/ 1715154 h 6859121"/>
              <a:gd name="connsiteX9" fmla="*/ 4513076 w 7503697"/>
              <a:gd name="connsiteY9" fmla="*/ 0 h 6859121"/>
              <a:gd name="connsiteX0" fmla="*/ 2990808 w 5981429"/>
              <a:gd name="connsiteY0" fmla="*/ 0 h 6859121"/>
              <a:gd name="connsiteX1" fmla="*/ 5981429 w 5981429"/>
              <a:gd name="connsiteY1" fmla="*/ 1715154 h 6859121"/>
              <a:gd name="connsiteX2" fmla="*/ 5981429 w 5981429"/>
              <a:gd name="connsiteY2" fmla="*/ 5143874 h 6859121"/>
              <a:gd name="connsiteX3" fmla="*/ 2990808 w 5981429"/>
              <a:gd name="connsiteY3" fmla="*/ 6859121 h 6859121"/>
              <a:gd name="connsiteX4" fmla="*/ 0 w 5981429"/>
              <a:gd name="connsiteY4" fmla="*/ 5141538 h 6859121"/>
              <a:gd name="connsiteX5" fmla="*/ 0 w 5981429"/>
              <a:gd name="connsiteY5" fmla="*/ 1715154 h 6859121"/>
              <a:gd name="connsiteX6" fmla="*/ 2990808 w 5981429"/>
              <a:gd name="connsiteY6" fmla="*/ 0 h 685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81429" h="6859121">
                <a:moveTo>
                  <a:pt x="2990808" y="0"/>
                </a:moveTo>
                <a:lnTo>
                  <a:pt x="5981429" y="1715154"/>
                </a:lnTo>
                <a:lnTo>
                  <a:pt x="5981429" y="5143874"/>
                </a:lnTo>
                <a:lnTo>
                  <a:pt x="2990808" y="6859121"/>
                </a:lnTo>
                <a:lnTo>
                  <a:pt x="0" y="5141538"/>
                </a:lnTo>
                <a:lnTo>
                  <a:pt x="0" y="1715154"/>
                </a:lnTo>
                <a:lnTo>
                  <a:pt x="2990808" y="0"/>
                </a:lnTo>
                <a:close/>
              </a:path>
            </a:pathLst>
          </a:custGeom>
          <a:pattFill prst="pct75">
            <a:fgClr>
              <a:schemeClr val="accent2"/>
            </a:fgClr>
            <a:bgClr>
              <a:schemeClr val="accent2">
                <a:lumMod val="40000"/>
                <a:lumOff val="60000"/>
              </a:schemeClr>
            </a:bgClr>
          </a:pattFill>
        </p:spPr>
        <p:txBody>
          <a:bodyPr wrap="square" anchor="ctr">
            <a:noAutofit/>
          </a:bodyPr>
          <a:lstStyle>
            <a:lvl1pPr algn="ctr">
              <a:defRPr sz="800">
                <a:solidFill>
                  <a:schemeClr val="bg1"/>
                </a:solidFill>
              </a:defRPr>
            </a:lvl1pPr>
          </a:lstStyle>
          <a:p>
            <a:endParaRPr lang="en-US"/>
          </a:p>
        </p:txBody>
      </p:sp>
      <p:sp>
        <p:nvSpPr>
          <p:cNvPr id="16" name="Picture Placeholder 6">
            <a:extLst>
              <a:ext uri="{FF2B5EF4-FFF2-40B4-BE49-F238E27FC236}">
                <a16:creationId xmlns:a16="http://schemas.microsoft.com/office/drawing/2014/main" id="{A3D4F493-1A88-A244-877E-09E241977343}"/>
              </a:ext>
            </a:extLst>
          </p:cNvPr>
          <p:cNvSpPr>
            <a:spLocks noGrp="1"/>
          </p:cNvSpPr>
          <p:nvPr>
            <p:ph type="pic" sz="quarter" idx="14"/>
          </p:nvPr>
        </p:nvSpPr>
        <p:spPr>
          <a:xfrm>
            <a:off x="6183814" y="437046"/>
            <a:ext cx="903872" cy="1036503"/>
          </a:xfrm>
          <a:custGeom>
            <a:avLst/>
            <a:gdLst>
              <a:gd name="connsiteX0" fmla="*/ 0 w 7503697"/>
              <a:gd name="connsiteY0" fmla="*/ 2112963 h 6859121"/>
              <a:gd name="connsiteX1" fmla="*/ 1254125 w 7503697"/>
              <a:gd name="connsiteY1" fmla="*/ 2112963 h 6859121"/>
              <a:gd name="connsiteX2" fmla="*/ 1254125 w 7503697"/>
              <a:gd name="connsiteY2" fmla="*/ 3365500 h 6859121"/>
              <a:gd name="connsiteX3" fmla="*/ 0 w 7503697"/>
              <a:gd name="connsiteY3" fmla="*/ 3365500 h 6859121"/>
              <a:gd name="connsiteX4" fmla="*/ 4513076 w 7503697"/>
              <a:gd name="connsiteY4" fmla="*/ 0 h 6859121"/>
              <a:gd name="connsiteX5" fmla="*/ 7503697 w 7503697"/>
              <a:gd name="connsiteY5" fmla="*/ 1715154 h 6859121"/>
              <a:gd name="connsiteX6" fmla="*/ 7503697 w 7503697"/>
              <a:gd name="connsiteY6" fmla="*/ 5143874 h 6859121"/>
              <a:gd name="connsiteX7" fmla="*/ 4513076 w 7503697"/>
              <a:gd name="connsiteY7" fmla="*/ 6859121 h 6859121"/>
              <a:gd name="connsiteX8" fmla="*/ 1522268 w 7503697"/>
              <a:gd name="connsiteY8" fmla="*/ 5141538 h 6859121"/>
              <a:gd name="connsiteX9" fmla="*/ 1522268 w 7503697"/>
              <a:gd name="connsiteY9" fmla="*/ 1715154 h 6859121"/>
              <a:gd name="connsiteX0" fmla="*/ 0 w 7503697"/>
              <a:gd name="connsiteY0" fmla="*/ 2112963 h 6859121"/>
              <a:gd name="connsiteX1" fmla="*/ 1254125 w 7503697"/>
              <a:gd name="connsiteY1" fmla="*/ 3365500 h 6859121"/>
              <a:gd name="connsiteX2" fmla="*/ 0 w 7503697"/>
              <a:gd name="connsiteY2" fmla="*/ 3365500 h 6859121"/>
              <a:gd name="connsiteX3" fmla="*/ 0 w 7503697"/>
              <a:gd name="connsiteY3" fmla="*/ 2112963 h 6859121"/>
              <a:gd name="connsiteX4" fmla="*/ 4513076 w 7503697"/>
              <a:gd name="connsiteY4" fmla="*/ 0 h 6859121"/>
              <a:gd name="connsiteX5" fmla="*/ 7503697 w 7503697"/>
              <a:gd name="connsiteY5" fmla="*/ 1715154 h 6859121"/>
              <a:gd name="connsiteX6" fmla="*/ 7503697 w 7503697"/>
              <a:gd name="connsiteY6" fmla="*/ 5143874 h 6859121"/>
              <a:gd name="connsiteX7" fmla="*/ 4513076 w 7503697"/>
              <a:gd name="connsiteY7" fmla="*/ 6859121 h 6859121"/>
              <a:gd name="connsiteX8" fmla="*/ 1522268 w 7503697"/>
              <a:gd name="connsiteY8" fmla="*/ 5141538 h 6859121"/>
              <a:gd name="connsiteX9" fmla="*/ 1522268 w 7503697"/>
              <a:gd name="connsiteY9" fmla="*/ 1715154 h 6859121"/>
              <a:gd name="connsiteX10" fmla="*/ 4513076 w 7503697"/>
              <a:gd name="connsiteY10" fmla="*/ 0 h 6859121"/>
              <a:gd name="connsiteX0" fmla="*/ 0 w 7503697"/>
              <a:gd name="connsiteY0" fmla="*/ 2112963 h 6859121"/>
              <a:gd name="connsiteX1" fmla="*/ 0 w 7503697"/>
              <a:gd name="connsiteY1" fmla="*/ 3365500 h 6859121"/>
              <a:gd name="connsiteX2" fmla="*/ 0 w 7503697"/>
              <a:gd name="connsiteY2" fmla="*/ 2112963 h 6859121"/>
              <a:gd name="connsiteX3" fmla="*/ 4513076 w 7503697"/>
              <a:gd name="connsiteY3" fmla="*/ 0 h 6859121"/>
              <a:gd name="connsiteX4" fmla="*/ 7503697 w 7503697"/>
              <a:gd name="connsiteY4" fmla="*/ 1715154 h 6859121"/>
              <a:gd name="connsiteX5" fmla="*/ 7503697 w 7503697"/>
              <a:gd name="connsiteY5" fmla="*/ 5143874 h 6859121"/>
              <a:gd name="connsiteX6" fmla="*/ 4513076 w 7503697"/>
              <a:gd name="connsiteY6" fmla="*/ 6859121 h 6859121"/>
              <a:gd name="connsiteX7" fmla="*/ 1522268 w 7503697"/>
              <a:gd name="connsiteY7" fmla="*/ 5141538 h 6859121"/>
              <a:gd name="connsiteX8" fmla="*/ 1522268 w 7503697"/>
              <a:gd name="connsiteY8" fmla="*/ 1715154 h 6859121"/>
              <a:gd name="connsiteX9" fmla="*/ 4513076 w 7503697"/>
              <a:gd name="connsiteY9" fmla="*/ 0 h 6859121"/>
              <a:gd name="connsiteX0" fmla="*/ 2990808 w 5981429"/>
              <a:gd name="connsiteY0" fmla="*/ 0 h 6859121"/>
              <a:gd name="connsiteX1" fmla="*/ 5981429 w 5981429"/>
              <a:gd name="connsiteY1" fmla="*/ 1715154 h 6859121"/>
              <a:gd name="connsiteX2" fmla="*/ 5981429 w 5981429"/>
              <a:gd name="connsiteY2" fmla="*/ 5143874 h 6859121"/>
              <a:gd name="connsiteX3" fmla="*/ 2990808 w 5981429"/>
              <a:gd name="connsiteY3" fmla="*/ 6859121 h 6859121"/>
              <a:gd name="connsiteX4" fmla="*/ 0 w 5981429"/>
              <a:gd name="connsiteY4" fmla="*/ 5141538 h 6859121"/>
              <a:gd name="connsiteX5" fmla="*/ 0 w 5981429"/>
              <a:gd name="connsiteY5" fmla="*/ 1715154 h 6859121"/>
              <a:gd name="connsiteX6" fmla="*/ 2990808 w 5981429"/>
              <a:gd name="connsiteY6" fmla="*/ 0 h 685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81429" h="6859121">
                <a:moveTo>
                  <a:pt x="2990808" y="0"/>
                </a:moveTo>
                <a:lnTo>
                  <a:pt x="5981429" y="1715154"/>
                </a:lnTo>
                <a:lnTo>
                  <a:pt x="5981429" y="5143874"/>
                </a:lnTo>
                <a:lnTo>
                  <a:pt x="2990808" y="6859121"/>
                </a:lnTo>
                <a:lnTo>
                  <a:pt x="0" y="5141538"/>
                </a:lnTo>
                <a:lnTo>
                  <a:pt x="0" y="1715154"/>
                </a:lnTo>
                <a:lnTo>
                  <a:pt x="2990808" y="0"/>
                </a:lnTo>
                <a:close/>
              </a:path>
            </a:pathLst>
          </a:custGeom>
          <a:pattFill prst="pct75">
            <a:fgClr>
              <a:schemeClr val="accent2"/>
            </a:fgClr>
            <a:bgClr>
              <a:schemeClr val="accent2">
                <a:lumMod val="40000"/>
                <a:lumOff val="60000"/>
              </a:schemeClr>
            </a:bgClr>
          </a:pattFill>
        </p:spPr>
        <p:txBody>
          <a:bodyPr wrap="square" anchor="ctr">
            <a:noAutofit/>
          </a:bodyPr>
          <a:lstStyle>
            <a:lvl1pPr algn="ctr">
              <a:defRPr sz="800">
                <a:solidFill>
                  <a:schemeClr val="bg1"/>
                </a:solidFill>
              </a:defRPr>
            </a:lvl1pPr>
          </a:lstStyle>
          <a:p>
            <a:endParaRPr lang="en-US"/>
          </a:p>
        </p:txBody>
      </p:sp>
      <p:sp>
        <p:nvSpPr>
          <p:cNvPr id="17" name="Picture Placeholder 6">
            <a:extLst>
              <a:ext uri="{FF2B5EF4-FFF2-40B4-BE49-F238E27FC236}">
                <a16:creationId xmlns:a16="http://schemas.microsoft.com/office/drawing/2014/main" id="{FFB2F251-D33A-6C47-BE0A-D3C56DD33676}"/>
              </a:ext>
            </a:extLst>
          </p:cNvPr>
          <p:cNvSpPr>
            <a:spLocks noGrp="1"/>
          </p:cNvSpPr>
          <p:nvPr>
            <p:ph type="pic" sz="quarter" idx="15"/>
          </p:nvPr>
        </p:nvSpPr>
        <p:spPr>
          <a:xfrm>
            <a:off x="10930260" y="5329445"/>
            <a:ext cx="922015" cy="1057308"/>
          </a:xfrm>
          <a:custGeom>
            <a:avLst/>
            <a:gdLst>
              <a:gd name="connsiteX0" fmla="*/ 0 w 7503697"/>
              <a:gd name="connsiteY0" fmla="*/ 2112963 h 6859121"/>
              <a:gd name="connsiteX1" fmla="*/ 1254125 w 7503697"/>
              <a:gd name="connsiteY1" fmla="*/ 2112963 h 6859121"/>
              <a:gd name="connsiteX2" fmla="*/ 1254125 w 7503697"/>
              <a:gd name="connsiteY2" fmla="*/ 3365500 h 6859121"/>
              <a:gd name="connsiteX3" fmla="*/ 0 w 7503697"/>
              <a:gd name="connsiteY3" fmla="*/ 3365500 h 6859121"/>
              <a:gd name="connsiteX4" fmla="*/ 4513076 w 7503697"/>
              <a:gd name="connsiteY4" fmla="*/ 0 h 6859121"/>
              <a:gd name="connsiteX5" fmla="*/ 7503697 w 7503697"/>
              <a:gd name="connsiteY5" fmla="*/ 1715154 h 6859121"/>
              <a:gd name="connsiteX6" fmla="*/ 7503697 w 7503697"/>
              <a:gd name="connsiteY6" fmla="*/ 5143874 h 6859121"/>
              <a:gd name="connsiteX7" fmla="*/ 4513076 w 7503697"/>
              <a:gd name="connsiteY7" fmla="*/ 6859121 h 6859121"/>
              <a:gd name="connsiteX8" fmla="*/ 1522268 w 7503697"/>
              <a:gd name="connsiteY8" fmla="*/ 5141538 h 6859121"/>
              <a:gd name="connsiteX9" fmla="*/ 1522268 w 7503697"/>
              <a:gd name="connsiteY9" fmla="*/ 1715154 h 6859121"/>
              <a:gd name="connsiteX0" fmla="*/ 0 w 7503697"/>
              <a:gd name="connsiteY0" fmla="*/ 2112963 h 6859121"/>
              <a:gd name="connsiteX1" fmla="*/ 1254125 w 7503697"/>
              <a:gd name="connsiteY1" fmla="*/ 3365500 h 6859121"/>
              <a:gd name="connsiteX2" fmla="*/ 0 w 7503697"/>
              <a:gd name="connsiteY2" fmla="*/ 3365500 h 6859121"/>
              <a:gd name="connsiteX3" fmla="*/ 0 w 7503697"/>
              <a:gd name="connsiteY3" fmla="*/ 2112963 h 6859121"/>
              <a:gd name="connsiteX4" fmla="*/ 4513076 w 7503697"/>
              <a:gd name="connsiteY4" fmla="*/ 0 h 6859121"/>
              <a:gd name="connsiteX5" fmla="*/ 7503697 w 7503697"/>
              <a:gd name="connsiteY5" fmla="*/ 1715154 h 6859121"/>
              <a:gd name="connsiteX6" fmla="*/ 7503697 w 7503697"/>
              <a:gd name="connsiteY6" fmla="*/ 5143874 h 6859121"/>
              <a:gd name="connsiteX7" fmla="*/ 4513076 w 7503697"/>
              <a:gd name="connsiteY7" fmla="*/ 6859121 h 6859121"/>
              <a:gd name="connsiteX8" fmla="*/ 1522268 w 7503697"/>
              <a:gd name="connsiteY8" fmla="*/ 5141538 h 6859121"/>
              <a:gd name="connsiteX9" fmla="*/ 1522268 w 7503697"/>
              <a:gd name="connsiteY9" fmla="*/ 1715154 h 6859121"/>
              <a:gd name="connsiteX10" fmla="*/ 4513076 w 7503697"/>
              <a:gd name="connsiteY10" fmla="*/ 0 h 6859121"/>
              <a:gd name="connsiteX0" fmla="*/ 0 w 7503697"/>
              <a:gd name="connsiteY0" fmla="*/ 2112963 h 6859121"/>
              <a:gd name="connsiteX1" fmla="*/ 0 w 7503697"/>
              <a:gd name="connsiteY1" fmla="*/ 3365500 h 6859121"/>
              <a:gd name="connsiteX2" fmla="*/ 0 w 7503697"/>
              <a:gd name="connsiteY2" fmla="*/ 2112963 h 6859121"/>
              <a:gd name="connsiteX3" fmla="*/ 4513076 w 7503697"/>
              <a:gd name="connsiteY3" fmla="*/ 0 h 6859121"/>
              <a:gd name="connsiteX4" fmla="*/ 7503697 w 7503697"/>
              <a:gd name="connsiteY4" fmla="*/ 1715154 h 6859121"/>
              <a:gd name="connsiteX5" fmla="*/ 7503697 w 7503697"/>
              <a:gd name="connsiteY5" fmla="*/ 5143874 h 6859121"/>
              <a:gd name="connsiteX6" fmla="*/ 4513076 w 7503697"/>
              <a:gd name="connsiteY6" fmla="*/ 6859121 h 6859121"/>
              <a:gd name="connsiteX7" fmla="*/ 1522268 w 7503697"/>
              <a:gd name="connsiteY7" fmla="*/ 5141538 h 6859121"/>
              <a:gd name="connsiteX8" fmla="*/ 1522268 w 7503697"/>
              <a:gd name="connsiteY8" fmla="*/ 1715154 h 6859121"/>
              <a:gd name="connsiteX9" fmla="*/ 4513076 w 7503697"/>
              <a:gd name="connsiteY9" fmla="*/ 0 h 6859121"/>
              <a:gd name="connsiteX0" fmla="*/ 2990808 w 5981429"/>
              <a:gd name="connsiteY0" fmla="*/ 0 h 6859121"/>
              <a:gd name="connsiteX1" fmla="*/ 5981429 w 5981429"/>
              <a:gd name="connsiteY1" fmla="*/ 1715154 h 6859121"/>
              <a:gd name="connsiteX2" fmla="*/ 5981429 w 5981429"/>
              <a:gd name="connsiteY2" fmla="*/ 5143874 h 6859121"/>
              <a:gd name="connsiteX3" fmla="*/ 2990808 w 5981429"/>
              <a:gd name="connsiteY3" fmla="*/ 6859121 h 6859121"/>
              <a:gd name="connsiteX4" fmla="*/ 0 w 5981429"/>
              <a:gd name="connsiteY4" fmla="*/ 5141538 h 6859121"/>
              <a:gd name="connsiteX5" fmla="*/ 0 w 5981429"/>
              <a:gd name="connsiteY5" fmla="*/ 1715154 h 6859121"/>
              <a:gd name="connsiteX6" fmla="*/ 2990808 w 5981429"/>
              <a:gd name="connsiteY6" fmla="*/ 0 h 685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81429" h="6859121">
                <a:moveTo>
                  <a:pt x="2990808" y="0"/>
                </a:moveTo>
                <a:lnTo>
                  <a:pt x="5981429" y="1715154"/>
                </a:lnTo>
                <a:lnTo>
                  <a:pt x="5981429" y="5143874"/>
                </a:lnTo>
                <a:lnTo>
                  <a:pt x="2990808" y="6859121"/>
                </a:lnTo>
                <a:lnTo>
                  <a:pt x="0" y="5141538"/>
                </a:lnTo>
                <a:lnTo>
                  <a:pt x="0" y="1715154"/>
                </a:lnTo>
                <a:lnTo>
                  <a:pt x="2990808" y="0"/>
                </a:lnTo>
                <a:close/>
              </a:path>
            </a:pathLst>
          </a:custGeom>
          <a:pattFill prst="pct75">
            <a:fgClr>
              <a:schemeClr val="accent2"/>
            </a:fgClr>
            <a:bgClr>
              <a:schemeClr val="accent2">
                <a:lumMod val="40000"/>
                <a:lumOff val="60000"/>
              </a:schemeClr>
            </a:bgClr>
          </a:pattFill>
        </p:spPr>
        <p:txBody>
          <a:bodyPr wrap="square" anchor="ctr">
            <a:noAutofit/>
          </a:bodyPr>
          <a:lstStyle>
            <a:lvl1pPr algn="ctr">
              <a:defRPr sz="800">
                <a:solidFill>
                  <a:schemeClr val="bg1"/>
                </a:solidFill>
              </a:defRPr>
            </a:lvl1pPr>
          </a:lstStyle>
          <a:p>
            <a:endParaRPr lang="en-US"/>
          </a:p>
        </p:txBody>
      </p:sp>
      <p:sp>
        <p:nvSpPr>
          <p:cNvPr id="21" name="Rectangle 20">
            <a:extLst>
              <a:ext uri="{FF2B5EF4-FFF2-40B4-BE49-F238E27FC236}">
                <a16:creationId xmlns:a16="http://schemas.microsoft.com/office/drawing/2014/main" id="{B47A8835-653B-FC40-B24A-B9BAFA60C441}"/>
              </a:ext>
            </a:extLst>
          </p:cNvPr>
          <p:cNvSpPr/>
          <p:nvPr userDrawn="1"/>
        </p:nvSpPr>
        <p:spPr>
          <a:xfrm>
            <a:off x="-1" y="6562725"/>
            <a:ext cx="12179823" cy="286993"/>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ooter Placeholder 20">
            <a:extLst>
              <a:ext uri="{FF2B5EF4-FFF2-40B4-BE49-F238E27FC236}">
                <a16:creationId xmlns:a16="http://schemas.microsoft.com/office/drawing/2014/main" id="{5A3E0B65-CA2C-1B49-8DD9-DC59490FE491}"/>
              </a:ext>
            </a:extLst>
          </p:cNvPr>
          <p:cNvSpPr txBox="1">
            <a:spLocks/>
          </p:cNvSpPr>
          <p:nvPr userDrawn="1"/>
        </p:nvSpPr>
        <p:spPr>
          <a:xfrm>
            <a:off x="658812" y="6639130"/>
            <a:ext cx="3495601" cy="134182"/>
          </a:xfrm>
          <a:prstGeom prst="rect">
            <a:avLst/>
          </a:prstGeom>
        </p:spPr>
        <p:txBody>
          <a:bodyPr vert="horz" lIns="0" tIns="36000" rIns="0" bIns="0" rtlCol="0" anchor="ctr"/>
          <a:lstStyle>
            <a:defPPr>
              <a:defRPr lang="en-US"/>
            </a:defPPr>
            <a:lvl1pPr marL="0" algn="l" defTabSz="914377" rtl="0" eaLnBrk="1" latinLnBrk="0" hangingPunct="1">
              <a:lnSpc>
                <a:spcPts val="600"/>
              </a:lnSpc>
              <a:defRPr lang="en-US" sz="600" b="0" i="0" kern="1200" spc="200" baseline="0">
                <a:solidFill>
                  <a:schemeClr val="bg1">
                    <a:lumMod val="50000"/>
                  </a:schemeClr>
                </a:solidFill>
                <a:latin typeface="Effra Light" panose="020B0403020203020204" pitchFamily="34" charset="0"/>
                <a:ea typeface="Effra Light" panose="020B0403020203020204" pitchFamily="34" charset="0"/>
                <a:cs typeface="Effra Light" panose="020B0403020203020204" pitchFamily="34" charset="0"/>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r>
              <a:rPr lang="en-GB"/>
              <a:t>Flutter International — Confidential </a:t>
            </a:r>
          </a:p>
        </p:txBody>
      </p:sp>
      <p:sp>
        <p:nvSpPr>
          <p:cNvPr id="23" name="Title 4">
            <a:extLst>
              <a:ext uri="{FF2B5EF4-FFF2-40B4-BE49-F238E27FC236}">
                <a16:creationId xmlns:a16="http://schemas.microsoft.com/office/drawing/2014/main" id="{1BD7D62A-1B9C-B740-ADA0-07A5BF2C002D}"/>
              </a:ext>
            </a:extLst>
          </p:cNvPr>
          <p:cNvSpPr>
            <a:spLocks noGrp="1"/>
          </p:cNvSpPr>
          <p:nvPr>
            <p:ph type="title" hasCustomPrompt="1"/>
          </p:nvPr>
        </p:nvSpPr>
        <p:spPr>
          <a:xfrm>
            <a:off x="658811" y="2302921"/>
            <a:ext cx="5581652" cy="2229726"/>
          </a:xfrm>
        </p:spPr>
        <p:txBody>
          <a:bodyPr anchor="b"/>
          <a:lstStyle>
            <a:lvl1pPr>
              <a:lnSpc>
                <a:spcPts val="3800"/>
              </a:lnSpc>
              <a:defRPr sz="3600"/>
            </a:lvl1pPr>
          </a:lstStyle>
          <a:p>
            <a:r>
              <a:rPr lang="en-GB"/>
              <a:t>Click to edit title</a:t>
            </a:r>
            <a:br>
              <a:rPr lang="en-GB"/>
            </a:br>
            <a:r>
              <a:rPr lang="en-GB"/>
              <a:t>style 2 Lines</a:t>
            </a:r>
            <a:endParaRPr lang="en-US"/>
          </a:p>
        </p:txBody>
      </p:sp>
      <p:cxnSp>
        <p:nvCxnSpPr>
          <p:cNvPr id="24" name="Straight Connector 23">
            <a:extLst>
              <a:ext uri="{FF2B5EF4-FFF2-40B4-BE49-F238E27FC236}">
                <a16:creationId xmlns:a16="http://schemas.microsoft.com/office/drawing/2014/main" id="{05707BFD-7D57-B848-91E1-99064A1B4B1C}"/>
              </a:ext>
            </a:extLst>
          </p:cNvPr>
          <p:cNvCxnSpPr>
            <a:cxnSpLocks/>
          </p:cNvCxnSpPr>
          <p:nvPr userDrawn="1"/>
        </p:nvCxnSpPr>
        <p:spPr>
          <a:xfrm>
            <a:off x="658812" y="4675575"/>
            <a:ext cx="5581651"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5" name="Text Placeholder 9">
            <a:extLst>
              <a:ext uri="{FF2B5EF4-FFF2-40B4-BE49-F238E27FC236}">
                <a16:creationId xmlns:a16="http://schemas.microsoft.com/office/drawing/2014/main" id="{500182F9-EDBA-3243-8C23-CBF7B3930BB9}"/>
              </a:ext>
            </a:extLst>
          </p:cNvPr>
          <p:cNvSpPr>
            <a:spLocks noGrp="1"/>
          </p:cNvSpPr>
          <p:nvPr>
            <p:ph type="body" sz="quarter" idx="11"/>
          </p:nvPr>
        </p:nvSpPr>
        <p:spPr>
          <a:xfrm>
            <a:off x="658812" y="4909651"/>
            <a:ext cx="5581651" cy="258417"/>
          </a:xfrm>
        </p:spPr>
        <p:txBody>
          <a:bodyPr anchor="b"/>
          <a:lstStyle>
            <a:lvl1pPr>
              <a:lnSpc>
                <a:spcPts val="1600"/>
              </a:lnSpc>
              <a:defRPr>
                <a:solidFill>
                  <a:schemeClr val="tx1">
                    <a:lumMod val="95000"/>
                    <a:lumOff val="5000"/>
                  </a:schemeClr>
                </a:solidFill>
              </a:defRPr>
            </a:lvl1pPr>
          </a:lstStyle>
          <a:p>
            <a:pPr lvl="0"/>
            <a:r>
              <a:rPr lang="en-GB"/>
              <a:t>Click to edit Master text styles</a:t>
            </a:r>
            <a:endParaRPr lang="en-US"/>
          </a:p>
        </p:txBody>
      </p:sp>
      <p:sp>
        <p:nvSpPr>
          <p:cNvPr id="26" name="Text Placeholder 9">
            <a:extLst>
              <a:ext uri="{FF2B5EF4-FFF2-40B4-BE49-F238E27FC236}">
                <a16:creationId xmlns:a16="http://schemas.microsoft.com/office/drawing/2014/main" id="{E9AA8061-F9CD-B141-A049-3DB4B861803A}"/>
              </a:ext>
            </a:extLst>
          </p:cNvPr>
          <p:cNvSpPr>
            <a:spLocks noGrp="1"/>
          </p:cNvSpPr>
          <p:nvPr>
            <p:ph type="body" sz="quarter" idx="12" hasCustomPrompt="1"/>
          </p:nvPr>
        </p:nvSpPr>
        <p:spPr>
          <a:xfrm>
            <a:off x="658812" y="5402143"/>
            <a:ext cx="5581651" cy="258417"/>
          </a:xfrm>
        </p:spPr>
        <p:txBody>
          <a:bodyPr vert="horz" lIns="0" tIns="0" rIns="0" bIns="0" rtlCol="0" anchor="ctr">
            <a:noAutofit/>
          </a:bodyPr>
          <a:lstStyle>
            <a:lvl1pPr>
              <a:defRPr lang="en-US" sz="1000" dirty="0">
                <a:solidFill>
                  <a:schemeClr val="tx1">
                    <a:lumMod val="50000"/>
                    <a:lumOff val="50000"/>
                  </a:schemeClr>
                </a:solidFill>
              </a:defRPr>
            </a:lvl1pPr>
          </a:lstStyle>
          <a:p>
            <a:pPr lvl="0"/>
            <a:r>
              <a:rPr lang="en-GB"/>
              <a:t>Name:</a:t>
            </a:r>
            <a:endParaRPr lang="en-US"/>
          </a:p>
        </p:txBody>
      </p:sp>
      <p:pic>
        <p:nvPicPr>
          <p:cNvPr id="30" name="Picture 29">
            <a:extLst>
              <a:ext uri="{FF2B5EF4-FFF2-40B4-BE49-F238E27FC236}">
                <a16:creationId xmlns:a16="http://schemas.microsoft.com/office/drawing/2014/main" id="{CD4A1609-9532-1649-821E-6E8629C38199}"/>
              </a:ext>
            </a:extLst>
          </p:cNvPr>
          <p:cNvPicPr>
            <a:picLocks noChangeAspect="1"/>
          </p:cNvPicPr>
          <p:nvPr userDrawn="1"/>
        </p:nvPicPr>
        <p:blipFill rotWithShape="1">
          <a:blip r:embed="rId2"/>
          <a:srcRect l="5145" t="30324" r="4611" b="32733"/>
          <a:stretch/>
        </p:blipFill>
        <p:spPr>
          <a:xfrm>
            <a:off x="669926" y="724014"/>
            <a:ext cx="2307330" cy="667453"/>
          </a:xfrm>
          <a:prstGeom prst="rect">
            <a:avLst/>
          </a:prstGeom>
        </p:spPr>
      </p:pic>
    </p:spTree>
    <p:extLst>
      <p:ext uri="{BB962C8B-B14F-4D97-AF65-F5344CB8AC3E}">
        <p14:creationId xmlns:p14="http://schemas.microsoft.com/office/powerpoint/2010/main" val="28968937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preserve="1" userDrawn="1">
  <p:cSld name="49_Workflow">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32C960F-9861-3E46-976B-B03FD417223C}"/>
              </a:ext>
            </a:extLst>
          </p:cNvPr>
          <p:cNvSpPr/>
          <p:nvPr userDrawn="1"/>
        </p:nvSpPr>
        <p:spPr>
          <a:xfrm>
            <a:off x="-1" y="6562727"/>
            <a:ext cx="12179823" cy="295273"/>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ooter Placeholder 20">
            <a:extLst>
              <a:ext uri="{FF2B5EF4-FFF2-40B4-BE49-F238E27FC236}">
                <a16:creationId xmlns:a16="http://schemas.microsoft.com/office/drawing/2014/main" id="{2A4126E4-9CDF-064C-B086-43024734FA25}"/>
              </a:ext>
            </a:extLst>
          </p:cNvPr>
          <p:cNvSpPr>
            <a:spLocks noGrp="1"/>
          </p:cNvSpPr>
          <p:nvPr>
            <p:ph type="ftr" sz="quarter" idx="3"/>
          </p:nvPr>
        </p:nvSpPr>
        <p:spPr>
          <a:xfrm>
            <a:off x="658812" y="6674055"/>
            <a:ext cx="3495601" cy="134182"/>
          </a:xfrm>
          <a:prstGeom prst="rect">
            <a:avLst/>
          </a:prstGeom>
        </p:spPr>
        <p:txBody>
          <a:bodyPr vert="horz" lIns="0" tIns="0" rIns="0" bIns="0" rtlCol="0" anchor="ctr"/>
          <a:lstStyle>
            <a:lvl1pPr algn="l">
              <a:defRPr lang="en-US" sz="600" b="0" i="0" kern="1200" spc="200" baseline="0">
                <a:solidFill>
                  <a:schemeClr val="bg1">
                    <a:lumMod val="50000"/>
                  </a:schemeClr>
                </a:solidFill>
                <a:latin typeface="Effra Light" panose="020B0403020203020204" pitchFamily="34" charset="0"/>
                <a:ea typeface="Effra Light" panose="020B0403020203020204" pitchFamily="34" charset="0"/>
                <a:cs typeface="Effra Light" panose="020B0403020203020204" pitchFamily="34" charset="0"/>
              </a:defRPr>
            </a:lvl1pPr>
          </a:lstStyle>
          <a:p>
            <a:r>
              <a:rPr lang="en-GB"/>
              <a:t>Flutter International — Confidential </a:t>
            </a:r>
          </a:p>
        </p:txBody>
      </p:sp>
      <p:sp>
        <p:nvSpPr>
          <p:cNvPr id="15" name="Picture Placeholder 6">
            <a:extLst>
              <a:ext uri="{FF2B5EF4-FFF2-40B4-BE49-F238E27FC236}">
                <a16:creationId xmlns:a16="http://schemas.microsoft.com/office/drawing/2014/main" id="{E787E92F-07AB-0341-B54F-EF80604139F6}"/>
              </a:ext>
            </a:extLst>
          </p:cNvPr>
          <p:cNvSpPr>
            <a:spLocks noGrp="1"/>
          </p:cNvSpPr>
          <p:nvPr>
            <p:ph type="pic" sz="quarter" idx="13"/>
          </p:nvPr>
        </p:nvSpPr>
        <p:spPr>
          <a:xfrm>
            <a:off x="6635751" y="594712"/>
            <a:ext cx="4897438" cy="5616069"/>
          </a:xfrm>
          <a:custGeom>
            <a:avLst/>
            <a:gdLst>
              <a:gd name="connsiteX0" fmla="*/ 0 w 7503697"/>
              <a:gd name="connsiteY0" fmla="*/ 2112963 h 6859121"/>
              <a:gd name="connsiteX1" fmla="*/ 1254125 w 7503697"/>
              <a:gd name="connsiteY1" fmla="*/ 2112963 h 6859121"/>
              <a:gd name="connsiteX2" fmla="*/ 1254125 w 7503697"/>
              <a:gd name="connsiteY2" fmla="*/ 3365500 h 6859121"/>
              <a:gd name="connsiteX3" fmla="*/ 0 w 7503697"/>
              <a:gd name="connsiteY3" fmla="*/ 3365500 h 6859121"/>
              <a:gd name="connsiteX4" fmla="*/ 4513076 w 7503697"/>
              <a:gd name="connsiteY4" fmla="*/ 0 h 6859121"/>
              <a:gd name="connsiteX5" fmla="*/ 7503697 w 7503697"/>
              <a:gd name="connsiteY5" fmla="*/ 1715154 h 6859121"/>
              <a:gd name="connsiteX6" fmla="*/ 7503697 w 7503697"/>
              <a:gd name="connsiteY6" fmla="*/ 5143874 h 6859121"/>
              <a:gd name="connsiteX7" fmla="*/ 4513076 w 7503697"/>
              <a:gd name="connsiteY7" fmla="*/ 6859121 h 6859121"/>
              <a:gd name="connsiteX8" fmla="*/ 1522268 w 7503697"/>
              <a:gd name="connsiteY8" fmla="*/ 5141538 h 6859121"/>
              <a:gd name="connsiteX9" fmla="*/ 1522268 w 7503697"/>
              <a:gd name="connsiteY9" fmla="*/ 1715154 h 6859121"/>
              <a:gd name="connsiteX0" fmla="*/ 0 w 7503697"/>
              <a:gd name="connsiteY0" fmla="*/ 2112963 h 6859121"/>
              <a:gd name="connsiteX1" fmla="*/ 1254125 w 7503697"/>
              <a:gd name="connsiteY1" fmla="*/ 3365500 h 6859121"/>
              <a:gd name="connsiteX2" fmla="*/ 0 w 7503697"/>
              <a:gd name="connsiteY2" fmla="*/ 3365500 h 6859121"/>
              <a:gd name="connsiteX3" fmla="*/ 0 w 7503697"/>
              <a:gd name="connsiteY3" fmla="*/ 2112963 h 6859121"/>
              <a:gd name="connsiteX4" fmla="*/ 4513076 w 7503697"/>
              <a:gd name="connsiteY4" fmla="*/ 0 h 6859121"/>
              <a:gd name="connsiteX5" fmla="*/ 7503697 w 7503697"/>
              <a:gd name="connsiteY5" fmla="*/ 1715154 h 6859121"/>
              <a:gd name="connsiteX6" fmla="*/ 7503697 w 7503697"/>
              <a:gd name="connsiteY6" fmla="*/ 5143874 h 6859121"/>
              <a:gd name="connsiteX7" fmla="*/ 4513076 w 7503697"/>
              <a:gd name="connsiteY7" fmla="*/ 6859121 h 6859121"/>
              <a:gd name="connsiteX8" fmla="*/ 1522268 w 7503697"/>
              <a:gd name="connsiteY8" fmla="*/ 5141538 h 6859121"/>
              <a:gd name="connsiteX9" fmla="*/ 1522268 w 7503697"/>
              <a:gd name="connsiteY9" fmla="*/ 1715154 h 6859121"/>
              <a:gd name="connsiteX10" fmla="*/ 4513076 w 7503697"/>
              <a:gd name="connsiteY10" fmla="*/ 0 h 6859121"/>
              <a:gd name="connsiteX0" fmla="*/ 0 w 7503697"/>
              <a:gd name="connsiteY0" fmla="*/ 2112963 h 6859121"/>
              <a:gd name="connsiteX1" fmla="*/ 0 w 7503697"/>
              <a:gd name="connsiteY1" fmla="*/ 3365500 h 6859121"/>
              <a:gd name="connsiteX2" fmla="*/ 0 w 7503697"/>
              <a:gd name="connsiteY2" fmla="*/ 2112963 h 6859121"/>
              <a:gd name="connsiteX3" fmla="*/ 4513076 w 7503697"/>
              <a:gd name="connsiteY3" fmla="*/ 0 h 6859121"/>
              <a:gd name="connsiteX4" fmla="*/ 7503697 w 7503697"/>
              <a:gd name="connsiteY4" fmla="*/ 1715154 h 6859121"/>
              <a:gd name="connsiteX5" fmla="*/ 7503697 w 7503697"/>
              <a:gd name="connsiteY5" fmla="*/ 5143874 h 6859121"/>
              <a:gd name="connsiteX6" fmla="*/ 4513076 w 7503697"/>
              <a:gd name="connsiteY6" fmla="*/ 6859121 h 6859121"/>
              <a:gd name="connsiteX7" fmla="*/ 1522268 w 7503697"/>
              <a:gd name="connsiteY7" fmla="*/ 5141538 h 6859121"/>
              <a:gd name="connsiteX8" fmla="*/ 1522268 w 7503697"/>
              <a:gd name="connsiteY8" fmla="*/ 1715154 h 6859121"/>
              <a:gd name="connsiteX9" fmla="*/ 4513076 w 7503697"/>
              <a:gd name="connsiteY9" fmla="*/ 0 h 6859121"/>
              <a:gd name="connsiteX0" fmla="*/ 2990808 w 5981429"/>
              <a:gd name="connsiteY0" fmla="*/ 0 h 6859121"/>
              <a:gd name="connsiteX1" fmla="*/ 5981429 w 5981429"/>
              <a:gd name="connsiteY1" fmla="*/ 1715154 h 6859121"/>
              <a:gd name="connsiteX2" fmla="*/ 5981429 w 5981429"/>
              <a:gd name="connsiteY2" fmla="*/ 5143874 h 6859121"/>
              <a:gd name="connsiteX3" fmla="*/ 2990808 w 5981429"/>
              <a:gd name="connsiteY3" fmla="*/ 6859121 h 6859121"/>
              <a:gd name="connsiteX4" fmla="*/ 0 w 5981429"/>
              <a:gd name="connsiteY4" fmla="*/ 5141538 h 6859121"/>
              <a:gd name="connsiteX5" fmla="*/ 0 w 5981429"/>
              <a:gd name="connsiteY5" fmla="*/ 1715154 h 6859121"/>
              <a:gd name="connsiteX6" fmla="*/ 2990808 w 5981429"/>
              <a:gd name="connsiteY6" fmla="*/ 0 h 685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81429" h="6859121">
                <a:moveTo>
                  <a:pt x="2990808" y="0"/>
                </a:moveTo>
                <a:lnTo>
                  <a:pt x="5981429" y="1715154"/>
                </a:lnTo>
                <a:lnTo>
                  <a:pt x="5981429" y="5143874"/>
                </a:lnTo>
                <a:lnTo>
                  <a:pt x="2990808" y="6859121"/>
                </a:lnTo>
                <a:lnTo>
                  <a:pt x="0" y="5141538"/>
                </a:lnTo>
                <a:lnTo>
                  <a:pt x="0" y="1715154"/>
                </a:lnTo>
                <a:lnTo>
                  <a:pt x="2990808" y="0"/>
                </a:lnTo>
                <a:close/>
              </a:path>
            </a:pathLst>
          </a:custGeom>
          <a:pattFill prst="pct75">
            <a:fgClr>
              <a:schemeClr val="accent2"/>
            </a:fgClr>
            <a:bgClr>
              <a:schemeClr val="accent2">
                <a:lumMod val="40000"/>
                <a:lumOff val="60000"/>
              </a:schemeClr>
            </a:bgClr>
          </a:pattFill>
        </p:spPr>
        <p:txBody>
          <a:bodyPr wrap="square" anchor="ctr">
            <a:noAutofit/>
          </a:bodyPr>
          <a:lstStyle>
            <a:lvl1pPr algn="ctr">
              <a:defRPr sz="800">
                <a:solidFill>
                  <a:schemeClr val="bg1"/>
                </a:solidFill>
              </a:defRPr>
            </a:lvl1pPr>
          </a:lstStyle>
          <a:p>
            <a:endParaRPr lang="en-US"/>
          </a:p>
        </p:txBody>
      </p:sp>
      <p:sp>
        <p:nvSpPr>
          <p:cNvPr id="21" name="Rectangle 20">
            <a:extLst>
              <a:ext uri="{FF2B5EF4-FFF2-40B4-BE49-F238E27FC236}">
                <a16:creationId xmlns:a16="http://schemas.microsoft.com/office/drawing/2014/main" id="{B47A8835-653B-FC40-B24A-B9BAFA60C441}"/>
              </a:ext>
            </a:extLst>
          </p:cNvPr>
          <p:cNvSpPr/>
          <p:nvPr userDrawn="1"/>
        </p:nvSpPr>
        <p:spPr>
          <a:xfrm>
            <a:off x="-1" y="6562725"/>
            <a:ext cx="12179823" cy="286993"/>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ooter Placeholder 20">
            <a:extLst>
              <a:ext uri="{FF2B5EF4-FFF2-40B4-BE49-F238E27FC236}">
                <a16:creationId xmlns:a16="http://schemas.microsoft.com/office/drawing/2014/main" id="{5A3E0B65-CA2C-1B49-8DD9-DC59490FE491}"/>
              </a:ext>
            </a:extLst>
          </p:cNvPr>
          <p:cNvSpPr txBox="1">
            <a:spLocks/>
          </p:cNvSpPr>
          <p:nvPr userDrawn="1"/>
        </p:nvSpPr>
        <p:spPr>
          <a:xfrm>
            <a:off x="658812" y="6639130"/>
            <a:ext cx="3495601" cy="134182"/>
          </a:xfrm>
          <a:prstGeom prst="rect">
            <a:avLst/>
          </a:prstGeom>
        </p:spPr>
        <p:txBody>
          <a:bodyPr vert="horz" lIns="0" tIns="36000" rIns="0" bIns="0" rtlCol="0" anchor="ctr"/>
          <a:lstStyle>
            <a:defPPr>
              <a:defRPr lang="en-US"/>
            </a:defPPr>
            <a:lvl1pPr marL="0" algn="l" defTabSz="914377" rtl="0" eaLnBrk="1" latinLnBrk="0" hangingPunct="1">
              <a:lnSpc>
                <a:spcPts val="600"/>
              </a:lnSpc>
              <a:defRPr lang="en-US" sz="600" b="0" i="0" kern="1200" spc="200" baseline="0">
                <a:solidFill>
                  <a:schemeClr val="bg1">
                    <a:lumMod val="50000"/>
                  </a:schemeClr>
                </a:solidFill>
                <a:latin typeface="Effra Light" panose="020B0403020203020204" pitchFamily="34" charset="0"/>
                <a:ea typeface="Effra Light" panose="020B0403020203020204" pitchFamily="34" charset="0"/>
                <a:cs typeface="Effra Light" panose="020B0403020203020204" pitchFamily="34" charset="0"/>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r>
              <a:rPr lang="en-GB"/>
              <a:t>Flutter International — Confidential </a:t>
            </a:r>
          </a:p>
        </p:txBody>
      </p:sp>
      <p:sp>
        <p:nvSpPr>
          <p:cNvPr id="23" name="Title 4">
            <a:extLst>
              <a:ext uri="{FF2B5EF4-FFF2-40B4-BE49-F238E27FC236}">
                <a16:creationId xmlns:a16="http://schemas.microsoft.com/office/drawing/2014/main" id="{1BD7D62A-1B9C-B740-ADA0-07A5BF2C002D}"/>
              </a:ext>
            </a:extLst>
          </p:cNvPr>
          <p:cNvSpPr>
            <a:spLocks noGrp="1"/>
          </p:cNvSpPr>
          <p:nvPr>
            <p:ph type="title" hasCustomPrompt="1"/>
          </p:nvPr>
        </p:nvSpPr>
        <p:spPr>
          <a:xfrm>
            <a:off x="658811" y="2302921"/>
            <a:ext cx="5581652" cy="2229726"/>
          </a:xfrm>
        </p:spPr>
        <p:txBody>
          <a:bodyPr anchor="b"/>
          <a:lstStyle>
            <a:lvl1pPr>
              <a:lnSpc>
                <a:spcPts val="3800"/>
              </a:lnSpc>
              <a:defRPr sz="3600"/>
            </a:lvl1pPr>
          </a:lstStyle>
          <a:p>
            <a:r>
              <a:rPr lang="en-GB"/>
              <a:t>Click to edit title</a:t>
            </a:r>
            <a:br>
              <a:rPr lang="en-GB"/>
            </a:br>
            <a:r>
              <a:rPr lang="en-GB"/>
              <a:t>style 2 Lines</a:t>
            </a:r>
            <a:endParaRPr lang="en-US"/>
          </a:p>
        </p:txBody>
      </p:sp>
      <p:cxnSp>
        <p:nvCxnSpPr>
          <p:cNvPr id="24" name="Straight Connector 23">
            <a:extLst>
              <a:ext uri="{FF2B5EF4-FFF2-40B4-BE49-F238E27FC236}">
                <a16:creationId xmlns:a16="http://schemas.microsoft.com/office/drawing/2014/main" id="{05707BFD-7D57-B848-91E1-99064A1B4B1C}"/>
              </a:ext>
            </a:extLst>
          </p:cNvPr>
          <p:cNvCxnSpPr>
            <a:cxnSpLocks/>
          </p:cNvCxnSpPr>
          <p:nvPr userDrawn="1"/>
        </p:nvCxnSpPr>
        <p:spPr>
          <a:xfrm>
            <a:off x="658812" y="4675575"/>
            <a:ext cx="5581651"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5" name="Text Placeholder 9">
            <a:extLst>
              <a:ext uri="{FF2B5EF4-FFF2-40B4-BE49-F238E27FC236}">
                <a16:creationId xmlns:a16="http://schemas.microsoft.com/office/drawing/2014/main" id="{500182F9-EDBA-3243-8C23-CBF7B3930BB9}"/>
              </a:ext>
            </a:extLst>
          </p:cNvPr>
          <p:cNvSpPr>
            <a:spLocks noGrp="1"/>
          </p:cNvSpPr>
          <p:nvPr>
            <p:ph type="body" sz="quarter" idx="11"/>
          </p:nvPr>
        </p:nvSpPr>
        <p:spPr>
          <a:xfrm>
            <a:off x="658812" y="4909651"/>
            <a:ext cx="5581651" cy="258417"/>
          </a:xfrm>
        </p:spPr>
        <p:txBody>
          <a:bodyPr anchor="b"/>
          <a:lstStyle>
            <a:lvl1pPr>
              <a:lnSpc>
                <a:spcPts val="1600"/>
              </a:lnSpc>
              <a:defRPr>
                <a:solidFill>
                  <a:schemeClr val="tx1">
                    <a:lumMod val="95000"/>
                    <a:lumOff val="5000"/>
                  </a:schemeClr>
                </a:solidFill>
              </a:defRPr>
            </a:lvl1pPr>
          </a:lstStyle>
          <a:p>
            <a:pPr lvl="0"/>
            <a:r>
              <a:rPr lang="en-GB"/>
              <a:t>Click to edit Master text styles</a:t>
            </a:r>
            <a:endParaRPr lang="en-US"/>
          </a:p>
        </p:txBody>
      </p:sp>
      <p:sp>
        <p:nvSpPr>
          <p:cNvPr id="26" name="Text Placeholder 9">
            <a:extLst>
              <a:ext uri="{FF2B5EF4-FFF2-40B4-BE49-F238E27FC236}">
                <a16:creationId xmlns:a16="http://schemas.microsoft.com/office/drawing/2014/main" id="{E9AA8061-F9CD-B141-A049-3DB4B861803A}"/>
              </a:ext>
            </a:extLst>
          </p:cNvPr>
          <p:cNvSpPr>
            <a:spLocks noGrp="1"/>
          </p:cNvSpPr>
          <p:nvPr>
            <p:ph type="body" sz="quarter" idx="12" hasCustomPrompt="1"/>
          </p:nvPr>
        </p:nvSpPr>
        <p:spPr>
          <a:xfrm>
            <a:off x="658812" y="5402143"/>
            <a:ext cx="5581651" cy="258417"/>
          </a:xfrm>
        </p:spPr>
        <p:txBody>
          <a:bodyPr vert="horz" lIns="0" tIns="0" rIns="0" bIns="0" rtlCol="0" anchor="ctr">
            <a:noAutofit/>
          </a:bodyPr>
          <a:lstStyle>
            <a:lvl1pPr>
              <a:defRPr lang="en-US" sz="1000" dirty="0">
                <a:solidFill>
                  <a:schemeClr val="tx1">
                    <a:lumMod val="50000"/>
                    <a:lumOff val="50000"/>
                  </a:schemeClr>
                </a:solidFill>
              </a:defRPr>
            </a:lvl1pPr>
          </a:lstStyle>
          <a:p>
            <a:pPr lvl="0"/>
            <a:r>
              <a:rPr lang="en-GB"/>
              <a:t>Name:</a:t>
            </a:r>
            <a:endParaRPr lang="en-US"/>
          </a:p>
        </p:txBody>
      </p:sp>
      <p:pic>
        <p:nvPicPr>
          <p:cNvPr id="19" name="Picture 18">
            <a:extLst>
              <a:ext uri="{FF2B5EF4-FFF2-40B4-BE49-F238E27FC236}">
                <a16:creationId xmlns:a16="http://schemas.microsoft.com/office/drawing/2014/main" id="{F8725C41-B5AE-AE4D-846B-DCD392240175}"/>
              </a:ext>
            </a:extLst>
          </p:cNvPr>
          <p:cNvPicPr>
            <a:picLocks noChangeAspect="1"/>
          </p:cNvPicPr>
          <p:nvPr userDrawn="1"/>
        </p:nvPicPr>
        <p:blipFill>
          <a:blip r:embed="rId2"/>
          <a:stretch>
            <a:fillRect/>
          </a:stretch>
        </p:blipFill>
        <p:spPr>
          <a:xfrm>
            <a:off x="658811" y="727119"/>
            <a:ext cx="2307330" cy="1155154"/>
          </a:xfrm>
          <a:prstGeom prst="rect">
            <a:avLst/>
          </a:prstGeom>
        </p:spPr>
      </p:pic>
      <p:sp>
        <p:nvSpPr>
          <p:cNvPr id="20" name="Picture Placeholder 6">
            <a:extLst>
              <a:ext uri="{FF2B5EF4-FFF2-40B4-BE49-F238E27FC236}">
                <a16:creationId xmlns:a16="http://schemas.microsoft.com/office/drawing/2014/main" id="{70CCE1E0-C729-1447-B179-C0919C254FE5}"/>
              </a:ext>
            </a:extLst>
          </p:cNvPr>
          <p:cNvSpPr>
            <a:spLocks noGrp="1"/>
          </p:cNvSpPr>
          <p:nvPr>
            <p:ph type="pic" sz="quarter" idx="14"/>
          </p:nvPr>
        </p:nvSpPr>
        <p:spPr>
          <a:xfrm>
            <a:off x="10629317" y="437046"/>
            <a:ext cx="903872" cy="1036503"/>
          </a:xfrm>
          <a:custGeom>
            <a:avLst/>
            <a:gdLst>
              <a:gd name="connsiteX0" fmla="*/ 0 w 7503697"/>
              <a:gd name="connsiteY0" fmla="*/ 2112963 h 6859121"/>
              <a:gd name="connsiteX1" fmla="*/ 1254125 w 7503697"/>
              <a:gd name="connsiteY1" fmla="*/ 2112963 h 6859121"/>
              <a:gd name="connsiteX2" fmla="*/ 1254125 w 7503697"/>
              <a:gd name="connsiteY2" fmla="*/ 3365500 h 6859121"/>
              <a:gd name="connsiteX3" fmla="*/ 0 w 7503697"/>
              <a:gd name="connsiteY3" fmla="*/ 3365500 h 6859121"/>
              <a:gd name="connsiteX4" fmla="*/ 4513076 w 7503697"/>
              <a:gd name="connsiteY4" fmla="*/ 0 h 6859121"/>
              <a:gd name="connsiteX5" fmla="*/ 7503697 w 7503697"/>
              <a:gd name="connsiteY5" fmla="*/ 1715154 h 6859121"/>
              <a:gd name="connsiteX6" fmla="*/ 7503697 w 7503697"/>
              <a:gd name="connsiteY6" fmla="*/ 5143874 h 6859121"/>
              <a:gd name="connsiteX7" fmla="*/ 4513076 w 7503697"/>
              <a:gd name="connsiteY7" fmla="*/ 6859121 h 6859121"/>
              <a:gd name="connsiteX8" fmla="*/ 1522268 w 7503697"/>
              <a:gd name="connsiteY8" fmla="*/ 5141538 h 6859121"/>
              <a:gd name="connsiteX9" fmla="*/ 1522268 w 7503697"/>
              <a:gd name="connsiteY9" fmla="*/ 1715154 h 6859121"/>
              <a:gd name="connsiteX0" fmla="*/ 0 w 7503697"/>
              <a:gd name="connsiteY0" fmla="*/ 2112963 h 6859121"/>
              <a:gd name="connsiteX1" fmla="*/ 1254125 w 7503697"/>
              <a:gd name="connsiteY1" fmla="*/ 3365500 h 6859121"/>
              <a:gd name="connsiteX2" fmla="*/ 0 w 7503697"/>
              <a:gd name="connsiteY2" fmla="*/ 3365500 h 6859121"/>
              <a:gd name="connsiteX3" fmla="*/ 0 w 7503697"/>
              <a:gd name="connsiteY3" fmla="*/ 2112963 h 6859121"/>
              <a:gd name="connsiteX4" fmla="*/ 4513076 w 7503697"/>
              <a:gd name="connsiteY4" fmla="*/ 0 h 6859121"/>
              <a:gd name="connsiteX5" fmla="*/ 7503697 w 7503697"/>
              <a:gd name="connsiteY5" fmla="*/ 1715154 h 6859121"/>
              <a:gd name="connsiteX6" fmla="*/ 7503697 w 7503697"/>
              <a:gd name="connsiteY6" fmla="*/ 5143874 h 6859121"/>
              <a:gd name="connsiteX7" fmla="*/ 4513076 w 7503697"/>
              <a:gd name="connsiteY7" fmla="*/ 6859121 h 6859121"/>
              <a:gd name="connsiteX8" fmla="*/ 1522268 w 7503697"/>
              <a:gd name="connsiteY8" fmla="*/ 5141538 h 6859121"/>
              <a:gd name="connsiteX9" fmla="*/ 1522268 w 7503697"/>
              <a:gd name="connsiteY9" fmla="*/ 1715154 h 6859121"/>
              <a:gd name="connsiteX10" fmla="*/ 4513076 w 7503697"/>
              <a:gd name="connsiteY10" fmla="*/ 0 h 6859121"/>
              <a:gd name="connsiteX0" fmla="*/ 0 w 7503697"/>
              <a:gd name="connsiteY0" fmla="*/ 2112963 h 6859121"/>
              <a:gd name="connsiteX1" fmla="*/ 0 w 7503697"/>
              <a:gd name="connsiteY1" fmla="*/ 3365500 h 6859121"/>
              <a:gd name="connsiteX2" fmla="*/ 0 w 7503697"/>
              <a:gd name="connsiteY2" fmla="*/ 2112963 h 6859121"/>
              <a:gd name="connsiteX3" fmla="*/ 4513076 w 7503697"/>
              <a:gd name="connsiteY3" fmla="*/ 0 h 6859121"/>
              <a:gd name="connsiteX4" fmla="*/ 7503697 w 7503697"/>
              <a:gd name="connsiteY4" fmla="*/ 1715154 h 6859121"/>
              <a:gd name="connsiteX5" fmla="*/ 7503697 w 7503697"/>
              <a:gd name="connsiteY5" fmla="*/ 5143874 h 6859121"/>
              <a:gd name="connsiteX6" fmla="*/ 4513076 w 7503697"/>
              <a:gd name="connsiteY6" fmla="*/ 6859121 h 6859121"/>
              <a:gd name="connsiteX7" fmla="*/ 1522268 w 7503697"/>
              <a:gd name="connsiteY7" fmla="*/ 5141538 h 6859121"/>
              <a:gd name="connsiteX8" fmla="*/ 1522268 w 7503697"/>
              <a:gd name="connsiteY8" fmla="*/ 1715154 h 6859121"/>
              <a:gd name="connsiteX9" fmla="*/ 4513076 w 7503697"/>
              <a:gd name="connsiteY9" fmla="*/ 0 h 6859121"/>
              <a:gd name="connsiteX0" fmla="*/ 2990808 w 5981429"/>
              <a:gd name="connsiteY0" fmla="*/ 0 h 6859121"/>
              <a:gd name="connsiteX1" fmla="*/ 5981429 w 5981429"/>
              <a:gd name="connsiteY1" fmla="*/ 1715154 h 6859121"/>
              <a:gd name="connsiteX2" fmla="*/ 5981429 w 5981429"/>
              <a:gd name="connsiteY2" fmla="*/ 5143874 h 6859121"/>
              <a:gd name="connsiteX3" fmla="*/ 2990808 w 5981429"/>
              <a:gd name="connsiteY3" fmla="*/ 6859121 h 6859121"/>
              <a:gd name="connsiteX4" fmla="*/ 0 w 5981429"/>
              <a:gd name="connsiteY4" fmla="*/ 5141538 h 6859121"/>
              <a:gd name="connsiteX5" fmla="*/ 0 w 5981429"/>
              <a:gd name="connsiteY5" fmla="*/ 1715154 h 6859121"/>
              <a:gd name="connsiteX6" fmla="*/ 2990808 w 5981429"/>
              <a:gd name="connsiteY6" fmla="*/ 0 h 685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81429" h="6859121">
                <a:moveTo>
                  <a:pt x="2990808" y="0"/>
                </a:moveTo>
                <a:lnTo>
                  <a:pt x="5981429" y="1715154"/>
                </a:lnTo>
                <a:lnTo>
                  <a:pt x="5981429" y="5143874"/>
                </a:lnTo>
                <a:lnTo>
                  <a:pt x="2990808" y="6859121"/>
                </a:lnTo>
                <a:lnTo>
                  <a:pt x="0" y="5141538"/>
                </a:lnTo>
                <a:lnTo>
                  <a:pt x="0" y="1715154"/>
                </a:lnTo>
                <a:lnTo>
                  <a:pt x="2990808" y="0"/>
                </a:lnTo>
                <a:close/>
              </a:path>
            </a:pathLst>
          </a:custGeom>
          <a:pattFill prst="pct75">
            <a:fgClr>
              <a:schemeClr val="accent2"/>
            </a:fgClr>
            <a:bgClr>
              <a:schemeClr val="accent2">
                <a:lumMod val="40000"/>
                <a:lumOff val="60000"/>
              </a:schemeClr>
            </a:bgClr>
          </a:pattFill>
        </p:spPr>
        <p:txBody>
          <a:bodyPr wrap="square" anchor="ctr">
            <a:noAutofit/>
          </a:bodyPr>
          <a:lstStyle>
            <a:lvl1pPr algn="ctr">
              <a:defRPr sz="800">
                <a:solidFill>
                  <a:schemeClr val="bg1"/>
                </a:solidFill>
              </a:defRPr>
            </a:lvl1pPr>
          </a:lstStyle>
          <a:p>
            <a:endParaRPr lang="en-US"/>
          </a:p>
        </p:txBody>
      </p:sp>
      <p:sp>
        <p:nvSpPr>
          <p:cNvPr id="27" name="Picture Placeholder 6">
            <a:extLst>
              <a:ext uri="{FF2B5EF4-FFF2-40B4-BE49-F238E27FC236}">
                <a16:creationId xmlns:a16="http://schemas.microsoft.com/office/drawing/2014/main" id="{A91FC2CE-A14F-8644-838B-1AAD391EA3BB}"/>
              </a:ext>
            </a:extLst>
          </p:cNvPr>
          <p:cNvSpPr>
            <a:spLocks noGrp="1"/>
          </p:cNvSpPr>
          <p:nvPr>
            <p:ph type="pic" sz="quarter" idx="15"/>
          </p:nvPr>
        </p:nvSpPr>
        <p:spPr>
          <a:xfrm>
            <a:off x="6627682" y="5329445"/>
            <a:ext cx="922015" cy="1057308"/>
          </a:xfrm>
          <a:custGeom>
            <a:avLst/>
            <a:gdLst>
              <a:gd name="connsiteX0" fmla="*/ 0 w 7503697"/>
              <a:gd name="connsiteY0" fmla="*/ 2112963 h 6859121"/>
              <a:gd name="connsiteX1" fmla="*/ 1254125 w 7503697"/>
              <a:gd name="connsiteY1" fmla="*/ 2112963 h 6859121"/>
              <a:gd name="connsiteX2" fmla="*/ 1254125 w 7503697"/>
              <a:gd name="connsiteY2" fmla="*/ 3365500 h 6859121"/>
              <a:gd name="connsiteX3" fmla="*/ 0 w 7503697"/>
              <a:gd name="connsiteY3" fmla="*/ 3365500 h 6859121"/>
              <a:gd name="connsiteX4" fmla="*/ 4513076 w 7503697"/>
              <a:gd name="connsiteY4" fmla="*/ 0 h 6859121"/>
              <a:gd name="connsiteX5" fmla="*/ 7503697 w 7503697"/>
              <a:gd name="connsiteY5" fmla="*/ 1715154 h 6859121"/>
              <a:gd name="connsiteX6" fmla="*/ 7503697 w 7503697"/>
              <a:gd name="connsiteY6" fmla="*/ 5143874 h 6859121"/>
              <a:gd name="connsiteX7" fmla="*/ 4513076 w 7503697"/>
              <a:gd name="connsiteY7" fmla="*/ 6859121 h 6859121"/>
              <a:gd name="connsiteX8" fmla="*/ 1522268 w 7503697"/>
              <a:gd name="connsiteY8" fmla="*/ 5141538 h 6859121"/>
              <a:gd name="connsiteX9" fmla="*/ 1522268 w 7503697"/>
              <a:gd name="connsiteY9" fmla="*/ 1715154 h 6859121"/>
              <a:gd name="connsiteX0" fmla="*/ 0 w 7503697"/>
              <a:gd name="connsiteY0" fmla="*/ 2112963 h 6859121"/>
              <a:gd name="connsiteX1" fmla="*/ 1254125 w 7503697"/>
              <a:gd name="connsiteY1" fmla="*/ 3365500 h 6859121"/>
              <a:gd name="connsiteX2" fmla="*/ 0 w 7503697"/>
              <a:gd name="connsiteY2" fmla="*/ 3365500 h 6859121"/>
              <a:gd name="connsiteX3" fmla="*/ 0 w 7503697"/>
              <a:gd name="connsiteY3" fmla="*/ 2112963 h 6859121"/>
              <a:gd name="connsiteX4" fmla="*/ 4513076 w 7503697"/>
              <a:gd name="connsiteY4" fmla="*/ 0 h 6859121"/>
              <a:gd name="connsiteX5" fmla="*/ 7503697 w 7503697"/>
              <a:gd name="connsiteY5" fmla="*/ 1715154 h 6859121"/>
              <a:gd name="connsiteX6" fmla="*/ 7503697 w 7503697"/>
              <a:gd name="connsiteY6" fmla="*/ 5143874 h 6859121"/>
              <a:gd name="connsiteX7" fmla="*/ 4513076 w 7503697"/>
              <a:gd name="connsiteY7" fmla="*/ 6859121 h 6859121"/>
              <a:gd name="connsiteX8" fmla="*/ 1522268 w 7503697"/>
              <a:gd name="connsiteY8" fmla="*/ 5141538 h 6859121"/>
              <a:gd name="connsiteX9" fmla="*/ 1522268 w 7503697"/>
              <a:gd name="connsiteY9" fmla="*/ 1715154 h 6859121"/>
              <a:gd name="connsiteX10" fmla="*/ 4513076 w 7503697"/>
              <a:gd name="connsiteY10" fmla="*/ 0 h 6859121"/>
              <a:gd name="connsiteX0" fmla="*/ 0 w 7503697"/>
              <a:gd name="connsiteY0" fmla="*/ 2112963 h 6859121"/>
              <a:gd name="connsiteX1" fmla="*/ 0 w 7503697"/>
              <a:gd name="connsiteY1" fmla="*/ 3365500 h 6859121"/>
              <a:gd name="connsiteX2" fmla="*/ 0 w 7503697"/>
              <a:gd name="connsiteY2" fmla="*/ 2112963 h 6859121"/>
              <a:gd name="connsiteX3" fmla="*/ 4513076 w 7503697"/>
              <a:gd name="connsiteY3" fmla="*/ 0 h 6859121"/>
              <a:gd name="connsiteX4" fmla="*/ 7503697 w 7503697"/>
              <a:gd name="connsiteY4" fmla="*/ 1715154 h 6859121"/>
              <a:gd name="connsiteX5" fmla="*/ 7503697 w 7503697"/>
              <a:gd name="connsiteY5" fmla="*/ 5143874 h 6859121"/>
              <a:gd name="connsiteX6" fmla="*/ 4513076 w 7503697"/>
              <a:gd name="connsiteY6" fmla="*/ 6859121 h 6859121"/>
              <a:gd name="connsiteX7" fmla="*/ 1522268 w 7503697"/>
              <a:gd name="connsiteY7" fmla="*/ 5141538 h 6859121"/>
              <a:gd name="connsiteX8" fmla="*/ 1522268 w 7503697"/>
              <a:gd name="connsiteY8" fmla="*/ 1715154 h 6859121"/>
              <a:gd name="connsiteX9" fmla="*/ 4513076 w 7503697"/>
              <a:gd name="connsiteY9" fmla="*/ 0 h 6859121"/>
              <a:gd name="connsiteX0" fmla="*/ 2990808 w 5981429"/>
              <a:gd name="connsiteY0" fmla="*/ 0 h 6859121"/>
              <a:gd name="connsiteX1" fmla="*/ 5981429 w 5981429"/>
              <a:gd name="connsiteY1" fmla="*/ 1715154 h 6859121"/>
              <a:gd name="connsiteX2" fmla="*/ 5981429 w 5981429"/>
              <a:gd name="connsiteY2" fmla="*/ 5143874 h 6859121"/>
              <a:gd name="connsiteX3" fmla="*/ 2990808 w 5981429"/>
              <a:gd name="connsiteY3" fmla="*/ 6859121 h 6859121"/>
              <a:gd name="connsiteX4" fmla="*/ 0 w 5981429"/>
              <a:gd name="connsiteY4" fmla="*/ 5141538 h 6859121"/>
              <a:gd name="connsiteX5" fmla="*/ 0 w 5981429"/>
              <a:gd name="connsiteY5" fmla="*/ 1715154 h 6859121"/>
              <a:gd name="connsiteX6" fmla="*/ 2990808 w 5981429"/>
              <a:gd name="connsiteY6" fmla="*/ 0 h 685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81429" h="6859121">
                <a:moveTo>
                  <a:pt x="2990808" y="0"/>
                </a:moveTo>
                <a:lnTo>
                  <a:pt x="5981429" y="1715154"/>
                </a:lnTo>
                <a:lnTo>
                  <a:pt x="5981429" y="5143874"/>
                </a:lnTo>
                <a:lnTo>
                  <a:pt x="2990808" y="6859121"/>
                </a:lnTo>
                <a:lnTo>
                  <a:pt x="0" y="5141538"/>
                </a:lnTo>
                <a:lnTo>
                  <a:pt x="0" y="1715154"/>
                </a:lnTo>
                <a:lnTo>
                  <a:pt x="2990808" y="0"/>
                </a:lnTo>
                <a:close/>
              </a:path>
            </a:pathLst>
          </a:custGeom>
          <a:pattFill prst="pct75">
            <a:fgClr>
              <a:schemeClr val="accent2"/>
            </a:fgClr>
            <a:bgClr>
              <a:schemeClr val="accent2">
                <a:lumMod val="40000"/>
                <a:lumOff val="60000"/>
              </a:schemeClr>
            </a:bgClr>
          </a:pattFill>
        </p:spPr>
        <p:txBody>
          <a:bodyPr wrap="square" anchor="ctr">
            <a:noAutofit/>
          </a:bodyPr>
          <a:lstStyle>
            <a:lvl1pPr algn="ctr">
              <a:defRPr sz="800">
                <a:solidFill>
                  <a:schemeClr val="bg1"/>
                </a:solidFill>
              </a:defRPr>
            </a:lvl1pPr>
          </a:lstStyle>
          <a:p>
            <a:endParaRPr lang="en-US"/>
          </a:p>
        </p:txBody>
      </p:sp>
    </p:spTree>
    <p:extLst>
      <p:ext uri="{BB962C8B-B14F-4D97-AF65-F5344CB8AC3E}">
        <p14:creationId xmlns:p14="http://schemas.microsoft.com/office/powerpoint/2010/main" val="2644465506"/>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preserve="1" userDrawn="1">
  <p:cSld name="21_Section Break Slide_1">
    <p:bg>
      <p:bgPr>
        <a:solidFill>
          <a:schemeClr val="bg1"/>
        </a:solidFill>
        <a:effectLst/>
      </p:bgPr>
    </p:bg>
    <p:spTree>
      <p:nvGrpSpPr>
        <p:cNvPr id="1" name=""/>
        <p:cNvGrpSpPr/>
        <p:nvPr/>
      </p:nvGrpSpPr>
      <p:grpSpPr>
        <a:xfrm>
          <a:off x="0" y="0"/>
          <a:ext cx="0" cy="0"/>
          <a:chOff x="0" y="0"/>
          <a:chExt cx="0" cy="0"/>
        </a:xfrm>
      </p:grpSpPr>
      <p:grpSp>
        <p:nvGrpSpPr>
          <p:cNvPr id="28" name="Graphic 69">
            <a:extLst>
              <a:ext uri="{FF2B5EF4-FFF2-40B4-BE49-F238E27FC236}">
                <a16:creationId xmlns:a16="http://schemas.microsoft.com/office/drawing/2014/main" id="{90A461A9-150D-F045-A424-8433A2BE17BC}"/>
              </a:ext>
            </a:extLst>
          </p:cNvPr>
          <p:cNvGrpSpPr/>
          <p:nvPr userDrawn="1"/>
        </p:nvGrpSpPr>
        <p:grpSpPr>
          <a:xfrm rot="10800000">
            <a:off x="6779622" y="-1"/>
            <a:ext cx="5273740" cy="6479371"/>
            <a:chOff x="8163339" y="152398"/>
            <a:chExt cx="4028660" cy="4949653"/>
          </a:xfrm>
          <a:solidFill>
            <a:schemeClr val="accent6">
              <a:lumMod val="90000"/>
            </a:schemeClr>
          </a:solidFill>
        </p:grpSpPr>
        <p:sp>
          <p:nvSpPr>
            <p:cNvPr id="29" name="Freeform 28">
              <a:extLst>
                <a:ext uri="{FF2B5EF4-FFF2-40B4-BE49-F238E27FC236}">
                  <a16:creationId xmlns:a16="http://schemas.microsoft.com/office/drawing/2014/main" id="{63042CDA-F602-AA4B-BCB7-11BEA6B221AF}"/>
                </a:ext>
              </a:extLst>
            </p:cNvPr>
            <p:cNvSpPr/>
            <p:nvPr/>
          </p:nvSpPr>
          <p:spPr>
            <a:xfrm>
              <a:off x="10127236" y="3627465"/>
              <a:ext cx="298419" cy="341458"/>
            </a:xfrm>
            <a:custGeom>
              <a:avLst/>
              <a:gdLst>
                <a:gd name="connsiteX0" fmla="*/ 0 w 298419"/>
                <a:gd name="connsiteY0" fmla="*/ 85514 h 341458"/>
                <a:gd name="connsiteX1" fmla="*/ 0 w 298419"/>
                <a:gd name="connsiteY1" fmla="*/ 255945 h 341458"/>
                <a:gd name="connsiteX2" fmla="*/ 149210 w 298419"/>
                <a:gd name="connsiteY2" fmla="*/ 341458 h 341458"/>
                <a:gd name="connsiteX3" fmla="*/ 298419 w 298419"/>
                <a:gd name="connsiteY3" fmla="*/ 255945 h 341458"/>
                <a:gd name="connsiteX4" fmla="*/ 298419 w 298419"/>
                <a:gd name="connsiteY4" fmla="*/ 85514 h 341458"/>
                <a:gd name="connsiteX5" fmla="*/ 149210 w 298419"/>
                <a:gd name="connsiteY5" fmla="*/ 0 h 341458"/>
                <a:gd name="connsiteX6" fmla="*/ 284692 w 298419"/>
                <a:gd name="connsiteY6" fmla="*/ 249390 h 341458"/>
                <a:gd name="connsiteX7" fmla="*/ 148016 w 298419"/>
                <a:gd name="connsiteY7" fmla="*/ 328348 h 341458"/>
                <a:gd name="connsiteX8" fmla="*/ 11340 w 298419"/>
                <a:gd name="connsiteY8" fmla="*/ 249390 h 341458"/>
                <a:gd name="connsiteX9" fmla="*/ 11340 w 298419"/>
                <a:gd name="connsiteY9" fmla="*/ 92069 h 341458"/>
                <a:gd name="connsiteX10" fmla="*/ 148016 w 298419"/>
                <a:gd name="connsiteY10" fmla="*/ 13110 h 341458"/>
                <a:gd name="connsiteX11" fmla="*/ 284692 w 298419"/>
                <a:gd name="connsiteY11" fmla="*/ 92069 h 341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8419" h="341458">
                  <a:moveTo>
                    <a:pt x="0" y="85514"/>
                  </a:moveTo>
                  <a:lnTo>
                    <a:pt x="0" y="255945"/>
                  </a:lnTo>
                  <a:lnTo>
                    <a:pt x="149210" y="341458"/>
                  </a:lnTo>
                  <a:lnTo>
                    <a:pt x="298419" y="255945"/>
                  </a:lnTo>
                  <a:lnTo>
                    <a:pt x="298419" y="85514"/>
                  </a:lnTo>
                  <a:lnTo>
                    <a:pt x="149210" y="0"/>
                  </a:lnTo>
                  <a:close/>
                  <a:moveTo>
                    <a:pt x="284692" y="249390"/>
                  </a:moveTo>
                  <a:lnTo>
                    <a:pt x="148016" y="328348"/>
                  </a:lnTo>
                  <a:lnTo>
                    <a:pt x="11340" y="249390"/>
                  </a:lnTo>
                  <a:lnTo>
                    <a:pt x="11340" y="92069"/>
                  </a:lnTo>
                  <a:lnTo>
                    <a:pt x="148016" y="13110"/>
                  </a:lnTo>
                  <a:lnTo>
                    <a:pt x="284692" y="92069"/>
                  </a:lnTo>
                  <a:close/>
                </a:path>
              </a:pathLst>
            </a:custGeom>
            <a:solidFill>
              <a:schemeClr val="accent6">
                <a:lumMod val="90000"/>
              </a:schemeClr>
            </a:solidFill>
            <a:ln w="29774" cap="flat">
              <a:noFill/>
              <a:prstDash val="solid"/>
              <a:miter/>
            </a:ln>
          </p:spPr>
          <p:txBody>
            <a:bodyPr rtlCol="0" anchor="ctr"/>
            <a:lstStyle/>
            <a:p>
              <a:endParaRPr lang="en-US"/>
            </a:p>
          </p:txBody>
        </p:sp>
        <p:sp>
          <p:nvSpPr>
            <p:cNvPr id="30" name="Freeform 29">
              <a:extLst>
                <a:ext uri="{FF2B5EF4-FFF2-40B4-BE49-F238E27FC236}">
                  <a16:creationId xmlns:a16="http://schemas.microsoft.com/office/drawing/2014/main" id="{2F146DA2-5631-3241-9AFF-29EB98947924}"/>
                </a:ext>
              </a:extLst>
            </p:cNvPr>
            <p:cNvSpPr/>
            <p:nvPr/>
          </p:nvSpPr>
          <p:spPr>
            <a:xfrm>
              <a:off x="9733024" y="2797656"/>
              <a:ext cx="566698" cy="654312"/>
            </a:xfrm>
            <a:custGeom>
              <a:avLst/>
              <a:gdLst>
                <a:gd name="connsiteX0" fmla="*/ 566698 w 566698"/>
                <a:gd name="connsiteY0" fmla="*/ 163280 h 654312"/>
                <a:gd name="connsiteX1" fmla="*/ 283498 w 566698"/>
                <a:gd name="connsiteY1" fmla="*/ 0 h 654312"/>
                <a:gd name="connsiteX2" fmla="*/ 0 w 566698"/>
                <a:gd name="connsiteY2" fmla="*/ 163280 h 654312"/>
                <a:gd name="connsiteX3" fmla="*/ 0 w 566698"/>
                <a:gd name="connsiteY3" fmla="*/ 491033 h 654312"/>
                <a:gd name="connsiteX4" fmla="*/ 283498 w 566698"/>
                <a:gd name="connsiteY4" fmla="*/ 654313 h 654312"/>
                <a:gd name="connsiteX5" fmla="*/ 566698 w 566698"/>
                <a:gd name="connsiteY5" fmla="*/ 491033 h 654312"/>
                <a:gd name="connsiteX6" fmla="*/ 555358 w 566698"/>
                <a:gd name="connsiteY6" fmla="*/ 483286 h 654312"/>
                <a:gd name="connsiteX7" fmla="*/ 283498 w 566698"/>
                <a:gd name="connsiteY7" fmla="*/ 640011 h 654312"/>
                <a:gd name="connsiteX8" fmla="*/ 11937 w 566698"/>
                <a:gd name="connsiteY8" fmla="*/ 483286 h 654312"/>
                <a:gd name="connsiteX9" fmla="*/ 11937 w 566698"/>
                <a:gd name="connsiteY9" fmla="*/ 169835 h 654312"/>
                <a:gd name="connsiteX10" fmla="*/ 284095 w 566698"/>
                <a:gd name="connsiteY10" fmla="*/ 13110 h 654312"/>
                <a:gd name="connsiteX11" fmla="*/ 555955 w 566698"/>
                <a:gd name="connsiteY11" fmla="*/ 169835 h 654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66698" h="654312">
                  <a:moveTo>
                    <a:pt x="566698" y="163280"/>
                  </a:moveTo>
                  <a:lnTo>
                    <a:pt x="283498" y="0"/>
                  </a:lnTo>
                  <a:lnTo>
                    <a:pt x="0" y="163280"/>
                  </a:lnTo>
                  <a:lnTo>
                    <a:pt x="0" y="491033"/>
                  </a:lnTo>
                  <a:lnTo>
                    <a:pt x="283498" y="654313"/>
                  </a:lnTo>
                  <a:lnTo>
                    <a:pt x="566698" y="491033"/>
                  </a:lnTo>
                  <a:close/>
                  <a:moveTo>
                    <a:pt x="555358" y="483286"/>
                  </a:moveTo>
                  <a:lnTo>
                    <a:pt x="283498" y="640011"/>
                  </a:lnTo>
                  <a:lnTo>
                    <a:pt x="11937" y="483286"/>
                  </a:lnTo>
                  <a:lnTo>
                    <a:pt x="11937" y="169835"/>
                  </a:lnTo>
                  <a:lnTo>
                    <a:pt x="284095" y="13110"/>
                  </a:lnTo>
                  <a:lnTo>
                    <a:pt x="555955" y="169835"/>
                  </a:lnTo>
                  <a:close/>
                </a:path>
              </a:pathLst>
            </a:custGeom>
            <a:solidFill>
              <a:schemeClr val="accent6">
                <a:lumMod val="90000"/>
              </a:schemeClr>
            </a:solidFill>
            <a:ln w="29774" cap="flat">
              <a:noFill/>
              <a:prstDash val="solid"/>
              <a:miter/>
            </a:ln>
          </p:spPr>
          <p:txBody>
            <a:bodyPr rtlCol="0" anchor="ctr"/>
            <a:lstStyle/>
            <a:p>
              <a:endParaRPr lang="en-US"/>
            </a:p>
          </p:txBody>
        </p:sp>
        <p:sp>
          <p:nvSpPr>
            <p:cNvPr id="31" name="Freeform 30">
              <a:extLst>
                <a:ext uri="{FF2B5EF4-FFF2-40B4-BE49-F238E27FC236}">
                  <a16:creationId xmlns:a16="http://schemas.microsoft.com/office/drawing/2014/main" id="{C88F3F94-8416-1A49-B553-417E1E2651A6}"/>
                </a:ext>
              </a:extLst>
            </p:cNvPr>
            <p:cNvSpPr/>
            <p:nvPr/>
          </p:nvSpPr>
          <p:spPr>
            <a:xfrm>
              <a:off x="11633657" y="4186134"/>
              <a:ext cx="238735" cy="272927"/>
            </a:xfrm>
            <a:custGeom>
              <a:avLst/>
              <a:gdLst>
                <a:gd name="connsiteX0" fmla="*/ 119368 w 238735"/>
                <a:gd name="connsiteY0" fmla="*/ 0 h 272927"/>
                <a:gd name="connsiteX1" fmla="*/ 0 w 238735"/>
                <a:gd name="connsiteY1" fmla="*/ 68232 h 272927"/>
                <a:gd name="connsiteX2" fmla="*/ 0 w 238735"/>
                <a:gd name="connsiteY2" fmla="*/ 204696 h 272927"/>
                <a:gd name="connsiteX3" fmla="*/ 119368 w 238735"/>
                <a:gd name="connsiteY3" fmla="*/ 272928 h 272927"/>
                <a:gd name="connsiteX4" fmla="*/ 238735 w 238735"/>
                <a:gd name="connsiteY4" fmla="*/ 204696 h 272927"/>
                <a:gd name="connsiteX5" fmla="*/ 238735 w 238735"/>
                <a:gd name="connsiteY5" fmla="*/ 68232 h 272927"/>
                <a:gd name="connsiteX6" fmla="*/ 226500 w 238735"/>
                <a:gd name="connsiteY6" fmla="*/ 198141 h 272927"/>
                <a:gd name="connsiteX7" fmla="*/ 119368 w 238735"/>
                <a:gd name="connsiteY7" fmla="*/ 259818 h 272927"/>
                <a:gd name="connsiteX8" fmla="*/ 12235 w 238735"/>
                <a:gd name="connsiteY8" fmla="*/ 197247 h 272927"/>
                <a:gd name="connsiteX9" fmla="*/ 12235 w 238735"/>
                <a:gd name="connsiteY9" fmla="*/ 73893 h 272927"/>
                <a:gd name="connsiteX10" fmla="*/ 119368 w 238735"/>
                <a:gd name="connsiteY10" fmla="*/ 12216 h 272927"/>
                <a:gd name="connsiteX11" fmla="*/ 226500 w 238735"/>
                <a:gd name="connsiteY11" fmla="*/ 73893 h 272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735" h="272927">
                  <a:moveTo>
                    <a:pt x="119368" y="0"/>
                  </a:moveTo>
                  <a:lnTo>
                    <a:pt x="0" y="68232"/>
                  </a:lnTo>
                  <a:lnTo>
                    <a:pt x="0" y="204696"/>
                  </a:lnTo>
                  <a:lnTo>
                    <a:pt x="119368" y="272928"/>
                  </a:lnTo>
                  <a:lnTo>
                    <a:pt x="238735" y="204696"/>
                  </a:lnTo>
                  <a:lnTo>
                    <a:pt x="238735" y="68232"/>
                  </a:lnTo>
                  <a:close/>
                  <a:moveTo>
                    <a:pt x="226500" y="198141"/>
                  </a:moveTo>
                  <a:lnTo>
                    <a:pt x="119368" y="259818"/>
                  </a:lnTo>
                  <a:lnTo>
                    <a:pt x="12235" y="197247"/>
                  </a:lnTo>
                  <a:lnTo>
                    <a:pt x="12235" y="73893"/>
                  </a:lnTo>
                  <a:lnTo>
                    <a:pt x="119368" y="12216"/>
                  </a:lnTo>
                  <a:lnTo>
                    <a:pt x="226500" y="73893"/>
                  </a:lnTo>
                  <a:close/>
                </a:path>
              </a:pathLst>
            </a:custGeom>
            <a:solidFill>
              <a:schemeClr val="accent6">
                <a:lumMod val="90000"/>
              </a:schemeClr>
            </a:solidFill>
            <a:ln w="29774" cap="flat">
              <a:noFill/>
              <a:prstDash val="solid"/>
              <a:miter/>
            </a:ln>
          </p:spPr>
          <p:txBody>
            <a:bodyPr rtlCol="0" anchor="ctr"/>
            <a:lstStyle/>
            <a:p>
              <a:endParaRPr lang="en-US"/>
            </a:p>
          </p:txBody>
        </p:sp>
        <p:sp>
          <p:nvSpPr>
            <p:cNvPr id="32" name="Freeform 31">
              <a:extLst>
                <a:ext uri="{FF2B5EF4-FFF2-40B4-BE49-F238E27FC236}">
                  <a16:creationId xmlns:a16="http://schemas.microsoft.com/office/drawing/2014/main" id="{A968A1B7-2B0E-CC49-9583-E998BED0F037}"/>
                </a:ext>
              </a:extLst>
            </p:cNvPr>
            <p:cNvSpPr/>
            <p:nvPr/>
          </p:nvSpPr>
          <p:spPr>
            <a:xfrm>
              <a:off x="10995040" y="1711902"/>
              <a:ext cx="194271" cy="224957"/>
            </a:xfrm>
            <a:custGeom>
              <a:avLst/>
              <a:gdLst>
                <a:gd name="connsiteX0" fmla="*/ 0 w 194271"/>
                <a:gd name="connsiteY0" fmla="*/ 56016 h 224957"/>
                <a:gd name="connsiteX1" fmla="*/ 0 w 194271"/>
                <a:gd name="connsiteY1" fmla="*/ 168643 h 224957"/>
                <a:gd name="connsiteX2" fmla="*/ 97285 w 194271"/>
                <a:gd name="connsiteY2" fmla="*/ 224957 h 224957"/>
                <a:gd name="connsiteX3" fmla="*/ 194271 w 194271"/>
                <a:gd name="connsiteY3" fmla="*/ 168643 h 224957"/>
                <a:gd name="connsiteX4" fmla="*/ 194271 w 194271"/>
                <a:gd name="connsiteY4" fmla="*/ 56016 h 224957"/>
                <a:gd name="connsiteX5" fmla="*/ 97285 w 194271"/>
                <a:gd name="connsiteY5" fmla="*/ 0 h 224957"/>
                <a:gd name="connsiteX6" fmla="*/ 182334 w 194271"/>
                <a:gd name="connsiteY6" fmla="*/ 161492 h 224957"/>
                <a:gd name="connsiteX7" fmla="*/ 96688 w 194271"/>
                <a:gd name="connsiteY7" fmla="*/ 211251 h 224957"/>
                <a:gd name="connsiteX8" fmla="*/ 10743 w 194271"/>
                <a:gd name="connsiteY8" fmla="*/ 161492 h 224957"/>
                <a:gd name="connsiteX9" fmla="*/ 10743 w 194271"/>
                <a:gd name="connsiteY9" fmla="*/ 62571 h 224957"/>
                <a:gd name="connsiteX10" fmla="*/ 96688 w 194271"/>
                <a:gd name="connsiteY10" fmla="*/ 13110 h 224957"/>
                <a:gd name="connsiteX11" fmla="*/ 182334 w 194271"/>
                <a:gd name="connsiteY11" fmla="*/ 62571 h 224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4271" h="224957">
                  <a:moveTo>
                    <a:pt x="0" y="56016"/>
                  </a:moveTo>
                  <a:lnTo>
                    <a:pt x="0" y="168643"/>
                  </a:lnTo>
                  <a:lnTo>
                    <a:pt x="97285" y="224957"/>
                  </a:lnTo>
                  <a:lnTo>
                    <a:pt x="194271" y="168643"/>
                  </a:lnTo>
                  <a:lnTo>
                    <a:pt x="194271" y="56016"/>
                  </a:lnTo>
                  <a:lnTo>
                    <a:pt x="97285" y="0"/>
                  </a:lnTo>
                  <a:close/>
                  <a:moveTo>
                    <a:pt x="182334" y="161492"/>
                  </a:moveTo>
                  <a:lnTo>
                    <a:pt x="96688" y="211251"/>
                  </a:lnTo>
                  <a:lnTo>
                    <a:pt x="10743" y="161492"/>
                  </a:lnTo>
                  <a:lnTo>
                    <a:pt x="10743" y="62571"/>
                  </a:lnTo>
                  <a:lnTo>
                    <a:pt x="96688" y="13110"/>
                  </a:lnTo>
                  <a:lnTo>
                    <a:pt x="182334" y="62571"/>
                  </a:lnTo>
                  <a:close/>
                </a:path>
              </a:pathLst>
            </a:custGeom>
            <a:solidFill>
              <a:schemeClr val="accent6">
                <a:lumMod val="90000"/>
              </a:schemeClr>
            </a:solidFill>
            <a:ln w="29774" cap="flat">
              <a:noFill/>
              <a:prstDash val="solid"/>
              <a:miter/>
            </a:ln>
          </p:spPr>
          <p:txBody>
            <a:bodyPr rtlCol="0" anchor="ctr"/>
            <a:lstStyle/>
            <a:p>
              <a:endParaRPr lang="en-US"/>
            </a:p>
          </p:txBody>
        </p:sp>
        <p:sp>
          <p:nvSpPr>
            <p:cNvPr id="34" name="Freeform 33">
              <a:extLst>
                <a:ext uri="{FF2B5EF4-FFF2-40B4-BE49-F238E27FC236}">
                  <a16:creationId xmlns:a16="http://schemas.microsoft.com/office/drawing/2014/main" id="{8ED72C3A-EEDB-9249-9B38-1BB428C8E1F0}"/>
                </a:ext>
              </a:extLst>
            </p:cNvPr>
            <p:cNvSpPr/>
            <p:nvPr/>
          </p:nvSpPr>
          <p:spPr>
            <a:xfrm>
              <a:off x="9050539" y="1880546"/>
              <a:ext cx="558044" cy="643586"/>
            </a:xfrm>
            <a:custGeom>
              <a:avLst/>
              <a:gdLst>
                <a:gd name="connsiteX0" fmla="*/ 0 w 558044"/>
                <a:gd name="connsiteY0" fmla="*/ 160897 h 643586"/>
                <a:gd name="connsiteX1" fmla="*/ 0 w 558044"/>
                <a:gd name="connsiteY1" fmla="*/ 482690 h 643586"/>
                <a:gd name="connsiteX2" fmla="*/ 279022 w 558044"/>
                <a:gd name="connsiteY2" fmla="*/ 643586 h 643586"/>
                <a:gd name="connsiteX3" fmla="*/ 558044 w 558044"/>
                <a:gd name="connsiteY3" fmla="*/ 482690 h 643586"/>
                <a:gd name="connsiteX4" fmla="*/ 558044 w 558044"/>
                <a:gd name="connsiteY4" fmla="*/ 160897 h 643586"/>
                <a:gd name="connsiteX5" fmla="*/ 279022 w 558044"/>
                <a:gd name="connsiteY5" fmla="*/ 0 h 643586"/>
                <a:gd name="connsiteX6" fmla="*/ 546704 w 558044"/>
                <a:gd name="connsiteY6" fmla="*/ 476731 h 643586"/>
                <a:gd name="connsiteX7" fmla="*/ 278127 w 558044"/>
                <a:gd name="connsiteY7" fmla="*/ 631370 h 643586"/>
                <a:gd name="connsiteX8" fmla="*/ 9549 w 558044"/>
                <a:gd name="connsiteY8" fmla="*/ 476731 h 643586"/>
                <a:gd name="connsiteX9" fmla="*/ 9549 w 558044"/>
                <a:gd name="connsiteY9" fmla="*/ 167452 h 643586"/>
                <a:gd name="connsiteX10" fmla="*/ 278127 w 558044"/>
                <a:gd name="connsiteY10" fmla="*/ 13110 h 643586"/>
                <a:gd name="connsiteX11" fmla="*/ 546704 w 558044"/>
                <a:gd name="connsiteY11" fmla="*/ 167452 h 643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8044" h="643586">
                  <a:moveTo>
                    <a:pt x="0" y="160897"/>
                  </a:moveTo>
                  <a:lnTo>
                    <a:pt x="0" y="482690"/>
                  </a:lnTo>
                  <a:lnTo>
                    <a:pt x="279022" y="643586"/>
                  </a:lnTo>
                  <a:lnTo>
                    <a:pt x="558044" y="482690"/>
                  </a:lnTo>
                  <a:lnTo>
                    <a:pt x="558044" y="160897"/>
                  </a:lnTo>
                  <a:lnTo>
                    <a:pt x="279022" y="0"/>
                  </a:lnTo>
                  <a:close/>
                  <a:moveTo>
                    <a:pt x="546704" y="476731"/>
                  </a:moveTo>
                  <a:lnTo>
                    <a:pt x="278127" y="631370"/>
                  </a:lnTo>
                  <a:lnTo>
                    <a:pt x="9549" y="476731"/>
                  </a:lnTo>
                  <a:lnTo>
                    <a:pt x="9549" y="167452"/>
                  </a:lnTo>
                  <a:lnTo>
                    <a:pt x="278127" y="13110"/>
                  </a:lnTo>
                  <a:lnTo>
                    <a:pt x="546704" y="167452"/>
                  </a:lnTo>
                  <a:close/>
                </a:path>
              </a:pathLst>
            </a:custGeom>
            <a:solidFill>
              <a:schemeClr val="accent6">
                <a:lumMod val="90000"/>
              </a:schemeClr>
            </a:solidFill>
            <a:ln w="29774" cap="flat">
              <a:noFill/>
              <a:prstDash val="solid"/>
              <a:miter/>
            </a:ln>
          </p:spPr>
          <p:txBody>
            <a:bodyPr rtlCol="0" anchor="ctr"/>
            <a:lstStyle/>
            <a:p>
              <a:endParaRPr lang="en-US"/>
            </a:p>
          </p:txBody>
        </p:sp>
        <p:sp>
          <p:nvSpPr>
            <p:cNvPr id="35" name="Freeform 34">
              <a:extLst>
                <a:ext uri="{FF2B5EF4-FFF2-40B4-BE49-F238E27FC236}">
                  <a16:creationId xmlns:a16="http://schemas.microsoft.com/office/drawing/2014/main" id="{25A98F22-1AB5-3648-A842-F4F5E9EDD21D}"/>
                </a:ext>
              </a:extLst>
            </p:cNvPr>
            <p:cNvSpPr/>
            <p:nvPr/>
          </p:nvSpPr>
          <p:spPr>
            <a:xfrm>
              <a:off x="8163339" y="4202521"/>
              <a:ext cx="600718" cy="692451"/>
            </a:xfrm>
            <a:custGeom>
              <a:avLst/>
              <a:gdLst>
                <a:gd name="connsiteX0" fmla="*/ 0 w 600718"/>
                <a:gd name="connsiteY0" fmla="*/ 173113 h 692451"/>
                <a:gd name="connsiteX1" fmla="*/ 0 w 600718"/>
                <a:gd name="connsiteY1" fmla="*/ 519339 h 692451"/>
                <a:gd name="connsiteX2" fmla="*/ 300210 w 600718"/>
                <a:gd name="connsiteY2" fmla="*/ 692451 h 692451"/>
                <a:gd name="connsiteX3" fmla="*/ 600718 w 600718"/>
                <a:gd name="connsiteY3" fmla="*/ 519339 h 692451"/>
                <a:gd name="connsiteX4" fmla="*/ 600718 w 600718"/>
                <a:gd name="connsiteY4" fmla="*/ 173113 h 692451"/>
                <a:gd name="connsiteX5" fmla="*/ 300210 w 600718"/>
                <a:gd name="connsiteY5" fmla="*/ 0 h 692451"/>
                <a:gd name="connsiteX6" fmla="*/ 592661 w 600718"/>
                <a:gd name="connsiteY6" fmla="*/ 514869 h 692451"/>
                <a:gd name="connsiteX7" fmla="*/ 300210 w 600718"/>
                <a:gd name="connsiteY7" fmla="*/ 683215 h 692451"/>
                <a:gd name="connsiteX8" fmla="*/ 8057 w 600718"/>
                <a:gd name="connsiteY8" fmla="*/ 514869 h 692451"/>
                <a:gd name="connsiteX9" fmla="*/ 8057 w 600718"/>
                <a:gd name="connsiteY9" fmla="*/ 177582 h 692451"/>
                <a:gd name="connsiteX10" fmla="*/ 300210 w 600718"/>
                <a:gd name="connsiteY10" fmla="*/ 9237 h 692451"/>
                <a:gd name="connsiteX11" fmla="*/ 592661 w 600718"/>
                <a:gd name="connsiteY11" fmla="*/ 177582 h 692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0718" h="692451">
                  <a:moveTo>
                    <a:pt x="0" y="173113"/>
                  </a:moveTo>
                  <a:lnTo>
                    <a:pt x="0" y="519339"/>
                  </a:lnTo>
                  <a:lnTo>
                    <a:pt x="300210" y="692451"/>
                  </a:lnTo>
                  <a:lnTo>
                    <a:pt x="600718" y="519339"/>
                  </a:lnTo>
                  <a:lnTo>
                    <a:pt x="600718" y="173113"/>
                  </a:lnTo>
                  <a:lnTo>
                    <a:pt x="300210" y="0"/>
                  </a:lnTo>
                  <a:close/>
                  <a:moveTo>
                    <a:pt x="592661" y="514869"/>
                  </a:moveTo>
                  <a:lnTo>
                    <a:pt x="300210" y="683215"/>
                  </a:lnTo>
                  <a:lnTo>
                    <a:pt x="8057" y="514869"/>
                  </a:lnTo>
                  <a:lnTo>
                    <a:pt x="8057" y="177582"/>
                  </a:lnTo>
                  <a:lnTo>
                    <a:pt x="300210" y="9237"/>
                  </a:lnTo>
                  <a:lnTo>
                    <a:pt x="592661" y="177582"/>
                  </a:lnTo>
                  <a:close/>
                </a:path>
              </a:pathLst>
            </a:custGeom>
            <a:solidFill>
              <a:schemeClr val="accent6">
                <a:lumMod val="90000"/>
              </a:schemeClr>
            </a:solidFill>
            <a:ln w="29774" cap="flat">
              <a:noFill/>
              <a:prstDash val="solid"/>
              <a:miter/>
            </a:ln>
          </p:spPr>
          <p:txBody>
            <a:bodyPr rtlCol="0" anchor="ctr"/>
            <a:lstStyle/>
            <a:p>
              <a:endParaRPr lang="en-US"/>
            </a:p>
          </p:txBody>
        </p:sp>
        <p:sp>
          <p:nvSpPr>
            <p:cNvPr id="36" name="Freeform 35">
              <a:extLst>
                <a:ext uri="{FF2B5EF4-FFF2-40B4-BE49-F238E27FC236}">
                  <a16:creationId xmlns:a16="http://schemas.microsoft.com/office/drawing/2014/main" id="{7060C14B-AF95-0C45-B8C3-2A25F6BB9892}"/>
                </a:ext>
              </a:extLst>
            </p:cNvPr>
            <p:cNvSpPr/>
            <p:nvPr/>
          </p:nvSpPr>
          <p:spPr>
            <a:xfrm>
              <a:off x="9811210" y="152398"/>
              <a:ext cx="634439" cy="731483"/>
            </a:xfrm>
            <a:custGeom>
              <a:avLst/>
              <a:gdLst>
                <a:gd name="connsiteX0" fmla="*/ 634440 w 634439"/>
                <a:gd name="connsiteY0" fmla="*/ 548538 h 731483"/>
                <a:gd name="connsiteX1" fmla="*/ 634440 w 634439"/>
                <a:gd name="connsiteY1" fmla="*/ 182945 h 731483"/>
                <a:gd name="connsiteX2" fmla="*/ 317220 w 634439"/>
                <a:gd name="connsiteY2" fmla="*/ 0 h 731483"/>
                <a:gd name="connsiteX3" fmla="*/ 0 w 634439"/>
                <a:gd name="connsiteY3" fmla="*/ 182945 h 731483"/>
                <a:gd name="connsiteX4" fmla="*/ 0 w 634439"/>
                <a:gd name="connsiteY4" fmla="*/ 548538 h 731483"/>
                <a:gd name="connsiteX5" fmla="*/ 317220 w 634439"/>
                <a:gd name="connsiteY5" fmla="*/ 731483 h 731483"/>
                <a:gd name="connsiteX6" fmla="*/ 7759 w 634439"/>
                <a:gd name="connsiteY6" fmla="*/ 187415 h 731483"/>
                <a:gd name="connsiteX7" fmla="*/ 316921 w 634439"/>
                <a:gd name="connsiteY7" fmla="*/ 8641 h 731483"/>
                <a:gd name="connsiteX8" fmla="*/ 626382 w 634439"/>
                <a:gd name="connsiteY8" fmla="*/ 187415 h 731483"/>
                <a:gd name="connsiteX9" fmla="*/ 626382 w 634439"/>
                <a:gd name="connsiteY9" fmla="*/ 544963 h 731483"/>
                <a:gd name="connsiteX10" fmla="*/ 316921 w 634439"/>
                <a:gd name="connsiteY10" fmla="*/ 723737 h 731483"/>
                <a:gd name="connsiteX11" fmla="*/ 7759 w 634439"/>
                <a:gd name="connsiteY11" fmla="*/ 544963 h 731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34439" h="731483">
                  <a:moveTo>
                    <a:pt x="634440" y="548538"/>
                  </a:moveTo>
                  <a:lnTo>
                    <a:pt x="634440" y="182945"/>
                  </a:lnTo>
                  <a:lnTo>
                    <a:pt x="317220" y="0"/>
                  </a:lnTo>
                  <a:lnTo>
                    <a:pt x="0" y="182945"/>
                  </a:lnTo>
                  <a:lnTo>
                    <a:pt x="0" y="548538"/>
                  </a:lnTo>
                  <a:lnTo>
                    <a:pt x="317220" y="731483"/>
                  </a:lnTo>
                  <a:close/>
                  <a:moveTo>
                    <a:pt x="7759" y="187415"/>
                  </a:moveTo>
                  <a:lnTo>
                    <a:pt x="316921" y="8641"/>
                  </a:lnTo>
                  <a:lnTo>
                    <a:pt x="626382" y="187415"/>
                  </a:lnTo>
                  <a:lnTo>
                    <a:pt x="626382" y="544963"/>
                  </a:lnTo>
                  <a:lnTo>
                    <a:pt x="316921" y="723737"/>
                  </a:lnTo>
                  <a:lnTo>
                    <a:pt x="7759" y="544963"/>
                  </a:lnTo>
                  <a:close/>
                </a:path>
              </a:pathLst>
            </a:custGeom>
            <a:solidFill>
              <a:schemeClr val="accent6">
                <a:lumMod val="90000"/>
              </a:schemeClr>
            </a:solidFill>
            <a:ln w="29774" cap="flat">
              <a:noFill/>
              <a:prstDash val="solid"/>
              <a:miter/>
            </a:ln>
          </p:spPr>
          <p:txBody>
            <a:bodyPr rtlCol="0" anchor="ctr"/>
            <a:lstStyle/>
            <a:p>
              <a:endParaRPr lang="en-US"/>
            </a:p>
          </p:txBody>
        </p:sp>
        <p:sp>
          <p:nvSpPr>
            <p:cNvPr id="37" name="Freeform 36">
              <a:extLst>
                <a:ext uri="{FF2B5EF4-FFF2-40B4-BE49-F238E27FC236}">
                  <a16:creationId xmlns:a16="http://schemas.microsoft.com/office/drawing/2014/main" id="{01CCAE63-0D42-9A49-9CC9-42ED05358719}"/>
                </a:ext>
              </a:extLst>
            </p:cNvPr>
            <p:cNvSpPr/>
            <p:nvPr/>
          </p:nvSpPr>
          <p:spPr>
            <a:xfrm>
              <a:off x="10821956" y="4270455"/>
              <a:ext cx="717698" cy="831596"/>
            </a:xfrm>
            <a:custGeom>
              <a:avLst/>
              <a:gdLst>
                <a:gd name="connsiteX0" fmla="*/ 0 w 717698"/>
                <a:gd name="connsiteY0" fmla="*/ 208570 h 831596"/>
                <a:gd name="connsiteX1" fmla="*/ 0 w 717698"/>
                <a:gd name="connsiteY1" fmla="*/ 623027 h 831596"/>
                <a:gd name="connsiteX2" fmla="*/ 358103 w 717698"/>
                <a:gd name="connsiteY2" fmla="*/ 831596 h 831596"/>
                <a:gd name="connsiteX3" fmla="*/ 717699 w 717698"/>
                <a:gd name="connsiteY3" fmla="*/ 623027 h 831596"/>
                <a:gd name="connsiteX4" fmla="*/ 717699 w 717698"/>
                <a:gd name="connsiteY4" fmla="*/ 208570 h 831596"/>
                <a:gd name="connsiteX5" fmla="*/ 358103 w 717698"/>
                <a:gd name="connsiteY5" fmla="*/ 0 h 831596"/>
                <a:gd name="connsiteX6" fmla="*/ 710835 w 717698"/>
                <a:gd name="connsiteY6" fmla="*/ 619452 h 831596"/>
                <a:gd name="connsiteX7" fmla="*/ 359297 w 717698"/>
                <a:gd name="connsiteY7" fmla="*/ 822062 h 831596"/>
                <a:gd name="connsiteX8" fmla="*/ 7759 w 717698"/>
                <a:gd name="connsiteY8" fmla="*/ 619452 h 831596"/>
                <a:gd name="connsiteX9" fmla="*/ 7759 w 717698"/>
                <a:gd name="connsiteY9" fmla="*/ 213039 h 831596"/>
                <a:gd name="connsiteX10" fmla="*/ 359297 w 717698"/>
                <a:gd name="connsiteY10" fmla="*/ 10428 h 831596"/>
                <a:gd name="connsiteX11" fmla="*/ 710835 w 717698"/>
                <a:gd name="connsiteY11" fmla="*/ 213039 h 831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17698" h="831596">
                  <a:moveTo>
                    <a:pt x="0" y="208570"/>
                  </a:moveTo>
                  <a:lnTo>
                    <a:pt x="0" y="623027"/>
                  </a:lnTo>
                  <a:lnTo>
                    <a:pt x="358103" y="831596"/>
                  </a:lnTo>
                  <a:lnTo>
                    <a:pt x="717699" y="623027"/>
                  </a:lnTo>
                  <a:lnTo>
                    <a:pt x="717699" y="208570"/>
                  </a:lnTo>
                  <a:lnTo>
                    <a:pt x="358103" y="0"/>
                  </a:lnTo>
                  <a:close/>
                  <a:moveTo>
                    <a:pt x="710835" y="619452"/>
                  </a:moveTo>
                  <a:lnTo>
                    <a:pt x="359297" y="822062"/>
                  </a:lnTo>
                  <a:lnTo>
                    <a:pt x="7759" y="619452"/>
                  </a:lnTo>
                  <a:lnTo>
                    <a:pt x="7759" y="213039"/>
                  </a:lnTo>
                  <a:lnTo>
                    <a:pt x="359297" y="10428"/>
                  </a:lnTo>
                  <a:lnTo>
                    <a:pt x="710835" y="213039"/>
                  </a:lnTo>
                  <a:close/>
                </a:path>
              </a:pathLst>
            </a:custGeom>
            <a:solidFill>
              <a:schemeClr val="accent6">
                <a:lumMod val="90000"/>
              </a:schemeClr>
            </a:solidFill>
            <a:ln w="29774" cap="flat">
              <a:noFill/>
              <a:prstDash val="solid"/>
              <a:miter/>
            </a:ln>
          </p:spPr>
          <p:txBody>
            <a:bodyPr rtlCol="0" anchor="ctr"/>
            <a:lstStyle/>
            <a:p>
              <a:endParaRPr lang="en-US"/>
            </a:p>
          </p:txBody>
        </p:sp>
        <p:sp>
          <p:nvSpPr>
            <p:cNvPr id="38" name="Freeform 37">
              <a:extLst>
                <a:ext uri="{FF2B5EF4-FFF2-40B4-BE49-F238E27FC236}">
                  <a16:creationId xmlns:a16="http://schemas.microsoft.com/office/drawing/2014/main" id="{D8C6CEEF-9DF8-F442-BAC1-F4F32310BC24}"/>
                </a:ext>
              </a:extLst>
            </p:cNvPr>
            <p:cNvSpPr/>
            <p:nvPr/>
          </p:nvSpPr>
          <p:spPr>
            <a:xfrm>
              <a:off x="11380896" y="1195245"/>
              <a:ext cx="634439" cy="729993"/>
            </a:xfrm>
            <a:custGeom>
              <a:avLst/>
              <a:gdLst>
                <a:gd name="connsiteX0" fmla="*/ 634440 w 634439"/>
                <a:gd name="connsiteY0" fmla="*/ 547346 h 729993"/>
                <a:gd name="connsiteX1" fmla="*/ 634440 w 634439"/>
                <a:gd name="connsiteY1" fmla="*/ 181456 h 729993"/>
                <a:gd name="connsiteX2" fmla="*/ 317220 w 634439"/>
                <a:gd name="connsiteY2" fmla="*/ 0 h 729993"/>
                <a:gd name="connsiteX3" fmla="*/ 0 w 634439"/>
                <a:gd name="connsiteY3" fmla="*/ 182647 h 729993"/>
                <a:gd name="connsiteX4" fmla="*/ 0 w 634439"/>
                <a:gd name="connsiteY4" fmla="*/ 547346 h 729993"/>
                <a:gd name="connsiteX5" fmla="*/ 317220 w 634439"/>
                <a:gd name="connsiteY5" fmla="*/ 729994 h 729993"/>
                <a:gd name="connsiteX6" fmla="*/ 7759 w 634439"/>
                <a:gd name="connsiteY6" fmla="*/ 186223 h 729993"/>
                <a:gd name="connsiteX7" fmla="*/ 316921 w 634439"/>
                <a:gd name="connsiteY7" fmla="*/ 7449 h 729993"/>
                <a:gd name="connsiteX8" fmla="*/ 626382 w 634439"/>
                <a:gd name="connsiteY8" fmla="*/ 186223 h 729993"/>
                <a:gd name="connsiteX9" fmla="*/ 626382 w 634439"/>
                <a:gd name="connsiteY9" fmla="*/ 543771 h 729993"/>
                <a:gd name="connsiteX10" fmla="*/ 316921 w 634439"/>
                <a:gd name="connsiteY10" fmla="*/ 722545 h 729993"/>
                <a:gd name="connsiteX11" fmla="*/ 7759 w 634439"/>
                <a:gd name="connsiteY11" fmla="*/ 543771 h 729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34439" h="729993">
                  <a:moveTo>
                    <a:pt x="634440" y="547346"/>
                  </a:moveTo>
                  <a:lnTo>
                    <a:pt x="634440" y="181456"/>
                  </a:lnTo>
                  <a:lnTo>
                    <a:pt x="317220" y="0"/>
                  </a:lnTo>
                  <a:lnTo>
                    <a:pt x="0" y="182647"/>
                  </a:lnTo>
                  <a:lnTo>
                    <a:pt x="0" y="547346"/>
                  </a:lnTo>
                  <a:lnTo>
                    <a:pt x="317220" y="729994"/>
                  </a:lnTo>
                  <a:close/>
                  <a:moveTo>
                    <a:pt x="7759" y="186223"/>
                  </a:moveTo>
                  <a:lnTo>
                    <a:pt x="316921" y="7449"/>
                  </a:lnTo>
                  <a:lnTo>
                    <a:pt x="626382" y="186223"/>
                  </a:lnTo>
                  <a:lnTo>
                    <a:pt x="626382" y="543771"/>
                  </a:lnTo>
                  <a:lnTo>
                    <a:pt x="316921" y="722545"/>
                  </a:lnTo>
                  <a:lnTo>
                    <a:pt x="7759" y="543771"/>
                  </a:lnTo>
                  <a:close/>
                </a:path>
              </a:pathLst>
            </a:custGeom>
            <a:solidFill>
              <a:schemeClr val="accent6">
                <a:lumMod val="90000"/>
              </a:schemeClr>
            </a:solidFill>
            <a:ln w="29774" cap="flat">
              <a:noFill/>
              <a:prstDash val="solid"/>
              <a:miter/>
            </a:ln>
          </p:spPr>
          <p:txBody>
            <a:bodyPr rtlCol="0" anchor="ctr"/>
            <a:lstStyle/>
            <a:p>
              <a:endParaRPr lang="en-US"/>
            </a:p>
          </p:txBody>
        </p:sp>
        <p:sp>
          <p:nvSpPr>
            <p:cNvPr id="39" name="Freeform 38">
              <a:extLst>
                <a:ext uri="{FF2B5EF4-FFF2-40B4-BE49-F238E27FC236}">
                  <a16:creationId xmlns:a16="http://schemas.microsoft.com/office/drawing/2014/main" id="{4014930D-3EC8-1748-87BD-04622703B426}"/>
                </a:ext>
              </a:extLst>
            </p:cNvPr>
            <p:cNvSpPr/>
            <p:nvPr/>
          </p:nvSpPr>
          <p:spPr>
            <a:xfrm>
              <a:off x="11278836" y="1925835"/>
              <a:ext cx="329753" cy="380192"/>
            </a:xfrm>
            <a:custGeom>
              <a:avLst/>
              <a:gdLst>
                <a:gd name="connsiteX0" fmla="*/ 329753 w 329753"/>
                <a:gd name="connsiteY0" fmla="*/ 285144 h 380192"/>
                <a:gd name="connsiteX1" fmla="*/ 329753 w 329753"/>
                <a:gd name="connsiteY1" fmla="*/ 95048 h 380192"/>
                <a:gd name="connsiteX2" fmla="*/ 165026 w 329753"/>
                <a:gd name="connsiteY2" fmla="*/ 0 h 380192"/>
                <a:gd name="connsiteX3" fmla="*/ 0 w 329753"/>
                <a:gd name="connsiteY3" fmla="*/ 95048 h 380192"/>
                <a:gd name="connsiteX4" fmla="*/ 0 w 329753"/>
                <a:gd name="connsiteY4" fmla="*/ 285144 h 380192"/>
                <a:gd name="connsiteX5" fmla="*/ 165026 w 329753"/>
                <a:gd name="connsiteY5" fmla="*/ 380193 h 380192"/>
                <a:gd name="connsiteX6" fmla="*/ 1492 w 329753"/>
                <a:gd name="connsiteY6" fmla="*/ 95644 h 380192"/>
                <a:gd name="connsiteX7" fmla="*/ 165324 w 329753"/>
                <a:gd name="connsiteY7" fmla="*/ 1192 h 380192"/>
                <a:gd name="connsiteX8" fmla="*/ 329157 w 329753"/>
                <a:gd name="connsiteY8" fmla="*/ 95644 h 380192"/>
                <a:gd name="connsiteX9" fmla="*/ 329157 w 329753"/>
                <a:gd name="connsiteY9" fmla="*/ 284549 h 380192"/>
                <a:gd name="connsiteX10" fmla="*/ 165324 w 329753"/>
                <a:gd name="connsiteY10" fmla="*/ 379001 h 380192"/>
                <a:gd name="connsiteX11" fmla="*/ 1492 w 329753"/>
                <a:gd name="connsiteY11" fmla="*/ 284549 h 380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9753" h="380192">
                  <a:moveTo>
                    <a:pt x="329753" y="285144"/>
                  </a:moveTo>
                  <a:lnTo>
                    <a:pt x="329753" y="95048"/>
                  </a:lnTo>
                  <a:lnTo>
                    <a:pt x="165026" y="0"/>
                  </a:lnTo>
                  <a:lnTo>
                    <a:pt x="0" y="95048"/>
                  </a:lnTo>
                  <a:lnTo>
                    <a:pt x="0" y="285144"/>
                  </a:lnTo>
                  <a:lnTo>
                    <a:pt x="165026" y="380193"/>
                  </a:lnTo>
                  <a:close/>
                  <a:moveTo>
                    <a:pt x="1492" y="95644"/>
                  </a:moveTo>
                  <a:lnTo>
                    <a:pt x="165324" y="1192"/>
                  </a:lnTo>
                  <a:lnTo>
                    <a:pt x="329157" y="95644"/>
                  </a:lnTo>
                  <a:lnTo>
                    <a:pt x="329157" y="284549"/>
                  </a:lnTo>
                  <a:lnTo>
                    <a:pt x="165324" y="379001"/>
                  </a:lnTo>
                  <a:lnTo>
                    <a:pt x="1492" y="284549"/>
                  </a:lnTo>
                  <a:close/>
                </a:path>
              </a:pathLst>
            </a:custGeom>
            <a:solidFill>
              <a:schemeClr val="accent6">
                <a:lumMod val="90000"/>
              </a:schemeClr>
            </a:solidFill>
            <a:ln w="29774" cap="flat">
              <a:noFill/>
              <a:prstDash val="solid"/>
              <a:miter/>
            </a:ln>
          </p:spPr>
          <p:txBody>
            <a:bodyPr rtlCol="0" anchor="ctr"/>
            <a:lstStyle/>
            <a:p>
              <a:endParaRPr lang="en-US"/>
            </a:p>
          </p:txBody>
        </p:sp>
        <p:sp>
          <p:nvSpPr>
            <p:cNvPr id="40" name="Freeform 39">
              <a:extLst>
                <a:ext uri="{FF2B5EF4-FFF2-40B4-BE49-F238E27FC236}">
                  <a16:creationId xmlns:a16="http://schemas.microsoft.com/office/drawing/2014/main" id="{F71EE735-A770-194E-909B-CCCFF661623B}"/>
                </a:ext>
              </a:extLst>
            </p:cNvPr>
            <p:cNvSpPr/>
            <p:nvPr/>
          </p:nvSpPr>
          <p:spPr>
            <a:xfrm>
              <a:off x="11540252" y="2540817"/>
              <a:ext cx="651747" cy="750850"/>
            </a:xfrm>
            <a:custGeom>
              <a:avLst/>
              <a:gdLst>
                <a:gd name="connsiteX0" fmla="*/ 325575 w 651747"/>
                <a:gd name="connsiteY0" fmla="*/ 0 h 750850"/>
                <a:gd name="connsiteX1" fmla="*/ 0 w 651747"/>
                <a:gd name="connsiteY1" fmla="*/ 187713 h 750850"/>
                <a:gd name="connsiteX2" fmla="*/ 0 w 651747"/>
                <a:gd name="connsiteY2" fmla="*/ 563138 h 750850"/>
                <a:gd name="connsiteX3" fmla="*/ 325575 w 651747"/>
                <a:gd name="connsiteY3" fmla="*/ 750850 h 750850"/>
                <a:gd name="connsiteX4" fmla="*/ 651748 w 651747"/>
                <a:gd name="connsiteY4" fmla="*/ 563138 h 750850"/>
                <a:gd name="connsiteX5" fmla="*/ 651748 w 651747"/>
                <a:gd name="connsiteY5" fmla="*/ 187713 h 750850"/>
                <a:gd name="connsiteX6" fmla="*/ 651748 w 651747"/>
                <a:gd name="connsiteY6" fmla="*/ 561350 h 750850"/>
                <a:gd name="connsiteX7" fmla="*/ 327068 w 651747"/>
                <a:gd name="connsiteY7" fmla="*/ 748467 h 750850"/>
                <a:gd name="connsiteX8" fmla="*/ 1193 w 651747"/>
                <a:gd name="connsiteY8" fmla="*/ 561350 h 750850"/>
                <a:gd name="connsiteX9" fmla="*/ 1193 w 651747"/>
                <a:gd name="connsiteY9" fmla="*/ 188309 h 750850"/>
                <a:gd name="connsiteX10" fmla="*/ 325575 w 651747"/>
                <a:gd name="connsiteY10" fmla="*/ 1192 h 750850"/>
                <a:gd name="connsiteX11" fmla="*/ 651748 w 651747"/>
                <a:gd name="connsiteY11" fmla="*/ 188309 h 750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51747" h="750850">
                  <a:moveTo>
                    <a:pt x="325575" y="0"/>
                  </a:moveTo>
                  <a:lnTo>
                    <a:pt x="0" y="187713"/>
                  </a:lnTo>
                  <a:lnTo>
                    <a:pt x="0" y="563138"/>
                  </a:lnTo>
                  <a:lnTo>
                    <a:pt x="325575" y="750850"/>
                  </a:lnTo>
                  <a:lnTo>
                    <a:pt x="651748" y="563138"/>
                  </a:lnTo>
                  <a:lnTo>
                    <a:pt x="651748" y="187713"/>
                  </a:lnTo>
                  <a:close/>
                  <a:moveTo>
                    <a:pt x="651748" y="561350"/>
                  </a:moveTo>
                  <a:lnTo>
                    <a:pt x="327068" y="748467"/>
                  </a:lnTo>
                  <a:lnTo>
                    <a:pt x="1193" y="561350"/>
                  </a:lnTo>
                  <a:lnTo>
                    <a:pt x="1193" y="188309"/>
                  </a:lnTo>
                  <a:lnTo>
                    <a:pt x="325575" y="1192"/>
                  </a:lnTo>
                  <a:lnTo>
                    <a:pt x="651748" y="188309"/>
                  </a:lnTo>
                  <a:close/>
                </a:path>
              </a:pathLst>
            </a:custGeom>
            <a:solidFill>
              <a:schemeClr val="accent6">
                <a:lumMod val="90000"/>
              </a:schemeClr>
            </a:solidFill>
            <a:ln w="29774" cap="flat">
              <a:noFill/>
              <a:prstDash val="solid"/>
              <a:miter/>
            </a:ln>
          </p:spPr>
          <p:txBody>
            <a:bodyPr rtlCol="0" anchor="ctr"/>
            <a:lstStyle/>
            <a:p>
              <a:endParaRPr lang="en-US"/>
            </a:p>
          </p:txBody>
        </p:sp>
        <p:sp>
          <p:nvSpPr>
            <p:cNvPr id="41" name="Freeform 40">
              <a:extLst>
                <a:ext uri="{FF2B5EF4-FFF2-40B4-BE49-F238E27FC236}">
                  <a16:creationId xmlns:a16="http://schemas.microsoft.com/office/drawing/2014/main" id="{7080C498-A4C8-514B-A105-F29512160E74}"/>
                </a:ext>
              </a:extLst>
            </p:cNvPr>
            <p:cNvSpPr/>
            <p:nvPr/>
          </p:nvSpPr>
          <p:spPr>
            <a:xfrm>
              <a:off x="9185118" y="784994"/>
              <a:ext cx="634439" cy="730887"/>
            </a:xfrm>
            <a:custGeom>
              <a:avLst/>
              <a:gdLst>
                <a:gd name="connsiteX0" fmla="*/ 0 w 634439"/>
                <a:gd name="connsiteY0" fmla="*/ 182051 h 730887"/>
                <a:gd name="connsiteX1" fmla="*/ 0 w 634439"/>
                <a:gd name="connsiteY1" fmla="*/ 547942 h 730887"/>
                <a:gd name="connsiteX2" fmla="*/ 317220 w 634439"/>
                <a:gd name="connsiteY2" fmla="*/ 730888 h 730887"/>
                <a:gd name="connsiteX3" fmla="*/ 634440 w 634439"/>
                <a:gd name="connsiteY3" fmla="*/ 547942 h 730887"/>
                <a:gd name="connsiteX4" fmla="*/ 634440 w 634439"/>
                <a:gd name="connsiteY4" fmla="*/ 182051 h 730887"/>
                <a:gd name="connsiteX5" fmla="*/ 317220 w 634439"/>
                <a:gd name="connsiteY5" fmla="*/ 0 h 730887"/>
                <a:gd name="connsiteX6" fmla="*/ 623100 w 634439"/>
                <a:gd name="connsiteY6" fmla="*/ 541387 h 730887"/>
                <a:gd name="connsiteX7" fmla="*/ 317220 w 634439"/>
                <a:gd name="connsiteY7" fmla="*/ 717777 h 730887"/>
                <a:gd name="connsiteX8" fmla="*/ 11340 w 634439"/>
                <a:gd name="connsiteY8" fmla="*/ 541387 h 730887"/>
                <a:gd name="connsiteX9" fmla="*/ 11340 w 634439"/>
                <a:gd name="connsiteY9" fmla="*/ 188607 h 730887"/>
                <a:gd name="connsiteX10" fmla="*/ 317220 w 634439"/>
                <a:gd name="connsiteY10" fmla="*/ 12514 h 730887"/>
                <a:gd name="connsiteX11" fmla="*/ 623100 w 634439"/>
                <a:gd name="connsiteY11" fmla="*/ 188607 h 730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34439" h="730887">
                  <a:moveTo>
                    <a:pt x="0" y="182051"/>
                  </a:moveTo>
                  <a:lnTo>
                    <a:pt x="0" y="547942"/>
                  </a:lnTo>
                  <a:lnTo>
                    <a:pt x="317220" y="730888"/>
                  </a:lnTo>
                  <a:lnTo>
                    <a:pt x="634440" y="547942"/>
                  </a:lnTo>
                  <a:lnTo>
                    <a:pt x="634440" y="182051"/>
                  </a:lnTo>
                  <a:lnTo>
                    <a:pt x="317220" y="0"/>
                  </a:lnTo>
                  <a:close/>
                  <a:moveTo>
                    <a:pt x="623100" y="541387"/>
                  </a:moveTo>
                  <a:lnTo>
                    <a:pt x="317220" y="717777"/>
                  </a:lnTo>
                  <a:lnTo>
                    <a:pt x="11340" y="541387"/>
                  </a:lnTo>
                  <a:lnTo>
                    <a:pt x="11340" y="188607"/>
                  </a:lnTo>
                  <a:lnTo>
                    <a:pt x="317220" y="12514"/>
                  </a:lnTo>
                  <a:lnTo>
                    <a:pt x="623100" y="188607"/>
                  </a:lnTo>
                  <a:close/>
                </a:path>
              </a:pathLst>
            </a:custGeom>
            <a:solidFill>
              <a:schemeClr val="accent6">
                <a:lumMod val="90000"/>
              </a:schemeClr>
            </a:solidFill>
            <a:ln w="29774" cap="flat">
              <a:noFill/>
              <a:prstDash val="solid"/>
              <a:miter/>
            </a:ln>
          </p:spPr>
          <p:txBody>
            <a:bodyPr rtlCol="0" anchor="ctr"/>
            <a:lstStyle/>
            <a:p>
              <a:endParaRPr lang="en-US"/>
            </a:p>
          </p:txBody>
        </p:sp>
        <p:sp>
          <p:nvSpPr>
            <p:cNvPr id="42" name="Freeform 41">
              <a:extLst>
                <a:ext uri="{FF2B5EF4-FFF2-40B4-BE49-F238E27FC236}">
                  <a16:creationId xmlns:a16="http://schemas.microsoft.com/office/drawing/2014/main" id="{6B7374F6-081B-0D4F-98D8-8DC724CA54D0}"/>
                </a:ext>
              </a:extLst>
            </p:cNvPr>
            <p:cNvSpPr/>
            <p:nvPr/>
          </p:nvSpPr>
          <p:spPr>
            <a:xfrm>
              <a:off x="10823448" y="615720"/>
              <a:ext cx="389138" cy="448722"/>
            </a:xfrm>
            <a:custGeom>
              <a:avLst/>
              <a:gdLst>
                <a:gd name="connsiteX0" fmla="*/ 389139 w 389138"/>
                <a:gd name="connsiteY0" fmla="*/ 336691 h 448722"/>
                <a:gd name="connsiteX1" fmla="*/ 389139 w 389138"/>
                <a:gd name="connsiteY1" fmla="*/ 112330 h 448722"/>
                <a:gd name="connsiteX2" fmla="*/ 194570 w 389138"/>
                <a:gd name="connsiteY2" fmla="*/ 0 h 448722"/>
                <a:gd name="connsiteX3" fmla="*/ 0 w 389138"/>
                <a:gd name="connsiteY3" fmla="*/ 112330 h 448722"/>
                <a:gd name="connsiteX4" fmla="*/ 0 w 389138"/>
                <a:gd name="connsiteY4" fmla="*/ 336691 h 448722"/>
                <a:gd name="connsiteX5" fmla="*/ 194570 w 389138"/>
                <a:gd name="connsiteY5" fmla="*/ 448723 h 448722"/>
                <a:gd name="connsiteX6" fmla="*/ 8057 w 389138"/>
                <a:gd name="connsiteY6" fmla="*/ 116799 h 448722"/>
                <a:gd name="connsiteX7" fmla="*/ 194570 w 389138"/>
                <a:gd name="connsiteY7" fmla="*/ 9237 h 448722"/>
                <a:gd name="connsiteX8" fmla="*/ 381380 w 389138"/>
                <a:gd name="connsiteY8" fmla="*/ 116799 h 448722"/>
                <a:gd name="connsiteX9" fmla="*/ 381380 w 389138"/>
                <a:gd name="connsiteY9" fmla="*/ 331924 h 448722"/>
                <a:gd name="connsiteX10" fmla="*/ 194570 w 389138"/>
                <a:gd name="connsiteY10" fmla="*/ 439486 h 448722"/>
                <a:gd name="connsiteX11" fmla="*/ 8057 w 389138"/>
                <a:gd name="connsiteY11" fmla="*/ 331924 h 448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9138" h="448722">
                  <a:moveTo>
                    <a:pt x="389139" y="336691"/>
                  </a:moveTo>
                  <a:lnTo>
                    <a:pt x="389139" y="112330"/>
                  </a:lnTo>
                  <a:lnTo>
                    <a:pt x="194570" y="0"/>
                  </a:lnTo>
                  <a:lnTo>
                    <a:pt x="0" y="112330"/>
                  </a:lnTo>
                  <a:lnTo>
                    <a:pt x="0" y="336691"/>
                  </a:lnTo>
                  <a:lnTo>
                    <a:pt x="194570" y="448723"/>
                  </a:lnTo>
                  <a:close/>
                  <a:moveTo>
                    <a:pt x="8057" y="116799"/>
                  </a:moveTo>
                  <a:lnTo>
                    <a:pt x="194570" y="9237"/>
                  </a:lnTo>
                  <a:lnTo>
                    <a:pt x="381380" y="116799"/>
                  </a:lnTo>
                  <a:lnTo>
                    <a:pt x="381380" y="331924"/>
                  </a:lnTo>
                  <a:lnTo>
                    <a:pt x="194570" y="439486"/>
                  </a:lnTo>
                  <a:lnTo>
                    <a:pt x="8057" y="331924"/>
                  </a:lnTo>
                  <a:close/>
                </a:path>
              </a:pathLst>
            </a:custGeom>
            <a:solidFill>
              <a:schemeClr val="accent6">
                <a:lumMod val="90000"/>
              </a:schemeClr>
            </a:solidFill>
            <a:ln w="29774" cap="flat">
              <a:noFill/>
              <a:prstDash val="solid"/>
              <a:miter/>
            </a:ln>
          </p:spPr>
          <p:txBody>
            <a:bodyPr rtlCol="0" anchor="ctr"/>
            <a:lstStyle/>
            <a:p>
              <a:endParaRPr lang="en-US"/>
            </a:p>
          </p:txBody>
        </p:sp>
        <p:sp>
          <p:nvSpPr>
            <p:cNvPr id="43" name="Freeform 42">
              <a:extLst>
                <a:ext uri="{FF2B5EF4-FFF2-40B4-BE49-F238E27FC236}">
                  <a16:creationId xmlns:a16="http://schemas.microsoft.com/office/drawing/2014/main" id="{1AB80226-8F5A-934F-83C0-36AC993FFCF1}"/>
                </a:ext>
              </a:extLst>
            </p:cNvPr>
            <p:cNvSpPr/>
            <p:nvPr/>
          </p:nvSpPr>
          <p:spPr>
            <a:xfrm>
              <a:off x="10232859" y="1071925"/>
              <a:ext cx="385592" cy="443956"/>
            </a:xfrm>
            <a:custGeom>
              <a:avLst/>
              <a:gdLst>
                <a:gd name="connsiteX0" fmla="*/ 559238 w 559237"/>
                <a:gd name="connsiteY0" fmla="*/ 482988 h 643884"/>
                <a:gd name="connsiteX1" fmla="*/ 559238 w 559237"/>
                <a:gd name="connsiteY1" fmla="*/ 160897 h 643884"/>
                <a:gd name="connsiteX2" fmla="*/ 279022 w 559237"/>
                <a:gd name="connsiteY2" fmla="*/ 0 h 643884"/>
                <a:gd name="connsiteX3" fmla="*/ 0 w 559237"/>
                <a:gd name="connsiteY3" fmla="*/ 160897 h 643884"/>
                <a:gd name="connsiteX4" fmla="*/ 0 w 559237"/>
                <a:gd name="connsiteY4" fmla="*/ 482988 h 643884"/>
                <a:gd name="connsiteX5" fmla="*/ 279022 w 559237"/>
                <a:gd name="connsiteY5" fmla="*/ 643884 h 643884"/>
                <a:gd name="connsiteX6" fmla="*/ 12235 w 559237"/>
                <a:gd name="connsiteY6" fmla="*/ 167452 h 643884"/>
                <a:gd name="connsiteX7" fmla="*/ 280812 w 559237"/>
                <a:gd name="connsiteY7" fmla="*/ 13110 h 643884"/>
                <a:gd name="connsiteX8" fmla="*/ 549390 w 559237"/>
                <a:gd name="connsiteY8" fmla="*/ 167452 h 643884"/>
                <a:gd name="connsiteX9" fmla="*/ 549390 w 559237"/>
                <a:gd name="connsiteY9" fmla="*/ 476433 h 643884"/>
                <a:gd name="connsiteX10" fmla="*/ 280812 w 559237"/>
                <a:gd name="connsiteY10" fmla="*/ 630774 h 643884"/>
                <a:gd name="connsiteX11" fmla="*/ 12235 w 559237"/>
                <a:gd name="connsiteY11" fmla="*/ 476433 h 643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9237" h="643884">
                  <a:moveTo>
                    <a:pt x="559238" y="482988"/>
                  </a:moveTo>
                  <a:lnTo>
                    <a:pt x="559238" y="160897"/>
                  </a:lnTo>
                  <a:lnTo>
                    <a:pt x="279022" y="0"/>
                  </a:lnTo>
                  <a:lnTo>
                    <a:pt x="0" y="160897"/>
                  </a:lnTo>
                  <a:lnTo>
                    <a:pt x="0" y="482988"/>
                  </a:lnTo>
                  <a:lnTo>
                    <a:pt x="279022" y="643884"/>
                  </a:lnTo>
                  <a:close/>
                  <a:moveTo>
                    <a:pt x="12235" y="167452"/>
                  </a:moveTo>
                  <a:lnTo>
                    <a:pt x="280812" y="13110"/>
                  </a:lnTo>
                  <a:lnTo>
                    <a:pt x="549390" y="167452"/>
                  </a:lnTo>
                  <a:lnTo>
                    <a:pt x="549390" y="476433"/>
                  </a:lnTo>
                  <a:lnTo>
                    <a:pt x="280812" y="630774"/>
                  </a:lnTo>
                  <a:lnTo>
                    <a:pt x="12235" y="476433"/>
                  </a:lnTo>
                  <a:close/>
                </a:path>
              </a:pathLst>
            </a:custGeom>
            <a:solidFill>
              <a:schemeClr val="accent6">
                <a:lumMod val="90000"/>
              </a:schemeClr>
            </a:solidFill>
            <a:ln w="29774" cap="flat">
              <a:noFill/>
              <a:prstDash val="solid"/>
              <a:miter/>
            </a:ln>
          </p:spPr>
          <p:txBody>
            <a:bodyPr rtlCol="0" anchor="ctr"/>
            <a:lstStyle/>
            <a:p>
              <a:endParaRPr lang="en-US"/>
            </a:p>
          </p:txBody>
        </p:sp>
        <p:sp>
          <p:nvSpPr>
            <p:cNvPr id="44" name="Freeform 43">
              <a:extLst>
                <a:ext uri="{FF2B5EF4-FFF2-40B4-BE49-F238E27FC236}">
                  <a16:creationId xmlns:a16="http://schemas.microsoft.com/office/drawing/2014/main" id="{90E1F076-5C6E-A341-89C6-F8FDA34BEBB2}"/>
                </a:ext>
              </a:extLst>
            </p:cNvPr>
            <p:cNvSpPr/>
            <p:nvPr/>
          </p:nvSpPr>
          <p:spPr>
            <a:xfrm>
              <a:off x="8342390" y="2517577"/>
              <a:ext cx="786633" cy="907277"/>
            </a:xfrm>
            <a:custGeom>
              <a:avLst/>
              <a:gdLst>
                <a:gd name="connsiteX0" fmla="*/ 0 w 786633"/>
                <a:gd name="connsiteY0" fmla="*/ 227043 h 907277"/>
                <a:gd name="connsiteX1" fmla="*/ 0 w 786633"/>
                <a:gd name="connsiteY1" fmla="*/ 680533 h 907277"/>
                <a:gd name="connsiteX2" fmla="*/ 393317 w 786633"/>
                <a:gd name="connsiteY2" fmla="*/ 907278 h 907277"/>
                <a:gd name="connsiteX3" fmla="*/ 786633 w 786633"/>
                <a:gd name="connsiteY3" fmla="*/ 680533 h 907277"/>
                <a:gd name="connsiteX4" fmla="*/ 786633 w 786633"/>
                <a:gd name="connsiteY4" fmla="*/ 227043 h 907277"/>
                <a:gd name="connsiteX5" fmla="*/ 393615 w 786633"/>
                <a:gd name="connsiteY5" fmla="*/ 0 h 907277"/>
                <a:gd name="connsiteX6" fmla="*/ 775890 w 786633"/>
                <a:gd name="connsiteY6" fmla="*/ 673978 h 907277"/>
                <a:gd name="connsiteX7" fmla="*/ 393914 w 786633"/>
                <a:gd name="connsiteY7" fmla="*/ 894168 h 907277"/>
                <a:gd name="connsiteX8" fmla="*/ 11638 w 786633"/>
                <a:gd name="connsiteY8" fmla="*/ 673978 h 907277"/>
                <a:gd name="connsiteX9" fmla="*/ 11638 w 786633"/>
                <a:gd name="connsiteY9" fmla="*/ 233300 h 907277"/>
                <a:gd name="connsiteX10" fmla="*/ 393615 w 786633"/>
                <a:gd name="connsiteY10" fmla="*/ 13110 h 907277"/>
                <a:gd name="connsiteX11" fmla="*/ 775890 w 786633"/>
                <a:gd name="connsiteY11" fmla="*/ 233300 h 907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6633" h="907277">
                  <a:moveTo>
                    <a:pt x="0" y="227043"/>
                  </a:moveTo>
                  <a:lnTo>
                    <a:pt x="0" y="680533"/>
                  </a:lnTo>
                  <a:lnTo>
                    <a:pt x="393317" y="907278"/>
                  </a:lnTo>
                  <a:lnTo>
                    <a:pt x="786633" y="680533"/>
                  </a:lnTo>
                  <a:lnTo>
                    <a:pt x="786633" y="227043"/>
                  </a:lnTo>
                  <a:lnTo>
                    <a:pt x="393615" y="0"/>
                  </a:lnTo>
                  <a:close/>
                  <a:moveTo>
                    <a:pt x="775890" y="673978"/>
                  </a:moveTo>
                  <a:lnTo>
                    <a:pt x="393914" y="894168"/>
                  </a:lnTo>
                  <a:lnTo>
                    <a:pt x="11638" y="673978"/>
                  </a:lnTo>
                  <a:lnTo>
                    <a:pt x="11638" y="233300"/>
                  </a:lnTo>
                  <a:lnTo>
                    <a:pt x="393615" y="13110"/>
                  </a:lnTo>
                  <a:lnTo>
                    <a:pt x="775890" y="233300"/>
                  </a:lnTo>
                  <a:close/>
                </a:path>
              </a:pathLst>
            </a:custGeom>
            <a:solidFill>
              <a:schemeClr val="accent6">
                <a:lumMod val="90000"/>
              </a:schemeClr>
            </a:solidFill>
            <a:ln w="29774" cap="flat">
              <a:noFill/>
              <a:prstDash val="solid"/>
              <a:miter/>
            </a:ln>
          </p:spPr>
          <p:txBody>
            <a:bodyPr rtlCol="0" anchor="ctr"/>
            <a:lstStyle/>
            <a:p>
              <a:endParaRPr lang="en-US"/>
            </a:p>
          </p:txBody>
        </p:sp>
      </p:grpSp>
      <p:sp>
        <p:nvSpPr>
          <p:cNvPr id="69" name="Text Placeholder 2">
            <a:extLst>
              <a:ext uri="{FF2B5EF4-FFF2-40B4-BE49-F238E27FC236}">
                <a16:creationId xmlns:a16="http://schemas.microsoft.com/office/drawing/2014/main" id="{DFF51011-3A84-7E40-B9F2-3F5404B425CB}"/>
              </a:ext>
            </a:extLst>
          </p:cNvPr>
          <p:cNvSpPr>
            <a:spLocks noGrp="1" noChangeAspect="1"/>
          </p:cNvSpPr>
          <p:nvPr>
            <p:ph type="body" sz="quarter" idx="36" hasCustomPrompt="1"/>
          </p:nvPr>
        </p:nvSpPr>
        <p:spPr>
          <a:xfrm rot="5400000">
            <a:off x="1025833" y="1299855"/>
            <a:ext cx="888187" cy="755454"/>
          </a:xfrm>
          <a:prstGeom prst="hexagon">
            <a:avLst/>
          </a:prstGeom>
          <a:solidFill>
            <a:schemeClr val="accent6">
              <a:lumMod val="60000"/>
              <a:lumOff val="40000"/>
            </a:schemeClr>
          </a:solidFill>
        </p:spPr>
        <p:txBody>
          <a:bodyPr vert="vert270" anchor="ctr"/>
          <a:lstStyle>
            <a:lvl1pPr marL="0" algn="ctr" defTabSz="914377" rtl="0" eaLnBrk="1" latinLnBrk="0" hangingPunct="1">
              <a:lnSpc>
                <a:spcPts val="5760"/>
              </a:lnSpc>
              <a:spcAft>
                <a:spcPts val="0"/>
              </a:spcAft>
              <a:defRPr lang="en-US" sz="3600" b="1" i="0" kern="1200" dirty="0">
                <a:solidFill>
                  <a:schemeClr val="tx1"/>
                </a:solidFill>
                <a:latin typeface="Effra" panose="020B0603020203020204" pitchFamily="34" charset="0"/>
                <a:ea typeface="Effra" panose="020B0603020203020204" pitchFamily="34" charset="0"/>
                <a:cs typeface="Effra" panose="020B0603020203020204" pitchFamily="34" charset="0"/>
              </a:defRPr>
            </a:lvl1pPr>
          </a:lstStyle>
          <a:p>
            <a:pPr lvl="0"/>
            <a:r>
              <a:rPr lang="en-GB"/>
              <a:t>01</a:t>
            </a:r>
            <a:endParaRPr lang="en-US"/>
          </a:p>
        </p:txBody>
      </p:sp>
      <p:sp>
        <p:nvSpPr>
          <p:cNvPr id="70" name="Text Placeholder 2">
            <a:extLst>
              <a:ext uri="{FF2B5EF4-FFF2-40B4-BE49-F238E27FC236}">
                <a16:creationId xmlns:a16="http://schemas.microsoft.com/office/drawing/2014/main" id="{AA1E1386-9EF1-D74D-935D-4F3035087CD7}"/>
              </a:ext>
            </a:extLst>
          </p:cNvPr>
          <p:cNvSpPr>
            <a:spLocks noGrp="1" noChangeAspect="1"/>
          </p:cNvSpPr>
          <p:nvPr>
            <p:ph type="body" sz="quarter" idx="37" hasCustomPrompt="1"/>
          </p:nvPr>
        </p:nvSpPr>
        <p:spPr>
          <a:xfrm rot="5400000">
            <a:off x="1025833" y="2365847"/>
            <a:ext cx="888187" cy="755454"/>
          </a:xfrm>
          <a:prstGeom prst="hexagon">
            <a:avLst/>
          </a:prstGeom>
          <a:solidFill>
            <a:schemeClr val="accent6">
              <a:lumMod val="60000"/>
              <a:lumOff val="40000"/>
            </a:schemeClr>
          </a:solidFill>
        </p:spPr>
        <p:txBody>
          <a:bodyPr vert="vert270" anchor="ctr"/>
          <a:lstStyle>
            <a:lvl1pPr marL="0" algn="ctr" defTabSz="914377" rtl="0" eaLnBrk="1" latinLnBrk="0" hangingPunct="1">
              <a:lnSpc>
                <a:spcPts val="5760"/>
              </a:lnSpc>
              <a:spcAft>
                <a:spcPts val="0"/>
              </a:spcAft>
              <a:defRPr lang="en-US" sz="3600" b="1" i="0" kern="1200" dirty="0">
                <a:solidFill>
                  <a:schemeClr val="tx1"/>
                </a:solidFill>
                <a:latin typeface="Effra" panose="020B0603020203020204" pitchFamily="34" charset="0"/>
                <a:ea typeface="Effra" panose="020B0603020203020204" pitchFamily="34" charset="0"/>
                <a:cs typeface="Effra" panose="020B0603020203020204" pitchFamily="34" charset="0"/>
              </a:defRPr>
            </a:lvl1pPr>
          </a:lstStyle>
          <a:p>
            <a:pPr lvl="0"/>
            <a:r>
              <a:rPr lang="en-GB"/>
              <a:t>01</a:t>
            </a:r>
            <a:endParaRPr lang="en-US"/>
          </a:p>
        </p:txBody>
      </p:sp>
      <p:sp>
        <p:nvSpPr>
          <p:cNvPr id="71" name="Text Placeholder 2">
            <a:extLst>
              <a:ext uri="{FF2B5EF4-FFF2-40B4-BE49-F238E27FC236}">
                <a16:creationId xmlns:a16="http://schemas.microsoft.com/office/drawing/2014/main" id="{B9AEFF56-ED57-1249-A487-CE358E8DC005}"/>
              </a:ext>
            </a:extLst>
          </p:cNvPr>
          <p:cNvSpPr>
            <a:spLocks noGrp="1" noChangeAspect="1"/>
          </p:cNvSpPr>
          <p:nvPr>
            <p:ph type="body" sz="quarter" idx="38" hasCustomPrompt="1"/>
          </p:nvPr>
        </p:nvSpPr>
        <p:spPr>
          <a:xfrm rot="5400000">
            <a:off x="1025833" y="3431839"/>
            <a:ext cx="888187" cy="755454"/>
          </a:xfrm>
          <a:prstGeom prst="hexagon">
            <a:avLst/>
          </a:prstGeom>
          <a:solidFill>
            <a:schemeClr val="accent6">
              <a:lumMod val="60000"/>
              <a:lumOff val="40000"/>
            </a:schemeClr>
          </a:solidFill>
        </p:spPr>
        <p:txBody>
          <a:bodyPr vert="vert270" anchor="ctr"/>
          <a:lstStyle>
            <a:lvl1pPr marL="0" algn="ctr" defTabSz="914377" rtl="0" eaLnBrk="1" latinLnBrk="0" hangingPunct="1">
              <a:lnSpc>
                <a:spcPts val="5760"/>
              </a:lnSpc>
              <a:spcAft>
                <a:spcPts val="0"/>
              </a:spcAft>
              <a:defRPr lang="en-US" sz="3600" b="1" i="0" kern="1200" dirty="0">
                <a:solidFill>
                  <a:schemeClr val="tx1"/>
                </a:solidFill>
                <a:latin typeface="Effra" panose="020B0603020203020204" pitchFamily="34" charset="0"/>
                <a:ea typeface="Effra" panose="020B0603020203020204" pitchFamily="34" charset="0"/>
                <a:cs typeface="Effra" panose="020B0603020203020204" pitchFamily="34" charset="0"/>
              </a:defRPr>
            </a:lvl1pPr>
          </a:lstStyle>
          <a:p>
            <a:pPr lvl="0"/>
            <a:r>
              <a:rPr lang="en-GB"/>
              <a:t>01</a:t>
            </a:r>
            <a:endParaRPr lang="en-US"/>
          </a:p>
        </p:txBody>
      </p:sp>
      <p:sp>
        <p:nvSpPr>
          <p:cNvPr id="72" name="Text Placeholder 2">
            <a:extLst>
              <a:ext uri="{FF2B5EF4-FFF2-40B4-BE49-F238E27FC236}">
                <a16:creationId xmlns:a16="http://schemas.microsoft.com/office/drawing/2014/main" id="{D34972F0-4D44-0545-A603-8C7FD47FA911}"/>
              </a:ext>
            </a:extLst>
          </p:cNvPr>
          <p:cNvSpPr>
            <a:spLocks noGrp="1" noChangeAspect="1"/>
          </p:cNvSpPr>
          <p:nvPr>
            <p:ph type="body" sz="quarter" idx="39" hasCustomPrompt="1"/>
          </p:nvPr>
        </p:nvSpPr>
        <p:spPr>
          <a:xfrm rot="5400000">
            <a:off x="1025833" y="4497831"/>
            <a:ext cx="888187" cy="755454"/>
          </a:xfrm>
          <a:prstGeom prst="hexagon">
            <a:avLst/>
          </a:prstGeom>
          <a:solidFill>
            <a:schemeClr val="accent6">
              <a:lumMod val="60000"/>
              <a:lumOff val="40000"/>
            </a:schemeClr>
          </a:solidFill>
        </p:spPr>
        <p:txBody>
          <a:bodyPr vert="vert270" anchor="ctr"/>
          <a:lstStyle>
            <a:lvl1pPr marL="0" algn="ctr" defTabSz="914377" rtl="0" eaLnBrk="1" latinLnBrk="0" hangingPunct="1">
              <a:lnSpc>
                <a:spcPts val="5760"/>
              </a:lnSpc>
              <a:spcAft>
                <a:spcPts val="0"/>
              </a:spcAft>
              <a:defRPr lang="en-US" sz="3600" b="1" i="0" kern="1200" dirty="0">
                <a:solidFill>
                  <a:schemeClr val="tx1"/>
                </a:solidFill>
                <a:latin typeface="Effra" panose="020B0603020203020204" pitchFamily="34" charset="0"/>
                <a:ea typeface="Effra" panose="020B0603020203020204" pitchFamily="34" charset="0"/>
                <a:cs typeface="Effra" panose="020B0603020203020204" pitchFamily="34" charset="0"/>
              </a:defRPr>
            </a:lvl1pPr>
          </a:lstStyle>
          <a:p>
            <a:pPr lvl="0"/>
            <a:r>
              <a:rPr lang="en-GB"/>
              <a:t>01</a:t>
            </a:r>
            <a:endParaRPr lang="en-US"/>
          </a:p>
        </p:txBody>
      </p:sp>
      <p:sp>
        <p:nvSpPr>
          <p:cNvPr id="73" name="Text Placeholder 2">
            <a:extLst>
              <a:ext uri="{FF2B5EF4-FFF2-40B4-BE49-F238E27FC236}">
                <a16:creationId xmlns:a16="http://schemas.microsoft.com/office/drawing/2014/main" id="{DABB6CCB-75C9-6B43-91F2-C0297E2E8A17}"/>
              </a:ext>
            </a:extLst>
          </p:cNvPr>
          <p:cNvSpPr>
            <a:spLocks noGrp="1" noChangeAspect="1"/>
          </p:cNvSpPr>
          <p:nvPr>
            <p:ph type="body" sz="quarter" idx="40" hasCustomPrompt="1"/>
          </p:nvPr>
        </p:nvSpPr>
        <p:spPr>
          <a:xfrm rot="5400000">
            <a:off x="1025833" y="5563822"/>
            <a:ext cx="888187" cy="755454"/>
          </a:xfrm>
          <a:prstGeom prst="hexagon">
            <a:avLst/>
          </a:prstGeom>
          <a:solidFill>
            <a:schemeClr val="accent6">
              <a:lumMod val="60000"/>
              <a:lumOff val="40000"/>
            </a:schemeClr>
          </a:solidFill>
        </p:spPr>
        <p:txBody>
          <a:bodyPr vert="vert270" anchor="ctr"/>
          <a:lstStyle>
            <a:lvl1pPr marL="0" algn="ctr" defTabSz="914377" rtl="0" eaLnBrk="1" latinLnBrk="0" hangingPunct="1">
              <a:lnSpc>
                <a:spcPts val="5760"/>
              </a:lnSpc>
              <a:spcAft>
                <a:spcPts val="0"/>
              </a:spcAft>
              <a:defRPr lang="en-US" sz="3600" b="1" i="0" kern="1200" dirty="0">
                <a:solidFill>
                  <a:schemeClr val="tx1"/>
                </a:solidFill>
                <a:latin typeface="Effra" panose="020B0603020203020204" pitchFamily="34" charset="0"/>
                <a:ea typeface="Effra" panose="020B0603020203020204" pitchFamily="34" charset="0"/>
                <a:cs typeface="Effra" panose="020B0603020203020204" pitchFamily="34" charset="0"/>
              </a:defRPr>
            </a:lvl1pPr>
          </a:lstStyle>
          <a:p>
            <a:pPr lvl="0"/>
            <a:r>
              <a:rPr lang="en-GB"/>
              <a:t>01</a:t>
            </a:r>
            <a:endParaRPr lang="en-US"/>
          </a:p>
        </p:txBody>
      </p:sp>
      <p:sp>
        <p:nvSpPr>
          <p:cNvPr id="4" name="Text Placeholder 3">
            <a:extLst>
              <a:ext uri="{FF2B5EF4-FFF2-40B4-BE49-F238E27FC236}">
                <a16:creationId xmlns:a16="http://schemas.microsoft.com/office/drawing/2014/main" id="{C0E6BE87-486A-634B-B0B2-CCBBF913B124}"/>
              </a:ext>
            </a:extLst>
          </p:cNvPr>
          <p:cNvSpPr>
            <a:spLocks noGrp="1"/>
          </p:cNvSpPr>
          <p:nvPr>
            <p:ph type="body" sz="quarter" idx="41"/>
          </p:nvPr>
        </p:nvSpPr>
        <p:spPr>
          <a:xfrm>
            <a:off x="2025445" y="1398026"/>
            <a:ext cx="7286625" cy="561975"/>
          </a:xfrm>
          <a:noFill/>
        </p:spPr>
        <p:txBody>
          <a:bodyPr vert="horz" wrap="square" lIns="0" tIns="72000" rIns="0" bIns="0" numCol="1" spcCol="274320" rtlCol="0" anchor="ctr">
            <a:noAutofit/>
          </a:bodyPr>
          <a:lstStyle>
            <a:lvl1pPr>
              <a:lnSpc>
                <a:spcPts val="3000"/>
              </a:lnSpc>
              <a:defRPr lang="en-GB" sz="2800" b="1" smtClean="0">
                <a:solidFill>
                  <a:schemeClr val="tx1"/>
                </a:solidFill>
                <a:latin typeface="Effra" panose="020B0603020203020204" pitchFamily="34" charset="0"/>
                <a:ea typeface="+mn-ea"/>
                <a:cs typeface="Effra" panose="020B0603020203020204" pitchFamily="34" charset="0"/>
              </a:defRPr>
            </a:lvl1pPr>
            <a:lvl2pPr>
              <a:defRPr lang="en-GB" sz="2800" b="1" smtClean="0">
                <a:solidFill>
                  <a:schemeClr val="bg1"/>
                </a:solidFill>
                <a:latin typeface="Arial" panose="020B0604020202020204" pitchFamily="34" charset="0"/>
                <a:ea typeface="+mn-ea"/>
                <a:cs typeface="Arial" panose="020B0604020202020204" pitchFamily="34" charset="0"/>
              </a:defRPr>
            </a:lvl2pPr>
            <a:lvl3pPr>
              <a:defRPr lang="en-GB" sz="1600" baseline="0" smtClean="0">
                <a:solidFill>
                  <a:schemeClr val="bg1"/>
                </a:solidFill>
                <a:latin typeface="+mn-lt"/>
              </a:defRPr>
            </a:lvl3pPr>
            <a:lvl4pPr>
              <a:defRPr lang="en-GB" smtClean="0">
                <a:solidFill>
                  <a:schemeClr val="bg1"/>
                </a:solidFill>
              </a:defRPr>
            </a:lvl4pPr>
            <a:lvl5pPr>
              <a:defRPr lang="en-US" baseline="0">
                <a:solidFill>
                  <a:schemeClr val="bg1"/>
                </a:solidFill>
              </a:defRPr>
            </a:lvl5pPr>
          </a:lstStyle>
          <a:p>
            <a:pPr lvl="0">
              <a:lnSpc>
                <a:spcPct val="100000"/>
              </a:lnSpc>
              <a:buClr>
                <a:schemeClr val="accent1"/>
              </a:buClr>
              <a:buSzPct val="100000"/>
              <a:buFont typeface="+mj-lt"/>
            </a:pPr>
            <a:r>
              <a:rPr lang="en-GB"/>
              <a:t>Click to edit Master text styles</a:t>
            </a:r>
          </a:p>
        </p:txBody>
      </p:sp>
      <p:sp>
        <p:nvSpPr>
          <p:cNvPr id="22" name="Text Placeholder 3">
            <a:extLst>
              <a:ext uri="{FF2B5EF4-FFF2-40B4-BE49-F238E27FC236}">
                <a16:creationId xmlns:a16="http://schemas.microsoft.com/office/drawing/2014/main" id="{05DC7107-BDB3-D249-ACFC-0D0D7570ABA5}"/>
              </a:ext>
            </a:extLst>
          </p:cNvPr>
          <p:cNvSpPr>
            <a:spLocks noGrp="1"/>
          </p:cNvSpPr>
          <p:nvPr>
            <p:ph type="body" sz="quarter" idx="42"/>
          </p:nvPr>
        </p:nvSpPr>
        <p:spPr>
          <a:xfrm>
            <a:off x="2025445" y="3529294"/>
            <a:ext cx="7286625" cy="561975"/>
          </a:xfrm>
          <a:noFill/>
        </p:spPr>
        <p:txBody>
          <a:bodyPr vert="horz" wrap="square" lIns="0" tIns="72000" rIns="0" bIns="0" numCol="1" spcCol="274320" rtlCol="0" anchor="ctr">
            <a:noAutofit/>
          </a:bodyPr>
          <a:lstStyle>
            <a:lvl1pPr>
              <a:lnSpc>
                <a:spcPts val="3000"/>
              </a:lnSpc>
              <a:defRPr lang="en-GB" sz="2800" b="1" smtClean="0">
                <a:solidFill>
                  <a:schemeClr val="tx1"/>
                </a:solidFill>
                <a:latin typeface="Effra" panose="020B0603020203020204" pitchFamily="34" charset="0"/>
                <a:ea typeface="+mn-ea"/>
                <a:cs typeface="Effra" panose="020B0603020203020204" pitchFamily="34" charset="0"/>
              </a:defRPr>
            </a:lvl1pPr>
            <a:lvl2pPr>
              <a:defRPr lang="en-GB" sz="2800" b="1" smtClean="0">
                <a:solidFill>
                  <a:schemeClr val="bg1"/>
                </a:solidFill>
                <a:latin typeface="Arial" panose="020B0604020202020204" pitchFamily="34" charset="0"/>
                <a:ea typeface="+mn-ea"/>
                <a:cs typeface="Arial" panose="020B0604020202020204" pitchFamily="34" charset="0"/>
              </a:defRPr>
            </a:lvl2pPr>
            <a:lvl3pPr>
              <a:defRPr lang="en-GB" sz="1600" baseline="0" smtClean="0">
                <a:solidFill>
                  <a:schemeClr val="bg1"/>
                </a:solidFill>
                <a:latin typeface="+mn-lt"/>
              </a:defRPr>
            </a:lvl3pPr>
            <a:lvl4pPr>
              <a:defRPr lang="en-GB" smtClean="0">
                <a:solidFill>
                  <a:schemeClr val="bg1"/>
                </a:solidFill>
              </a:defRPr>
            </a:lvl4pPr>
            <a:lvl5pPr>
              <a:defRPr lang="en-US" baseline="0">
                <a:solidFill>
                  <a:schemeClr val="bg1"/>
                </a:solidFill>
              </a:defRPr>
            </a:lvl5pPr>
          </a:lstStyle>
          <a:p>
            <a:pPr lvl="0">
              <a:lnSpc>
                <a:spcPct val="100000"/>
              </a:lnSpc>
              <a:buClr>
                <a:schemeClr val="accent1"/>
              </a:buClr>
              <a:buSzPct val="100000"/>
              <a:buFont typeface="+mj-lt"/>
            </a:pPr>
            <a:r>
              <a:rPr lang="en-GB"/>
              <a:t>Click to edit Master text styles</a:t>
            </a:r>
          </a:p>
        </p:txBody>
      </p:sp>
      <p:sp>
        <p:nvSpPr>
          <p:cNvPr id="23" name="Text Placeholder 3">
            <a:extLst>
              <a:ext uri="{FF2B5EF4-FFF2-40B4-BE49-F238E27FC236}">
                <a16:creationId xmlns:a16="http://schemas.microsoft.com/office/drawing/2014/main" id="{5BAA2762-7CD5-504A-8F88-11BBCB599CB1}"/>
              </a:ext>
            </a:extLst>
          </p:cNvPr>
          <p:cNvSpPr>
            <a:spLocks noGrp="1"/>
          </p:cNvSpPr>
          <p:nvPr>
            <p:ph type="body" sz="quarter" idx="43"/>
          </p:nvPr>
        </p:nvSpPr>
        <p:spPr>
          <a:xfrm>
            <a:off x="2025445" y="2463660"/>
            <a:ext cx="7286625" cy="561975"/>
          </a:xfrm>
          <a:noFill/>
        </p:spPr>
        <p:txBody>
          <a:bodyPr vert="horz" wrap="square" lIns="0" tIns="72000" rIns="0" bIns="0" numCol="1" spcCol="274320" rtlCol="0" anchor="ctr">
            <a:noAutofit/>
          </a:bodyPr>
          <a:lstStyle>
            <a:lvl1pPr>
              <a:lnSpc>
                <a:spcPts val="3000"/>
              </a:lnSpc>
              <a:defRPr lang="en-GB" sz="2800" b="1" smtClean="0">
                <a:solidFill>
                  <a:schemeClr val="tx1"/>
                </a:solidFill>
                <a:latin typeface="Effra" panose="020B0603020203020204" pitchFamily="34" charset="0"/>
                <a:ea typeface="+mn-ea"/>
                <a:cs typeface="Effra" panose="020B0603020203020204" pitchFamily="34" charset="0"/>
              </a:defRPr>
            </a:lvl1pPr>
            <a:lvl2pPr>
              <a:defRPr lang="en-GB" sz="2800" b="1" smtClean="0">
                <a:solidFill>
                  <a:schemeClr val="bg1"/>
                </a:solidFill>
                <a:latin typeface="Arial" panose="020B0604020202020204" pitchFamily="34" charset="0"/>
                <a:ea typeface="+mn-ea"/>
                <a:cs typeface="Arial" panose="020B0604020202020204" pitchFamily="34" charset="0"/>
              </a:defRPr>
            </a:lvl2pPr>
            <a:lvl3pPr>
              <a:defRPr lang="en-GB" sz="1600" baseline="0" smtClean="0">
                <a:solidFill>
                  <a:schemeClr val="bg1"/>
                </a:solidFill>
                <a:latin typeface="+mn-lt"/>
              </a:defRPr>
            </a:lvl3pPr>
            <a:lvl4pPr>
              <a:defRPr lang="en-GB" smtClean="0">
                <a:solidFill>
                  <a:schemeClr val="bg1"/>
                </a:solidFill>
              </a:defRPr>
            </a:lvl4pPr>
            <a:lvl5pPr>
              <a:defRPr lang="en-US" baseline="0">
                <a:solidFill>
                  <a:schemeClr val="bg1"/>
                </a:solidFill>
              </a:defRPr>
            </a:lvl5pPr>
          </a:lstStyle>
          <a:p>
            <a:pPr lvl="0">
              <a:lnSpc>
                <a:spcPct val="100000"/>
              </a:lnSpc>
              <a:buClr>
                <a:schemeClr val="accent1"/>
              </a:buClr>
              <a:buSzPct val="100000"/>
              <a:buFont typeface="+mj-lt"/>
            </a:pPr>
            <a:r>
              <a:rPr lang="en-GB"/>
              <a:t>Click to edit Master text styles</a:t>
            </a:r>
          </a:p>
        </p:txBody>
      </p:sp>
      <p:sp>
        <p:nvSpPr>
          <p:cNvPr id="25" name="Text Placeholder 3">
            <a:extLst>
              <a:ext uri="{FF2B5EF4-FFF2-40B4-BE49-F238E27FC236}">
                <a16:creationId xmlns:a16="http://schemas.microsoft.com/office/drawing/2014/main" id="{7A6B2A4C-3434-8846-AABA-FB1A185484C6}"/>
              </a:ext>
            </a:extLst>
          </p:cNvPr>
          <p:cNvSpPr>
            <a:spLocks noGrp="1"/>
          </p:cNvSpPr>
          <p:nvPr>
            <p:ph type="body" sz="quarter" idx="44"/>
          </p:nvPr>
        </p:nvSpPr>
        <p:spPr>
          <a:xfrm>
            <a:off x="2025445" y="5660561"/>
            <a:ext cx="7286625" cy="561975"/>
          </a:xfrm>
          <a:noFill/>
        </p:spPr>
        <p:txBody>
          <a:bodyPr vert="horz" wrap="square" lIns="0" tIns="72000" rIns="0" bIns="0" numCol="1" spcCol="274320" rtlCol="0" anchor="ctr">
            <a:noAutofit/>
          </a:bodyPr>
          <a:lstStyle>
            <a:lvl1pPr>
              <a:lnSpc>
                <a:spcPts val="3000"/>
              </a:lnSpc>
              <a:defRPr lang="en-GB" sz="2800" b="1" smtClean="0">
                <a:solidFill>
                  <a:schemeClr val="tx1"/>
                </a:solidFill>
                <a:latin typeface="Effra" panose="020B0603020203020204" pitchFamily="34" charset="0"/>
                <a:ea typeface="+mn-ea"/>
                <a:cs typeface="Effra" panose="020B0603020203020204" pitchFamily="34" charset="0"/>
              </a:defRPr>
            </a:lvl1pPr>
            <a:lvl2pPr>
              <a:defRPr lang="en-GB" sz="2800" b="1" smtClean="0">
                <a:solidFill>
                  <a:schemeClr val="bg1"/>
                </a:solidFill>
                <a:latin typeface="Arial" panose="020B0604020202020204" pitchFamily="34" charset="0"/>
                <a:ea typeface="+mn-ea"/>
                <a:cs typeface="Arial" panose="020B0604020202020204" pitchFamily="34" charset="0"/>
              </a:defRPr>
            </a:lvl2pPr>
            <a:lvl3pPr>
              <a:defRPr lang="en-GB" sz="1600" baseline="0" smtClean="0">
                <a:solidFill>
                  <a:schemeClr val="bg1"/>
                </a:solidFill>
                <a:latin typeface="+mn-lt"/>
              </a:defRPr>
            </a:lvl3pPr>
            <a:lvl4pPr>
              <a:defRPr lang="en-GB" smtClean="0">
                <a:solidFill>
                  <a:schemeClr val="bg1"/>
                </a:solidFill>
              </a:defRPr>
            </a:lvl4pPr>
            <a:lvl5pPr>
              <a:defRPr lang="en-US" baseline="0">
                <a:solidFill>
                  <a:schemeClr val="bg1"/>
                </a:solidFill>
              </a:defRPr>
            </a:lvl5pPr>
          </a:lstStyle>
          <a:p>
            <a:pPr lvl="0">
              <a:lnSpc>
                <a:spcPct val="100000"/>
              </a:lnSpc>
              <a:buClr>
                <a:schemeClr val="accent1"/>
              </a:buClr>
              <a:buSzPct val="100000"/>
              <a:buFont typeface="+mj-lt"/>
            </a:pPr>
            <a:r>
              <a:rPr lang="en-GB"/>
              <a:t>Click to edit Master text styles</a:t>
            </a:r>
          </a:p>
        </p:txBody>
      </p:sp>
      <p:sp>
        <p:nvSpPr>
          <p:cNvPr id="26" name="Text Placeholder 3">
            <a:extLst>
              <a:ext uri="{FF2B5EF4-FFF2-40B4-BE49-F238E27FC236}">
                <a16:creationId xmlns:a16="http://schemas.microsoft.com/office/drawing/2014/main" id="{FCD0D2CE-3E69-1448-A86D-E715A9C3D49E}"/>
              </a:ext>
            </a:extLst>
          </p:cNvPr>
          <p:cNvSpPr>
            <a:spLocks noGrp="1"/>
          </p:cNvSpPr>
          <p:nvPr>
            <p:ph type="body" sz="quarter" idx="45"/>
          </p:nvPr>
        </p:nvSpPr>
        <p:spPr>
          <a:xfrm>
            <a:off x="2025445" y="4594928"/>
            <a:ext cx="7286625" cy="561975"/>
          </a:xfrm>
          <a:noFill/>
        </p:spPr>
        <p:txBody>
          <a:bodyPr vert="horz" wrap="square" lIns="0" tIns="72000" rIns="0" bIns="0" numCol="1" spcCol="274320" rtlCol="0" anchor="ctr">
            <a:noAutofit/>
          </a:bodyPr>
          <a:lstStyle>
            <a:lvl1pPr>
              <a:lnSpc>
                <a:spcPts val="3000"/>
              </a:lnSpc>
              <a:defRPr lang="en-GB" sz="2800" b="1" smtClean="0">
                <a:solidFill>
                  <a:schemeClr val="tx1"/>
                </a:solidFill>
                <a:latin typeface="Effra" panose="020B0603020203020204" pitchFamily="34" charset="0"/>
                <a:ea typeface="+mn-ea"/>
                <a:cs typeface="Effra" panose="020B0603020203020204" pitchFamily="34" charset="0"/>
              </a:defRPr>
            </a:lvl1pPr>
            <a:lvl2pPr>
              <a:defRPr lang="en-GB" sz="2800" b="1" smtClean="0">
                <a:solidFill>
                  <a:schemeClr val="bg1"/>
                </a:solidFill>
                <a:latin typeface="Arial" panose="020B0604020202020204" pitchFamily="34" charset="0"/>
                <a:ea typeface="+mn-ea"/>
                <a:cs typeface="Arial" panose="020B0604020202020204" pitchFamily="34" charset="0"/>
              </a:defRPr>
            </a:lvl2pPr>
            <a:lvl3pPr>
              <a:defRPr lang="en-GB" sz="1600" baseline="0" smtClean="0">
                <a:solidFill>
                  <a:schemeClr val="bg1"/>
                </a:solidFill>
                <a:latin typeface="+mn-lt"/>
              </a:defRPr>
            </a:lvl3pPr>
            <a:lvl4pPr>
              <a:defRPr lang="en-GB" smtClean="0">
                <a:solidFill>
                  <a:schemeClr val="bg1"/>
                </a:solidFill>
              </a:defRPr>
            </a:lvl4pPr>
            <a:lvl5pPr>
              <a:defRPr lang="en-US" baseline="0">
                <a:solidFill>
                  <a:schemeClr val="bg1"/>
                </a:solidFill>
              </a:defRPr>
            </a:lvl5pPr>
          </a:lstStyle>
          <a:p>
            <a:pPr lvl="0">
              <a:lnSpc>
                <a:spcPct val="100000"/>
              </a:lnSpc>
              <a:buClr>
                <a:schemeClr val="accent1"/>
              </a:buClr>
              <a:buSzPct val="100000"/>
              <a:buFont typeface="+mj-lt"/>
            </a:pPr>
            <a:r>
              <a:rPr lang="en-GB"/>
              <a:t>Click to edit Master text styles</a:t>
            </a:r>
          </a:p>
        </p:txBody>
      </p:sp>
      <p:sp>
        <p:nvSpPr>
          <p:cNvPr id="52" name="Rectangle 51">
            <a:extLst>
              <a:ext uri="{FF2B5EF4-FFF2-40B4-BE49-F238E27FC236}">
                <a16:creationId xmlns:a16="http://schemas.microsoft.com/office/drawing/2014/main" id="{BCB4904B-52AB-DF48-9A92-4E43FE686183}"/>
              </a:ext>
            </a:extLst>
          </p:cNvPr>
          <p:cNvSpPr/>
          <p:nvPr userDrawn="1"/>
        </p:nvSpPr>
        <p:spPr>
          <a:xfrm>
            <a:off x="0" y="0"/>
            <a:ext cx="669446" cy="6857992"/>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4" name="Graphic 53">
            <a:extLst>
              <a:ext uri="{FF2B5EF4-FFF2-40B4-BE49-F238E27FC236}">
                <a16:creationId xmlns:a16="http://schemas.microsoft.com/office/drawing/2014/main" id="{53E58A92-100D-BA4C-95BD-6ED1BA14A96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20782" y="324948"/>
            <a:ext cx="427883" cy="522968"/>
          </a:xfrm>
          <a:prstGeom prst="rect">
            <a:avLst/>
          </a:prstGeom>
        </p:spPr>
      </p:pic>
      <p:sp>
        <p:nvSpPr>
          <p:cNvPr id="3" name="Title 2">
            <a:extLst>
              <a:ext uri="{FF2B5EF4-FFF2-40B4-BE49-F238E27FC236}">
                <a16:creationId xmlns:a16="http://schemas.microsoft.com/office/drawing/2014/main" id="{036FEB47-F822-CC4F-A34B-229549108980}"/>
              </a:ext>
            </a:extLst>
          </p:cNvPr>
          <p:cNvSpPr>
            <a:spLocks noGrp="1"/>
          </p:cNvSpPr>
          <p:nvPr>
            <p:ph type="title" hasCustomPrompt="1"/>
          </p:nvPr>
        </p:nvSpPr>
        <p:spPr/>
        <p:txBody>
          <a:bodyPr/>
          <a:lstStyle/>
          <a:p>
            <a:r>
              <a:rPr lang="en-GB"/>
              <a:t>CLICK TO EDIT MASTER TITLE STYLE</a:t>
            </a:r>
            <a:endParaRPr lang="en-US"/>
          </a:p>
        </p:txBody>
      </p:sp>
      <p:cxnSp>
        <p:nvCxnSpPr>
          <p:cNvPr id="45" name="Straight Connector 44">
            <a:extLst>
              <a:ext uri="{FF2B5EF4-FFF2-40B4-BE49-F238E27FC236}">
                <a16:creationId xmlns:a16="http://schemas.microsoft.com/office/drawing/2014/main" id="{965302B7-9406-3548-A7F6-EEDC824E50C7}"/>
              </a:ext>
            </a:extLst>
          </p:cNvPr>
          <p:cNvCxnSpPr>
            <a:cxnSpLocks/>
          </p:cNvCxnSpPr>
          <p:nvPr userDrawn="1"/>
        </p:nvCxnSpPr>
        <p:spPr>
          <a:xfrm>
            <a:off x="1092200" y="1021339"/>
            <a:ext cx="707486"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9" name="Slide Number Placeholder 5">
            <a:extLst>
              <a:ext uri="{FF2B5EF4-FFF2-40B4-BE49-F238E27FC236}">
                <a16:creationId xmlns:a16="http://schemas.microsoft.com/office/drawing/2014/main" id="{6E203AFC-F21C-AF4C-9861-B3389BC9AC76}"/>
              </a:ext>
            </a:extLst>
          </p:cNvPr>
          <p:cNvSpPr txBox="1">
            <a:spLocks/>
          </p:cNvSpPr>
          <p:nvPr userDrawn="1"/>
        </p:nvSpPr>
        <p:spPr>
          <a:xfrm>
            <a:off x="11513340" y="6520112"/>
            <a:ext cx="338935" cy="211714"/>
          </a:xfrm>
          <a:prstGeom prst="rect">
            <a:avLst/>
          </a:prstGeom>
          <a:noFill/>
        </p:spPr>
        <p:txBody>
          <a:bodyPr vert="horz" lIns="36000" tIns="32400" rIns="36000" bIns="18000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600" b="0">
                <a:solidFill>
                  <a:schemeClr val="tx1"/>
                </a:solidFill>
                <a:latin typeface="Effra" panose="020B0603020203020204" pitchFamily="34" charset="0"/>
                <a:cs typeface="Effra" panose="020B0603020203020204" pitchFamily="34" charset="0"/>
              </a:rPr>
              <a:t>P.  </a:t>
            </a:r>
            <a:fld id="{8D848597-3BD1-3F4D-AB2D-36A6D598B345}" type="slidenum">
              <a:rPr lang="en-US" sz="600" b="0" smtClean="0">
                <a:solidFill>
                  <a:schemeClr val="tx1"/>
                </a:solidFill>
                <a:latin typeface="Effra" panose="020B0603020203020204" pitchFamily="34" charset="0"/>
                <a:cs typeface="Effra" panose="020B0603020203020204" pitchFamily="34" charset="0"/>
              </a:rPr>
              <a:pPr algn="ctr"/>
              <a:t>‹#›</a:t>
            </a:fld>
            <a:endParaRPr lang="en-US" sz="600" b="0">
              <a:solidFill>
                <a:schemeClr val="tx1"/>
              </a:solidFill>
              <a:latin typeface="Effra" panose="020B0603020203020204" pitchFamily="34" charset="0"/>
              <a:cs typeface="Effra" panose="020B0603020203020204" pitchFamily="34" charset="0"/>
            </a:endParaRPr>
          </a:p>
        </p:txBody>
      </p:sp>
      <p:cxnSp>
        <p:nvCxnSpPr>
          <p:cNvPr id="50" name="Straight Connector 49">
            <a:extLst>
              <a:ext uri="{FF2B5EF4-FFF2-40B4-BE49-F238E27FC236}">
                <a16:creationId xmlns:a16="http://schemas.microsoft.com/office/drawing/2014/main" id="{D1873A06-87A5-1543-A730-468580BFE20C}"/>
              </a:ext>
            </a:extLst>
          </p:cNvPr>
          <p:cNvCxnSpPr>
            <a:cxnSpLocks/>
          </p:cNvCxnSpPr>
          <p:nvPr userDrawn="1"/>
        </p:nvCxnSpPr>
        <p:spPr>
          <a:xfrm>
            <a:off x="11513339" y="6342916"/>
            <a:ext cx="338936"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51" name="Text Placeholder 3">
            <a:extLst>
              <a:ext uri="{FF2B5EF4-FFF2-40B4-BE49-F238E27FC236}">
                <a16:creationId xmlns:a16="http://schemas.microsoft.com/office/drawing/2014/main" id="{7C83327C-2286-634C-BE3A-1FC0AAE467B8}"/>
              </a:ext>
            </a:extLst>
          </p:cNvPr>
          <p:cNvSpPr txBox="1">
            <a:spLocks/>
          </p:cNvSpPr>
          <p:nvPr userDrawn="1"/>
        </p:nvSpPr>
        <p:spPr>
          <a:xfrm>
            <a:off x="0" y="6501274"/>
            <a:ext cx="669925" cy="210676"/>
          </a:xfrm>
          <a:prstGeom prst="rect">
            <a:avLst/>
          </a:prstGeom>
        </p:spPr>
        <p:txBody>
          <a:bodyPr lIns="0" tIns="0" rIns="0" bIns="0"/>
          <a:lstStyle>
            <a:lvl1pPr marL="0" indent="0" algn="l" defTabSz="914377" rtl="0" eaLnBrk="1" latinLnBrk="0" hangingPunct="1">
              <a:lnSpc>
                <a:spcPct val="100000"/>
              </a:lnSpc>
              <a:spcBef>
                <a:spcPts val="0"/>
              </a:spcBef>
              <a:spcAft>
                <a:spcPts val="1200"/>
              </a:spcAft>
              <a:buFont typeface="Arial"/>
              <a:buNone/>
              <a:defRPr sz="800" kern="1200">
                <a:solidFill>
                  <a:schemeClr val="tx2"/>
                </a:solidFill>
                <a:latin typeface="Arial" charset="0"/>
                <a:ea typeface="Arial" charset="0"/>
                <a:cs typeface="Arial" charset="0"/>
              </a:defRPr>
            </a:lvl1pPr>
            <a:lvl2pPr marL="0" indent="0" algn="l" defTabSz="914377" rtl="0" eaLnBrk="1" latinLnBrk="0" hangingPunct="1">
              <a:lnSpc>
                <a:spcPts val="2160"/>
              </a:lnSpc>
              <a:spcBef>
                <a:spcPts val="0"/>
              </a:spcBef>
              <a:spcAft>
                <a:spcPts val="600"/>
              </a:spcAft>
              <a:buFont typeface="Arial"/>
              <a:buNone/>
              <a:defRPr sz="900" kern="1200">
                <a:solidFill>
                  <a:schemeClr val="bg1"/>
                </a:solidFill>
                <a:latin typeface="Arial" charset="0"/>
                <a:ea typeface="Arial" charset="0"/>
                <a:cs typeface="Arial" charset="0"/>
              </a:defRPr>
            </a:lvl2pPr>
            <a:lvl3pPr marL="0" indent="0" algn="l" defTabSz="914377" rtl="0" eaLnBrk="1" latinLnBrk="0" hangingPunct="1">
              <a:lnSpc>
                <a:spcPts val="2160"/>
              </a:lnSpc>
              <a:spcBef>
                <a:spcPts val="0"/>
              </a:spcBef>
              <a:spcAft>
                <a:spcPts val="600"/>
              </a:spcAft>
              <a:buFont typeface="Arial"/>
              <a:buNone/>
              <a:defRPr sz="900" kern="1200">
                <a:solidFill>
                  <a:schemeClr val="bg1"/>
                </a:solidFill>
                <a:latin typeface="Arial" charset="0"/>
                <a:ea typeface="Arial" charset="0"/>
                <a:cs typeface="Arial" charset="0"/>
              </a:defRPr>
            </a:lvl3pPr>
            <a:lvl4pPr marL="0" indent="0" algn="l" defTabSz="914377" rtl="0" eaLnBrk="1" latinLnBrk="0" hangingPunct="1">
              <a:lnSpc>
                <a:spcPts val="2160"/>
              </a:lnSpc>
              <a:spcBef>
                <a:spcPts val="0"/>
              </a:spcBef>
              <a:spcAft>
                <a:spcPts val="600"/>
              </a:spcAft>
              <a:buFont typeface="Arial"/>
              <a:buNone/>
              <a:defRPr sz="900" kern="1200">
                <a:solidFill>
                  <a:schemeClr val="bg1"/>
                </a:solidFill>
                <a:latin typeface="Arial" charset="0"/>
                <a:ea typeface="Arial" charset="0"/>
                <a:cs typeface="Arial" charset="0"/>
              </a:defRPr>
            </a:lvl4pPr>
            <a:lvl5pPr marL="0" indent="0" algn="l" defTabSz="914377" rtl="0" eaLnBrk="1" latinLnBrk="0" hangingPunct="1">
              <a:lnSpc>
                <a:spcPts val="2160"/>
              </a:lnSpc>
              <a:spcBef>
                <a:spcPts val="0"/>
              </a:spcBef>
              <a:spcAft>
                <a:spcPts val="600"/>
              </a:spcAft>
              <a:buFont typeface="Arial"/>
              <a:buNone/>
              <a:defRPr sz="900" kern="1200">
                <a:solidFill>
                  <a:schemeClr val="bg1"/>
                </a:solidFill>
                <a:latin typeface="Arial" charset="0"/>
                <a:ea typeface="Arial" charset="0"/>
                <a:cs typeface="Arial" charset="0"/>
              </a:defRPr>
            </a:lvl5pPr>
            <a:lvl6pPr marL="2514537"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ctr"/>
            <a:fld id="{F3A90C8E-65F6-7645-B18C-F0D6502BD2C4}" type="datetime4">
              <a:rPr lang="en-GB" sz="600" b="0" i="0" smtClean="0">
                <a:solidFill>
                  <a:schemeClr val="tx1"/>
                </a:solidFill>
                <a:latin typeface="Effra Light" panose="020B0403020203020204" pitchFamily="34" charset="0"/>
                <a:cs typeface="Effra Light" panose="020B0403020203020204" pitchFamily="34" charset="0"/>
              </a:rPr>
              <a:pPr algn="ctr"/>
              <a:t>16 March 2023</a:t>
            </a:fld>
            <a:endParaRPr lang="en-US" sz="700" b="0" i="0">
              <a:solidFill>
                <a:schemeClr val="tx1"/>
              </a:solidFill>
              <a:latin typeface="Effra Light" panose="020B0403020203020204" pitchFamily="34" charset="0"/>
              <a:cs typeface="Effra Light" panose="020B0403020203020204" pitchFamily="34" charset="0"/>
            </a:endParaRPr>
          </a:p>
        </p:txBody>
      </p:sp>
      <p:sp>
        <p:nvSpPr>
          <p:cNvPr id="53" name="Footer Placeholder 20">
            <a:extLst>
              <a:ext uri="{FF2B5EF4-FFF2-40B4-BE49-F238E27FC236}">
                <a16:creationId xmlns:a16="http://schemas.microsoft.com/office/drawing/2014/main" id="{BF876CA5-42E9-BD4C-B958-3875BFD9BA5C}"/>
              </a:ext>
            </a:extLst>
          </p:cNvPr>
          <p:cNvSpPr>
            <a:spLocks noGrp="1"/>
          </p:cNvSpPr>
          <p:nvPr>
            <p:ph type="ftr" sz="quarter" idx="3"/>
          </p:nvPr>
        </p:nvSpPr>
        <p:spPr>
          <a:xfrm rot="5400000">
            <a:off x="-1413084" y="4369668"/>
            <a:ext cx="3495601" cy="134182"/>
          </a:xfrm>
          <a:prstGeom prst="rect">
            <a:avLst/>
          </a:prstGeom>
        </p:spPr>
        <p:txBody>
          <a:bodyPr vert="horz" lIns="0" tIns="0" rIns="0" bIns="0" rtlCol="0" anchor="ctr"/>
          <a:lstStyle>
            <a:lvl1pPr algn="r">
              <a:defRPr lang="en-US" sz="600" b="0" i="0" kern="1200" spc="200" baseline="0">
                <a:solidFill>
                  <a:schemeClr val="bg1">
                    <a:lumMod val="50000"/>
                  </a:schemeClr>
                </a:solidFill>
                <a:latin typeface="Effra Light" panose="020B0403020203020204" pitchFamily="34" charset="0"/>
                <a:ea typeface="Effra Light" panose="020B0403020203020204" pitchFamily="34" charset="0"/>
                <a:cs typeface="Effra Light" panose="020B0403020203020204" pitchFamily="34" charset="0"/>
              </a:defRPr>
            </a:lvl1pPr>
          </a:lstStyle>
          <a:p>
            <a:r>
              <a:rPr lang="en-GB"/>
              <a:t>Flutter International — Confidential </a:t>
            </a:r>
          </a:p>
        </p:txBody>
      </p:sp>
      <p:cxnSp>
        <p:nvCxnSpPr>
          <p:cNvPr id="55" name="Straight Connector 54">
            <a:extLst>
              <a:ext uri="{FF2B5EF4-FFF2-40B4-BE49-F238E27FC236}">
                <a16:creationId xmlns:a16="http://schemas.microsoft.com/office/drawing/2014/main" id="{2E7E1ABB-F1F9-3F44-875B-51BCA3B9815C}"/>
              </a:ext>
            </a:extLst>
          </p:cNvPr>
          <p:cNvCxnSpPr>
            <a:cxnSpLocks/>
          </p:cNvCxnSpPr>
          <p:nvPr userDrawn="1"/>
        </p:nvCxnSpPr>
        <p:spPr>
          <a:xfrm>
            <a:off x="213613" y="6342916"/>
            <a:ext cx="242221"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preserve="1" userDrawn="1">
  <p:cSld name="7_Custom Layout">
    <p:bg>
      <p:bgPr>
        <a:solidFill>
          <a:schemeClr val="tx1"/>
        </a:solidFill>
        <a:effectLst/>
      </p:bgPr>
    </p:bg>
    <p:spTree>
      <p:nvGrpSpPr>
        <p:cNvPr id="1" name=""/>
        <p:cNvGrpSpPr/>
        <p:nvPr/>
      </p:nvGrpSpPr>
      <p:grpSpPr>
        <a:xfrm>
          <a:off x="0" y="0"/>
          <a:ext cx="0" cy="0"/>
          <a:chOff x="0" y="0"/>
          <a:chExt cx="0" cy="0"/>
        </a:xfrm>
      </p:grpSpPr>
      <p:sp>
        <p:nvSpPr>
          <p:cNvPr id="4" name="Content Placeholder 4">
            <a:extLst>
              <a:ext uri="{FF2B5EF4-FFF2-40B4-BE49-F238E27FC236}">
                <a16:creationId xmlns:a16="http://schemas.microsoft.com/office/drawing/2014/main" id="{AC846958-B2D8-5B46-8A84-1A3B8E2543A2}"/>
              </a:ext>
            </a:extLst>
          </p:cNvPr>
          <p:cNvSpPr>
            <a:spLocks noGrp="1"/>
          </p:cNvSpPr>
          <p:nvPr>
            <p:ph sz="quarter" idx="12"/>
          </p:nvPr>
        </p:nvSpPr>
        <p:spPr>
          <a:xfrm>
            <a:off x="3590925" y="1531119"/>
            <a:ext cx="3633240" cy="1258637"/>
          </a:xfrm>
        </p:spPr>
        <p:txBody>
          <a:bodyPr wrap="square" numCol="1" spcCol="274320"/>
          <a:lstStyle>
            <a:lvl1pPr marL="349242" indent="-349242">
              <a:lnSpc>
                <a:spcPct val="100000"/>
              </a:lnSpc>
              <a:spcBef>
                <a:spcPts val="0"/>
              </a:spcBef>
              <a:buClr>
                <a:srgbClr val="CBCBCB"/>
              </a:buClr>
              <a:buSzPct val="100000"/>
              <a:buFont typeface="+mj-lt"/>
              <a:buAutoNum type="arabicPeriod"/>
              <a:defRPr sz="2000" b="1" cap="all" spc="51" baseline="0">
                <a:solidFill>
                  <a:schemeClr val="bg1"/>
                </a:solidFill>
                <a:latin typeface="Effra" panose="020B0603020203020204" pitchFamily="34" charset="0"/>
                <a:cs typeface="Effra" panose="020B0603020203020204" pitchFamily="34" charset="0"/>
              </a:defRPr>
            </a:lvl1pPr>
            <a:lvl2pPr marL="347654" indent="0">
              <a:lnSpc>
                <a:spcPct val="100000"/>
              </a:lnSpc>
              <a:spcBef>
                <a:spcPts val="0"/>
              </a:spcBef>
              <a:buClr>
                <a:srgbClr val="CBCBCB"/>
              </a:buClr>
              <a:buFont typeface="+mj-lt"/>
              <a:buNone/>
              <a:tabLst/>
              <a:defRPr sz="1400">
                <a:solidFill>
                  <a:schemeClr val="bg1">
                    <a:lumMod val="50000"/>
                  </a:schemeClr>
                </a:solidFill>
                <a:latin typeface="Effra" panose="020B0603020203020204" pitchFamily="34" charset="0"/>
                <a:cs typeface="Effra" panose="020B0603020203020204" pitchFamily="34" charset="0"/>
              </a:defRPr>
            </a:lvl2pPr>
            <a:lvl3pPr marL="566724" indent="-219069">
              <a:buClr>
                <a:schemeClr val="bg1"/>
              </a:buClr>
              <a:buFont typeface="Arial" panose="020B0604020202020204" pitchFamily="34" charset="0"/>
              <a:buChar char="•"/>
              <a:defRPr sz="1600" baseline="0">
                <a:solidFill>
                  <a:schemeClr val="bg1"/>
                </a:solidFill>
                <a:latin typeface="+mn-lt"/>
              </a:defRPr>
            </a:lvl3pPr>
            <a:lvl4pPr>
              <a:defRPr>
                <a:solidFill>
                  <a:schemeClr val="bg1"/>
                </a:solidFill>
              </a:defRPr>
            </a:lvl4pPr>
            <a:lvl5pPr>
              <a:defRPr baseline="0">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a:t>Click to edit Master text styles</a:t>
            </a:r>
          </a:p>
          <a:p>
            <a:pPr lvl="1"/>
            <a:r>
              <a:rPr lang="en-US"/>
              <a:t>Second level</a:t>
            </a:r>
          </a:p>
        </p:txBody>
      </p:sp>
      <p:sp>
        <p:nvSpPr>
          <p:cNvPr id="5" name="Content Placeholder 4">
            <a:extLst>
              <a:ext uri="{FF2B5EF4-FFF2-40B4-BE49-F238E27FC236}">
                <a16:creationId xmlns:a16="http://schemas.microsoft.com/office/drawing/2014/main" id="{84E2C493-C881-2E40-9A0C-3F9692FE44E5}"/>
              </a:ext>
            </a:extLst>
          </p:cNvPr>
          <p:cNvSpPr>
            <a:spLocks noGrp="1"/>
          </p:cNvSpPr>
          <p:nvPr>
            <p:ph sz="quarter" idx="13"/>
          </p:nvPr>
        </p:nvSpPr>
        <p:spPr>
          <a:xfrm>
            <a:off x="3590925" y="3214197"/>
            <a:ext cx="3633240" cy="1258637"/>
          </a:xfrm>
        </p:spPr>
        <p:txBody>
          <a:bodyPr wrap="square" numCol="1" spcCol="274320"/>
          <a:lstStyle>
            <a:lvl1pPr marL="349242" indent="-349242">
              <a:lnSpc>
                <a:spcPct val="100000"/>
              </a:lnSpc>
              <a:spcBef>
                <a:spcPts val="0"/>
              </a:spcBef>
              <a:buClr>
                <a:srgbClr val="CBCBCB"/>
              </a:buClr>
              <a:buSzPct val="100000"/>
              <a:buFont typeface="+mj-lt"/>
              <a:buAutoNum type="arabicPeriod" startAt="2"/>
              <a:defRPr sz="2000" b="1" cap="all" spc="51" baseline="0">
                <a:solidFill>
                  <a:schemeClr val="bg1"/>
                </a:solidFill>
                <a:latin typeface="Effra" panose="020B0603020203020204" pitchFamily="34" charset="0"/>
                <a:cs typeface="Effra" panose="020B0603020203020204" pitchFamily="34" charset="0"/>
              </a:defRPr>
            </a:lvl1pPr>
            <a:lvl2pPr marL="347654" indent="0">
              <a:lnSpc>
                <a:spcPct val="100000"/>
              </a:lnSpc>
              <a:spcBef>
                <a:spcPts val="0"/>
              </a:spcBef>
              <a:buClr>
                <a:srgbClr val="CBCBCB"/>
              </a:buClr>
              <a:buFont typeface="+mj-lt"/>
              <a:buNone/>
              <a:tabLst/>
              <a:defRPr sz="1400">
                <a:solidFill>
                  <a:schemeClr val="bg1">
                    <a:lumMod val="50000"/>
                  </a:schemeClr>
                </a:solidFill>
                <a:latin typeface="Effra" panose="020B0603020203020204" pitchFamily="34" charset="0"/>
                <a:cs typeface="Effra" panose="020B0603020203020204" pitchFamily="34" charset="0"/>
              </a:defRPr>
            </a:lvl2pPr>
            <a:lvl3pPr marL="566724" indent="-219069">
              <a:buClr>
                <a:schemeClr val="bg1"/>
              </a:buClr>
              <a:buFont typeface="Arial" panose="020B0604020202020204" pitchFamily="34" charset="0"/>
              <a:buChar char="•"/>
              <a:defRPr sz="1600" baseline="0">
                <a:solidFill>
                  <a:schemeClr val="bg1"/>
                </a:solidFill>
                <a:latin typeface="+mn-lt"/>
              </a:defRPr>
            </a:lvl3pPr>
            <a:lvl4pPr>
              <a:defRPr>
                <a:solidFill>
                  <a:schemeClr val="bg1"/>
                </a:solidFill>
              </a:defRPr>
            </a:lvl4pPr>
            <a:lvl5pPr>
              <a:defRPr baseline="0">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a:t>Click to edit Master text styles</a:t>
            </a:r>
          </a:p>
          <a:p>
            <a:pPr lvl="1"/>
            <a:r>
              <a:rPr lang="en-US"/>
              <a:t>Second level</a:t>
            </a:r>
          </a:p>
        </p:txBody>
      </p:sp>
      <p:sp>
        <p:nvSpPr>
          <p:cNvPr id="6" name="Content Placeholder 4">
            <a:extLst>
              <a:ext uri="{FF2B5EF4-FFF2-40B4-BE49-F238E27FC236}">
                <a16:creationId xmlns:a16="http://schemas.microsoft.com/office/drawing/2014/main" id="{79747BA8-699A-5A40-84FC-F547F53B43B8}"/>
              </a:ext>
            </a:extLst>
          </p:cNvPr>
          <p:cNvSpPr>
            <a:spLocks noGrp="1"/>
          </p:cNvSpPr>
          <p:nvPr>
            <p:ph sz="quarter" idx="14"/>
          </p:nvPr>
        </p:nvSpPr>
        <p:spPr>
          <a:xfrm>
            <a:off x="3599889" y="4897275"/>
            <a:ext cx="3633240" cy="1258637"/>
          </a:xfrm>
        </p:spPr>
        <p:txBody>
          <a:bodyPr wrap="square" numCol="1" spcCol="274320"/>
          <a:lstStyle>
            <a:lvl1pPr marL="349242" indent="-349242">
              <a:lnSpc>
                <a:spcPct val="100000"/>
              </a:lnSpc>
              <a:spcBef>
                <a:spcPts val="0"/>
              </a:spcBef>
              <a:buClr>
                <a:srgbClr val="CBCBCB"/>
              </a:buClr>
              <a:buSzPct val="100000"/>
              <a:buFont typeface="+mj-lt"/>
              <a:buAutoNum type="arabicPeriod" startAt="3"/>
              <a:defRPr sz="2000" b="1" cap="all" spc="51" baseline="0">
                <a:solidFill>
                  <a:schemeClr val="bg1"/>
                </a:solidFill>
                <a:latin typeface="Effra" panose="020B0603020203020204" pitchFamily="34" charset="0"/>
                <a:cs typeface="Effra" panose="020B0603020203020204" pitchFamily="34" charset="0"/>
              </a:defRPr>
            </a:lvl1pPr>
            <a:lvl2pPr marL="347654" indent="0">
              <a:lnSpc>
                <a:spcPct val="100000"/>
              </a:lnSpc>
              <a:spcBef>
                <a:spcPts val="0"/>
              </a:spcBef>
              <a:buClr>
                <a:srgbClr val="CBCBCB"/>
              </a:buClr>
              <a:buFont typeface="+mj-lt"/>
              <a:buNone/>
              <a:tabLst/>
              <a:defRPr sz="1400">
                <a:solidFill>
                  <a:schemeClr val="bg1">
                    <a:lumMod val="50000"/>
                  </a:schemeClr>
                </a:solidFill>
                <a:latin typeface="Effra" panose="020B0603020203020204" pitchFamily="34" charset="0"/>
                <a:cs typeface="Effra" panose="020B0603020203020204" pitchFamily="34" charset="0"/>
              </a:defRPr>
            </a:lvl2pPr>
            <a:lvl3pPr marL="566724" indent="-219069">
              <a:buClr>
                <a:schemeClr val="bg1"/>
              </a:buClr>
              <a:buFont typeface="Arial" panose="020B0604020202020204" pitchFamily="34" charset="0"/>
              <a:buChar char="•"/>
              <a:defRPr sz="1600">
                <a:solidFill>
                  <a:schemeClr val="bg1"/>
                </a:solidFill>
                <a:latin typeface="+mn-lt"/>
              </a:defRPr>
            </a:lvl3pPr>
            <a:lvl4pPr>
              <a:defRPr>
                <a:solidFill>
                  <a:schemeClr val="bg1"/>
                </a:solidFill>
              </a:defRPr>
            </a:lvl4pPr>
            <a:lvl5pPr>
              <a:defRPr baseline="0">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a:t>Click to edit Master text styles</a:t>
            </a:r>
          </a:p>
          <a:p>
            <a:pPr lvl="1"/>
            <a:r>
              <a:rPr lang="en-US"/>
              <a:t>Second level</a:t>
            </a:r>
          </a:p>
        </p:txBody>
      </p:sp>
      <p:sp>
        <p:nvSpPr>
          <p:cNvPr id="7" name="Content Placeholder 4">
            <a:extLst>
              <a:ext uri="{FF2B5EF4-FFF2-40B4-BE49-F238E27FC236}">
                <a16:creationId xmlns:a16="http://schemas.microsoft.com/office/drawing/2014/main" id="{65EB2B82-D3DB-B84B-B1F0-9040C1D51CCE}"/>
              </a:ext>
            </a:extLst>
          </p:cNvPr>
          <p:cNvSpPr>
            <a:spLocks noGrp="1"/>
          </p:cNvSpPr>
          <p:nvPr>
            <p:ph sz="quarter" idx="15"/>
          </p:nvPr>
        </p:nvSpPr>
        <p:spPr>
          <a:xfrm>
            <a:off x="7755486" y="1531119"/>
            <a:ext cx="3633239" cy="1258637"/>
          </a:xfrm>
        </p:spPr>
        <p:txBody>
          <a:bodyPr wrap="square" numCol="1" spcCol="274320"/>
          <a:lstStyle>
            <a:lvl1pPr marL="349242" indent="-349242">
              <a:lnSpc>
                <a:spcPct val="100000"/>
              </a:lnSpc>
              <a:spcBef>
                <a:spcPts val="0"/>
              </a:spcBef>
              <a:buClr>
                <a:srgbClr val="CBCBCB"/>
              </a:buClr>
              <a:buSzPct val="100000"/>
              <a:buFont typeface="+mj-lt"/>
              <a:buAutoNum type="arabicPeriod" startAt="4"/>
              <a:defRPr sz="2000" b="1" cap="all" spc="51" baseline="0">
                <a:solidFill>
                  <a:schemeClr val="bg1"/>
                </a:solidFill>
                <a:latin typeface="+mn-lt"/>
              </a:defRPr>
            </a:lvl1pPr>
            <a:lvl2pPr marL="347654" indent="0">
              <a:lnSpc>
                <a:spcPct val="100000"/>
              </a:lnSpc>
              <a:spcBef>
                <a:spcPts val="0"/>
              </a:spcBef>
              <a:buClr>
                <a:srgbClr val="CBCBCB"/>
              </a:buClr>
              <a:buFont typeface="+mj-lt"/>
              <a:buNone/>
              <a:tabLst/>
              <a:defRPr sz="1400">
                <a:solidFill>
                  <a:schemeClr val="bg1">
                    <a:lumMod val="50000"/>
                  </a:schemeClr>
                </a:solidFill>
                <a:latin typeface="+mn-lt"/>
              </a:defRPr>
            </a:lvl2pPr>
            <a:lvl3pPr marL="566724" indent="-219069">
              <a:buClr>
                <a:schemeClr val="bg1"/>
              </a:buClr>
              <a:buFont typeface="Arial" panose="020B0604020202020204" pitchFamily="34" charset="0"/>
              <a:buChar char="•"/>
              <a:defRPr sz="1600">
                <a:solidFill>
                  <a:schemeClr val="bg1"/>
                </a:solidFill>
                <a:latin typeface="+mn-lt"/>
              </a:defRPr>
            </a:lvl3pPr>
            <a:lvl4pPr>
              <a:defRPr>
                <a:solidFill>
                  <a:schemeClr val="bg1"/>
                </a:solidFill>
              </a:defRPr>
            </a:lvl4pPr>
            <a:lvl5pPr>
              <a:defRPr baseline="0">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a:t>Click to edit Master text styles</a:t>
            </a:r>
          </a:p>
          <a:p>
            <a:pPr lvl="1"/>
            <a:r>
              <a:rPr lang="en-US"/>
              <a:t>Second level</a:t>
            </a:r>
          </a:p>
        </p:txBody>
      </p:sp>
      <p:sp>
        <p:nvSpPr>
          <p:cNvPr id="8" name="Content Placeholder 4">
            <a:extLst>
              <a:ext uri="{FF2B5EF4-FFF2-40B4-BE49-F238E27FC236}">
                <a16:creationId xmlns:a16="http://schemas.microsoft.com/office/drawing/2014/main" id="{A3443A17-5F24-5D40-9126-00C535051548}"/>
              </a:ext>
            </a:extLst>
          </p:cNvPr>
          <p:cNvSpPr>
            <a:spLocks noGrp="1"/>
          </p:cNvSpPr>
          <p:nvPr>
            <p:ph sz="quarter" idx="16"/>
          </p:nvPr>
        </p:nvSpPr>
        <p:spPr>
          <a:xfrm>
            <a:off x="7755486" y="3214197"/>
            <a:ext cx="3633239" cy="1258637"/>
          </a:xfrm>
        </p:spPr>
        <p:txBody>
          <a:bodyPr wrap="square" numCol="1" spcCol="274320"/>
          <a:lstStyle>
            <a:lvl1pPr marL="349242" indent="-349242">
              <a:lnSpc>
                <a:spcPct val="100000"/>
              </a:lnSpc>
              <a:spcBef>
                <a:spcPts val="0"/>
              </a:spcBef>
              <a:buClr>
                <a:srgbClr val="CBCBCB"/>
              </a:buClr>
              <a:buSzPct val="100000"/>
              <a:buFont typeface="+mj-lt"/>
              <a:buAutoNum type="arabicPeriod" startAt="5"/>
              <a:defRPr sz="2000" b="1" cap="all" spc="51" baseline="0">
                <a:solidFill>
                  <a:schemeClr val="bg1"/>
                </a:solidFill>
                <a:latin typeface="Effra" panose="020B0603020203020204" pitchFamily="34" charset="0"/>
                <a:cs typeface="Effra" panose="020B0603020203020204" pitchFamily="34" charset="0"/>
              </a:defRPr>
            </a:lvl1pPr>
            <a:lvl2pPr marL="347654" indent="0">
              <a:lnSpc>
                <a:spcPct val="100000"/>
              </a:lnSpc>
              <a:spcBef>
                <a:spcPts val="0"/>
              </a:spcBef>
              <a:buClr>
                <a:srgbClr val="CBCBCB"/>
              </a:buClr>
              <a:buFont typeface="+mj-lt"/>
              <a:buNone/>
              <a:tabLst/>
              <a:defRPr sz="1400">
                <a:solidFill>
                  <a:schemeClr val="bg1">
                    <a:lumMod val="50000"/>
                  </a:schemeClr>
                </a:solidFill>
                <a:latin typeface="Effra" panose="020B0603020203020204" pitchFamily="34" charset="0"/>
                <a:cs typeface="Effra" panose="020B0603020203020204" pitchFamily="34" charset="0"/>
              </a:defRPr>
            </a:lvl2pPr>
            <a:lvl3pPr marL="566724" indent="-219069">
              <a:buClr>
                <a:schemeClr val="bg1"/>
              </a:buClr>
              <a:buFont typeface="Arial" panose="020B0604020202020204" pitchFamily="34" charset="0"/>
              <a:buChar char="•"/>
              <a:defRPr sz="1600">
                <a:solidFill>
                  <a:schemeClr val="bg1"/>
                </a:solidFill>
                <a:latin typeface="+mn-lt"/>
              </a:defRPr>
            </a:lvl3pPr>
            <a:lvl4pPr>
              <a:defRPr>
                <a:solidFill>
                  <a:schemeClr val="bg1"/>
                </a:solidFill>
              </a:defRPr>
            </a:lvl4pPr>
            <a:lvl5pPr>
              <a:defRPr baseline="0">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a:t>Click to edit Master text styles</a:t>
            </a:r>
          </a:p>
          <a:p>
            <a:pPr lvl="1"/>
            <a:r>
              <a:rPr lang="en-US"/>
              <a:t>Second level</a:t>
            </a:r>
          </a:p>
        </p:txBody>
      </p:sp>
      <p:sp>
        <p:nvSpPr>
          <p:cNvPr id="9" name="Content Placeholder 4">
            <a:extLst>
              <a:ext uri="{FF2B5EF4-FFF2-40B4-BE49-F238E27FC236}">
                <a16:creationId xmlns:a16="http://schemas.microsoft.com/office/drawing/2014/main" id="{C6E7D4A4-0D9D-C942-AA47-76D068C98F82}"/>
              </a:ext>
            </a:extLst>
          </p:cNvPr>
          <p:cNvSpPr>
            <a:spLocks noGrp="1"/>
          </p:cNvSpPr>
          <p:nvPr>
            <p:ph sz="quarter" idx="17"/>
          </p:nvPr>
        </p:nvSpPr>
        <p:spPr>
          <a:xfrm>
            <a:off x="7755486" y="4897275"/>
            <a:ext cx="3633239" cy="1258637"/>
          </a:xfrm>
        </p:spPr>
        <p:txBody>
          <a:bodyPr wrap="square" numCol="1" spcCol="274320"/>
          <a:lstStyle>
            <a:lvl1pPr marL="349242" indent="-349242">
              <a:lnSpc>
                <a:spcPct val="100000"/>
              </a:lnSpc>
              <a:spcBef>
                <a:spcPts val="0"/>
              </a:spcBef>
              <a:buClr>
                <a:srgbClr val="CBCBCB"/>
              </a:buClr>
              <a:buSzPct val="100000"/>
              <a:buFont typeface="+mj-lt"/>
              <a:buAutoNum type="arabicPeriod" startAt="6"/>
              <a:defRPr sz="2000" b="1" cap="all" spc="51" baseline="0">
                <a:solidFill>
                  <a:schemeClr val="bg1"/>
                </a:solidFill>
                <a:latin typeface="Effra" panose="020B0603020203020204" pitchFamily="34" charset="0"/>
                <a:cs typeface="Effra" panose="020B0603020203020204" pitchFamily="34" charset="0"/>
              </a:defRPr>
            </a:lvl1pPr>
            <a:lvl2pPr marL="347654" indent="0">
              <a:lnSpc>
                <a:spcPct val="100000"/>
              </a:lnSpc>
              <a:spcBef>
                <a:spcPts val="0"/>
              </a:spcBef>
              <a:buClr>
                <a:srgbClr val="CBCBCB"/>
              </a:buClr>
              <a:buFont typeface="+mj-lt"/>
              <a:buNone/>
              <a:tabLst/>
              <a:defRPr sz="1400">
                <a:solidFill>
                  <a:schemeClr val="bg1">
                    <a:lumMod val="50000"/>
                  </a:schemeClr>
                </a:solidFill>
                <a:latin typeface="Effra" panose="020B0603020203020204" pitchFamily="34" charset="0"/>
                <a:cs typeface="Effra" panose="020B0603020203020204" pitchFamily="34" charset="0"/>
              </a:defRPr>
            </a:lvl2pPr>
            <a:lvl3pPr marL="566724" indent="-219069">
              <a:buClr>
                <a:schemeClr val="bg1"/>
              </a:buClr>
              <a:buFont typeface="Arial" panose="020B0604020202020204" pitchFamily="34" charset="0"/>
              <a:buChar char="•"/>
              <a:defRPr sz="1600">
                <a:solidFill>
                  <a:schemeClr val="bg1"/>
                </a:solidFill>
                <a:latin typeface="+mn-lt"/>
              </a:defRPr>
            </a:lvl3pPr>
            <a:lvl4pPr>
              <a:defRPr>
                <a:solidFill>
                  <a:schemeClr val="bg1"/>
                </a:solidFill>
              </a:defRPr>
            </a:lvl4pPr>
            <a:lvl5pPr>
              <a:defRPr baseline="0">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a:t>Click to edit Master text styles</a:t>
            </a:r>
          </a:p>
          <a:p>
            <a:pPr lvl="1"/>
            <a:r>
              <a:rPr lang="en-US"/>
              <a:t>Second level</a:t>
            </a:r>
          </a:p>
        </p:txBody>
      </p:sp>
      <p:sp>
        <p:nvSpPr>
          <p:cNvPr id="17" name="Picture Placeholder 16">
            <a:extLst>
              <a:ext uri="{FF2B5EF4-FFF2-40B4-BE49-F238E27FC236}">
                <a16:creationId xmlns:a16="http://schemas.microsoft.com/office/drawing/2014/main" id="{C4105392-480A-074B-B9AA-BDE039A26A1B}"/>
              </a:ext>
            </a:extLst>
          </p:cNvPr>
          <p:cNvSpPr>
            <a:spLocks noGrp="1"/>
          </p:cNvSpPr>
          <p:nvPr>
            <p:ph type="pic" sz="quarter" idx="19"/>
          </p:nvPr>
        </p:nvSpPr>
        <p:spPr>
          <a:xfrm>
            <a:off x="658814" y="-2"/>
            <a:ext cx="2535084" cy="6858000"/>
          </a:xfrm>
          <a:prstGeom prst="rect">
            <a:avLst/>
          </a:prstGeom>
          <a:pattFill prst="pct70">
            <a:fgClr>
              <a:schemeClr val="accent2"/>
            </a:fgClr>
            <a:bgClr>
              <a:schemeClr val="accent2">
                <a:lumMod val="40000"/>
                <a:lumOff val="60000"/>
              </a:schemeClr>
            </a:bgClr>
          </a:pattFill>
        </p:spPr>
        <p:txBody>
          <a:bodyPr vert="horz" wrap="square" lIns="0" tIns="0" rIns="0" bIns="0" rtlCol="0">
            <a:noAutofit/>
          </a:bodyPr>
          <a:lstStyle>
            <a:lvl1pPr>
              <a:defRPr lang="en-US" dirty="0"/>
            </a:lvl1pPr>
          </a:lstStyle>
          <a:p>
            <a:pPr lvl="0"/>
            <a:endParaRPr lang="en-US"/>
          </a:p>
        </p:txBody>
      </p:sp>
      <p:sp>
        <p:nvSpPr>
          <p:cNvPr id="2" name="Title 1">
            <a:extLst>
              <a:ext uri="{FF2B5EF4-FFF2-40B4-BE49-F238E27FC236}">
                <a16:creationId xmlns:a16="http://schemas.microsoft.com/office/drawing/2014/main" id="{E5C7E8D8-17D0-1F4F-8E93-D151A5CE3993}"/>
              </a:ext>
            </a:extLst>
          </p:cNvPr>
          <p:cNvSpPr>
            <a:spLocks noGrp="1"/>
          </p:cNvSpPr>
          <p:nvPr>
            <p:ph type="title"/>
          </p:nvPr>
        </p:nvSpPr>
        <p:spPr>
          <a:xfrm>
            <a:off x="3599889" y="155738"/>
            <a:ext cx="8252386" cy="676463"/>
          </a:xfrm>
        </p:spPr>
        <p:txBody>
          <a:bodyPr/>
          <a:lstStyle>
            <a:lvl1pPr>
              <a:defRPr>
                <a:solidFill>
                  <a:schemeClr val="bg1"/>
                </a:solidFill>
              </a:defRPr>
            </a:lvl1pPr>
          </a:lstStyle>
          <a:p>
            <a:r>
              <a:rPr lang="en-GB"/>
              <a:t>Click to edit Master title style</a:t>
            </a:r>
            <a:endParaRPr lang="en-US"/>
          </a:p>
        </p:txBody>
      </p:sp>
      <p:sp>
        <p:nvSpPr>
          <p:cNvPr id="15" name="Rectangle 14">
            <a:extLst>
              <a:ext uri="{FF2B5EF4-FFF2-40B4-BE49-F238E27FC236}">
                <a16:creationId xmlns:a16="http://schemas.microsoft.com/office/drawing/2014/main" id="{64F280A8-A03E-6244-B0DC-149170728861}"/>
              </a:ext>
            </a:extLst>
          </p:cNvPr>
          <p:cNvSpPr/>
          <p:nvPr userDrawn="1"/>
        </p:nvSpPr>
        <p:spPr>
          <a:xfrm>
            <a:off x="0" y="3266"/>
            <a:ext cx="669446" cy="6857992"/>
          </a:xfrm>
          <a:prstGeom prst="rect">
            <a:avLst/>
          </a:prstGeom>
          <a:solidFill>
            <a:schemeClr val="tx1">
              <a:lumMod val="75000"/>
              <a:lumOff val="2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Graphic 15">
            <a:extLst>
              <a:ext uri="{FF2B5EF4-FFF2-40B4-BE49-F238E27FC236}">
                <a16:creationId xmlns:a16="http://schemas.microsoft.com/office/drawing/2014/main" id="{B0A26AB3-625F-E84F-B57D-0B97341F8EF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20782" y="324948"/>
            <a:ext cx="427883" cy="522968"/>
          </a:xfrm>
          <a:prstGeom prst="rect">
            <a:avLst/>
          </a:prstGeom>
        </p:spPr>
      </p:pic>
      <p:sp>
        <p:nvSpPr>
          <p:cNvPr id="18" name="Text Placeholder 3">
            <a:extLst>
              <a:ext uri="{FF2B5EF4-FFF2-40B4-BE49-F238E27FC236}">
                <a16:creationId xmlns:a16="http://schemas.microsoft.com/office/drawing/2014/main" id="{F40306E2-87B2-EA49-AFBA-243D909FF606}"/>
              </a:ext>
            </a:extLst>
          </p:cNvPr>
          <p:cNvSpPr txBox="1">
            <a:spLocks/>
          </p:cNvSpPr>
          <p:nvPr userDrawn="1"/>
        </p:nvSpPr>
        <p:spPr>
          <a:xfrm>
            <a:off x="161828" y="6501274"/>
            <a:ext cx="345787" cy="210676"/>
          </a:xfrm>
          <a:prstGeom prst="rect">
            <a:avLst/>
          </a:prstGeom>
        </p:spPr>
        <p:txBody>
          <a:bodyPr lIns="0" tIns="0" rIns="0" bIns="0"/>
          <a:lstStyle>
            <a:lvl1pPr marL="0" indent="0" algn="l" defTabSz="914377" rtl="0" eaLnBrk="1" latinLnBrk="0" hangingPunct="1">
              <a:lnSpc>
                <a:spcPct val="100000"/>
              </a:lnSpc>
              <a:spcBef>
                <a:spcPts val="0"/>
              </a:spcBef>
              <a:spcAft>
                <a:spcPts val="1200"/>
              </a:spcAft>
              <a:buFont typeface="Arial"/>
              <a:buNone/>
              <a:defRPr sz="800" kern="1200">
                <a:solidFill>
                  <a:schemeClr val="tx2"/>
                </a:solidFill>
                <a:latin typeface="Arial" charset="0"/>
                <a:ea typeface="Arial" charset="0"/>
                <a:cs typeface="Arial" charset="0"/>
              </a:defRPr>
            </a:lvl1pPr>
            <a:lvl2pPr marL="0" indent="0" algn="l" defTabSz="914377" rtl="0" eaLnBrk="1" latinLnBrk="0" hangingPunct="1">
              <a:lnSpc>
                <a:spcPts val="2160"/>
              </a:lnSpc>
              <a:spcBef>
                <a:spcPts val="0"/>
              </a:spcBef>
              <a:spcAft>
                <a:spcPts val="600"/>
              </a:spcAft>
              <a:buFont typeface="Arial"/>
              <a:buNone/>
              <a:defRPr sz="900" kern="1200">
                <a:solidFill>
                  <a:schemeClr val="bg1"/>
                </a:solidFill>
                <a:latin typeface="Arial" charset="0"/>
                <a:ea typeface="Arial" charset="0"/>
                <a:cs typeface="Arial" charset="0"/>
              </a:defRPr>
            </a:lvl2pPr>
            <a:lvl3pPr marL="0" indent="0" algn="l" defTabSz="914377" rtl="0" eaLnBrk="1" latinLnBrk="0" hangingPunct="1">
              <a:lnSpc>
                <a:spcPts val="2160"/>
              </a:lnSpc>
              <a:spcBef>
                <a:spcPts val="0"/>
              </a:spcBef>
              <a:spcAft>
                <a:spcPts val="600"/>
              </a:spcAft>
              <a:buFont typeface="Arial"/>
              <a:buNone/>
              <a:defRPr sz="900" kern="1200">
                <a:solidFill>
                  <a:schemeClr val="bg1"/>
                </a:solidFill>
                <a:latin typeface="Arial" charset="0"/>
                <a:ea typeface="Arial" charset="0"/>
                <a:cs typeface="Arial" charset="0"/>
              </a:defRPr>
            </a:lvl3pPr>
            <a:lvl4pPr marL="0" indent="0" algn="l" defTabSz="914377" rtl="0" eaLnBrk="1" latinLnBrk="0" hangingPunct="1">
              <a:lnSpc>
                <a:spcPts val="2160"/>
              </a:lnSpc>
              <a:spcBef>
                <a:spcPts val="0"/>
              </a:spcBef>
              <a:spcAft>
                <a:spcPts val="600"/>
              </a:spcAft>
              <a:buFont typeface="Arial"/>
              <a:buNone/>
              <a:defRPr sz="900" kern="1200">
                <a:solidFill>
                  <a:schemeClr val="bg1"/>
                </a:solidFill>
                <a:latin typeface="Arial" charset="0"/>
                <a:ea typeface="Arial" charset="0"/>
                <a:cs typeface="Arial" charset="0"/>
              </a:defRPr>
            </a:lvl4pPr>
            <a:lvl5pPr marL="0" indent="0" algn="l" defTabSz="914377" rtl="0" eaLnBrk="1" latinLnBrk="0" hangingPunct="1">
              <a:lnSpc>
                <a:spcPts val="2160"/>
              </a:lnSpc>
              <a:spcBef>
                <a:spcPts val="0"/>
              </a:spcBef>
              <a:spcAft>
                <a:spcPts val="600"/>
              </a:spcAft>
              <a:buFont typeface="Arial"/>
              <a:buNone/>
              <a:defRPr sz="900" kern="1200">
                <a:solidFill>
                  <a:schemeClr val="bg1"/>
                </a:solidFill>
                <a:latin typeface="Arial" charset="0"/>
                <a:ea typeface="Arial" charset="0"/>
                <a:cs typeface="Arial" charset="0"/>
              </a:defRPr>
            </a:lvl5pPr>
            <a:lvl6pPr marL="2514537"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ctr"/>
            <a:fld id="{F3A90C8E-65F6-7645-B18C-F0D6502BD2C4}" type="datetime4">
              <a:rPr lang="en-GB" sz="600" b="0" i="0" smtClean="0">
                <a:solidFill>
                  <a:schemeClr val="bg1">
                    <a:lumMod val="65000"/>
                  </a:schemeClr>
                </a:solidFill>
                <a:latin typeface="Effra Light" panose="020B0403020203020204" pitchFamily="34" charset="0"/>
                <a:cs typeface="Effra Light" panose="020B0403020203020204" pitchFamily="34" charset="0"/>
              </a:rPr>
              <a:pPr algn="ctr"/>
              <a:t>16 March 2023</a:t>
            </a:fld>
            <a:endParaRPr lang="en-US" sz="700" b="0" i="0">
              <a:solidFill>
                <a:schemeClr val="bg1">
                  <a:lumMod val="65000"/>
                </a:schemeClr>
              </a:solidFill>
              <a:latin typeface="Effra Light" panose="020B0403020203020204" pitchFamily="34" charset="0"/>
              <a:cs typeface="Effra Light" panose="020B0403020203020204" pitchFamily="34" charset="0"/>
            </a:endParaRPr>
          </a:p>
        </p:txBody>
      </p:sp>
      <p:sp>
        <p:nvSpPr>
          <p:cNvPr id="19" name="Footer Placeholder 20">
            <a:extLst>
              <a:ext uri="{FF2B5EF4-FFF2-40B4-BE49-F238E27FC236}">
                <a16:creationId xmlns:a16="http://schemas.microsoft.com/office/drawing/2014/main" id="{361B3271-28FD-CC4E-94AA-2D935711BB9B}"/>
              </a:ext>
            </a:extLst>
          </p:cNvPr>
          <p:cNvSpPr>
            <a:spLocks noGrp="1"/>
          </p:cNvSpPr>
          <p:nvPr>
            <p:ph type="ftr" sz="quarter" idx="3"/>
          </p:nvPr>
        </p:nvSpPr>
        <p:spPr>
          <a:xfrm rot="5400000">
            <a:off x="-1413084" y="4369668"/>
            <a:ext cx="3495601" cy="134182"/>
          </a:xfrm>
          <a:prstGeom prst="rect">
            <a:avLst/>
          </a:prstGeom>
        </p:spPr>
        <p:txBody>
          <a:bodyPr vert="horz" lIns="0" tIns="0" rIns="0" bIns="0" rtlCol="0" anchor="ctr"/>
          <a:lstStyle>
            <a:lvl1pPr algn="r">
              <a:defRPr lang="en-US" sz="600" b="0" i="0" kern="1200" spc="200" baseline="0">
                <a:solidFill>
                  <a:schemeClr val="bg1">
                    <a:lumMod val="65000"/>
                  </a:schemeClr>
                </a:solidFill>
                <a:latin typeface="Effra Light" panose="020B0403020203020204" pitchFamily="34" charset="0"/>
                <a:ea typeface="Effra Light" panose="020B0403020203020204" pitchFamily="34" charset="0"/>
                <a:cs typeface="Effra Light" panose="020B0403020203020204" pitchFamily="34" charset="0"/>
              </a:defRPr>
            </a:lvl1pPr>
          </a:lstStyle>
          <a:p>
            <a:r>
              <a:rPr lang="en-GB"/>
              <a:t>Flutter International — Confidential </a:t>
            </a:r>
          </a:p>
        </p:txBody>
      </p:sp>
      <p:cxnSp>
        <p:nvCxnSpPr>
          <p:cNvPr id="25" name="Straight Connector 24">
            <a:extLst>
              <a:ext uri="{FF2B5EF4-FFF2-40B4-BE49-F238E27FC236}">
                <a16:creationId xmlns:a16="http://schemas.microsoft.com/office/drawing/2014/main" id="{2320DE20-0E2B-9844-A137-E50EC3AF5C5E}"/>
              </a:ext>
            </a:extLst>
          </p:cNvPr>
          <p:cNvCxnSpPr>
            <a:cxnSpLocks/>
          </p:cNvCxnSpPr>
          <p:nvPr userDrawn="1"/>
        </p:nvCxnSpPr>
        <p:spPr>
          <a:xfrm>
            <a:off x="213613" y="6342916"/>
            <a:ext cx="242221"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38060236"/>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preserve="1" userDrawn="1">
  <p:cSld name="25_Section Break Slide_1">
    <p:bg>
      <p:bgPr>
        <a:solidFill>
          <a:schemeClr val="tx1"/>
        </a:solidFill>
        <a:effectLst/>
      </p:bgPr>
    </p:bg>
    <p:spTree>
      <p:nvGrpSpPr>
        <p:cNvPr id="1" name=""/>
        <p:cNvGrpSpPr/>
        <p:nvPr/>
      </p:nvGrpSpPr>
      <p:grpSpPr>
        <a:xfrm>
          <a:off x="0" y="0"/>
          <a:ext cx="0" cy="0"/>
          <a:chOff x="0" y="0"/>
          <a:chExt cx="0" cy="0"/>
        </a:xfrm>
      </p:grpSpPr>
      <p:sp>
        <p:nvSpPr>
          <p:cNvPr id="13" name="Content Placeholder 4">
            <a:extLst>
              <a:ext uri="{FF2B5EF4-FFF2-40B4-BE49-F238E27FC236}">
                <a16:creationId xmlns:a16="http://schemas.microsoft.com/office/drawing/2014/main" id="{2BD3FCBA-D45A-F34C-AE83-8ABC8EA6D9B2}"/>
              </a:ext>
            </a:extLst>
          </p:cNvPr>
          <p:cNvSpPr>
            <a:spLocks noGrp="1"/>
          </p:cNvSpPr>
          <p:nvPr>
            <p:ph sz="quarter" idx="13" hasCustomPrompt="1"/>
          </p:nvPr>
        </p:nvSpPr>
        <p:spPr>
          <a:xfrm>
            <a:off x="1092200" y="3213743"/>
            <a:ext cx="10296526" cy="2983374"/>
          </a:xfrm>
          <a:noFill/>
        </p:spPr>
        <p:txBody>
          <a:bodyPr wrap="square" lIns="0" numCol="1" spcCol="274320" anchor="t"/>
          <a:lstStyle>
            <a:lvl1pPr marL="0" indent="0" algn="l" defTabSz="914377" rtl="0" eaLnBrk="1" latinLnBrk="0" hangingPunct="1">
              <a:lnSpc>
                <a:spcPts val="6200"/>
              </a:lnSpc>
              <a:spcBef>
                <a:spcPts val="0"/>
              </a:spcBef>
              <a:spcAft>
                <a:spcPts val="600"/>
              </a:spcAft>
              <a:buClr>
                <a:schemeClr val="accent1"/>
              </a:buClr>
              <a:buSzPct val="100000"/>
              <a:buFont typeface="+mj-lt"/>
              <a:buNone/>
              <a:defRPr lang="en-US" sz="6000" b="0" i="0" kern="1200" dirty="0" smtClean="0">
                <a:solidFill>
                  <a:schemeClr val="bg1"/>
                </a:solidFill>
                <a:latin typeface="Effra Medium" panose="020B0603020203020204" pitchFamily="34" charset="0"/>
                <a:ea typeface="+mn-ea"/>
                <a:cs typeface="Effra Medium" panose="020B0603020203020204" pitchFamily="34" charset="0"/>
              </a:defRPr>
            </a:lvl1pPr>
            <a:lvl2pPr marL="0" indent="0" algn="l" defTabSz="914377" rtl="0" eaLnBrk="1" latinLnBrk="0" hangingPunct="1">
              <a:lnSpc>
                <a:spcPct val="100000"/>
              </a:lnSpc>
              <a:spcBef>
                <a:spcPts val="0"/>
              </a:spcBef>
              <a:spcAft>
                <a:spcPts val="600"/>
              </a:spcAft>
              <a:buClr>
                <a:schemeClr val="accent1"/>
              </a:buClr>
              <a:buFont typeface="+mj-lt"/>
              <a:buNone/>
              <a:tabLst/>
              <a:defRPr lang="en-US" sz="2800" b="1" kern="1200" dirty="0" smtClean="0">
                <a:solidFill>
                  <a:schemeClr val="bg1"/>
                </a:solidFill>
                <a:latin typeface="Arial" panose="020B0604020202020204" pitchFamily="34" charset="0"/>
                <a:ea typeface="+mn-ea"/>
                <a:cs typeface="Arial" panose="020B0604020202020204" pitchFamily="34" charset="0"/>
              </a:defRPr>
            </a:lvl2pPr>
            <a:lvl3pPr marL="566724" indent="-219069">
              <a:buClr>
                <a:schemeClr val="bg1"/>
              </a:buClr>
              <a:buFont typeface="Arial" panose="020B0604020202020204" pitchFamily="34" charset="0"/>
              <a:buChar char="•"/>
              <a:defRPr sz="1600" baseline="0">
                <a:solidFill>
                  <a:schemeClr val="bg1"/>
                </a:solidFill>
                <a:latin typeface="+mn-lt"/>
              </a:defRPr>
            </a:lvl3pPr>
            <a:lvl4pPr>
              <a:defRPr>
                <a:solidFill>
                  <a:schemeClr val="bg1"/>
                </a:solidFill>
              </a:defRPr>
            </a:lvl4pPr>
            <a:lvl5pPr>
              <a:defRPr baseline="0">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a:t>Section</a:t>
            </a:r>
          </a:p>
        </p:txBody>
      </p:sp>
      <p:sp>
        <p:nvSpPr>
          <p:cNvPr id="14" name="Hexagon 13">
            <a:extLst>
              <a:ext uri="{FF2B5EF4-FFF2-40B4-BE49-F238E27FC236}">
                <a16:creationId xmlns:a16="http://schemas.microsoft.com/office/drawing/2014/main" id="{9F720E61-D278-E842-8AB7-E388AE3E83A0}"/>
              </a:ext>
            </a:extLst>
          </p:cNvPr>
          <p:cNvSpPr/>
          <p:nvPr userDrawn="1"/>
        </p:nvSpPr>
        <p:spPr>
          <a:xfrm rot="5400000">
            <a:off x="976764" y="1007427"/>
            <a:ext cx="1984348" cy="1730429"/>
          </a:xfrm>
          <a:prstGeom prst="hexagon">
            <a:avLst>
              <a:gd name="adj" fmla="val 28644"/>
              <a:gd name="vf" fmla="val 11547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itle 1">
            <a:extLst>
              <a:ext uri="{FF2B5EF4-FFF2-40B4-BE49-F238E27FC236}">
                <a16:creationId xmlns:a16="http://schemas.microsoft.com/office/drawing/2014/main" id="{1144D153-35EE-E743-8D2B-E0769562E46E}"/>
              </a:ext>
            </a:extLst>
          </p:cNvPr>
          <p:cNvSpPr>
            <a:spLocks noGrp="1"/>
          </p:cNvSpPr>
          <p:nvPr>
            <p:ph type="title" hasCustomPrompt="1"/>
          </p:nvPr>
        </p:nvSpPr>
        <p:spPr>
          <a:xfrm>
            <a:off x="1417706" y="977649"/>
            <a:ext cx="1102464" cy="1882579"/>
          </a:xfrm>
        </p:spPr>
        <p:txBody>
          <a:bodyPr lIns="0" tIns="216000" rIns="0" anchor="ctr">
            <a:noAutofit/>
          </a:bodyPr>
          <a:lstStyle>
            <a:lvl1pPr marL="0" algn="ctr" defTabSz="914377" rtl="0" eaLnBrk="1" latinLnBrk="0" hangingPunct="1">
              <a:lnSpc>
                <a:spcPts val="7400"/>
              </a:lnSpc>
              <a:defRPr lang="en-US" sz="7200" b="1" kern="1200" dirty="0">
                <a:solidFill>
                  <a:schemeClr val="tx1"/>
                </a:solidFill>
                <a:latin typeface="Effra" panose="020B0603020203020204" pitchFamily="34" charset="0"/>
                <a:ea typeface="Effra" panose="020B0603020203020204" pitchFamily="34" charset="0"/>
                <a:cs typeface="Effra" panose="020B0603020203020204" pitchFamily="34" charset="0"/>
              </a:defRPr>
            </a:lvl1pPr>
          </a:lstStyle>
          <a:p>
            <a:r>
              <a:rPr lang="en-US"/>
              <a:t>01</a:t>
            </a:r>
          </a:p>
        </p:txBody>
      </p:sp>
      <p:cxnSp>
        <p:nvCxnSpPr>
          <p:cNvPr id="81" name="Straight Connector 80">
            <a:extLst>
              <a:ext uri="{FF2B5EF4-FFF2-40B4-BE49-F238E27FC236}">
                <a16:creationId xmlns:a16="http://schemas.microsoft.com/office/drawing/2014/main" id="{84FD2EEC-F367-5941-BE2B-8D8DCE659B84}"/>
              </a:ext>
            </a:extLst>
          </p:cNvPr>
          <p:cNvCxnSpPr>
            <a:cxnSpLocks/>
          </p:cNvCxnSpPr>
          <p:nvPr userDrawn="1"/>
        </p:nvCxnSpPr>
        <p:spPr>
          <a:xfrm>
            <a:off x="11513339" y="6385764"/>
            <a:ext cx="338936"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4" name="Slide Number Placeholder 5">
            <a:extLst>
              <a:ext uri="{FF2B5EF4-FFF2-40B4-BE49-F238E27FC236}">
                <a16:creationId xmlns:a16="http://schemas.microsoft.com/office/drawing/2014/main" id="{86441521-3D5D-3B42-8B6A-1636C6B302BF}"/>
              </a:ext>
            </a:extLst>
          </p:cNvPr>
          <p:cNvSpPr txBox="1">
            <a:spLocks/>
          </p:cNvSpPr>
          <p:nvPr userDrawn="1"/>
        </p:nvSpPr>
        <p:spPr>
          <a:xfrm>
            <a:off x="11513340" y="6500755"/>
            <a:ext cx="338935" cy="211714"/>
          </a:xfrm>
          <a:prstGeom prst="rect">
            <a:avLst/>
          </a:prstGeom>
          <a:noFill/>
        </p:spPr>
        <p:txBody>
          <a:bodyPr vert="horz" lIns="36000" tIns="32400" rIns="36000" bIns="18000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600" b="0">
                <a:solidFill>
                  <a:schemeClr val="bg1">
                    <a:lumMod val="50000"/>
                  </a:schemeClr>
                </a:solidFill>
                <a:latin typeface="Effra" panose="020B0603020203020204" pitchFamily="34" charset="0"/>
                <a:cs typeface="Effra" panose="020B0603020203020204" pitchFamily="34" charset="0"/>
              </a:rPr>
              <a:t>P.  </a:t>
            </a:r>
            <a:fld id="{8D848597-3BD1-3F4D-AB2D-36A6D598B345}" type="slidenum">
              <a:rPr lang="en-US" sz="900" b="0" smtClean="0">
                <a:solidFill>
                  <a:schemeClr val="bg1">
                    <a:lumMod val="50000"/>
                  </a:schemeClr>
                </a:solidFill>
                <a:latin typeface="Effra" panose="020B0603020203020204" pitchFamily="34" charset="0"/>
                <a:cs typeface="Effra" panose="020B0603020203020204" pitchFamily="34" charset="0"/>
              </a:rPr>
              <a:pPr algn="ctr"/>
              <a:t>‹#›</a:t>
            </a:fld>
            <a:endParaRPr lang="en-US" sz="1050" b="0">
              <a:solidFill>
                <a:schemeClr val="bg1">
                  <a:lumMod val="50000"/>
                </a:schemeClr>
              </a:solidFill>
              <a:latin typeface="Effra" panose="020B0603020203020204" pitchFamily="34" charset="0"/>
              <a:cs typeface="Effra" panose="020B0603020203020204" pitchFamily="34" charset="0"/>
            </a:endParaRPr>
          </a:p>
        </p:txBody>
      </p:sp>
      <p:cxnSp>
        <p:nvCxnSpPr>
          <p:cNvPr id="35" name="Straight Connector 34">
            <a:extLst>
              <a:ext uri="{FF2B5EF4-FFF2-40B4-BE49-F238E27FC236}">
                <a16:creationId xmlns:a16="http://schemas.microsoft.com/office/drawing/2014/main" id="{73DA3B6D-9517-814D-B615-8014AD75D52B}"/>
              </a:ext>
            </a:extLst>
          </p:cNvPr>
          <p:cNvCxnSpPr>
            <a:cxnSpLocks/>
          </p:cNvCxnSpPr>
          <p:nvPr userDrawn="1"/>
        </p:nvCxnSpPr>
        <p:spPr>
          <a:xfrm>
            <a:off x="11513339" y="6381750"/>
            <a:ext cx="338936"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nvGrpSpPr>
          <p:cNvPr id="36" name="Group 35">
            <a:extLst>
              <a:ext uri="{FF2B5EF4-FFF2-40B4-BE49-F238E27FC236}">
                <a16:creationId xmlns:a16="http://schemas.microsoft.com/office/drawing/2014/main" id="{8BAF3187-2284-BD4F-BA65-6BACDFF572B4}"/>
              </a:ext>
            </a:extLst>
          </p:cNvPr>
          <p:cNvGrpSpPr/>
          <p:nvPr userDrawn="1"/>
        </p:nvGrpSpPr>
        <p:grpSpPr>
          <a:xfrm flipV="1">
            <a:off x="6096000" y="144870"/>
            <a:ext cx="5942178" cy="2177236"/>
            <a:chOff x="4788551" y="89220"/>
            <a:chExt cx="7394090" cy="2709222"/>
          </a:xfrm>
        </p:grpSpPr>
        <p:sp>
          <p:nvSpPr>
            <p:cNvPr id="37" name="Freeform 36">
              <a:extLst>
                <a:ext uri="{FF2B5EF4-FFF2-40B4-BE49-F238E27FC236}">
                  <a16:creationId xmlns:a16="http://schemas.microsoft.com/office/drawing/2014/main" id="{F4002FD5-0DDD-BC43-98A0-25F0F2284D96}"/>
                </a:ext>
              </a:extLst>
            </p:cNvPr>
            <p:cNvSpPr/>
            <p:nvPr/>
          </p:nvSpPr>
          <p:spPr>
            <a:xfrm>
              <a:off x="7098502" y="497095"/>
              <a:ext cx="298419" cy="341458"/>
            </a:xfrm>
            <a:custGeom>
              <a:avLst/>
              <a:gdLst>
                <a:gd name="connsiteX0" fmla="*/ 0 w 298419"/>
                <a:gd name="connsiteY0" fmla="*/ 85514 h 341458"/>
                <a:gd name="connsiteX1" fmla="*/ 0 w 298419"/>
                <a:gd name="connsiteY1" fmla="*/ 255945 h 341458"/>
                <a:gd name="connsiteX2" fmla="*/ 149210 w 298419"/>
                <a:gd name="connsiteY2" fmla="*/ 341458 h 341458"/>
                <a:gd name="connsiteX3" fmla="*/ 298419 w 298419"/>
                <a:gd name="connsiteY3" fmla="*/ 255945 h 341458"/>
                <a:gd name="connsiteX4" fmla="*/ 298419 w 298419"/>
                <a:gd name="connsiteY4" fmla="*/ 85514 h 341458"/>
                <a:gd name="connsiteX5" fmla="*/ 149210 w 298419"/>
                <a:gd name="connsiteY5" fmla="*/ 0 h 341458"/>
                <a:gd name="connsiteX6" fmla="*/ 284692 w 298419"/>
                <a:gd name="connsiteY6" fmla="*/ 249390 h 341458"/>
                <a:gd name="connsiteX7" fmla="*/ 148016 w 298419"/>
                <a:gd name="connsiteY7" fmla="*/ 328348 h 341458"/>
                <a:gd name="connsiteX8" fmla="*/ 11340 w 298419"/>
                <a:gd name="connsiteY8" fmla="*/ 249390 h 341458"/>
                <a:gd name="connsiteX9" fmla="*/ 11340 w 298419"/>
                <a:gd name="connsiteY9" fmla="*/ 92069 h 341458"/>
                <a:gd name="connsiteX10" fmla="*/ 148016 w 298419"/>
                <a:gd name="connsiteY10" fmla="*/ 13110 h 341458"/>
                <a:gd name="connsiteX11" fmla="*/ 284692 w 298419"/>
                <a:gd name="connsiteY11" fmla="*/ 92069 h 341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8419" h="341458">
                  <a:moveTo>
                    <a:pt x="0" y="85514"/>
                  </a:moveTo>
                  <a:lnTo>
                    <a:pt x="0" y="255945"/>
                  </a:lnTo>
                  <a:lnTo>
                    <a:pt x="149210" y="341458"/>
                  </a:lnTo>
                  <a:lnTo>
                    <a:pt x="298419" y="255945"/>
                  </a:lnTo>
                  <a:lnTo>
                    <a:pt x="298419" y="85514"/>
                  </a:lnTo>
                  <a:lnTo>
                    <a:pt x="149210" y="0"/>
                  </a:lnTo>
                  <a:close/>
                  <a:moveTo>
                    <a:pt x="284692" y="249390"/>
                  </a:moveTo>
                  <a:lnTo>
                    <a:pt x="148016" y="328348"/>
                  </a:lnTo>
                  <a:lnTo>
                    <a:pt x="11340" y="249390"/>
                  </a:lnTo>
                  <a:lnTo>
                    <a:pt x="11340" y="92069"/>
                  </a:lnTo>
                  <a:lnTo>
                    <a:pt x="148016" y="13110"/>
                  </a:lnTo>
                  <a:lnTo>
                    <a:pt x="284692" y="92069"/>
                  </a:lnTo>
                  <a:close/>
                </a:path>
              </a:pathLst>
            </a:custGeom>
            <a:solidFill>
              <a:schemeClr val="accent6">
                <a:lumMod val="90000"/>
              </a:schemeClr>
            </a:solidFill>
            <a:ln w="29774" cap="flat">
              <a:noFill/>
              <a:prstDash val="solid"/>
              <a:miter/>
            </a:ln>
          </p:spPr>
          <p:txBody>
            <a:bodyPr rtlCol="0" anchor="ctr"/>
            <a:lstStyle/>
            <a:p>
              <a:endParaRPr lang="en-US"/>
            </a:p>
          </p:txBody>
        </p:sp>
        <p:sp>
          <p:nvSpPr>
            <p:cNvPr id="38" name="Freeform 37">
              <a:extLst>
                <a:ext uri="{FF2B5EF4-FFF2-40B4-BE49-F238E27FC236}">
                  <a16:creationId xmlns:a16="http://schemas.microsoft.com/office/drawing/2014/main" id="{D5A07609-4187-3549-829E-7DA52A836F78}"/>
                </a:ext>
              </a:extLst>
            </p:cNvPr>
            <p:cNvSpPr/>
            <p:nvPr/>
          </p:nvSpPr>
          <p:spPr>
            <a:xfrm>
              <a:off x="7635694" y="1067715"/>
              <a:ext cx="507680" cy="586170"/>
            </a:xfrm>
            <a:custGeom>
              <a:avLst/>
              <a:gdLst>
                <a:gd name="connsiteX0" fmla="*/ 566698 w 566698"/>
                <a:gd name="connsiteY0" fmla="*/ 163280 h 654312"/>
                <a:gd name="connsiteX1" fmla="*/ 283498 w 566698"/>
                <a:gd name="connsiteY1" fmla="*/ 0 h 654312"/>
                <a:gd name="connsiteX2" fmla="*/ 0 w 566698"/>
                <a:gd name="connsiteY2" fmla="*/ 163280 h 654312"/>
                <a:gd name="connsiteX3" fmla="*/ 0 w 566698"/>
                <a:gd name="connsiteY3" fmla="*/ 491033 h 654312"/>
                <a:gd name="connsiteX4" fmla="*/ 283498 w 566698"/>
                <a:gd name="connsiteY4" fmla="*/ 654313 h 654312"/>
                <a:gd name="connsiteX5" fmla="*/ 566698 w 566698"/>
                <a:gd name="connsiteY5" fmla="*/ 491033 h 654312"/>
                <a:gd name="connsiteX6" fmla="*/ 555358 w 566698"/>
                <a:gd name="connsiteY6" fmla="*/ 483286 h 654312"/>
                <a:gd name="connsiteX7" fmla="*/ 283498 w 566698"/>
                <a:gd name="connsiteY7" fmla="*/ 640011 h 654312"/>
                <a:gd name="connsiteX8" fmla="*/ 11937 w 566698"/>
                <a:gd name="connsiteY8" fmla="*/ 483286 h 654312"/>
                <a:gd name="connsiteX9" fmla="*/ 11937 w 566698"/>
                <a:gd name="connsiteY9" fmla="*/ 169835 h 654312"/>
                <a:gd name="connsiteX10" fmla="*/ 284095 w 566698"/>
                <a:gd name="connsiteY10" fmla="*/ 13110 h 654312"/>
                <a:gd name="connsiteX11" fmla="*/ 555955 w 566698"/>
                <a:gd name="connsiteY11" fmla="*/ 169835 h 654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66698" h="654312">
                  <a:moveTo>
                    <a:pt x="566698" y="163280"/>
                  </a:moveTo>
                  <a:lnTo>
                    <a:pt x="283498" y="0"/>
                  </a:lnTo>
                  <a:lnTo>
                    <a:pt x="0" y="163280"/>
                  </a:lnTo>
                  <a:lnTo>
                    <a:pt x="0" y="491033"/>
                  </a:lnTo>
                  <a:lnTo>
                    <a:pt x="283498" y="654313"/>
                  </a:lnTo>
                  <a:lnTo>
                    <a:pt x="566698" y="491033"/>
                  </a:lnTo>
                  <a:close/>
                  <a:moveTo>
                    <a:pt x="555358" y="483286"/>
                  </a:moveTo>
                  <a:lnTo>
                    <a:pt x="283498" y="640011"/>
                  </a:lnTo>
                  <a:lnTo>
                    <a:pt x="11937" y="483286"/>
                  </a:lnTo>
                  <a:lnTo>
                    <a:pt x="11937" y="169835"/>
                  </a:lnTo>
                  <a:lnTo>
                    <a:pt x="284095" y="13110"/>
                  </a:lnTo>
                  <a:lnTo>
                    <a:pt x="555955" y="169835"/>
                  </a:lnTo>
                  <a:close/>
                </a:path>
              </a:pathLst>
            </a:custGeom>
            <a:solidFill>
              <a:schemeClr val="accent6">
                <a:lumMod val="90000"/>
              </a:schemeClr>
            </a:solidFill>
            <a:ln w="29774" cap="flat">
              <a:noFill/>
              <a:prstDash val="solid"/>
              <a:miter/>
            </a:ln>
          </p:spPr>
          <p:txBody>
            <a:bodyPr rtlCol="0" anchor="ctr"/>
            <a:lstStyle/>
            <a:p>
              <a:endParaRPr lang="en-US"/>
            </a:p>
          </p:txBody>
        </p:sp>
        <p:sp>
          <p:nvSpPr>
            <p:cNvPr id="42" name="Freeform 41">
              <a:extLst>
                <a:ext uri="{FF2B5EF4-FFF2-40B4-BE49-F238E27FC236}">
                  <a16:creationId xmlns:a16="http://schemas.microsoft.com/office/drawing/2014/main" id="{89062931-C4FD-1F42-9915-D7E7505D2EF1}"/>
                </a:ext>
              </a:extLst>
            </p:cNvPr>
            <p:cNvSpPr/>
            <p:nvPr/>
          </p:nvSpPr>
          <p:spPr>
            <a:xfrm>
              <a:off x="8555506" y="907763"/>
              <a:ext cx="238735" cy="272927"/>
            </a:xfrm>
            <a:custGeom>
              <a:avLst/>
              <a:gdLst>
                <a:gd name="connsiteX0" fmla="*/ 119368 w 238735"/>
                <a:gd name="connsiteY0" fmla="*/ 0 h 272927"/>
                <a:gd name="connsiteX1" fmla="*/ 0 w 238735"/>
                <a:gd name="connsiteY1" fmla="*/ 68232 h 272927"/>
                <a:gd name="connsiteX2" fmla="*/ 0 w 238735"/>
                <a:gd name="connsiteY2" fmla="*/ 204696 h 272927"/>
                <a:gd name="connsiteX3" fmla="*/ 119368 w 238735"/>
                <a:gd name="connsiteY3" fmla="*/ 272928 h 272927"/>
                <a:gd name="connsiteX4" fmla="*/ 238735 w 238735"/>
                <a:gd name="connsiteY4" fmla="*/ 204696 h 272927"/>
                <a:gd name="connsiteX5" fmla="*/ 238735 w 238735"/>
                <a:gd name="connsiteY5" fmla="*/ 68232 h 272927"/>
                <a:gd name="connsiteX6" fmla="*/ 226500 w 238735"/>
                <a:gd name="connsiteY6" fmla="*/ 198141 h 272927"/>
                <a:gd name="connsiteX7" fmla="*/ 119368 w 238735"/>
                <a:gd name="connsiteY7" fmla="*/ 259818 h 272927"/>
                <a:gd name="connsiteX8" fmla="*/ 12235 w 238735"/>
                <a:gd name="connsiteY8" fmla="*/ 197247 h 272927"/>
                <a:gd name="connsiteX9" fmla="*/ 12235 w 238735"/>
                <a:gd name="connsiteY9" fmla="*/ 73893 h 272927"/>
                <a:gd name="connsiteX10" fmla="*/ 119368 w 238735"/>
                <a:gd name="connsiteY10" fmla="*/ 12216 h 272927"/>
                <a:gd name="connsiteX11" fmla="*/ 226500 w 238735"/>
                <a:gd name="connsiteY11" fmla="*/ 73893 h 272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735" h="272927">
                  <a:moveTo>
                    <a:pt x="119368" y="0"/>
                  </a:moveTo>
                  <a:lnTo>
                    <a:pt x="0" y="68232"/>
                  </a:lnTo>
                  <a:lnTo>
                    <a:pt x="0" y="204696"/>
                  </a:lnTo>
                  <a:lnTo>
                    <a:pt x="119368" y="272928"/>
                  </a:lnTo>
                  <a:lnTo>
                    <a:pt x="238735" y="204696"/>
                  </a:lnTo>
                  <a:lnTo>
                    <a:pt x="238735" y="68232"/>
                  </a:lnTo>
                  <a:close/>
                  <a:moveTo>
                    <a:pt x="226500" y="198141"/>
                  </a:moveTo>
                  <a:lnTo>
                    <a:pt x="119368" y="259818"/>
                  </a:lnTo>
                  <a:lnTo>
                    <a:pt x="12235" y="197247"/>
                  </a:lnTo>
                  <a:lnTo>
                    <a:pt x="12235" y="73893"/>
                  </a:lnTo>
                  <a:lnTo>
                    <a:pt x="119368" y="12216"/>
                  </a:lnTo>
                  <a:lnTo>
                    <a:pt x="226500" y="73893"/>
                  </a:lnTo>
                  <a:close/>
                </a:path>
              </a:pathLst>
            </a:custGeom>
            <a:solidFill>
              <a:schemeClr val="accent6">
                <a:lumMod val="90000"/>
              </a:schemeClr>
            </a:solidFill>
            <a:ln w="29774" cap="flat">
              <a:noFill/>
              <a:prstDash val="solid"/>
              <a:miter/>
            </a:ln>
          </p:spPr>
          <p:txBody>
            <a:bodyPr rtlCol="0" anchor="ctr"/>
            <a:lstStyle/>
            <a:p>
              <a:endParaRPr lang="en-US"/>
            </a:p>
          </p:txBody>
        </p:sp>
        <p:sp>
          <p:nvSpPr>
            <p:cNvPr id="43" name="Freeform 42">
              <a:extLst>
                <a:ext uri="{FF2B5EF4-FFF2-40B4-BE49-F238E27FC236}">
                  <a16:creationId xmlns:a16="http://schemas.microsoft.com/office/drawing/2014/main" id="{DD401A4C-607C-E64E-97E9-2CBAB66D3B21}"/>
                </a:ext>
              </a:extLst>
            </p:cNvPr>
            <p:cNvSpPr/>
            <p:nvPr/>
          </p:nvSpPr>
          <p:spPr>
            <a:xfrm>
              <a:off x="9352424" y="2059067"/>
              <a:ext cx="194271" cy="224957"/>
            </a:xfrm>
            <a:custGeom>
              <a:avLst/>
              <a:gdLst>
                <a:gd name="connsiteX0" fmla="*/ 0 w 194271"/>
                <a:gd name="connsiteY0" fmla="*/ 56016 h 224957"/>
                <a:gd name="connsiteX1" fmla="*/ 0 w 194271"/>
                <a:gd name="connsiteY1" fmla="*/ 168643 h 224957"/>
                <a:gd name="connsiteX2" fmla="*/ 97285 w 194271"/>
                <a:gd name="connsiteY2" fmla="*/ 224957 h 224957"/>
                <a:gd name="connsiteX3" fmla="*/ 194271 w 194271"/>
                <a:gd name="connsiteY3" fmla="*/ 168643 h 224957"/>
                <a:gd name="connsiteX4" fmla="*/ 194271 w 194271"/>
                <a:gd name="connsiteY4" fmla="*/ 56016 h 224957"/>
                <a:gd name="connsiteX5" fmla="*/ 97285 w 194271"/>
                <a:gd name="connsiteY5" fmla="*/ 0 h 224957"/>
                <a:gd name="connsiteX6" fmla="*/ 182334 w 194271"/>
                <a:gd name="connsiteY6" fmla="*/ 161492 h 224957"/>
                <a:gd name="connsiteX7" fmla="*/ 96688 w 194271"/>
                <a:gd name="connsiteY7" fmla="*/ 211251 h 224957"/>
                <a:gd name="connsiteX8" fmla="*/ 10743 w 194271"/>
                <a:gd name="connsiteY8" fmla="*/ 161492 h 224957"/>
                <a:gd name="connsiteX9" fmla="*/ 10743 w 194271"/>
                <a:gd name="connsiteY9" fmla="*/ 62571 h 224957"/>
                <a:gd name="connsiteX10" fmla="*/ 96688 w 194271"/>
                <a:gd name="connsiteY10" fmla="*/ 13110 h 224957"/>
                <a:gd name="connsiteX11" fmla="*/ 182334 w 194271"/>
                <a:gd name="connsiteY11" fmla="*/ 62571 h 224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4271" h="224957">
                  <a:moveTo>
                    <a:pt x="0" y="56016"/>
                  </a:moveTo>
                  <a:lnTo>
                    <a:pt x="0" y="168643"/>
                  </a:lnTo>
                  <a:lnTo>
                    <a:pt x="97285" y="224957"/>
                  </a:lnTo>
                  <a:lnTo>
                    <a:pt x="194271" y="168643"/>
                  </a:lnTo>
                  <a:lnTo>
                    <a:pt x="194271" y="56016"/>
                  </a:lnTo>
                  <a:lnTo>
                    <a:pt x="97285" y="0"/>
                  </a:lnTo>
                  <a:close/>
                  <a:moveTo>
                    <a:pt x="182334" y="161492"/>
                  </a:moveTo>
                  <a:lnTo>
                    <a:pt x="96688" y="211251"/>
                  </a:lnTo>
                  <a:lnTo>
                    <a:pt x="10743" y="161492"/>
                  </a:lnTo>
                  <a:lnTo>
                    <a:pt x="10743" y="62571"/>
                  </a:lnTo>
                  <a:lnTo>
                    <a:pt x="96688" y="13110"/>
                  </a:lnTo>
                  <a:lnTo>
                    <a:pt x="182334" y="62571"/>
                  </a:lnTo>
                  <a:close/>
                </a:path>
              </a:pathLst>
            </a:custGeom>
            <a:solidFill>
              <a:schemeClr val="accent6">
                <a:lumMod val="90000"/>
              </a:schemeClr>
            </a:solidFill>
            <a:ln w="29774" cap="flat">
              <a:noFill/>
              <a:prstDash val="solid"/>
              <a:miter/>
            </a:ln>
          </p:spPr>
          <p:txBody>
            <a:bodyPr rtlCol="0" anchor="ctr"/>
            <a:lstStyle/>
            <a:p>
              <a:endParaRPr lang="en-US"/>
            </a:p>
          </p:txBody>
        </p:sp>
        <p:sp>
          <p:nvSpPr>
            <p:cNvPr id="44" name="Freeform 43">
              <a:extLst>
                <a:ext uri="{FF2B5EF4-FFF2-40B4-BE49-F238E27FC236}">
                  <a16:creationId xmlns:a16="http://schemas.microsoft.com/office/drawing/2014/main" id="{7CF75C80-4F0B-B648-B117-D3CCB13C459A}"/>
                </a:ext>
              </a:extLst>
            </p:cNvPr>
            <p:cNvSpPr/>
            <p:nvPr/>
          </p:nvSpPr>
          <p:spPr>
            <a:xfrm>
              <a:off x="10072259" y="1640747"/>
              <a:ext cx="329753" cy="380301"/>
            </a:xfrm>
            <a:custGeom>
              <a:avLst/>
              <a:gdLst>
                <a:gd name="connsiteX0" fmla="*/ 0 w 558044"/>
                <a:gd name="connsiteY0" fmla="*/ 160897 h 643586"/>
                <a:gd name="connsiteX1" fmla="*/ 0 w 558044"/>
                <a:gd name="connsiteY1" fmla="*/ 482690 h 643586"/>
                <a:gd name="connsiteX2" fmla="*/ 279022 w 558044"/>
                <a:gd name="connsiteY2" fmla="*/ 643586 h 643586"/>
                <a:gd name="connsiteX3" fmla="*/ 558044 w 558044"/>
                <a:gd name="connsiteY3" fmla="*/ 482690 h 643586"/>
                <a:gd name="connsiteX4" fmla="*/ 558044 w 558044"/>
                <a:gd name="connsiteY4" fmla="*/ 160897 h 643586"/>
                <a:gd name="connsiteX5" fmla="*/ 279022 w 558044"/>
                <a:gd name="connsiteY5" fmla="*/ 0 h 643586"/>
                <a:gd name="connsiteX6" fmla="*/ 546704 w 558044"/>
                <a:gd name="connsiteY6" fmla="*/ 476731 h 643586"/>
                <a:gd name="connsiteX7" fmla="*/ 278127 w 558044"/>
                <a:gd name="connsiteY7" fmla="*/ 631370 h 643586"/>
                <a:gd name="connsiteX8" fmla="*/ 9549 w 558044"/>
                <a:gd name="connsiteY8" fmla="*/ 476731 h 643586"/>
                <a:gd name="connsiteX9" fmla="*/ 9549 w 558044"/>
                <a:gd name="connsiteY9" fmla="*/ 167452 h 643586"/>
                <a:gd name="connsiteX10" fmla="*/ 278127 w 558044"/>
                <a:gd name="connsiteY10" fmla="*/ 13110 h 643586"/>
                <a:gd name="connsiteX11" fmla="*/ 546704 w 558044"/>
                <a:gd name="connsiteY11" fmla="*/ 167452 h 643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8044" h="643586">
                  <a:moveTo>
                    <a:pt x="0" y="160897"/>
                  </a:moveTo>
                  <a:lnTo>
                    <a:pt x="0" y="482690"/>
                  </a:lnTo>
                  <a:lnTo>
                    <a:pt x="279022" y="643586"/>
                  </a:lnTo>
                  <a:lnTo>
                    <a:pt x="558044" y="482690"/>
                  </a:lnTo>
                  <a:lnTo>
                    <a:pt x="558044" y="160897"/>
                  </a:lnTo>
                  <a:lnTo>
                    <a:pt x="279022" y="0"/>
                  </a:lnTo>
                  <a:close/>
                  <a:moveTo>
                    <a:pt x="546704" y="476731"/>
                  </a:moveTo>
                  <a:lnTo>
                    <a:pt x="278127" y="631370"/>
                  </a:lnTo>
                  <a:lnTo>
                    <a:pt x="9549" y="476731"/>
                  </a:lnTo>
                  <a:lnTo>
                    <a:pt x="9549" y="167452"/>
                  </a:lnTo>
                  <a:lnTo>
                    <a:pt x="278127" y="13110"/>
                  </a:lnTo>
                  <a:lnTo>
                    <a:pt x="546704" y="167452"/>
                  </a:lnTo>
                  <a:close/>
                </a:path>
              </a:pathLst>
            </a:custGeom>
            <a:solidFill>
              <a:schemeClr val="accent6">
                <a:lumMod val="90000"/>
              </a:schemeClr>
            </a:solidFill>
            <a:ln w="29774" cap="flat">
              <a:noFill/>
              <a:prstDash val="solid"/>
              <a:miter/>
            </a:ln>
          </p:spPr>
          <p:txBody>
            <a:bodyPr rtlCol="0" anchor="ctr"/>
            <a:lstStyle/>
            <a:p>
              <a:endParaRPr lang="en-US"/>
            </a:p>
          </p:txBody>
        </p:sp>
        <p:sp>
          <p:nvSpPr>
            <p:cNvPr id="45" name="Freeform 44">
              <a:extLst>
                <a:ext uri="{FF2B5EF4-FFF2-40B4-BE49-F238E27FC236}">
                  <a16:creationId xmlns:a16="http://schemas.microsoft.com/office/drawing/2014/main" id="{0F694119-E410-B340-B91D-2C71A5C7014A}"/>
                </a:ext>
              </a:extLst>
            </p:cNvPr>
            <p:cNvSpPr/>
            <p:nvPr/>
          </p:nvSpPr>
          <p:spPr>
            <a:xfrm>
              <a:off x="4788551" y="220990"/>
              <a:ext cx="600718" cy="692451"/>
            </a:xfrm>
            <a:custGeom>
              <a:avLst/>
              <a:gdLst>
                <a:gd name="connsiteX0" fmla="*/ 0 w 600718"/>
                <a:gd name="connsiteY0" fmla="*/ 173113 h 692451"/>
                <a:gd name="connsiteX1" fmla="*/ 0 w 600718"/>
                <a:gd name="connsiteY1" fmla="*/ 519339 h 692451"/>
                <a:gd name="connsiteX2" fmla="*/ 300210 w 600718"/>
                <a:gd name="connsiteY2" fmla="*/ 692451 h 692451"/>
                <a:gd name="connsiteX3" fmla="*/ 600718 w 600718"/>
                <a:gd name="connsiteY3" fmla="*/ 519339 h 692451"/>
                <a:gd name="connsiteX4" fmla="*/ 600718 w 600718"/>
                <a:gd name="connsiteY4" fmla="*/ 173113 h 692451"/>
                <a:gd name="connsiteX5" fmla="*/ 300210 w 600718"/>
                <a:gd name="connsiteY5" fmla="*/ 0 h 692451"/>
                <a:gd name="connsiteX6" fmla="*/ 592661 w 600718"/>
                <a:gd name="connsiteY6" fmla="*/ 514869 h 692451"/>
                <a:gd name="connsiteX7" fmla="*/ 300210 w 600718"/>
                <a:gd name="connsiteY7" fmla="*/ 683215 h 692451"/>
                <a:gd name="connsiteX8" fmla="*/ 8057 w 600718"/>
                <a:gd name="connsiteY8" fmla="*/ 514869 h 692451"/>
                <a:gd name="connsiteX9" fmla="*/ 8057 w 600718"/>
                <a:gd name="connsiteY9" fmla="*/ 177582 h 692451"/>
                <a:gd name="connsiteX10" fmla="*/ 300210 w 600718"/>
                <a:gd name="connsiteY10" fmla="*/ 9237 h 692451"/>
                <a:gd name="connsiteX11" fmla="*/ 592661 w 600718"/>
                <a:gd name="connsiteY11" fmla="*/ 177582 h 692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0718" h="692451">
                  <a:moveTo>
                    <a:pt x="0" y="173113"/>
                  </a:moveTo>
                  <a:lnTo>
                    <a:pt x="0" y="519339"/>
                  </a:lnTo>
                  <a:lnTo>
                    <a:pt x="300210" y="692451"/>
                  </a:lnTo>
                  <a:lnTo>
                    <a:pt x="600718" y="519339"/>
                  </a:lnTo>
                  <a:lnTo>
                    <a:pt x="600718" y="173113"/>
                  </a:lnTo>
                  <a:lnTo>
                    <a:pt x="300210" y="0"/>
                  </a:lnTo>
                  <a:close/>
                  <a:moveTo>
                    <a:pt x="592661" y="514869"/>
                  </a:moveTo>
                  <a:lnTo>
                    <a:pt x="300210" y="683215"/>
                  </a:lnTo>
                  <a:lnTo>
                    <a:pt x="8057" y="514869"/>
                  </a:lnTo>
                  <a:lnTo>
                    <a:pt x="8057" y="177582"/>
                  </a:lnTo>
                  <a:lnTo>
                    <a:pt x="300210" y="9237"/>
                  </a:lnTo>
                  <a:lnTo>
                    <a:pt x="592661" y="177582"/>
                  </a:lnTo>
                  <a:close/>
                </a:path>
              </a:pathLst>
            </a:custGeom>
            <a:solidFill>
              <a:schemeClr val="accent6">
                <a:lumMod val="90000"/>
              </a:schemeClr>
            </a:solidFill>
            <a:ln w="29774" cap="flat">
              <a:noFill/>
              <a:prstDash val="solid"/>
              <a:miter/>
            </a:ln>
          </p:spPr>
          <p:txBody>
            <a:bodyPr rtlCol="0" anchor="ctr"/>
            <a:lstStyle/>
            <a:p>
              <a:endParaRPr lang="en-US"/>
            </a:p>
          </p:txBody>
        </p:sp>
        <p:sp>
          <p:nvSpPr>
            <p:cNvPr id="46" name="Freeform 45">
              <a:extLst>
                <a:ext uri="{FF2B5EF4-FFF2-40B4-BE49-F238E27FC236}">
                  <a16:creationId xmlns:a16="http://schemas.microsoft.com/office/drawing/2014/main" id="{23D89B06-A479-A040-B34F-490B9410DE4C}"/>
                </a:ext>
              </a:extLst>
            </p:cNvPr>
            <p:cNvSpPr/>
            <p:nvPr/>
          </p:nvSpPr>
          <p:spPr>
            <a:xfrm>
              <a:off x="9978516" y="89220"/>
              <a:ext cx="634439" cy="731483"/>
            </a:xfrm>
            <a:custGeom>
              <a:avLst/>
              <a:gdLst>
                <a:gd name="connsiteX0" fmla="*/ 634440 w 634439"/>
                <a:gd name="connsiteY0" fmla="*/ 548538 h 731483"/>
                <a:gd name="connsiteX1" fmla="*/ 634440 w 634439"/>
                <a:gd name="connsiteY1" fmla="*/ 182945 h 731483"/>
                <a:gd name="connsiteX2" fmla="*/ 317220 w 634439"/>
                <a:gd name="connsiteY2" fmla="*/ 0 h 731483"/>
                <a:gd name="connsiteX3" fmla="*/ 0 w 634439"/>
                <a:gd name="connsiteY3" fmla="*/ 182945 h 731483"/>
                <a:gd name="connsiteX4" fmla="*/ 0 w 634439"/>
                <a:gd name="connsiteY4" fmla="*/ 548538 h 731483"/>
                <a:gd name="connsiteX5" fmla="*/ 317220 w 634439"/>
                <a:gd name="connsiteY5" fmla="*/ 731483 h 731483"/>
                <a:gd name="connsiteX6" fmla="*/ 7759 w 634439"/>
                <a:gd name="connsiteY6" fmla="*/ 187415 h 731483"/>
                <a:gd name="connsiteX7" fmla="*/ 316921 w 634439"/>
                <a:gd name="connsiteY7" fmla="*/ 8641 h 731483"/>
                <a:gd name="connsiteX8" fmla="*/ 626382 w 634439"/>
                <a:gd name="connsiteY8" fmla="*/ 187415 h 731483"/>
                <a:gd name="connsiteX9" fmla="*/ 626382 w 634439"/>
                <a:gd name="connsiteY9" fmla="*/ 544963 h 731483"/>
                <a:gd name="connsiteX10" fmla="*/ 316921 w 634439"/>
                <a:gd name="connsiteY10" fmla="*/ 723737 h 731483"/>
                <a:gd name="connsiteX11" fmla="*/ 7759 w 634439"/>
                <a:gd name="connsiteY11" fmla="*/ 544963 h 731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34439" h="731483">
                  <a:moveTo>
                    <a:pt x="634440" y="548538"/>
                  </a:moveTo>
                  <a:lnTo>
                    <a:pt x="634440" y="182945"/>
                  </a:lnTo>
                  <a:lnTo>
                    <a:pt x="317220" y="0"/>
                  </a:lnTo>
                  <a:lnTo>
                    <a:pt x="0" y="182945"/>
                  </a:lnTo>
                  <a:lnTo>
                    <a:pt x="0" y="548538"/>
                  </a:lnTo>
                  <a:lnTo>
                    <a:pt x="317220" y="731483"/>
                  </a:lnTo>
                  <a:close/>
                  <a:moveTo>
                    <a:pt x="7759" y="187415"/>
                  </a:moveTo>
                  <a:lnTo>
                    <a:pt x="316921" y="8641"/>
                  </a:lnTo>
                  <a:lnTo>
                    <a:pt x="626382" y="187415"/>
                  </a:lnTo>
                  <a:lnTo>
                    <a:pt x="626382" y="544963"/>
                  </a:lnTo>
                  <a:lnTo>
                    <a:pt x="316921" y="723737"/>
                  </a:lnTo>
                  <a:lnTo>
                    <a:pt x="7759" y="544963"/>
                  </a:lnTo>
                  <a:close/>
                </a:path>
              </a:pathLst>
            </a:custGeom>
            <a:solidFill>
              <a:schemeClr val="accent6">
                <a:lumMod val="90000"/>
              </a:schemeClr>
            </a:solidFill>
            <a:ln w="29774" cap="flat">
              <a:noFill/>
              <a:prstDash val="solid"/>
              <a:miter/>
            </a:ln>
          </p:spPr>
          <p:txBody>
            <a:bodyPr rtlCol="0" anchor="ctr"/>
            <a:lstStyle/>
            <a:p>
              <a:endParaRPr lang="en-US"/>
            </a:p>
          </p:txBody>
        </p:sp>
        <p:sp>
          <p:nvSpPr>
            <p:cNvPr id="47" name="Freeform 46">
              <a:extLst>
                <a:ext uri="{FF2B5EF4-FFF2-40B4-BE49-F238E27FC236}">
                  <a16:creationId xmlns:a16="http://schemas.microsoft.com/office/drawing/2014/main" id="{0D883BCA-8E8F-DD4E-9B16-D496F7BDFCEF}"/>
                </a:ext>
              </a:extLst>
            </p:cNvPr>
            <p:cNvSpPr/>
            <p:nvPr/>
          </p:nvSpPr>
          <p:spPr>
            <a:xfrm>
              <a:off x="7935034" y="1966846"/>
              <a:ext cx="717698" cy="831596"/>
            </a:xfrm>
            <a:custGeom>
              <a:avLst/>
              <a:gdLst>
                <a:gd name="connsiteX0" fmla="*/ 0 w 717698"/>
                <a:gd name="connsiteY0" fmla="*/ 208570 h 831596"/>
                <a:gd name="connsiteX1" fmla="*/ 0 w 717698"/>
                <a:gd name="connsiteY1" fmla="*/ 623027 h 831596"/>
                <a:gd name="connsiteX2" fmla="*/ 358103 w 717698"/>
                <a:gd name="connsiteY2" fmla="*/ 831596 h 831596"/>
                <a:gd name="connsiteX3" fmla="*/ 717699 w 717698"/>
                <a:gd name="connsiteY3" fmla="*/ 623027 h 831596"/>
                <a:gd name="connsiteX4" fmla="*/ 717699 w 717698"/>
                <a:gd name="connsiteY4" fmla="*/ 208570 h 831596"/>
                <a:gd name="connsiteX5" fmla="*/ 358103 w 717698"/>
                <a:gd name="connsiteY5" fmla="*/ 0 h 831596"/>
                <a:gd name="connsiteX6" fmla="*/ 710835 w 717698"/>
                <a:gd name="connsiteY6" fmla="*/ 619452 h 831596"/>
                <a:gd name="connsiteX7" fmla="*/ 359297 w 717698"/>
                <a:gd name="connsiteY7" fmla="*/ 822062 h 831596"/>
                <a:gd name="connsiteX8" fmla="*/ 7759 w 717698"/>
                <a:gd name="connsiteY8" fmla="*/ 619452 h 831596"/>
                <a:gd name="connsiteX9" fmla="*/ 7759 w 717698"/>
                <a:gd name="connsiteY9" fmla="*/ 213039 h 831596"/>
                <a:gd name="connsiteX10" fmla="*/ 359297 w 717698"/>
                <a:gd name="connsiteY10" fmla="*/ 10428 h 831596"/>
                <a:gd name="connsiteX11" fmla="*/ 710835 w 717698"/>
                <a:gd name="connsiteY11" fmla="*/ 213039 h 831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17698" h="831596">
                  <a:moveTo>
                    <a:pt x="0" y="208570"/>
                  </a:moveTo>
                  <a:lnTo>
                    <a:pt x="0" y="623027"/>
                  </a:lnTo>
                  <a:lnTo>
                    <a:pt x="358103" y="831596"/>
                  </a:lnTo>
                  <a:lnTo>
                    <a:pt x="717699" y="623027"/>
                  </a:lnTo>
                  <a:lnTo>
                    <a:pt x="717699" y="208570"/>
                  </a:lnTo>
                  <a:lnTo>
                    <a:pt x="358103" y="0"/>
                  </a:lnTo>
                  <a:close/>
                  <a:moveTo>
                    <a:pt x="710835" y="619452"/>
                  </a:moveTo>
                  <a:lnTo>
                    <a:pt x="359297" y="822062"/>
                  </a:lnTo>
                  <a:lnTo>
                    <a:pt x="7759" y="619452"/>
                  </a:lnTo>
                  <a:lnTo>
                    <a:pt x="7759" y="213039"/>
                  </a:lnTo>
                  <a:lnTo>
                    <a:pt x="359297" y="10428"/>
                  </a:lnTo>
                  <a:lnTo>
                    <a:pt x="710835" y="213039"/>
                  </a:lnTo>
                  <a:close/>
                </a:path>
              </a:pathLst>
            </a:custGeom>
            <a:solidFill>
              <a:schemeClr val="accent6">
                <a:lumMod val="90000"/>
              </a:schemeClr>
            </a:solidFill>
            <a:ln w="29774" cap="flat">
              <a:noFill/>
              <a:prstDash val="solid"/>
              <a:miter/>
            </a:ln>
          </p:spPr>
          <p:txBody>
            <a:bodyPr rtlCol="0" anchor="ctr"/>
            <a:lstStyle/>
            <a:p>
              <a:endParaRPr lang="en-US"/>
            </a:p>
          </p:txBody>
        </p:sp>
        <p:sp>
          <p:nvSpPr>
            <p:cNvPr id="48" name="Freeform 47">
              <a:extLst>
                <a:ext uri="{FF2B5EF4-FFF2-40B4-BE49-F238E27FC236}">
                  <a16:creationId xmlns:a16="http://schemas.microsoft.com/office/drawing/2014/main" id="{B1AD032A-3F71-3847-A5BE-512A993C165E}"/>
                </a:ext>
              </a:extLst>
            </p:cNvPr>
            <p:cNvSpPr/>
            <p:nvPr/>
          </p:nvSpPr>
          <p:spPr>
            <a:xfrm>
              <a:off x="11548202" y="1132067"/>
              <a:ext cx="634439" cy="729993"/>
            </a:xfrm>
            <a:custGeom>
              <a:avLst/>
              <a:gdLst>
                <a:gd name="connsiteX0" fmla="*/ 634440 w 634439"/>
                <a:gd name="connsiteY0" fmla="*/ 547346 h 729993"/>
                <a:gd name="connsiteX1" fmla="*/ 634440 w 634439"/>
                <a:gd name="connsiteY1" fmla="*/ 181456 h 729993"/>
                <a:gd name="connsiteX2" fmla="*/ 317220 w 634439"/>
                <a:gd name="connsiteY2" fmla="*/ 0 h 729993"/>
                <a:gd name="connsiteX3" fmla="*/ 0 w 634439"/>
                <a:gd name="connsiteY3" fmla="*/ 182647 h 729993"/>
                <a:gd name="connsiteX4" fmla="*/ 0 w 634439"/>
                <a:gd name="connsiteY4" fmla="*/ 547346 h 729993"/>
                <a:gd name="connsiteX5" fmla="*/ 317220 w 634439"/>
                <a:gd name="connsiteY5" fmla="*/ 729994 h 729993"/>
                <a:gd name="connsiteX6" fmla="*/ 7759 w 634439"/>
                <a:gd name="connsiteY6" fmla="*/ 186223 h 729993"/>
                <a:gd name="connsiteX7" fmla="*/ 316921 w 634439"/>
                <a:gd name="connsiteY7" fmla="*/ 7449 h 729993"/>
                <a:gd name="connsiteX8" fmla="*/ 626382 w 634439"/>
                <a:gd name="connsiteY8" fmla="*/ 186223 h 729993"/>
                <a:gd name="connsiteX9" fmla="*/ 626382 w 634439"/>
                <a:gd name="connsiteY9" fmla="*/ 543771 h 729993"/>
                <a:gd name="connsiteX10" fmla="*/ 316921 w 634439"/>
                <a:gd name="connsiteY10" fmla="*/ 722545 h 729993"/>
                <a:gd name="connsiteX11" fmla="*/ 7759 w 634439"/>
                <a:gd name="connsiteY11" fmla="*/ 543771 h 729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34439" h="729993">
                  <a:moveTo>
                    <a:pt x="634440" y="547346"/>
                  </a:moveTo>
                  <a:lnTo>
                    <a:pt x="634440" y="181456"/>
                  </a:lnTo>
                  <a:lnTo>
                    <a:pt x="317220" y="0"/>
                  </a:lnTo>
                  <a:lnTo>
                    <a:pt x="0" y="182647"/>
                  </a:lnTo>
                  <a:lnTo>
                    <a:pt x="0" y="547346"/>
                  </a:lnTo>
                  <a:lnTo>
                    <a:pt x="317220" y="729994"/>
                  </a:lnTo>
                  <a:close/>
                  <a:moveTo>
                    <a:pt x="7759" y="186223"/>
                  </a:moveTo>
                  <a:lnTo>
                    <a:pt x="316921" y="7449"/>
                  </a:lnTo>
                  <a:lnTo>
                    <a:pt x="626382" y="186223"/>
                  </a:lnTo>
                  <a:lnTo>
                    <a:pt x="626382" y="543771"/>
                  </a:lnTo>
                  <a:lnTo>
                    <a:pt x="316921" y="722545"/>
                  </a:lnTo>
                  <a:lnTo>
                    <a:pt x="7759" y="543771"/>
                  </a:lnTo>
                  <a:close/>
                </a:path>
              </a:pathLst>
            </a:custGeom>
            <a:solidFill>
              <a:schemeClr val="accent6">
                <a:lumMod val="90000"/>
              </a:schemeClr>
            </a:solidFill>
            <a:ln w="29774" cap="flat">
              <a:noFill/>
              <a:prstDash val="solid"/>
              <a:miter/>
            </a:ln>
          </p:spPr>
          <p:txBody>
            <a:bodyPr rtlCol="0" anchor="ctr"/>
            <a:lstStyle/>
            <a:p>
              <a:endParaRPr lang="en-US"/>
            </a:p>
          </p:txBody>
        </p:sp>
        <p:sp>
          <p:nvSpPr>
            <p:cNvPr id="71" name="Freeform 70">
              <a:extLst>
                <a:ext uri="{FF2B5EF4-FFF2-40B4-BE49-F238E27FC236}">
                  <a16:creationId xmlns:a16="http://schemas.microsoft.com/office/drawing/2014/main" id="{42B32569-7AB9-FA45-9AA5-756D57A9265F}"/>
                </a:ext>
              </a:extLst>
            </p:cNvPr>
            <p:cNvSpPr/>
            <p:nvPr/>
          </p:nvSpPr>
          <p:spPr>
            <a:xfrm>
              <a:off x="8610610" y="1520825"/>
              <a:ext cx="329753" cy="380192"/>
            </a:xfrm>
            <a:custGeom>
              <a:avLst/>
              <a:gdLst>
                <a:gd name="connsiteX0" fmla="*/ 329753 w 329753"/>
                <a:gd name="connsiteY0" fmla="*/ 285144 h 380192"/>
                <a:gd name="connsiteX1" fmla="*/ 329753 w 329753"/>
                <a:gd name="connsiteY1" fmla="*/ 95048 h 380192"/>
                <a:gd name="connsiteX2" fmla="*/ 165026 w 329753"/>
                <a:gd name="connsiteY2" fmla="*/ 0 h 380192"/>
                <a:gd name="connsiteX3" fmla="*/ 0 w 329753"/>
                <a:gd name="connsiteY3" fmla="*/ 95048 h 380192"/>
                <a:gd name="connsiteX4" fmla="*/ 0 w 329753"/>
                <a:gd name="connsiteY4" fmla="*/ 285144 h 380192"/>
                <a:gd name="connsiteX5" fmla="*/ 165026 w 329753"/>
                <a:gd name="connsiteY5" fmla="*/ 380193 h 380192"/>
                <a:gd name="connsiteX6" fmla="*/ 1492 w 329753"/>
                <a:gd name="connsiteY6" fmla="*/ 95644 h 380192"/>
                <a:gd name="connsiteX7" fmla="*/ 165324 w 329753"/>
                <a:gd name="connsiteY7" fmla="*/ 1192 h 380192"/>
                <a:gd name="connsiteX8" fmla="*/ 329157 w 329753"/>
                <a:gd name="connsiteY8" fmla="*/ 95644 h 380192"/>
                <a:gd name="connsiteX9" fmla="*/ 329157 w 329753"/>
                <a:gd name="connsiteY9" fmla="*/ 284549 h 380192"/>
                <a:gd name="connsiteX10" fmla="*/ 165324 w 329753"/>
                <a:gd name="connsiteY10" fmla="*/ 379001 h 380192"/>
                <a:gd name="connsiteX11" fmla="*/ 1492 w 329753"/>
                <a:gd name="connsiteY11" fmla="*/ 284549 h 380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9753" h="380192">
                  <a:moveTo>
                    <a:pt x="329753" y="285144"/>
                  </a:moveTo>
                  <a:lnTo>
                    <a:pt x="329753" y="95048"/>
                  </a:lnTo>
                  <a:lnTo>
                    <a:pt x="165026" y="0"/>
                  </a:lnTo>
                  <a:lnTo>
                    <a:pt x="0" y="95048"/>
                  </a:lnTo>
                  <a:lnTo>
                    <a:pt x="0" y="285144"/>
                  </a:lnTo>
                  <a:lnTo>
                    <a:pt x="165026" y="380193"/>
                  </a:lnTo>
                  <a:close/>
                  <a:moveTo>
                    <a:pt x="1492" y="95644"/>
                  </a:moveTo>
                  <a:lnTo>
                    <a:pt x="165324" y="1192"/>
                  </a:lnTo>
                  <a:lnTo>
                    <a:pt x="329157" y="95644"/>
                  </a:lnTo>
                  <a:lnTo>
                    <a:pt x="329157" y="284549"/>
                  </a:lnTo>
                  <a:lnTo>
                    <a:pt x="165324" y="379001"/>
                  </a:lnTo>
                  <a:lnTo>
                    <a:pt x="1492" y="284549"/>
                  </a:lnTo>
                  <a:close/>
                </a:path>
              </a:pathLst>
            </a:custGeom>
            <a:solidFill>
              <a:schemeClr val="accent6">
                <a:lumMod val="90000"/>
              </a:schemeClr>
            </a:solidFill>
            <a:ln w="29774" cap="flat">
              <a:noFill/>
              <a:prstDash val="solid"/>
              <a:miter/>
            </a:ln>
          </p:spPr>
          <p:txBody>
            <a:bodyPr rtlCol="0" anchor="ctr"/>
            <a:lstStyle/>
            <a:p>
              <a:endParaRPr lang="en-US"/>
            </a:p>
          </p:txBody>
        </p:sp>
        <p:sp>
          <p:nvSpPr>
            <p:cNvPr id="72" name="Freeform 71">
              <a:extLst>
                <a:ext uri="{FF2B5EF4-FFF2-40B4-BE49-F238E27FC236}">
                  <a16:creationId xmlns:a16="http://schemas.microsoft.com/office/drawing/2014/main" id="{5E441617-4755-C34B-ABFF-AE4E67E0984D}"/>
                </a:ext>
              </a:extLst>
            </p:cNvPr>
            <p:cNvSpPr/>
            <p:nvPr/>
          </p:nvSpPr>
          <p:spPr>
            <a:xfrm>
              <a:off x="8909685" y="291842"/>
              <a:ext cx="507680" cy="584877"/>
            </a:xfrm>
            <a:custGeom>
              <a:avLst/>
              <a:gdLst>
                <a:gd name="connsiteX0" fmla="*/ 325575 w 651747"/>
                <a:gd name="connsiteY0" fmla="*/ 0 h 750850"/>
                <a:gd name="connsiteX1" fmla="*/ 0 w 651747"/>
                <a:gd name="connsiteY1" fmla="*/ 187713 h 750850"/>
                <a:gd name="connsiteX2" fmla="*/ 0 w 651747"/>
                <a:gd name="connsiteY2" fmla="*/ 563138 h 750850"/>
                <a:gd name="connsiteX3" fmla="*/ 325575 w 651747"/>
                <a:gd name="connsiteY3" fmla="*/ 750850 h 750850"/>
                <a:gd name="connsiteX4" fmla="*/ 651748 w 651747"/>
                <a:gd name="connsiteY4" fmla="*/ 563138 h 750850"/>
                <a:gd name="connsiteX5" fmla="*/ 651748 w 651747"/>
                <a:gd name="connsiteY5" fmla="*/ 187713 h 750850"/>
                <a:gd name="connsiteX6" fmla="*/ 651748 w 651747"/>
                <a:gd name="connsiteY6" fmla="*/ 561350 h 750850"/>
                <a:gd name="connsiteX7" fmla="*/ 327068 w 651747"/>
                <a:gd name="connsiteY7" fmla="*/ 748467 h 750850"/>
                <a:gd name="connsiteX8" fmla="*/ 1193 w 651747"/>
                <a:gd name="connsiteY8" fmla="*/ 561350 h 750850"/>
                <a:gd name="connsiteX9" fmla="*/ 1193 w 651747"/>
                <a:gd name="connsiteY9" fmla="*/ 188309 h 750850"/>
                <a:gd name="connsiteX10" fmla="*/ 325575 w 651747"/>
                <a:gd name="connsiteY10" fmla="*/ 1192 h 750850"/>
                <a:gd name="connsiteX11" fmla="*/ 651748 w 651747"/>
                <a:gd name="connsiteY11" fmla="*/ 188309 h 750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51747" h="750850">
                  <a:moveTo>
                    <a:pt x="325575" y="0"/>
                  </a:moveTo>
                  <a:lnTo>
                    <a:pt x="0" y="187713"/>
                  </a:lnTo>
                  <a:lnTo>
                    <a:pt x="0" y="563138"/>
                  </a:lnTo>
                  <a:lnTo>
                    <a:pt x="325575" y="750850"/>
                  </a:lnTo>
                  <a:lnTo>
                    <a:pt x="651748" y="563138"/>
                  </a:lnTo>
                  <a:lnTo>
                    <a:pt x="651748" y="187713"/>
                  </a:lnTo>
                  <a:close/>
                  <a:moveTo>
                    <a:pt x="651748" y="561350"/>
                  </a:moveTo>
                  <a:lnTo>
                    <a:pt x="327068" y="748467"/>
                  </a:lnTo>
                  <a:lnTo>
                    <a:pt x="1193" y="561350"/>
                  </a:lnTo>
                  <a:lnTo>
                    <a:pt x="1193" y="188309"/>
                  </a:lnTo>
                  <a:lnTo>
                    <a:pt x="325575" y="1192"/>
                  </a:lnTo>
                  <a:lnTo>
                    <a:pt x="651748" y="188309"/>
                  </a:lnTo>
                  <a:close/>
                </a:path>
              </a:pathLst>
            </a:custGeom>
            <a:solidFill>
              <a:schemeClr val="accent6">
                <a:lumMod val="90000"/>
              </a:schemeClr>
            </a:solidFill>
            <a:ln w="29774" cap="flat">
              <a:noFill/>
              <a:prstDash val="solid"/>
              <a:miter/>
            </a:ln>
          </p:spPr>
          <p:txBody>
            <a:bodyPr rtlCol="0" anchor="ctr"/>
            <a:lstStyle/>
            <a:p>
              <a:endParaRPr lang="en-US"/>
            </a:p>
          </p:txBody>
        </p:sp>
        <p:sp>
          <p:nvSpPr>
            <p:cNvPr id="73" name="Freeform 72">
              <a:extLst>
                <a:ext uri="{FF2B5EF4-FFF2-40B4-BE49-F238E27FC236}">
                  <a16:creationId xmlns:a16="http://schemas.microsoft.com/office/drawing/2014/main" id="{1EA371B4-31CE-894D-A49E-2232001B49DD}"/>
                </a:ext>
              </a:extLst>
            </p:cNvPr>
            <p:cNvSpPr/>
            <p:nvPr/>
          </p:nvSpPr>
          <p:spPr>
            <a:xfrm>
              <a:off x="9138584" y="913192"/>
              <a:ext cx="787553" cy="907277"/>
            </a:xfrm>
            <a:custGeom>
              <a:avLst/>
              <a:gdLst>
                <a:gd name="connsiteX0" fmla="*/ 0 w 634439"/>
                <a:gd name="connsiteY0" fmla="*/ 182051 h 730887"/>
                <a:gd name="connsiteX1" fmla="*/ 0 w 634439"/>
                <a:gd name="connsiteY1" fmla="*/ 547942 h 730887"/>
                <a:gd name="connsiteX2" fmla="*/ 317220 w 634439"/>
                <a:gd name="connsiteY2" fmla="*/ 730888 h 730887"/>
                <a:gd name="connsiteX3" fmla="*/ 634440 w 634439"/>
                <a:gd name="connsiteY3" fmla="*/ 547942 h 730887"/>
                <a:gd name="connsiteX4" fmla="*/ 634440 w 634439"/>
                <a:gd name="connsiteY4" fmla="*/ 182051 h 730887"/>
                <a:gd name="connsiteX5" fmla="*/ 317220 w 634439"/>
                <a:gd name="connsiteY5" fmla="*/ 0 h 730887"/>
                <a:gd name="connsiteX6" fmla="*/ 623100 w 634439"/>
                <a:gd name="connsiteY6" fmla="*/ 541387 h 730887"/>
                <a:gd name="connsiteX7" fmla="*/ 317220 w 634439"/>
                <a:gd name="connsiteY7" fmla="*/ 717777 h 730887"/>
                <a:gd name="connsiteX8" fmla="*/ 11340 w 634439"/>
                <a:gd name="connsiteY8" fmla="*/ 541387 h 730887"/>
                <a:gd name="connsiteX9" fmla="*/ 11340 w 634439"/>
                <a:gd name="connsiteY9" fmla="*/ 188607 h 730887"/>
                <a:gd name="connsiteX10" fmla="*/ 317220 w 634439"/>
                <a:gd name="connsiteY10" fmla="*/ 12514 h 730887"/>
                <a:gd name="connsiteX11" fmla="*/ 623100 w 634439"/>
                <a:gd name="connsiteY11" fmla="*/ 188607 h 730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34439" h="730887">
                  <a:moveTo>
                    <a:pt x="0" y="182051"/>
                  </a:moveTo>
                  <a:lnTo>
                    <a:pt x="0" y="547942"/>
                  </a:lnTo>
                  <a:lnTo>
                    <a:pt x="317220" y="730888"/>
                  </a:lnTo>
                  <a:lnTo>
                    <a:pt x="634440" y="547942"/>
                  </a:lnTo>
                  <a:lnTo>
                    <a:pt x="634440" y="182051"/>
                  </a:lnTo>
                  <a:lnTo>
                    <a:pt x="317220" y="0"/>
                  </a:lnTo>
                  <a:close/>
                  <a:moveTo>
                    <a:pt x="623100" y="541387"/>
                  </a:moveTo>
                  <a:lnTo>
                    <a:pt x="317220" y="717777"/>
                  </a:lnTo>
                  <a:lnTo>
                    <a:pt x="11340" y="541387"/>
                  </a:lnTo>
                  <a:lnTo>
                    <a:pt x="11340" y="188607"/>
                  </a:lnTo>
                  <a:lnTo>
                    <a:pt x="317220" y="12514"/>
                  </a:lnTo>
                  <a:lnTo>
                    <a:pt x="623100" y="188607"/>
                  </a:lnTo>
                  <a:close/>
                </a:path>
              </a:pathLst>
            </a:custGeom>
            <a:solidFill>
              <a:schemeClr val="accent6">
                <a:lumMod val="90000"/>
              </a:schemeClr>
            </a:solidFill>
            <a:ln w="29774" cap="flat">
              <a:noFill/>
              <a:prstDash val="solid"/>
              <a:miter/>
            </a:ln>
          </p:spPr>
          <p:txBody>
            <a:bodyPr rtlCol="0" anchor="ctr"/>
            <a:lstStyle/>
            <a:p>
              <a:endParaRPr lang="en-US"/>
            </a:p>
          </p:txBody>
        </p:sp>
        <p:sp>
          <p:nvSpPr>
            <p:cNvPr id="74" name="Freeform 73">
              <a:extLst>
                <a:ext uri="{FF2B5EF4-FFF2-40B4-BE49-F238E27FC236}">
                  <a16:creationId xmlns:a16="http://schemas.microsoft.com/office/drawing/2014/main" id="{1C58C75A-5145-E840-87D8-5B406FF441ED}"/>
                </a:ext>
              </a:extLst>
            </p:cNvPr>
            <p:cNvSpPr/>
            <p:nvPr/>
          </p:nvSpPr>
          <p:spPr>
            <a:xfrm>
              <a:off x="10990754" y="552542"/>
              <a:ext cx="389138" cy="448722"/>
            </a:xfrm>
            <a:custGeom>
              <a:avLst/>
              <a:gdLst>
                <a:gd name="connsiteX0" fmla="*/ 389139 w 389138"/>
                <a:gd name="connsiteY0" fmla="*/ 336691 h 448722"/>
                <a:gd name="connsiteX1" fmla="*/ 389139 w 389138"/>
                <a:gd name="connsiteY1" fmla="*/ 112330 h 448722"/>
                <a:gd name="connsiteX2" fmla="*/ 194570 w 389138"/>
                <a:gd name="connsiteY2" fmla="*/ 0 h 448722"/>
                <a:gd name="connsiteX3" fmla="*/ 0 w 389138"/>
                <a:gd name="connsiteY3" fmla="*/ 112330 h 448722"/>
                <a:gd name="connsiteX4" fmla="*/ 0 w 389138"/>
                <a:gd name="connsiteY4" fmla="*/ 336691 h 448722"/>
                <a:gd name="connsiteX5" fmla="*/ 194570 w 389138"/>
                <a:gd name="connsiteY5" fmla="*/ 448723 h 448722"/>
                <a:gd name="connsiteX6" fmla="*/ 8057 w 389138"/>
                <a:gd name="connsiteY6" fmla="*/ 116799 h 448722"/>
                <a:gd name="connsiteX7" fmla="*/ 194570 w 389138"/>
                <a:gd name="connsiteY7" fmla="*/ 9237 h 448722"/>
                <a:gd name="connsiteX8" fmla="*/ 381380 w 389138"/>
                <a:gd name="connsiteY8" fmla="*/ 116799 h 448722"/>
                <a:gd name="connsiteX9" fmla="*/ 381380 w 389138"/>
                <a:gd name="connsiteY9" fmla="*/ 331924 h 448722"/>
                <a:gd name="connsiteX10" fmla="*/ 194570 w 389138"/>
                <a:gd name="connsiteY10" fmla="*/ 439486 h 448722"/>
                <a:gd name="connsiteX11" fmla="*/ 8057 w 389138"/>
                <a:gd name="connsiteY11" fmla="*/ 331924 h 448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9138" h="448722">
                  <a:moveTo>
                    <a:pt x="389139" y="336691"/>
                  </a:moveTo>
                  <a:lnTo>
                    <a:pt x="389139" y="112330"/>
                  </a:lnTo>
                  <a:lnTo>
                    <a:pt x="194570" y="0"/>
                  </a:lnTo>
                  <a:lnTo>
                    <a:pt x="0" y="112330"/>
                  </a:lnTo>
                  <a:lnTo>
                    <a:pt x="0" y="336691"/>
                  </a:lnTo>
                  <a:lnTo>
                    <a:pt x="194570" y="448723"/>
                  </a:lnTo>
                  <a:close/>
                  <a:moveTo>
                    <a:pt x="8057" y="116799"/>
                  </a:moveTo>
                  <a:lnTo>
                    <a:pt x="194570" y="9237"/>
                  </a:lnTo>
                  <a:lnTo>
                    <a:pt x="381380" y="116799"/>
                  </a:lnTo>
                  <a:lnTo>
                    <a:pt x="381380" y="331924"/>
                  </a:lnTo>
                  <a:lnTo>
                    <a:pt x="194570" y="439486"/>
                  </a:lnTo>
                  <a:lnTo>
                    <a:pt x="8057" y="331924"/>
                  </a:lnTo>
                  <a:close/>
                </a:path>
              </a:pathLst>
            </a:custGeom>
            <a:solidFill>
              <a:schemeClr val="accent6">
                <a:lumMod val="90000"/>
              </a:schemeClr>
            </a:solidFill>
            <a:ln w="29774" cap="flat">
              <a:noFill/>
              <a:prstDash val="solid"/>
              <a:miter/>
            </a:ln>
          </p:spPr>
          <p:txBody>
            <a:bodyPr rtlCol="0" anchor="ctr"/>
            <a:lstStyle/>
            <a:p>
              <a:endParaRPr lang="en-US"/>
            </a:p>
          </p:txBody>
        </p:sp>
        <p:sp>
          <p:nvSpPr>
            <p:cNvPr id="76" name="Freeform 75">
              <a:extLst>
                <a:ext uri="{FF2B5EF4-FFF2-40B4-BE49-F238E27FC236}">
                  <a16:creationId xmlns:a16="http://schemas.microsoft.com/office/drawing/2014/main" id="{E766B515-6C16-C84E-AF0F-84485ABE621B}"/>
                </a:ext>
              </a:extLst>
            </p:cNvPr>
            <p:cNvSpPr/>
            <p:nvPr/>
          </p:nvSpPr>
          <p:spPr>
            <a:xfrm>
              <a:off x="10400165" y="1008747"/>
              <a:ext cx="444758" cy="512078"/>
            </a:xfrm>
            <a:custGeom>
              <a:avLst/>
              <a:gdLst>
                <a:gd name="connsiteX0" fmla="*/ 559238 w 559237"/>
                <a:gd name="connsiteY0" fmla="*/ 482988 h 643884"/>
                <a:gd name="connsiteX1" fmla="*/ 559238 w 559237"/>
                <a:gd name="connsiteY1" fmla="*/ 160897 h 643884"/>
                <a:gd name="connsiteX2" fmla="*/ 279022 w 559237"/>
                <a:gd name="connsiteY2" fmla="*/ 0 h 643884"/>
                <a:gd name="connsiteX3" fmla="*/ 0 w 559237"/>
                <a:gd name="connsiteY3" fmla="*/ 160897 h 643884"/>
                <a:gd name="connsiteX4" fmla="*/ 0 w 559237"/>
                <a:gd name="connsiteY4" fmla="*/ 482988 h 643884"/>
                <a:gd name="connsiteX5" fmla="*/ 279022 w 559237"/>
                <a:gd name="connsiteY5" fmla="*/ 643884 h 643884"/>
                <a:gd name="connsiteX6" fmla="*/ 12235 w 559237"/>
                <a:gd name="connsiteY6" fmla="*/ 167452 h 643884"/>
                <a:gd name="connsiteX7" fmla="*/ 280812 w 559237"/>
                <a:gd name="connsiteY7" fmla="*/ 13110 h 643884"/>
                <a:gd name="connsiteX8" fmla="*/ 549390 w 559237"/>
                <a:gd name="connsiteY8" fmla="*/ 167452 h 643884"/>
                <a:gd name="connsiteX9" fmla="*/ 549390 w 559237"/>
                <a:gd name="connsiteY9" fmla="*/ 476433 h 643884"/>
                <a:gd name="connsiteX10" fmla="*/ 280812 w 559237"/>
                <a:gd name="connsiteY10" fmla="*/ 630774 h 643884"/>
                <a:gd name="connsiteX11" fmla="*/ 12235 w 559237"/>
                <a:gd name="connsiteY11" fmla="*/ 476433 h 643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9237" h="643884">
                  <a:moveTo>
                    <a:pt x="559238" y="482988"/>
                  </a:moveTo>
                  <a:lnTo>
                    <a:pt x="559238" y="160897"/>
                  </a:lnTo>
                  <a:lnTo>
                    <a:pt x="279022" y="0"/>
                  </a:lnTo>
                  <a:lnTo>
                    <a:pt x="0" y="160897"/>
                  </a:lnTo>
                  <a:lnTo>
                    <a:pt x="0" y="482988"/>
                  </a:lnTo>
                  <a:lnTo>
                    <a:pt x="279022" y="643884"/>
                  </a:lnTo>
                  <a:close/>
                  <a:moveTo>
                    <a:pt x="12235" y="167452"/>
                  </a:moveTo>
                  <a:lnTo>
                    <a:pt x="280812" y="13110"/>
                  </a:lnTo>
                  <a:lnTo>
                    <a:pt x="549390" y="167452"/>
                  </a:lnTo>
                  <a:lnTo>
                    <a:pt x="549390" y="476433"/>
                  </a:lnTo>
                  <a:lnTo>
                    <a:pt x="280812" y="630774"/>
                  </a:lnTo>
                  <a:lnTo>
                    <a:pt x="12235" y="476433"/>
                  </a:lnTo>
                  <a:close/>
                </a:path>
              </a:pathLst>
            </a:custGeom>
            <a:solidFill>
              <a:schemeClr val="accent6">
                <a:lumMod val="90000"/>
              </a:schemeClr>
            </a:solidFill>
            <a:ln w="29774" cap="flat">
              <a:noFill/>
              <a:prstDash val="solid"/>
              <a:miter/>
            </a:ln>
          </p:spPr>
          <p:txBody>
            <a:bodyPr rtlCol="0" anchor="ctr"/>
            <a:lstStyle/>
            <a:p>
              <a:endParaRPr lang="en-US"/>
            </a:p>
          </p:txBody>
        </p:sp>
        <p:sp>
          <p:nvSpPr>
            <p:cNvPr id="77" name="Freeform 76">
              <a:extLst>
                <a:ext uri="{FF2B5EF4-FFF2-40B4-BE49-F238E27FC236}">
                  <a16:creationId xmlns:a16="http://schemas.microsoft.com/office/drawing/2014/main" id="{7C1B8310-2EE1-C34C-95FF-95A2EB8C6830}"/>
                </a:ext>
              </a:extLst>
            </p:cNvPr>
            <p:cNvSpPr/>
            <p:nvPr/>
          </p:nvSpPr>
          <p:spPr>
            <a:xfrm>
              <a:off x="6626180" y="1155552"/>
              <a:ext cx="678833" cy="782944"/>
            </a:xfrm>
            <a:custGeom>
              <a:avLst/>
              <a:gdLst>
                <a:gd name="connsiteX0" fmla="*/ 0 w 786633"/>
                <a:gd name="connsiteY0" fmla="*/ 227043 h 907277"/>
                <a:gd name="connsiteX1" fmla="*/ 0 w 786633"/>
                <a:gd name="connsiteY1" fmla="*/ 680533 h 907277"/>
                <a:gd name="connsiteX2" fmla="*/ 393317 w 786633"/>
                <a:gd name="connsiteY2" fmla="*/ 907278 h 907277"/>
                <a:gd name="connsiteX3" fmla="*/ 786633 w 786633"/>
                <a:gd name="connsiteY3" fmla="*/ 680533 h 907277"/>
                <a:gd name="connsiteX4" fmla="*/ 786633 w 786633"/>
                <a:gd name="connsiteY4" fmla="*/ 227043 h 907277"/>
                <a:gd name="connsiteX5" fmla="*/ 393615 w 786633"/>
                <a:gd name="connsiteY5" fmla="*/ 0 h 907277"/>
                <a:gd name="connsiteX6" fmla="*/ 775890 w 786633"/>
                <a:gd name="connsiteY6" fmla="*/ 673978 h 907277"/>
                <a:gd name="connsiteX7" fmla="*/ 393914 w 786633"/>
                <a:gd name="connsiteY7" fmla="*/ 894168 h 907277"/>
                <a:gd name="connsiteX8" fmla="*/ 11638 w 786633"/>
                <a:gd name="connsiteY8" fmla="*/ 673978 h 907277"/>
                <a:gd name="connsiteX9" fmla="*/ 11638 w 786633"/>
                <a:gd name="connsiteY9" fmla="*/ 233300 h 907277"/>
                <a:gd name="connsiteX10" fmla="*/ 393615 w 786633"/>
                <a:gd name="connsiteY10" fmla="*/ 13110 h 907277"/>
                <a:gd name="connsiteX11" fmla="*/ 775890 w 786633"/>
                <a:gd name="connsiteY11" fmla="*/ 233300 h 907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6633" h="907277">
                  <a:moveTo>
                    <a:pt x="0" y="227043"/>
                  </a:moveTo>
                  <a:lnTo>
                    <a:pt x="0" y="680533"/>
                  </a:lnTo>
                  <a:lnTo>
                    <a:pt x="393317" y="907278"/>
                  </a:lnTo>
                  <a:lnTo>
                    <a:pt x="786633" y="680533"/>
                  </a:lnTo>
                  <a:lnTo>
                    <a:pt x="786633" y="227043"/>
                  </a:lnTo>
                  <a:lnTo>
                    <a:pt x="393615" y="0"/>
                  </a:lnTo>
                  <a:close/>
                  <a:moveTo>
                    <a:pt x="775890" y="673978"/>
                  </a:moveTo>
                  <a:lnTo>
                    <a:pt x="393914" y="894168"/>
                  </a:lnTo>
                  <a:lnTo>
                    <a:pt x="11638" y="673978"/>
                  </a:lnTo>
                  <a:lnTo>
                    <a:pt x="11638" y="233300"/>
                  </a:lnTo>
                  <a:lnTo>
                    <a:pt x="393615" y="13110"/>
                  </a:lnTo>
                  <a:lnTo>
                    <a:pt x="775890" y="233300"/>
                  </a:lnTo>
                  <a:close/>
                </a:path>
              </a:pathLst>
            </a:custGeom>
            <a:solidFill>
              <a:schemeClr val="accent6">
                <a:lumMod val="90000"/>
              </a:schemeClr>
            </a:solidFill>
            <a:ln w="29774" cap="flat">
              <a:noFill/>
              <a:prstDash val="solid"/>
              <a:miter/>
            </a:ln>
          </p:spPr>
          <p:txBody>
            <a:bodyPr rtlCol="0" anchor="ctr"/>
            <a:lstStyle/>
            <a:p>
              <a:endParaRPr lang="en-US"/>
            </a:p>
          </p:txBody>
        </p:sp>
        <p:sp>
          <p:nvSpPr>
            <p:cNvPr id="79" name="Freeform 78">
              <a:extLst>
                <a:ext uri="{FF2B5EF4-FFF2-40B4-BE49-F238E27FC236}">
                  <a16:creationId xmlns:a16="http://schemas.microsoft.com/office/drawing/2014/main" id="{D5FB9204-3D81-0348-9E59-2E10C8048850}"/>
                </a:ext>
              </a:extLst>
            </p:cNvPr>
            <p:cNvSpPr/>
            <p:nvPr userDrawn="1"/>
          </p:nvSpPr>
          <p:spPr>
            <a:xfrm>
              <a:off x="11020746" y="1184031"/>
              <a:ext cx="196775" cy="224957"/>
            </a:xfrm>
            <a:custGeom>
              <a:avLst/>
              <a:gdLst>
                <a:gd name="connsiteX0" fmla="*/ 119368 w 238735"/>
                <a:gd name="connsiteY0" fmla="*/ 0 h 272927"/>
                <a:gd name="connsiteX1" fmla="*/ 0 w 238735"/>
                <a:gd name="connsiteY1" fmla="*/ 68232 h 272927"/>
                <a:gd name="connsiteX2" fmla="*/ 0 w 238735"/>
                <a:gd name="connsiteY2" fmla="*/ 204696 h 272927"/>
                <a:gd name="connsiteX3" fmla="*/ 119368 w 238735"/>
                <a:gd name="connsiteY3" fmla="*/ 272928 h 272927"/>
                <a:gd name="connsiteX4" fmla="*/ 238735 w 238735"/>
                <a:gd name="connsiteY4" fmla="*/ 204696 h 272927"/>
                <a:gd name="connsiteX5" fmla="*/ 238735 w 238735"/>
                <a:gd name="connsiteY5" fmla="*/ 68232 h 272927"/>
                <a:gd name="connsiteX6" fmla="*/ 226500 w 238735"/>
                <a:gd name="connsiteY6" fmla="*/ 198141 h 272927"/>
                <a:gd name="connsiteX7" fmla="*/ 119368 w 238735"/>
                <a:gd name="connsiteY7" fmla="*/ 259818 h 272927"/>
                <a:gd name="connsiteX8" fmla="*/ 12235 w 238735"/>
                <a:gd name="connsiteY8" fmla="*/ 197247 h 272927"/>
                <a:gd name="connsiteX9" fmla="*/ 12235 w 238735"/>
                <a:gd name="connsiteY9" fmla="*/ 73893 h 272927"/>
                <a:gd name="connsiteX10" fmla="*/ 119368 w 238735"/>
                <a:gd name="connsiteY10" fmla="*/ 12216 h 272927"/>
                <a:gd name="connsiteX11" fmla="*/ 226500 w 238735"/>
                <a:gd name="connsiteY11" fmla="*/ 73893 h 272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735" h="272927">
                  <a:moveTo>
                    <a:pt x="119368" y="0"/>
                  </a:moveTo>
                  <a:lnTo>
                    <a:pt x="0" y="68232"/>
                  </a:lnTo>
                  <a:lnTo>
                    <a:pt x="0" y="204696"/>
                  </a:lnTo>
                  <a:lnTo>
                    <a:pt x="119368" y="272928"/>
                  </a:lnTo>
                  <a:lnTo>
                    <a:pt x="238735" y="204696"/>
                  </a:lnTo>
                  <a:lnTo>
                    <a:pt x="238735" y="68232"/>
                  </a:lnTo>
                  <a:close/>
                  <a:moveTo>
                    <a:pt x="226500" y="198141"/>
                  </a:moveTo>
                  <a:lnTo>
                    <a:pt x="119368" y="259818"/>
                  </a:lnTo>
                  <a:lnTo>
                    <a:pt x="12235" y="197247"/>
                  </a:lnTo>
                  <a:lnTo>
                    <a:pt x="12235" y="73893"/>
                  </a:lnTo>
                  <a:lnTo>
                    <a:pt x="119368" y="12216"/>
                  </a:lnTo>
                  <a:lnTo>
                    <a:pt x="226500" y="73893"/>
                  </a:lnTo>
                  <a:close/>
                </a:path>
              </a:pathLst>
            </a:custGeom>
            <a:solidFill>
              <a:schemeClr val="accent6">
                <a:lumMod val="90000"/>
              </a:schemeClr>
            </a:solidFill>
            <a:ln w="29774" cap="flat">
              <a:noFill/>
              <a:prstDash val="solid"/>
              <a:miter/>
            </a:ln>
          </p:spPr>
          <p:txBody>
            <a:bodyPr rtlCol="0" anchor="ctr"/>
            <a:lstStyle/>
            <a:p>
              <a:endParaRPr lang="en-US"/>
            </a:p>
          </p:txBody>
        </p:sp>
        <p:sp>
          <p:nvSpPr>
            <p:cNvPr id="80" name="Freeform 79">
              <a:extLst>
                <a:ext uri="{FF2B5EF4-FFF2-40B4-BE49-F238E27FC236}">
                  <a16:creationId xmlns:a16="http://schemas.microsoft.com/office/drawing/2014/main" id="{993FF5FC-7A48-7348-9416-F38E5D4E8BD1}"/>
                </a:ext>
              </a:extLst>
            </p:cNvPr>
            <p:cNvSpPr/>
            <p:nvPr userDrawn="1"/>
          </p:nvSpPr>
          <p:spPr>
            <a:xfrm>
              <a:off x="7769173" y="120021"/>
              <a:ext cx="507680" cy="588248"/>
            </a:xfrm>
            <a:custGeom>
              <a:avLst/>
              <a:gdLst>
                <a:gd name="connsiteX0" fmla="*/ 0 w 717698"/>
                <a:gd name="connsiteY0" fmla="*/ 208570 h 831596"/>
                <a:gd name="connsiteX1" fmla="*/ 0 w 717698"/>
                <a:gd name="connsiteY1" fmla="*/ 623027 h 831596"/>
                <a:gd name="connsiteX2" fmla="*/ 358103 w 717698"/>
                <a:gd name="connsiteY2" fmla="*/ 831596 h 831596"/>
                <a:gd name="connsiteX3" fmla="*/ 717699 w 717698"/>
                <a:gd name="connsiteY3" fmla="*/ 623027 h 831596"/>
                <a:gd name="connsiteX4" fmla="*/ 717699 w 717698"/>
                <a:gd name="connsiteY4" fmla="*/ 208570 h 831596"/>
                <a:gd name="connsiteX5" fmla="*/ 358103 w 717698"/>
                <a:gd name="connsiteY5" fmla="*/ 0 h 831596"/>
                <a:gd name="connsiteX6" fmla="*/ 710835 w 717698"/>
                <a:gd name="connsiteY6" fmla="*/ 619452 h 831596"/>
                <a:gd name="connsiteX7" fmla="*/ 359297 w 717698"/>
                <a:gd name="connsiteY7" fmla="*/ 822062 h 831596"/>
                <a:gd name="connsiteX8" fmla="*/ 7759 w 717698"/>
                <a:gd name="connsiteY8" fmla="*/ 619452 h 831596"/>
                <a:gd name="connsiteX9" fmla="*/ 7759 w 717698"/>
                <a:gd name="connsiteY9" fmla="*/ 213039 h 831596"/>
                <a:gd name="connsiteX10" fmla="*/ 359297 w 717698"/>
                <a:gd name="connsiteY10" fmla="*/ 10428 h 831596"/>
                <a:gd name="connsiteX11" fmla="*/ 710835 w 717698"/>
                <a:gd name="connsiteY11" fmla="*/ 213039 h 831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17698" h="831596">
                  <a:moveTo>
                    <a:pt x="0" y="208570"/>
                  </a:moveTo>
                  <a:lnTo>
                    <a:pt x="0" y="623027"/>
                  </a:lnTo>
                  <a:lnTo>
                    <a:pt x="358103" y="831596"/>
                  </a:lnTo>
                  <a:lnTo>
                    <a:pt x="717699" y="623027"/>
                  </a:lnTo>
                  <a:lnTo>
                    <a:pt x="717699" y="208570"/>
                  </a:lnTo>
                  <a:lnTo>
                    <a:pt x="358103" y="0"/>
                  </a:lnTo>
                  <a:close/>
                  <a:moveTo>
                    <a:pt x="710835" y="619452"/>
                  </a:moveTo>
                  <a:lnTo>
                    <a:pt x="359297" y="822062"/>
                  </a:lnTo>
                  <a:lnTo>
                    <a:pt x="7759" y="619452"/>
                  </a:lnTo>
                  <a:lnTo>
                    <a:pt x="7759" y="213039"/>
                  </a:lnTo>
                  <a:lnTo>
                    <a:pt x="359297" y="10428"/>
                  </a:lnTo>
                  <a:lnTo>
                    <a:pt x="710835" y="213039"/>
                  </a:lnTo>
                  <a:close/>
                </a:path>
              </a:pathLst>
            </a:custGeom>
            <a:solidFill>
              <a:schemeClr val="accent6">
                <a:lumMod val="90000"/>
              </a:schemeClr>
            </a:solidFill>
            <a:ln w="29774" cap="flat">
              <a:noFill/>
              <a:prstDash val="solid"/>
              <a:miter/>
            </a:ln>
          </p:spPr>
          <p:txBody>
            <a:bodyPr rtlCol="0" anchor="ctr"/>
            <a:lstStyle/>
            <a:p>
              <a:endParaRPr lang="en-US"/>
            </a:p>
          </p:txBody>
        </p:sp>
        <p:sp>
          <p:nvSpPr>
            <p:cNvPr id="82" name="Freeform 81">
              <a:extLst>
                <a:ext uri="{FF2B5EF4-FFF2-40B4-BE49-F238E27FC236}">
                  <a16:creationId xmlns:a16="http://schemas.microsoft.com/office/drawing/2014/main" id="{9F2709B6-B53A-024B-B92B-C030CA190AEB}"/>
                </a:ext>
              </a:extLst>
            </p:cNvPr>
            <p:cNvSpPr/>
            <p:nvPr userDrawn="1"/>
          </p:nvSpPr>
          <p:spPr>
            <a:xfrm>
              <a:off x="5655016" y="215204"/>
              <a:ext cx="305378" cy="352011"/>
            </a:xfrm>
            <a:custGeom>
              <a:avLst/>
              <a:gdLst>
                <a:gd name="connsiteX0" fmla="*/ 0 w 600718"/>
                <a:gd name="connsiteY0" fmla="*/ 173113 h 692451"/>
                <a:gd name="connsiteX1" fmla="*/ 0 w 600718"/>
                <a:gd name="connsiteY1" fmla="*/ 519339 h 692451"/>
                <a:gd name="connsiteX2" fmla="*/ 300210 w 600718"/>
                <a:gd name="connsiteY2" fmla="*/ 692451 h 692451"/>
                <a:gd name="connsiteX3" fmla="*/ 600718 w 600718"/>
                <a:gd name="connsiteY3" fmla="*/ 519339 h 692451"/>
                <a:gd name="connsiteX4" fmla="*/ 600718 w 600718"/>
                <a:gd name="connsiteY4" fmla="*/ 173113 h 692451"/>
                <a:gd name="connsiteX5" fmla="*/ 300210 w 600718"/>
                <a:gd name="connsiteY5" fmla="*/ 0 h 692451"/>
                <a:gd name="connsiteX6" fmla="*/ 592661 w 600718"/>
                <a:gd name="connsiteY6" fmla="*/ 514869 h 692451"/>
                <a:gd name="connsiteX7" fmla="*/ 300210 w 600718"/>
                <a:gd name="connsiteY7" fmla="*/ 683215 h 692451"/>
                <a:gd name="connsiteX8" fmla="*/ 8057 w 600718"/>
                <a:gd name="connsiteY8" fmla="*/ 514869 h 692451"/>
                <a:gd name="connsiteX9" fmla="*/ 8057 w 600718"/>
                <a:gd name="connsiteY9" fmla="*/ 177582 h 692451"/>
                <a:gd name="connsiteX10" fmla="*/ 300210 w 600718"/>
                <a:gd name="connsiteY10" fmla="*/ 9237 h 692451"/>
                <a:gd name="connsiteX11" fmla="*/ 592661 w 600718"/>
                <a:gd name="connsiteY11" fmla="*/ 177582 h 692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0718" h="692451">
                  <a:moveTo>
                    <a:pt x="0" y="173113"/>
                  </a:moveTo>
                  <a:lnTo>
                    <a:pt x="0" y="519339"/>
                  </a:lnTo>
                  <a:lnTo>
                    <a:pt x="300210" y="692451"/>
                  </a:lnTo>
                  <a:lnTo>
                    <a:pt x="600718" y="519339"/>
                  </a:lnTo>
                  <a:lnTo>
                    <a:pt x="600718" y="173113"/>
                  </a:lnTo>
                  <a:lnTo>
                    <a:pt x="300210" y="0"/>
                  </a:lnTo>
                  <a:close/>
                  <a:moveTo>
                    <a:pt x="592661" y="514869"/>
                  </a:moveTo>
                  <a:lnTo>
                    <a:pt x="300210" y="683215"/>
                  </a:lnTo>
                  <a:lnTo>
                    <a:pt x="8057" y="514869"/>
                  </a:lnTo>
                  <a:lnTo>
                    <a:pt x="8057" y="177582"/>
                  </a:lnTo>
                  <a:lnTo>
                    <a:pt x="300210" y="9237"/>
                  </a:lnTo>
                  <a:lnTo>
                    <a:pt x="592661" y="177582"/>
                  </a:lnTo>
                  <a:close/>
                </a:path>
              </a:pathLst>
            </a:custGeom>
            <a:solidFill>
              <a:schemeClr val="accent6">
                <a:lumMod val="90000"/>
              </a:schemeClr>
            </a:solidFill>
            <a:ln w="29774" cap="flat">
              <a:noFill/>
              <a:prstDash val="solid"/>
              <a:miter/>
            </a:ln>
          </p:spPr>
          <p:txBody>
            <a:bodyPr rtlCol="0" anchor="ctr"/>
            <a:lstStyle/>
            <a:p>
              <a:endParaRPr lang="en-US"/>
            </a:p>
          </p:txBody>
        </p:sp>
        <p:sp>
          <p:nvSpPr>
            <p:cNvPr id="83" name="Freeform 82">
              <a:extLst>
                <a:ext uri="{FF2B5EF4-FFF2-40B4-BE49-F238E27FC236}">
                  <a16:creationId xmlns:a16="http://schemas.microsoft.com/office/drawing/2014/main" id="{EE486C00-039A-C149-96D3-A14E58AD469C}"/>
                </a:ext>
              </a:extLst>
            </p:cNvPr>
            <p:cNvSpPr/>
            <p:nvPr userDrawn="1"/>
          </p:nvSpPr>
          <p:spPr>
            <a:xfrm>
              <a:off x="6193765" y="606829"/>
              <a:ext cx="444133" cy="512249"/>
            </a:xfrm>
            <a:custGeom>
              <a:avLst/>
              <a:gdLst>
                <a:gd name="connsiteX0" fmla="*/ 0 w 786633"/>
                <a:gd name="connsiteY0" fmla="*/ 227043 h 907277"/>
                <a:gd name="connsiteX1" fmla="*/ 0 w 786633"/>
                <a:gd name="connsiteY1" fmla="*/ 680533 h 907277"/>
                <a:gd name="connsiteX2" fmla="*/ 393317 w 786633"/>
                <a:gd name="connsiteY2" fmla="*/ 907278 h 907277"/>
                <a:gd name="connsiteX3" fmla="*/ 786633 w 786633"/>
                <a:gd name="connsiteY3" fmla="*/ 680533 h 907277"/>
                <a:gd name="connsiteX4" fmla="*/ 786633 w 786633"/>
                <a:gd name="connsiteY4" fmla="*/ 227043 h 907277"/>
                <a:gd name="connsiteX5" fmla="*/ 393615 w 786633"/>
                <a:gd name="connsiteY5" fmla="*/ 0 h 907277"/>
                <a:gd name="connsiteX6" fmla="*/ 775890 w 786633"/>
                <a:gd name="connsiteY6" fmla="*/ 673978 h 907277"/>
                <a:gd name="connsiteX7" fmla="*/ 393914 w 786633"/>
                <a:gd name="connsiteY7" fmla="*/ 894168 h 907277"/>
                <a:gd name="connsiteX8" fmla="*/ 11638 w 786633"/>
                <a:gd name="connsiteY8" fmla="*/ 673978 h 907277"/>
                <a:gd name="connsiteX9" fmla="*/ 11638 w 786633"/>
                <a:gd name="connsiteY9" fmla="*/ 233300 h 907277"/>
                <a:gd name="connsiteX10" fmla="*/ 393615 w 786633"/>
                <a:gd name="connsiteY10" fmla="*/ 13110 h 907277"/>
                <a:gd name="connsiteX11" fmla="*/ 775890 w 786633"/>
                <a:gd name="connsiteY11" fmla="*/ 233300 h 907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6633" h="907277">
                  <a:moveTo>
                    <a:pt x="0" y="227043"/>
                  </a:moveTo>
                  <a:lnTo>
                    <a:pt x="0" y="680533"/>
                  </a:lnTo>
                  <a:lnTo>
                    <a:pt x="393317" y="907278"/>
                  </a:lnTo>
                  <a:lnTo>
                    <a:pt x="786633" y="680533"/>
                  </a:lnTo>
                  <a:lnTo>
                    <a:pt x="786633" y="227043"/>
                  </a:lnTo>
                  <a:lnTo>
                    <a:pt x="393615" y="0"/>
                  </a:lnTo>
                  <a:close/>
                  <a:moveTo>
                    <a:pt x="775890" y="673978"/>
                  </a:moveTo>
                  <a:lnTo>
                    <a:pt x="393914" y="894168"/>
                  </a:lnTo>
                  <a:lnTo>
                    <a:pt x="11638" y="673978"/>
                  </a:lnTo>
                  <a:lnTo>
                    <a:pt x="11638" y="233300"/>
                  </a:lnTo>
                  <a:lnTo>
                    <a:pt x="393615" y="13110"/>
                  </a:lnTo>
                  <a:lnTo>
                    <a:pt x="775890" y="233300"/>
                  </a:lnTo>
                  <a:close/>
                </a:path>
              </a:pathLst>
            </a:custGeom>
            <a:solidFill>
              <a:schemeClr val="accent6">
                <a:lumMod val="90000"/>
              </a:schemeClr>
            </a:solidFill>
            <a:ln w="29774" cap="flat">
              <a:noFill/>
              <a:prstDash val="solid"/>
              <a:miter/>
            </a:ln>
          </p:spPr>
          <p:txBody>
            <a:bodyPr rtlCol="0" anchor="ctr"/>
            <a:lstStyle/>
            <a:p>
              <a:endParaRPr lang="en-US"/>
            </a:p>
          </p:txBody>
        </p:sp>
      </p:grpSp>
      <p:sp>
        <p:nvSpPr>
          <p:cNvPr id="33" name="Rectangle 32">
            <a:extLst>
              <a:ext uri="{FF2B5EF4-FFF2-40B4-BE49-F238E27FC236}">
                <a16:creationId xmlns:a16="http://schemas.microsoft.com/office/drawing/2014/main" id="{C31EE29B-DAAD-9249-9418-4CC6C1BE1F7A}"/>
              </a:ext>
            </a:extLst>
          </p:cNvPr>
          <p:cNvSpPr/>
          <p:nvPr userDrawn="1"/>
        </p:nvSpPr>
        <p:spPr>
          <a:xfrm>
            <a:off x="0" y="3266"/>
            <a:ext cx="669446" cy="6857992"/>
          </a:xfrm>
          <a:prstGeom prst="rect">
            <a:avLst/>
          </a:prstGeom>
          <a:solidFill>
            <a:schemeClr val="tx1">
              <a:lumMod val="75000"/>
              <a:lumOff val="2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9" name="Graphic 48">
            <a:extLst>
              <a:ext uri="{FF2B5EF4-FFF2-40B4-BE49-F238E27FC236}">
                <a16:creationId xmlns:a16="http://schemas.microsoft.com/office/drawing/2014/main" id="{2A3CF8FA-D6D2-1A45-BCE7-392E051F9C6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20782" y="324948"/>
            <a:ext cx="427883" cy="522968"/>
          </a:xfrm>
          <a:prstGeom prst="rect">
            <a:avLst/>
          </a:prstGeom>
        </p:spPr>
      </p:pic>
      <p:sp>
        <p:nvSpPr>
          <p:cNvPr id="50" name="Text Placeholder 3">
            <a:extLst>
              <a:ext uri="{FF2B5EF4-FFF2-40B4-BE49-F238E27FC236}">
                <a16:creationId xmlns:a16="http://schemas.microsoft.com/office/drawing/2014/main" id="{B7B129B1-28E2-EC4C-B164-F7BBFD791857}"/>
              </a:ext>
            </a:extLst>
          </p:cNvPr>
          <p:cNvSpPr txBox="1">
            <a:spLocks/>
          </p:cNvSpPr>
          <p:nvPr userDrawn="1"/>
        </p:nvSpPr>
        <p:spPr>
          <a:xfrm>
            <a:off x="161828" y="6501274"/>
            <a:ext cx="345787" cy="210676"/>
          </a:xfrm>
          <a:prstGeom prst="rect">
            <a:avLst/>
          </a:prstGeom>
        </p:spPr>
        <p:txBody>
          <a:bodyPr lIns="0" tIns="0" rIns="0" bIns="0"/>
          <a:lstStyle>
            <a:lvl1pPr marL="0" indent="0" algn="l" defTabSz="914377" rtl="0" eaLnBrk="1" latinLnBrk="0" hangingPunct="1">
              <a:lnSpc>
                <a:spcPct val="100000"/>
              </a:lnSpc>
              <a:spcBef>
                <a:spcPts val="0"/>
              </a:spcBef>
              <a:spcAft>
                <a:spcPts val="1200"/>
              </a:spcAft>
              <a:buFont typeface="Arial"/>
              <a:buNone/>
              <a:defRPr sz="800" kern="1200">
                <a:solidFill>
                  <a:schemeClr val="tx2"/>
                </a:solidFill>
                <a:latin typeface="Arial" charset="0"/>
                <a:ea typeface="Arial" charset="0"/>
                <a:cs typeface="Arial" charset="0"/>
              </a:defRPr>
            </a:lvl1pPr>
            <a:lvl2pPr marL="0" indent="0" algn="l" defTabSz="914377" rtl="0" eaLnBrk="1" latinLnBrk="0" hangingPunct="1">
              <a:lnSpc>
                <a:spcPts val="2160"/>
              </a:lnSpc>
              <a:spcBef>
                <a:spcPts val="0"/>
              </a:spcBef>
              <a:spcAft>
                <a:spcPts val="600"/>
              </a:spcAft>
              <a:buFont typeface="Arial"/>
              <a:buNone/>
              <a:defRPr sz="900" kern="1200">
                <a:solidFill>
                  <a:schemeClr val="bg1"/>
                </a:solidFill>
                <a:latin typeface="Arial" charset="0"/>
                <a:ea typeface="Arial" charset="0"/>
                <a:cs typeface="Arial" charset="0"/>
              </a:defRPr>
            </a:lvl2pPr>
            <a:lvl3pPr marL="0" indent="0" algn="l" defTabSz="914377" rtl="0" eaLnBrk="1" latinLnBrk="0" hangingPunct="1">
              <a:lnSpc>
                <a:spcPts val="2160"/>
              </a:lnSpc>
              <a:spcBef>
                <a:spcPts val="0"/>
              </a:spcBef>
              <a:spcAft>
                <a:spcPts val="600"/>
              </a:spcAft>
              <a:buFont typeface="Arial"/>
              <a:buNone/>
              <a:defRPr sz="900" kern="1200">
                <a:solidFill>
                  <a:schemeClr val="bg1"/>
                </a:solidFill>
                <a:latin typeface="Arial" charset="0"/>
                <a:ea typeface="Arial" charset="0"/>
                <a:cs typeface="Arial" charset="0"/>
              </a:defRPr>
            </a:lvl3pPr>
            <a:lvl4pPr marL="0" indent="0" algn="l" defTabSz="914377" rtl="0" eaLnBrk="1" latinLnBrk="0" hangingPunct="1">
              <a:lnSpc>
                <a:spcPts val="2160"/>
              </a:lnSpc>
              <a:spcBef>
                <a:spcPts val="0"/>
              </a:spcBef>
              <a:spcAft>
                <a:spcPts val="600"/>
              </a:spcAft>
              <a:buFont typeface="Arial"/>
              <a:buNone/>
              <a:defRPr sz="900" kern="1200">
                <a:solidFill>
                  <a:schemeClr val="bg1"/>
                </a:solidFill>
                <a:latin typeface="Arial" charset="0"/>
                <a:ea typeface="Arial" charset="0"/>
                <a:cs typeface="Arial" charset="0"/>
              </a:defRPr>
            </a:lvl4pPr>
            <a:lvl5pPr marL="0" indent="0" algn="l" defTabSz="914377" rtl="0" eaLnBrk="1" latinLnBrk="0" hangingPunct="1">
              <a:lnSpc>
                <a:spcPts val="2160"/>
              </a:lnSpc>
              <a:spcBef>
                <a:spcPts val="0"/>
              </a:spcBef>
              <a:spcAft>
                <a:spcPts val="600"/>
              </a:spcAft>
              <a:buFont typeface="Arial"/>
              <a:buNone/>
              <a:defRPr sz="900" kern="1200">
                <a:solidFill>
                  <a:schemeClr val="bg1"/>
                </a:solidFill>
                <a:latin typeface="Arial" charset="0"/>
                <a:ea typeface="Arial" charset="0"/>
                <a:cs typeface="Arial" charset="0"/>
              </a:defRPr>
            </a:lvl5pPr>
            <a:lvl6pPr marL="2514537"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ctr"/>
            <a:fld id="{F3A90C8E-65F6-7645-B18C-F0D6502BD2C4}" type="datetime4">
              <a:rPr lang="en-GB" sz="600" b="0" i="0" smtClean="0">
                <a:solidFill>
                  <a:schemeClr val="bg1">
                    <a:lumMod val="65000"/>
                  </a:schemeClr>
                </a:solidFill>
                <a:latin typeface="Effra Light" panose="020B0403020203020204" pitchFamily="34" charset="0"/>
                <a:cs typeface="Effra Light" panose="020B0403020203020204" pitchFamily="34" charset="0"/>
              </a:rPr>
              <a:pPr algn="ctr"/>
              <a:t>16 March 2023</a:t>
            </a:fld>
            <a:endParaRPr lang="en-US" sz="700" b="0" i="0">
              <a:solidFill>
                <a:schemeClr val="bg1">
                  <a:lumMod val="65000"/>
                </a:schemeClr>
              </a:solidFill>
              <a:latin typeface="Effra Light" panose="020B0403020203020204" pitchFamily="34" charset="0"/>
              <a:cs typeface="Effra Light" panose="020B0403020203020204" pitchFamily="34" charset="0"/>
            </a:endParaRPr>
          </a:p>
        </p:txBody>
      </p:sp>
      <p:sp>
        <p:nvSpPr>
          <p:cNvPr id="51" name="Footer Placeholder 20">
            <a:extLst>
              <a:ext uri="{FF2B5EF4-FFF2-40B4-BE49-F238E27FC236}">
                <a16:creationId xmlns:a16="http://schemas.microsoft.com/office/drawing/2014/main" id="{4EAAE6B1-8FB5-CD43-A7FF-81F31A75D3A5}"/>
              </a:ext>
            </a:extLst>
          </p:cNvPr>
          <p:cNvSpPr>
            <a:spLocks noGrp="1"/>
          </p:cNvSpPr>
          <p:nvPr>
            <p:ph type="ftr" sz="quarter" idx="3"/>
          </p:nvPr>
        </p:nvSpPr>
        <p:spPr>
          <a:xfrm rot="5400000">
            <a:off x="-1413084" y="4369668"/>
            <a:ext cx="3495601" cy="134182"/>
          </a:xfrm>
          <a:prstGeom prst="rect">
            <a:avLst/>
          </a:prstGeom>
        </p:spPr>
        <p:txBody>
          <a:bodyPr vert="horz" lIns="0" tIns="0" rIns="0" bIns="0" rtlCol="0" anchor="ctr"/>
          <a:lstStyle>
            <a:lvl1pPr algn="r">
              <a:defRPr lang="en-US" sz="600" b="0" i="0" kern="1200" spc="200" baseline="0">
                <a:solidFill>
                  <a:schemeClr val="bg1">
                    <a:lumMod val="65000"/>
                  </a:schemeClr>
                </a:solidFill>
                <a:latin typeface="Effra Light" panose="020B0403020203020204" pitchFamily="34" charset="0"/>
                <a:ea typeface="Effra Light" panose="020B0403020203020204" pitchFamily="34" charset="0"/>
                <a:cs typeface="Effra Light" panose="020B0403020203020204" pitchFamily="34" charset="0"/>
              </a:defRPr>
            </a:lvl1pPr>
          </a:lstStyle>
          <a:p>
            <a:r>
              <a:rPr lang="en-GB"/>
              <a:t>Flutter International — Confidential </a:t>
            </a:r>
          </a:p>
        </p:txBody>
      </p:sp>
      <p:cxnSp>
        <p:nvCxnSpPr>
          <p:cNvPr id="52" name="Straight Connector 51">
            <a:extLst>
              <a:ext uri="{FF2B5EF4-FFF2-40B4-BE49-F238E27FC236}">
                <a16:creationId xmlns:a16="http://schemas.microsoft.com/office/drawing/2014/main" id="{8BC49C03-C148-2440-A306-130122388CF5}"/>
              </a:ext>
            </a:extLst>
          </p:cNvPr>
          <p:cNvCxnSpPr>
            <a:cxnSpLocks/>
          </p:cNvCxnSpPr>
          <p:nvPr userDrawn="1"/>
        </p:nvCxnSpPr>
        <p:spPr>
          <a:xfrm>
            <a:off x="213613" y="6342916"/>
            <a:ext cx="242221"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2394448"/>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preserve="1" userDrawn="1">
  <p:cSld name="8_Section Break Slide_1">
    <p:bg>
      <p:bgPr>
        <a:solidFill>
          <a:schemeClr val="tx1"/>
        </a:solidFill>
        <a:effectLst/>
      </p:bgPr>
    </p:bg>
    <p:spTree>
      <p:nvGrpSpPr>
        <p:cNvPr id="1" name=""/>
        <p:cNvGrpSpPr/>
        <p:nvPr/>
      </p:nvGrpSpPr>
      <p:grpSpPr>
        <a:xfrm>
          <a:off x="0" y="0"/>
          <a:ext cx="0" cy="0"/>
          <a:chOff x="0" y="0"/>
          <a:chExt cx="0" cy="0"/>
        </a:xfrm>
      </p:grpSpPr>
      <p:sp>
        <p:nvSpPr>
          <p:cNvPr id="7" name="Content Placeholder 4">
            <a:extLst>
              <a:ext uri="{FF2B5EF4-FFF2-40B4-BE49-F238E27FC236}">
                <a16:creationId xmlns:a16="http://schemas.microsoft.com/office/drawing/2014/main" id="{A695CB42-8940-8641-9846-ED3C94CF3390}"/>
              </a:ext>
            </a:extLst>
          </p:cNvPr>
          <p:cNvSpPr>
            <a:spLocks noGrp="1"/>
          </p:cNvSpPr>
          <p:nvPr>
            <p:ph sz="quarter" idx="13" hasCustomPrompt="1"/>
          </p:nvPr>
        </p:nvSpPr>
        <p:spPr>
          <a:xfrm>
            <a:off x="1092200" y="3213743"/>
            <a:ext cx="10296526" cy="2983374"/>
          </a:xfrm>
          <a:noFill/>
        </p:spPr>
        <p:txBody>
          <a:bodyPr wrap="square" lIns="0" numCol="1" spcCol="274320" anchor="t"/>
          <a:lstStyle>
            <a:lvl1pPr marL="0" indent="0" algn="l" defTabSz="914377" rtl="0" eaLnBrk="1" latinLnBrk="0" hangingPunct="1">
              <a:lnSpc>
                <a:spcPts val="6200"/>
              </a:lnSpc>
              <a:spcBef>
                <a:spcPts val="0"/>
              </a:spcBef>
              <a:spcAft>
                <a:spcPts val="600"/>
              </a:spcAft>
              <a:buClr>
                <a:schemeClr val="accent1"/>
              </a:buClr>
              <a:buSzPct val="100000"/>
              <a:buFont typeface="+mj-lt"/>
              <a:buNone/>
              <a:defRPr lang="en-US" sz="6000" b="0" i="0" kern="1200" dirty="0" smtClean="0">
                <a:solidFill>
                  <a:schemeClr val="bg1"/>
                </a:solidFill>
                <a:latin typeface="Effra Medium" panose="020B0603020203020204" pitchFamily="34" charset="0"/>
                <a:ea typeface="+mn-ea"/>
                <a:cs typeface="Effra Medium" panose="020B0603020203020204" pitchFamily="34" charset="0"/>
              </a:defRPr>
            </a:lvl1pPr>
            <a:lvl2pPr marL="0" indent="0" algn="l" defTabSz="914377" rtl="0" eaLnBrk="1" latinLnBrk="0" hangingPunct="1">
              <a:lnSpc>
                <a:spcPct val="100000"/>
              </a:lnSpc>
              <a:spcBef>
                <a:spcPts val="0"/>
              </a:spcBef>
              <a:spcAft>
                <a:spcPts val="600"/>
              </a:spcAft>
              <a:buClr>
                <a:schemeClr val="accent1"/>
              </a:buClr>
              <a:buFont typeface="+mj-lt"/>
              <a:buNone/>
              <a:tabLst/>
              <a:defRPr lang="en-US" sz="2800" b="1" kern="1200" dirty="0" smtClean="0">
                <a:solidFill>
                  <a:schemeClr val="bg1"/>
                </a:solidFill>
                <a:latin typeface="Arial" panose="020B0604020202020204" pitchFamily="34" charset="0"/>
                <a:ea typeface="+mn-ea"/>
                <a:cs typeface="Arial" panose="020B0604020202020204" pitchFamily="34" charset="0"/>
              </a:defRPr>
            </a:lvl2pPr>
            <a:lvl3pPr marL="566724" indent="-219069">
              <a:buClr>
                <a:schemeClr val="bg1"/>
              </a:buClr>
              <a:buFont typeface="Arial" panose="020B0604020202020204" pitchFamily="34" charset="0"/>
              <a:buChar char="•"/>
              <a:defRPr sz="1600" baseline="0">
                <a:solidFill>
                  <a:schemeClr val="bg1"/>
                </a:solidFill>
                <a:latin typeface="+mn-lt"/>
              </a:defRPr>
            </a:lvl3pPr>
            <a:lvl4pPr>
              <a:defRPr>
                <a:solidFill>
                  <a:schemeClr val="bg1"/>
                </a:solidFill>
              </a:defRPr>
            </a:lvl4pPr>
            <a:lvl5pPr>
              <a:defRPr baseline="0">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a:t>Section</a:t>
            </a:r>
          </a:p>
        </p:txBody>
      </p:sp>
      <p:sp>
        <p:nvSpPr>
          <p:cNvPr id="12" name="Hexagon 11">
            <a:extLst>
              <a:ext uri="{FF2B5EF4-FFF2-40B4-BE49-F238E27FC236}">
                <a16:creationId xmlns:a16="http://schemas.microsoft.com/office/drawing/2014/main" id="{E1F813FC-D0E6-D147-B4A6-15E39594806B}"/>
              </a:ext>
            </a:extLst>
          </p:cNvPr>
          <p:cNvSpPr/>
          <p:nvPr userDrawn="1"/>
        </p:nvSpPr>
        <p:spPr>
          <a:xfrm rot="5400000">
            <a:off x="976764" y="1007427"/>
            <a:ext cx="1984348" cy="1730429"/>
          </a:xfrm>
          <a:prstGeom prst="hexagon">
            <a:avLst>
              <a:gd name="adj" fmla="val 28644"/>
              <a:gd name="vf" fmla="val 11547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1">
            <a:extLst>
              <a:ext uri="{FF2B5EF4-FFF2-40B4-BE49-F238E27FC236}">
                <a16:creationId xmlns:a16="http://schemas.microsoft.com/office/drawing/2014/main" id="{2B7C365B-7128-2146-8A88-AED78EB34920}"/>
              </a:ext>
            </a:extLst>
          </p:cNvPr>
          <p:cNvSpPr>
            <a:spLocks noGrp="1"/>
          </p:cNvSpPr>
          <p:nvPr>
            <p:ph type="title" hasCustomPrompt="1"/>
          </p:nvPr>
        </p:nvSpPr>
        <p:spPr>
          <a:xfrm>
            <a:off x="1417706" y="977649"/>
            <a:ext cx="1102464" cy="1882579"/>
          </a:xfrm>
        </p:spPr>
        <p:txBody>
          <a:bodyPr lIns="0" tIns="216000" rIns="0" anchor="ctr">
            <a:noAutofit/>
          </a:bodyPr>
          <a:lstStyle>
            <a:lvl1pPr marL="0" algn="ctr" defTabSz="914377" rtl="0" eaLnBrk="1" latinLnBrk="0" hangingPunct="1">
              <a:lnSpc>
                <a:spcPts val="7400"/>
              </a:lnSpc>
              <a:defRPr lang="en-US" sz="7200" b="1" kern="1200" dirty="0">
                <a:solidFill>
                  <a:schemeClr val="bg1"/>
                </a:solidFill>
                <a:latin typeface="Effra" panose="020B0603020203020204" pitchFamily="34" charset="0"/>
                <a:ea typeface="Effra" panose="020B0603020203020204" pitchFamily="34" charset="0"/>
                <a:cs typeface="Effra" panose="020B0603020203020204" pitchFamily="34" charset="0"/>
              </a:defRPr>
            </a:lvl1pPr>
          </a:lstStyle>
          <a:p>
            <a:r>
              <a:rPr lang="en-US"/>
              <a:t>01</a:t>
            </a:r>
          </a:p>
        </p:txBody>
      </p:sp>
      <p:grpSp>
        <p:nvGrpSpPr>
          <p:cNvPr id="62" name="Group 61">
            <a:extLst>
              <a:ext uri="{FF2B5EF4-FFF2-40B4-BE49-F238E27FC236}">
                <a16:creationId xmlns:a16="http://schemas.microsoft.com/office/drawing/2014/main" id="{B3E9BBB3-A933-584C-8F88-9C16B949D832}"/>
              </a:ext>
            </a:extLst>
          </p:cNvPr>
          <p:cNvGrpSpPr/>
          <p:nvPr userDrawn="1"/>
        </p:nvGrpSpPr>
        <p:grpSpPr>
          <a:xfrm flipV="1">
            <a:off x="6096000" y="144870"/>
            <a:ext cx="5942178" cy="2177236"/>
            <a:chOff x="4788551" y="89220"/>
            <a:chExt cx="7394090" cy="2709222"/>
          </a:xfrm>
        </p:grpSpPr>
        <p:sp>
          <p:nvSpPr>
            <p:cNvPr id="63" name="Freeform 62">
              <a:extLst>
                <a:ext uri="{FF2B5EF4-FFF2-40B4-BE49-F238E27FC236}">
                  <a16:creationId xmlns:a16="http://schemas.microsoft.com/office/drawing/2014/main" id="{4AD51D78-DDF6-9647-B432-12E9EE375602}"/>
                </a:ext>
              </a:extLst>
            </p:cNvPr>
            <p:cNvSpPr/>
            <p:nvPr/>
          </p:nvSpPr>
          <p:spPr>
            <a:xfrm>
              <a:off x="7098502" y="497095"/>
              <a:ext cx="298419" cy="341458"/>
            </a:xfrm>
            <a:custGeom>
              <a:avLst/>
              <a:gdLst>
                <a:gd name="connsiteX0" fmla="*/ 0 w 298419"/>
                <a:gd name="connsiteY0" fmla="*/ 85514 h 341458"/>
                <a:gd name="connsiteX1" fmla="*/ 0 w 298419"/>
                <a:gd name="connsiteY1" fmla="*/ 255945 h 341458"/>
                <a:gd name="connsiteX2" fmla="*/ 149210 w 298419"/>
                <a:gd name="connsiteY2" fmla="*/ 341458 h 341458"/>
                <a:gd name="connsiteX3" fmla="*/ 298419 w 298419"/>
                <a:gd name="connsiteY3" fmla="*/ 255945 h 341458"/>
                <a:gd name="connsiteX4" fmla="*/ 298419 w 298419"/>
                <a:gd name="connsiteY4" fmla="*/ 85514 h 341458"/>
                <a:gd name="connsiteX5" fmla="*/ 149210 w 298419"/>
                <a:gd name="connsiteY5" fmla="*/ 0 h 341458"/>
                <a:gd name="connsiteX6" fmla="*/ 284692 w 298419"/>
                <a:gd name="connsiteY6" fmla="*/ 249390 h 341458"/>
                <a:gd name="connsiteX7" fmla="*/ 148016 w 298419"/>
                <a:gd name="connsiteY7" fmla="*/ 328348 h 341458"/>
                <a:gd name="connsiteX8" fmla="*/ 11340 w 298419"/>
                <a:gd name="connsiteY8" fmla="*/ 249390 h 341458"/>
                <a:gd name="connsiteX9" fmla="*/ 11340 w 298419"/>
                <a:gd name="connsiteY9" fmla="*/ 92069 h 341458"/>
                <a:gd name="connsiteX10" fmla="*/ 148016 w 298419"/>
                <a:gd name="connsiteY10" fmla="*/ 13110 h 341458"/>
                <a:gd name="connsiteX11" fmla="*/ 284692 w 298419"/>
                <a:gd name="connsiteY11" fmla="*/ 92069 h 341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8419" h="341458">
                  <a:moveTo>
                    <a:pt x="0" y="85514"/>
                  </a:moveTo>
                  <a:lnTo>
                    <a:pt x="0" y="255945"/>
                  </a:lnTo>
                  <a:lnTo>
                    <a:pt x="149210" y="341458"/>
                  </a:lnTo>
                  <a:lnTo>
                    <a:pt x="298419" y="255945"/>
                  </a:lnTo>
                  <a:lnTo>
                    <a:pt x="298419" y="85514"/>
                  </a:lnTo>
                  <a:lnTo>
                    <a:pt x="149210" y="0"/>
                  </a:lnTo>
                  <a:close/>
                  <a:moveTo>
                    <a:pt x="284692" y="249390"/>
                  </a:moveTo>
                  <a:lnTo>
                    <a:pt x="148016" y="328348"/>
                  </a:lnTo>
                  <a:lnTo>
                    <a:pt x="11340" y="249390"/>
                  </a:lnTo>
                  <a:lnTo>
                    <a:pt x="11340" y="92069"/>
                  </a:lnTo>
                  <a:lnTo>
                    <a:pt x="148016" y="13110"/>
                  </a:lnTo>
                  <a:lnTo>
                    <a:pt x="284692" y="92069"/>
                  </a:lnTo>
                  <a:close/>
                </a:path>
              </a:pathLst>
            </a:custGeom>
            <a:solidFill>
              <a:schemeClr val="accent6">
                <a:lumMod val="90000"/>
              </a:schemeClr>
            </a:solidFill>
            <a:ln w="29774" cap="flat">
              <a:noFill/>
              <a:prstDash val="solid"/>
              <a:miter/>
            </a:ln>
          </p:spPr>
          <p:txBody>
            <a:bodyPr rtlCol="0" anchor="ctr"/>
            <a:lstStyle/>
            <a:p>
              <a:endParaRPr lang="en-US"/>
            </a:p>
          </p:txBody>
        </p:sp>
        <p:sp>
          <p:nvSpPr>
            <p:cNvPr id="64" name="Freeform 63">
              <a:extLst>
                <a:ext uri="{FF2B5EF4-FFF2-40B4-BE49-F238E27FC236}">
                  <a16:creationId xmlns:a16="http://schemas.microsoft.com/office/drawing/2014/main" id="{3A16BDA6-87E0-0A45-900E-DB766BDE7789}"/>
                </a:ext>
              </a:extLst>
            </p:cNvPr>
            <p:cNvSpPr/>
            <p:nvPr/>
          </p:nvSpPr>
          <p:spPr>
            <a:xfrm>
              <a:off x="7635694" y="1067715"/>
              <a:ext cx="507680" cy="586170"/>
            </a:xfrm>
            <a:custGeom>
              <a:avLst/>
              <a:gdLst>
                <a:gd name="connsiteX0" fmla="*/ 566698 w 566698"/>
                <a:gd name="connsiteY0" fmla="*/ 163280 h 654312"/>
                <a:gd name="connsiteX1" fmla="*/ 283498 w 566698"/>
                <a:gd name="connsiteY1" fmla="*/ 0 h 654312"/>
                <a:gd name="connsiteX2" fmla="*/ 0 w 566698"/>
                <a:gd name="connsiteY2" fmla="*/ 163280 h 654312"/>
                <a:gd name="connsiteX3" fmla="*/ 0 w 566698"/>
                <a:gd name="connsiteY3" fmla="*/ 491033 h 654312"/>
                <a:gd name="connsiteX4" fmla="*/ 283498 w 566698"/>
                <a:gd name="connsiteY4" fmla="*/ 654313 h 654312"/>
                <a:gd name="connsiteX5" fmla="*/ 566698 w 566698"/>
                <a:gd name="connsiteY5" fmla="*/ 491033 h 654312"/>
                <a:gd name="connsiteX6" fmla="*/ 555358 w 566698"/>
                <a:gd name="connsiteY6" fmla="*/ 483286 h 654312"/>
                <a:gd name="connsiteX7" fmla="*/ 283498 w 566698"/>
                <a:gd name="connsiteY7" fmla="*/ 640011 h 654312"/>
                <a:gd name="connsiteX8" fmla="*/ 11937 w 566698"/>
                <a:gd name="connsiteY8" fmla="*/ 483286 h 654312"/>
                <a:gd name="connsiteX9" fmla="*/ 11937 w 566698"/>
                <a:gd name="connsiteY9" fmla="*/ 169835 h 654312"/>
                <a:gd name="connsiteX10" fmla="*/ 284095 w 566698"/>
                <a:gd name="connsiteY10" fmla="*/ 13110 h 654312"/>
                <a:gd name="connsiteX11" fmla="*/ 555955 w 566698"/>
                <a:gd name="connsiteY11" fmla="*/ 169835 h 654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66698" h="654312">
                  <a:moveTo>
                    <a:pt x="566698" y="163280"/>
                  </a:moveTo>
                  <a:lnTo>
                    <a:pt x="283498" y="0"/>
                  </a:lnTo>
                  <a:lnTo>
                    <a:pt x="0" y="163280"/>
                  </a:lnTo>
                  <a:lnTo>
                    <a:pt x="0" y="491033"/>
                  </a:lnTo>
                  <a:lnTo>
                    <a:pt x="283498" y="654313"/>
                  </a:lnTo>
                  <a:lnTo>
                    <a:pt x="566698" y="491033"/>
                  </a:lnTo>
                  <a:close/>
                  <a:moveTo>
                    <a:pt x="555358" y="483286"/>
                  </a:moveTo>
                  <a:lnTo>
                    <a:pt x="283498" y="640011"/>
                  </a:lnTo>
                  <a:lnTo>
                    <a:pt x="11937" y="483286"/>
                  </a:lnTo>
                  <a:lnTo>
                    <a:pt x="11937" y="169835"/>
                  </a:lnTo>
                  <a:lnTo>
                    <a:pt x="284095" y="13110"/>
                  </a:lnTo>
                  <a:lnTo>
                    <a:pt x="555955" y="169835"/>
                  </a:lnTo>
                  <a:close/>
                </a:path>
              </a:pathLst>
            </a:custGeom>
            <a:solidFill>
              <a:schemeClr val="accent6">
                <a:lumMod val="90000"/>
              </a:schemeClr>
            </a:solidFill>
            <a:ln w="29774" cap="flat">
              <a:noFill/>
              <a:prstDash val="solid"/>
              <a:miter/>
            </a:ln>
          </p:spPr>
          <p:txBody>
            <a:bodyPr rtlCol="0" anchor="ctr"/>
            <a:lstStyle/>
            <a:p>
              <a:endParaRPr lang="en-US"/>
            </a:p>
          </p:txBody>
        </p:sp>
        <p:sp>
          <p:nvSpPr>
            <p:cNvPr id="65" name="Freeform 64">
              <a:extLst>
                <a:ext uri="{FF2B5EF4-FFF2-40B4-BE49-F238E27FC236}">
                  <a16:creationId xmlns:a16="http://schemas.microsoft.com/office/drawing/2014/main" id="{45882FCF-1BCB-514B-90C3-14F55A4D2007}"/>
                </a:ext>
              </a:extLst>
            </p:cNvPr>
            <p:cNvSpPr/>
            <p:nvPr/>
          </p:nvSpPr>
          <p:spPr>
            <a:xfrm>
              <a:off x="8555506" y="907763"/>
              <a:ext cx="238735" cy="272927"/>
            </a:xfrm>
            <a:custGeom>
              <a:avLst/>
              <a:gdLst>
                <a:gd name="connsiteX0" fmla="*/ 119368 w 238735"/>
                <a:gd name="connsiteY0" fmla="*/ 0 h 272927"/>
                <a:gd name="connsiteX1" fmla="*/ 0 w 238735"/>
                <a:gd name="connsiteY1" fmla="*/ 68232 h 272927"/>
                <a:gd name="connsiteX2" fmla="*/ 0 w 238735"/>
                <a:gd name="connsiteY2" fmla="*/ 204696 h 272927"/>
                <a:gd name="connsiteX3" fmla="*/ 119368 w 238735"/>
                <a:gd name="connsiteY3" fmla="*/ 272928 h 272927"/>
                <a:gd name="connsiteX4" fmla="*/ 238735 w 238735"/>
                <a:gd name="connsiteY4" fmla="*/ 204696 h 272927"/>
                <a:gd name="connsiteX5" fmla="*/ 238735 w 238735"/>
                <a:gd name="connsiteY5" fmla="*/ 68232 h 272927"/>
                <a:gd name="connsiteX6" fmla="*/ 226500 w 238735"/>
                <a:gd name="connsiteY6" fmla="*/ 198141 h 272927"/>
                <a:gd name="connsiteX7" fmla="*/ 119368 w 238735"/>
                <a:gd name="connsiteY7" fmla="*/ 259818 h 272927"/>
                <a:gd name="connsiteX8" fmla="*/ 12235 w 238735"/>
                <a:gd name="connsiteY8" fmla="*/ 197247 h 272927"/>
                <a:gd name="connsiteX9" fmla="*/ 12235 w 238735"/>
                <a:gd name="connsiteY9" fmla="*/ 73893 h 272927"/>
                <a:gd name="connsiteX10" fmla="*/ 119368 w 238735"/>
                <a:gd name="connsiteY10" fmla="*/ 12216 h 272927"/>
                <a:gd name="connsiteX11" fmla="*/ 226500 w 238735"/>
                <a:gd name="connsiteY11" fmla="*/ 73893 h 272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735" h="272927">
                  <a:moveTo>
                    <a:pt x="119368" y="0"/>
                  </a:moveTo>
                  <a:lnTo>
                    <a:pt x="0" y="68232"/>
                  </a:lnTo>
                  <a:lnTo>
                    <a:pt x="0" y="204696"/>
                  </a:lnTo>
                  <a:lnTo>
                    <a:pt x="119368" y="272928"/>
                  </a:lnTo>
                  <a:lnTo>
                    <a:pt x="238735" y="204696"/>
                  </a:lnTo>
                  <a:lnTo>
                    <a:pt x="238735" y="68232"/>
                  </a:lnTo>
                  <a:close/>
                  <a:moveTo>
                    <a:pt x="226500" y="198141"/>
                  </a:moveTo>
                  <a:lnTo>
                    <a:pt x="119368" y="259818"/>
                  </a:lnTo>
                  <a:lnTo>
                    <a:pt x="12235" y="197247"/>
                  </a:lnTo>
                  <a:lnTo>
                    <a:pt x="12235" y="73893"/>
                  </a:lnTo>
                  <a:lnTo>
                    <a:pt x="119368" y="12216"/>
                  </a:lnTo>
                  <a:lnTo>
                    <a:pt x="226500" y="73893"/>
                  </a:lnTo>
                  <a:close/>
                </a:path>
              </a:pathLst>
            </a:custGeom>
            <a:solidFill>
              <a:schemeClr val="accent6">
                <a:lumMod val="90000"/>
              </a:schemeClr>
            </a:solidFill>
            <a:ln w="29774" cap="flat">
              <a:noFill/>
              <a:prstDash val="solid"/>
              <a:miter/>
            </a:ln>
          </p:spPr>
          <p:txBody>
            <a:bodyPr rtlCol="0" anchor="ctr"/>
            <a:lstStyle/>
            <a:p>
              <a:endParaRPr lang="en-US"/>
            </a:p>
          </p:txBody>
        </p:sp>
        <p:sp>
          <p:nvSpPr>
            <p:cNvPr id="66" name="Freeform 65">
              <a:extLst>
                <a:ext uri="{FF2B5EF4-FFF2-40B4-BE49-F238E27FC236}">
                  <a16:creationId xmlns:a16="http://schemas.microsoft.com/office/drawing/2014/main" id="{EAC67A8B-D496-8A40-819E-A49D4A29B6A0}"/>
                </a:ext>
              </a:extLst>
            </p:cNvPr>
            <p:cNvSpPr/>
            <p:nvPr/>
          </p:nvSpPr>
          <p:spPr>
            <a:xfrm>
              <a:off x="9352424" y="2059067"/>
              <a:ext cx="194271" cy="224957"/>
            </a:xfrm>
            <a:custGeom>
              <a:avLst/>
              <a:gdLst>
                <a:gd name="connsiteX0" fmla="*/ 0 w 194271"/>
                <a:gd name="connsiteY0" fmla="*/ 56016 h 224957"/>
                <a:gd name="connsiteX1" fmla="*/ 0 w 194271"/>
                <a:gd name="connsiteY1" fmla="*/ 168643 h 224957"/>
                <a:gd name="connsiteX2" fmla="*/ 97285 w 194271"/>
                <a:gd name="connsiteY2" fmla="*/ 224957 h 224957"/>
                <a:gd name="connsiteX3" fmla="*/ 194271 w 194271"/>
                <a:gd name="connsiteY3" fmla="*/ 168643 h 224957"/>
                <a:gd name="connsiteX4" fmla="*/ 194271 w 194271"/>
                <a:gd name="connsiteY4" fmla="*/ 56016 h 224957"/>
                <a:gd name="connsiteX5" fmla="*/ 97285 w 194271"/>
                <a:gd name="connsiteY5" fmla="*/ 0 h 224957"/>
                <a:gd name="connsiteX6" fmla="*/ 182334 w 194271"/>
                <a:gd name="connsiteY6" fmla="*/ 161492 h 224957"/>
                <a:gd name="connsiteX7" fmla="*/ 96688 w 194271"/>
                <a:gd name="connsiteY7" fmla="*/ 211251 h 224957"/>
                <a:gd name="connsiteX8" fmla="*/ 10743 w 194271"/>
                <a:gd name="connsiteY8" fmla="*/ 161492 h 224957"/>
                <a:gd name="connsiteX9" fmla="*/ 10743 w 194271"/>
                <a:gd name="connsiteY9" fmla="*/ 62571 h 224957"/>
                <a:gd name="connsiteX10" fmla="*/ 96688 w 194271"/>
                <a:gd name="connsiteY10" fmla="*/ 13110 h 224957"/>
                <a:gd name="connsiteX11" fmla="*/ 182334 w 194271"/>
                <a:gd name="connsiteY11" fmla="*/ 62571 h 224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4271" h="224957">
                  <a:moveTo>
                    <a:pt x="0" y="56016"/>
                  </a:moveTo>
                  <a:lnTo>
                    <a:pt x="0" y="168643"/>
                  </a:lnTo>
                  <a:lnTo>
                    <a:pt x="97285" y="224957"/>
                  </a:lnTo>
                  <a:lnTo>
                    <a:pt x="194271" y="168643"/>
                  </a:lnTo>
                  <a:lnTo>
                    <a:pt x="194271" y="56016"/>
                  </a:lnTo>
                  <a:lnTo>
                    <a:pt x="97285" y="0"/>
                  </a:lnTo>
                  <a:close/>
                  <a:moveTo>
                    <a:pt x="182334" y="161492"/>
                  </a:moveTo>
                  <a:lnTo>
                    <a:pt x="96688" y="211251"/>
                  </a:lnTo>
                  <a:lnTo>
                    <a:pt x="10743" y="161492"/>
                  </a:lnTo>
                  <a:lnTo>
                    <a:pt x="10743" y="62571"/>
                  </a:lnTo>
                  <a:lnTo>
                    <a:pt x="96688" y="13110"/>
                  </a:lnTo>
                  <a:lnTo>
                    <a:pt x="182334" y="62571"/>
                  </a:lnTo>
                  <a:close/>
                </a:path>
              </a:pathLst>
            </a:custGeom>
            <a:solidFill>
              <a:schemeClr val="accent6">
                <a:lumMod val="90000"/>
              </a:schemeClr>
            </a:solidFill>
            <a:ln w="29774" cap="flat">
              <a:noFill/>
              <a:prstDash val="solid"/>
              <a:miter/>
            </a:ln>
          </p:spPr>
          <p:txBody>
            <a:bodyPr rtlCol="0" anchor="ctr"/>
            <a:lstStyle/>
            <a:p>
              <a:endParaRPr lang="en-US"/>
            </a:p>
          </p:txBody>
        </p:sp>
        <p:sp>
          <p:nvSpPr>
            <p:cNvPr id="67" name="Freeform 66">
              <a:extLst>
                <a:ext uri="{FF2B5EF4-FFF2-40B4-BE49-F238E27FC236}">
                  <a16:creationId xmlns:a16="http://schemas.microsoft.com/office/drawing/2014/main" id="{42F9E09A-5F57-F947-B58D-0BAC34102E37}"/>
                </a:ext>
              </a:extLst>
            </p:cNvPr>
            <p:cNvSpPr/>
            <p:nvPr/>
          </p:nvSpPr>
          <p:spPr>
            <a:xfrm>
              <a:off x="10072259" y="1640747"/>
              <a:ext cx="329753" cy="380301"/>
            </a:xfrm>
            <a:custGeom>
              <a:avLst/>
              <a:gdLst>
                <a:gd name="connsiteX0" fmla="*/ 0 w 558044"/>
                <a:gd name="connsiteY0" fmla="*/ 160897 h 643586"/>
                <a:gd name="connsiteX1" fmla="*/ 0 w 558044"/>
                <a:gd name="connsiteY1" fmla="*/ 482690 h 643586"/>
                <a:gd name="connsiteX2" fmla="*/ 279022 w 558044"/>
                <a:gd name="connsiteY2" fmla="*/ 643586 h 643586"/>
                <a:gd name="connsiteX3" fmla="*/ 558044 w 558044"/>
                <a:gd name="connsiteY3" fmla="*/ 482690 h 643586"/>
                <a:gd name="connsiteX4" fmla="*/ 558044 w 558044"/>
                <a:gd name="connsiteY4" fmla="*/ 160897 h 643586"/>
                <a:gd name="connsiteX5" fmla="*/ 279022 w 558044"/>
                <a:gd name="connsiteY5" fmla="*/ 0 h 643586"/>
                <a:gd name="connsiteX6" fmla="*/ 546704 w 558044"/>
                <a:gd name="connsiteY6" fmla="*/ 476731 h 643586"/>
                <a:gd name="connsiteX7" fmla="*/ 278127 w 558044"/>
                <a:gd name="connsiteY7" fmla="*/ 631370 h 643586"/>
                <a:gd name="connsiteX8" fmla="*/ 9549 w 558044"/>
                <a:gd name="connsiteY8" fmla="*/ 476731 h 643586"/>
                <a:gd name="connsiteX9" fmla="*/ 9549 w 558044"/>
                <a:gd name="connsiteY9" fmla="*/ 167452 h 643586"/>
                <a:gd name="connsiteX10" fmla="*/ 278127 w 558044"/>
                <a:gd name="connsiteY10" fmla="*/ 13110 h 643586"/>
                <a:gd name="connsiteX11" fmla="*/ 546704 w 558044"/>
                <a:gd name="connsiteY11" fmla="*/ 167452 h 643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8044" h="643586">
                  <a:moveTo>
                    <a:pt x="0" y="160897"/>
                  </a:moveTo>
                  <a:lnTo>
                    <a:pt x="0" y="482690"/>
                  </a:lnTo>
                  <a:lnTo>
                    <a:pt x="279022" y="643586"/>
                  </a:lnTo>
                  <a:lnTo>
                    <a:pt x="558044" y="482690"/>
                  </a:lnTo>
                  <a:lnTo>
                    <a:pt x="558044" y="160897"/>
                  </a:lnTo>
                  <a:lnTo>
                    <a:pt x="279022" y="0"/>
                  </a:lnTo>
                  <a:close/>
                  <a:moveTo>
                    <a:pt x="546704" y="476731"/>
                  </a:moveTo>
                  <a:lnTo>
                    <a:pt x="278127" y="631370"/>
                  </a:lnTo>
                  <a:lnTo>
                    <a:pt x="9549" y="476731"/>
                  </a:lnTo>
                  <a:lnTo>
                    <a:pt x="9549" y="167452"/>
                  </a:lnTo>
                  <a:lnTo>
                    <a:pt x="278127" y="13110"/>
                  </a:lnTo>
                  <a:lnTo>
                    <a:pt x="546704" y="167452"/>
                  </a:lnTo>
                  <a:close/>
                </a:path>
              </a:pathLst>
            </a:custGeom>
            <a:solidFill>
              <a:schemeClr val="accent6">
                <a:lumMod val="90000"/>
              </a:schemeClr>
            </a:solidFill>
            <a:ln w="29774" cap="flat">
              <a:noFill/>
              <a:prstDash val="solid"/>
              <a:miter/>
            </a:ln>
          </p:spPr>
          <p:txBody>
            <a:bodyPr rtlCol="0" anchor="ctr"/>
            <a:lstStyle/>
            <a:p>
              <a:endParaRPr lang="en-US"/>
            </a:p>
          </p:txBody>
        </p:sp>
        <p:sp>
          <p:nvSpPr>
            <p:cNvPr id="68" name="Freeform 67">
              <a:extLst>
                <a:ext uri="{FF2B5EF4-FFF2-40B4-BE49-F238E27FC236}">
                  <a16:creationId xmlns:a16="http://schemas.microsoft.com/office/drawing/2014/main" id="{DA4EBC93-B8C7-0A48-B9C5-64204CD310CC}"/>
                </a:ext>
              </a:extLst>
            </p:cNvPr>
            <p:cNvSpPr/>
            <p:nvPr/>
          </p:nvSpPr>
          <p:spPr>
            <a:xfrm>
              <a:off x="4788551" y="220990"/>
              <a:ext cx="600718" cy="692451"/>
            </a:xfrm>
            <a:custGeom>
              <a:avLst/>
              <a:gdLst>
                <a:gd name="connsiteX0" fmla="*/ 0 w 600718"/>
                <a:gd name="connsiteY0" fmla="*/ 173113 h 692451"/>
                <a:gd name="connsiteX1" fmla="*/ 0 w 600718"/>
                <a:gd name="connsiteY1" fmla="*/ 519339 h 692451"/>
                <a:gd name="connsiteX2" fmla="*/ 300210 w 600718"/>
                <a:gd name="connsiteY2" fmla="*/ 692451 h 692451"/>
                <a:gd name="connsiteX3" fmla="*/ 600718 w 600718"/>
                <a:gd name="connsiteY3" fmla="*/ 519339 h 692451"/>
                <a:gd name="connsiteX4" fmla="*/ 600718 w 600718"/>
                <a:gd name="connsiteY4" fmla="*/ 173113 h 692451"/>
                <a:gd name="connsiteX5" fmla="*/ 300210 w 600718"/>
                <a:gd name="connsiteY5" fmla="*/ 0 h 692451"/>
                <a:gd name="connsiteX6" fmla="*/ 592661 w 600718"/>
                <a:gd name="connsiteY6" fmla="*/ 514869 h 692451"/>
                <a:gd name="connsiteX7" fmla="*/ 300210 w 600718"/>
                <a:gd name="connsiteY7" fmla="*/ 683215 h 692451"/>
                <a:gd name="connsiteX8" fmla="*/ 8057 w 600718"/>
                <a:gd name="connsiteY8" fmla="*/ 514869 h 692451"/>
                <a:gd name="connsiteX9" fmla="*/ 8057 w 600718"/>
                <a:gd name="connsiteY9" fmla="*/ 177582 h 692451"/>
                <a:gd name="connsiteX10" fmla="*/ 300210 w 600718"/>
                <a:gd name="connsiteY10" fmla="*/ 9237 h 692451"/>
                <a:gd name="connsiteX11" fmla="*/ 592661 w 600718"/>
                <a:gd name="connsiteY11" fmla="*/ 177582 h 692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0718" h="692451">
                  <a:moveTo>
                    <a:pt x="0" y="173113"/>
                  </a:moveTo>
                  <a:lnTo>
                    <a:pt x="0" y="519339"/>
                  </a:lnTo>
                  <a:lnTo>
                    <a:pt x="300210" y="692451"/>
                  </a:lnTo>
                  <a:lnTo>
                    <a:pt x="600718" y="519339"/>
                  </a:lnTo>
                  <a:lnTo>
                    <a:pt x="600718" y="173113"/>
                  </a:lnTo>
                  <a:lnTo>
                    <a:pt x="300210" y="0"/>
                  </a:lnTo>
                  <a:close/>
                  <a:moveTo>
                    <a:pt x="592661" y="514869"/>
                  </a:moveTo>
                  <a:lnTo>
                    <a:pt x="300210" y="683215"/>
                  </a:lnTo>
                  <a:lnTo>
                    <a:pt x="8057" y="514869"/>
                  </a:lnTo>
                  <a:lnTo>
                    <a:pt x="8057" y="177582"/>
                  </a:lnTo>
                  <a:lnTo>
                    <a:pt x="300210" y="9237"/>
                  </a:lnTo>
                  <a:lnTo>
                    <a:pt x="592661" y="177582"/>
                  </a:lnTo>
                  <a:close/>
                </a:path>
              </a:pathLst>
            </a:custGeom>
            <a:solidFill>
              <a:schemeClr val="accent6">
                <a:lumMod val="90000"/>
              </a:schemeClr>
            </a:solidFill>
            <a:ln w="29774" cap="flat">
              <a:noFill/>
              <a:prstDash val="solid"/>
              <a:miter/>
            </a:ln>
          </p:spPr>
          <p:txBody>
            <a:bodyPr rtlCol="0" anchor="ctr"/>
            <a:lstStyle/>
            <a:p>
              <a:endParaRPr lang="en-US"/>
            </a:p>
          </p:txBody>
        </p:sp>
        <p:sp>
          <p:nvSpPr>
            <p:cNvPr id="69" name="Freeform 68">
              <a:extLst>
                <a:ext uri="{FF2B5EF4-FFF2-40B4-BE49-F238E27FC236}">
                  <a16:creationId xmlns:a16="http://schemas.microsoft.com/office/drawing/2014/main" id="{4BA1235D-6E64-0949-B360-531A4632166A}"/>
                </a:ext>
              </a:extLst>
            </p:cNvPr>
            <p:cNvSpPr/>
            <p:nvPr/>
          </p:nvSpPr>
          <p:spPr>
            <a:xfrm>
              <a:off x="9978516" y="89220"/>
              <a:ext cx="634439" cy="731483"/>
            </a:xfrm>
            <a:custGeom>
              <a:avLst/>
              <a:gdLst>
                <a:gd name="connsiteX0" fmla="*/ 634440 w 634439"/>
                <a:gd name="connsiteY0" fmla="*/ 548538 h 731483"/>
                <a:gd name="connsiteX1" fmla="*/ 634440 w 634439"/>
                <a:gd name="connsiteY1" fmla="*/ 182945 h 731483"/>
                <a:gd name="connsiteX2" fmla="*/ 317220 w 634439"/>
                <a:gd name="connsiteY2" fmla="*/ 0 h 731483"/>
                <a:gd name="connsiteX3" fmla="*/ 0 w 634439"/>
                <a:gd name="connsiteY3" fmla="*/ 182945 h 731483"/>
                <a:gd name="connsiteX4" fmla="*/ 0 w 634439"/>
                <a:gd name="connsiteY4" fmla="*/ 548538 h 731483"/>
                <a:gd name="connsiteX5" fmla="*/ 317220 w 634439"/>
                <a:gd name="connsiteY5" fmla="*/ 731483 h 731483"/>
                <a:gd name="connsiteX6" fmla="*/ 7759 w 634439"/>
                <a:gd name="connsiteY6" fmla="*/ 187415 h 731483"/>
                <a:gd name="connsiteX7" fmla="*/ 316921 w 634439"/>
                <a:gd name="connsiteY7" fmla="*/ 8641 h 731483"/>
                <a:gd name="connsiteX8" fmla="*/ 626382 w 634439"/>
                <a:gd name="connsiteY8" fmla="*/ 187415 h 731483"/>
                <a:gd name="connsiteX9" fmla="*/ 626382 w 634439"/>
                <a:gd name="connsiteY9" fmla="*/ 544963 h 731483"/>
                <a:gd name="connsiteX10" fmla="*/ 316921 w 634439"/>
                <a:gd name="connsiteY10" fmla="*/ 723737 h 731483"/>
                <a:gd name="connsiteX11" fmla="*/ 7759 w 634439"/>
                <a:gd name="connsiteY11" fmla="*/ 544963 h 731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34439" h="731483">
                  <a:moveTo>
                    <a:pt x="634440" y="548538"/>
                  </a:moveTo>
                  <a:lnTo>
                    <a:pt x="634440" y="182945"/>
                  </a:lnTo>
                  <a:lnTo>
                    <a:pt x="317220" y="0"/>
                  </a:lnTo>
                  <a:lnTo>
                    <a:pt x="0" y="182945"/>
                  </a:lnTo>
                  <a:lnTo>
                    <a:pt x="0" y="548538"/>
                  </a:lnTo>
                  <a:lnTo>
                    <a:pt x="317220" y="731483"/>
                  </a:lnTo>
                  <a:close/>
                  <a:moveTo>
                    <a:pt x="7759" y="187415"/>
                  </a:moveTo>
                  <a:lnTo>
                    <a:pt x="316921" y="8641"/>
                  </a:lnTo>
                  <a:lnTo>
                    <a:pt x="626382" y="187415"/>
                  </a:lnTo>
                  <a:lnTo>
                    <a:pt x="626382" y="544963"/>
                  </a:lnTo>
                  <a:lnTo>
                    <a:pt x="316921" y="723737"/>
                  </a:lnTo>
                  <a:lnTo>
                    <a:pt x="7759" y="544963"/>
                  </a:lnTo>
                  <a:close/>
                </a:path>
              </a:pathLst>
            </a:custGeom>
            <a:solidFill>
              <a:schemeClr val="accent6">
                <a:lumMod val="90000"/>
              </a:schemeClr>
            </a:solidFill>
            <a:ln w="29774" cap="flat">
              <a:noFill/>
              <a:prstDash val="solid"/>
              <a:miter/>
            </a:ln>
          </p:spPr>
          <p:txBody>
            <a:bodyPr rtlCol="0" anchor="ctr"/>
            <a:lstStyle/>
            <a:p>
              <a:endParaRPr lang="en-US"/>
            </a:p>
          </p:txBody>
        </p:sp>
        <p:sp>
          <p:nvSpPr>
            <p:cNvPr id="70" name="Freeform 69">
              <a:extLst>
                <a:ext uri="{FF2B5EF4-FFF2-40B4-BE49-F238E27FC236}">
                  <a16:creationId xmlns:a16="http://schemas.microsoft.com/office/drawing/2014/main" id="{486B84C5-75C7-7C41-A477-7EBEC9A9C694}"/>
                </a:ext>
              </a:extLst>
            </p:cNvPr>
            <p:cNvSpPr/>
            <p:nvPr/>
          </p:nvSpPr>
          <p:spPr>
            <a:xfrm>
              <a:off x="7935034" y="1966846"/>
              <a:ext cx="717698" cy="831596"/>
            </a:xfrm>
            <a:custGeom>
              <a:avLst/>
              <a:gdLst>
                <a:gd name="connsiteX0" fmla="*/ 0 w 717698"/>
                <a:gd name="connsiteY0" fmla="*/ 208570 h 831596"/>
                <a:gd name="connsiteX1" fmla="*/ 0 w 717698"/>
                <a:gd name="connsiteY1" fmla="*/ 623027 h 831596"/>
                <a:gd name="connsiteX2" fmla="*/ 358103 w 717698"/>
                <a:gd name="connsiteY2" fmla="*/ 831596 h 831596"/>
                <a:gd name="connsiteX3" fmla="*/ 717699 w 717698"/>
                <a:gd name="connsiteY3" fmla="*/ 623027 h 831596"/>
                <a:gd name="connsiteX4" fmla="*/ 717699 w 717698"/>
                <a:gd name="connsiteY4" fmla="*/ 208570 h 831596"/>
                <a:gd name="connsiteX5" fmla="*/ 358103 w 717698"/>
                <a:gd name="connsiteY5" fmla="*/ 0 h 831596"/>
                <a:gd name="connsiteX6" fmla="*/ 710835 w 717698"/>
                <a:gd name="connsiteY6" fmla="*/ 619452 h 831596"/>
                <a:gd name="connsiteX7" fmla="*/ 359297 w 717698"/>
                <a:gd name="connsiteY7" fmla="*/ 822062 h 831596"/>
                <a:gd name="connsiteX8" fmla="*/ 7759 w 717698"/>
                <a:gd name="connsiteY8" fmla="*/ 619452 h 831596"/>
                <a:gd name="connsiteX9" fmla="*/ 7759 w 717698"/>
                <a:gd name="connsiteY9" fmla="*/ 213039 h 831596"/>
                <a:gd name="connsiteX10" fmla="*/ 359297 w 717698"/>
                <a:gd name="connsiteY10" fmla="*/ 10428 h 831596"/>
                <a:gd name="connsiteX11" fmla="*/ 710835 w 717698"/>
                <a:gd name="connsiteY11" fmla="*/ 213039 h 831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17698" h="831596">
                  <a:moveTo>
                    <a:pt x="0" y="208570"/>
                  </a:moveTo>
                  <a:lnTo>
                    <a:pt x="0" y="623027"/>
                  </a:lnTo>
                  <a:lnTo>
                    <a:pt x="358103" y="831596"/>
                  </a:lnTo>
                  <a:lnTo>
                    <a:pt x="717699" y="623027"/>
                  </a:lnTo>
                  <a:lnTo>
                    <a:pt x="717699" y="208570"/>
                  </a:lnTo>
                  <a:lnTo>
                    <a:pt x="358103" y="0"/>
                  </a:lnTo>
                  <a:close/>
                  <a:moveTo>
                    <a:pt x="710835" y="619452"/>
                  </a:moveTo>
                  <a:lnTo>
                    <a:pt x="359297" y="822062"/>
                  </a:lnTo>
                  <a:lnTo>
                    <a:pt x="7759" y="619452"/>
                  </a:lnTo>
                  <a:lnTo>
                    <a:pt x="7759" y="213039"/>
                  </a:lnTo>
                  <a:lnTo>
                    <a:pt x="359297" y="10428"/>
                  </a:lnTo>
                  <a:lnTo>
                    <a:pt x="710835" y="213039"/>
                  </a:lnTo>
                  <a:close/>
                </a:path>
              </a:pathLst>
            </a:custGeom>
            <a:solidFill>
              <a:schemeClr val="accent6">
                <a:lumMod val="90000"/>
              </a:schemeClr>
            </a:solidFill>
            <a:ln w="29774" cap="flat">
              <a:noFill/>
              <a:prstDash val="solid"/>
              <a:miter/>
            </a:ln>
          </p:spPr>
          <p:txBody>
            <a:bodyPr rtlCol="0" anchor="ctr"/>
            <a:lstStyle/>
            <a:p>
              <a:endParaRPr lang="en-US"/>
            </a:p>
          </p:txBody>
        </p:sp>
        <p:sp>
          <p:nvSpPr>
            <p:cNvPr id="71" name="Freeform 70">
              <a:extLst>
                <a:ext uri="{FF2B5EF4-FFF2-40B4-BE49-F238E27FC236}">
                  <a16:creationId xmlns:a16="http://schemas.microsoft.com/office/drawing/2014/main" id="{D745D6A5-66D6-2342-A4D4-63E75197E2C4}"/>
                </a:ext>
              </a:extLst>
            </p:cNvPr>
            <p:cNvSpPr/>
            <p:nvPr/>
          </p:nvSpPr>
          <p:spPr>
            <a:xfrm>
              <a:off x="11548202" y="1132067"/>
              <a:ext cx="634439" cy="729993"/>
            </a:xfrm>
            <a:custGeom>
              <a:avLst/>
              <a:gdLst>
                <a:gd name="connsiteX0" fmla="*/ 634440 w 634439"/>
                <a:gd name="connsiteY0" fmla="*/ 547346 h 729993"/>
                <a:gd name="connsiteX1" fmla="*/ 634440 w 634439"/>
                <a:gd name="connsiteY1" fmla="*/ 181456 h 729993"/>
                <a:gd name="connsiteX2" fmla="*/ 317220 w 634439"/>
                <a:gd name="connsiteY2" fmla="*/ 0 h 729993"/>
                <a:gd name="connsiteX3" fmla="*/ 0 w 634439"/>
                <a:gd name="connsiteY3" fmla="*/ 182647 h 729993"/>
                <a:gd name="connsiteX4" fmla="*/ 0 w 634439"/>
                <a:gd name="connsiteY4" fmla="*/ 547346 h 729993"/>
                <a:gd name="connsiteX5" fmla="*/ 317220 w 634439"/>
                <a:gd name="connsiteY5" fmla="*/ 729994 h 729993"/>
                <a:gd name="connsiteX6" fmla="*/ 7759 w 634439"/>
                <a:gd name="connsiteY6" fmla="*/ 186223 h 729993"/>
                <a:gd name="connsiteX7" fmla="*/ 316921 w 634439"/>
                <a:gd name="connsiteY7" fmla="*/ 7449 h 729993"/>
                <a:gd name="connsiteX8" fmla="*/ 626382 w 634439"/>
                <a:gd name="connsiteY8" fmla="*/ 186223 h 729993"/>
                <a:gd name="connsiteX9" fmla="*/ 626382 w 634439"/>
                <a:gd name="connsiteY9" fmla="*/ 543771 h 729993"/>
                <a:gd name="connsiteX10" fmla="*/ 316921 w 634439"/>
                <a:gd name="connsiteY10" fmla="*/ 722545 h 729993"/>
                <a:gd name="connsiteX11" fmla="*/ 7759 w 634439"/>
                <a:gd name="connsiteY11" fmla="*/ 543771 h 729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34439" h="729993">
                  <a:moveTo>
                    <a:pt x="634440" y="547346"/>
                  </a:moveTo>
                  <a:lnTo>
                    <a:pt x="634440" y="181456"/>
                  </a:lnTo>
                  <a:lnTo>
                    <a:pt x="317220" y="0"/>
                  </a:lnTo>
                  <a:lnTo>
                    <a:pt x="0" y="182647"/>
                  </a:lnTo>
                  <a:lnTo>
                    <a:pt x="0" y="547346"/>
                  </a:lnTo>
                  <a:lnTo>
                    <a:pt x="317220" y="729994"/>
                  </a:lnTo>
                  <a:close/>
                  <a:moveTo>
                    <a:pt x="7759" y="186223"/>
                  </a:moveTo>
                  <a:lnTo>
                    <a:pt x="316921" y="7449"/>
                  </a:lnTo>
                  <a:lnTo>
                    <a:pt x="626382" y="186223"/>
                  </a:lnTo>
                  <a:lnTo>
                    <a:pt x="626382" y="543771"/>
                  </a:lnTo>
                  <a:lnTo>
                    <a:pt x="316921" y="722545"/>
                  </a:lnTo>
                  <a:lnTo>
                    <a:pt x="7759" y="543771"/>
                  </a:lnTo>
                  <a:close/>
                </a:path>
              </a:pathLst>
            </a:custGeom>
            <a:solidFill>
              <a:schemeClr val="accent6">
                <a:lumMod val="90000"/>
              </a:schemeClr>
            </a:solidFill>
            <a:ln w="29774" cap="flat">
              <a:noFill/>
              <a:prstDash val="solid"/>
              <a:miter/>
            </a:ln>
          </p:spPr>
          <p:txBody>
            <a:bodyPr rtlCol="0" anchor="ctr"/>
            <a:lstStyle/>
            <a:p>
              <a:endParaRPr lang="en-US"/>
            </a:p>
          </p:txBody>
        </p:sp>
        <p:sp>
          <p:nvSpPr>
            <p:cNvPr id="72" name="Freeform 71">
              <a:extLst>
                <a:ext uri="{FF2B5EF4-FFF2-40B4-BE49-F238E27FC236}">
                  <a16:creationId xmlns:a16="http://schemas.microsoft.com/office/drawing/2014/main" id="{27DEE75F-BEAB-F947-B94D-EB07D681C9BD}"/>
                </a:ext>
              </a:extLst>
            </p:cNvPr>
            <p:cNvSpPr/>
            <p:nvPr/>
          </p:nvSpPr>
          <p:spPr>
            <a:xfrm>
              <a:off x="8610610" y="1520825"/>
              <a:ext cx="329753" cy="380192"/>
            </a:xfrm>
            <a:custGeom>
              <a:avLst/>
              <a:gdLst>
                <a:gd name="connsiteX0" fmla="*/ 329753 w 329753"/>
                <a:gd name="connsiteY0" fmla="*/ 285144 h 380192"/>
                <a:gd name="connsiteX1" fmla="*/ 329753 w 329753"/>
                <a:gd name="connsiteY1" fmla="*/ 95048 h 380192"/>
                <a:gd name="connsiteX2" fmla="*/ 165026 w 329753"/>
                <a:gd name="connsiteY2" fmla="*/ 0 h 380192"/>
                <a:gd name="connsiteX3" fmla="*/ 0 w 329753"/>
                <a:gd name="connsiteY3" fmla="*/ 95048 h 380192"/>
                <a:gd name="connsiteX4" fmla="*/ 0 w 329753"/>
                <a:gd name="connsiteY4" fmla="*/ 285144 h 380192"/>
                <a:gd name="connsiteX5" fmla="*/ 165026 w 329753"/>
                <a:gd name="connsiteY5" fmla="*/ 380193 h 380192"/>
                <a:gd name="connsiteX6" fmla="*/ 1492 w 329753"/>
                <a:gd name="connsiteY6" fmla="*/ 95644 h 380192"/>
                <a:gd name="connsiteX7" fmla="*/ 165324 w 329753"/>
                <a:gd name="connsiteY7" fmla="*/ 1192 h 380192"/>
                <a:gd name="connsiteX8" fmla="*/ 329157 w 329753"/>
                <a:gd name="connsiteY8" fmla="*/ 95644 h 380192"/>
                <a:gd name="connsiteX9" fmla="*/ 329157 w 329753"/>
                <a:gd name="connsiteY9" fmla="*/ 284549 h 380192"/>
                <a:gd name="connsiteX10" fmla="*/ 165324 w 329753"/>
                <a:gd name="connsiteY10" fmla="*/ 379001 h 380192"/>
                <a:gd name="connsiteX11" fmla="*/ 1492 w 329753"/>
                <a:gd name="connsiteY11" fmla="*/ 284549 h 380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9753" h="380192">
                  <a:moveTo>
                    <a:pt x="329753" y="285144"/>
                  </a:moveTo>
                  <a:lnTo>
                    <a:pt x="329753" y="95048"/>
                  </a:lnTo>
                  <a:lnTo>
                    <a:pt x="165026" y="0"/>
                  </a:lnTo>
                  <a:lnTo>
                    <a:pt x="0" y="95048"/>
                  </a:lnTo>
                  <a:lnTo>
                    <a:pt x="0" y="285144"/>
                  </a:lnTo>
                  <a:lnTo>
                    <a:pt x="165026" y="380193"/>
                  </a:lnTo>
                  <a:close/>
                  <a:moveTo>
                    <a:pt x="1492" y="95644"/>
                  </a:moveTo>
                  <a:lnTo>
                    <a:pt x="165324" y="1192"/>
                  </a:lnTo>
                  <a:lnTo>
                    <a:pt x="329157" y="95644"/>
                  </a:lnTo>
                  <a:lnTo>
                    <a:pt x="329157" y="284549"/>
                  </a:lnTo>
                  <a:lnTo>
                    <a:pt x="165324" y="379001"/>
                  </a:lnTo>
                  <a:lnTo>
                    <a:pt x="1492" y="284549"/>
                  </a:lnTo>
                  <a:close/>
                </a:path>
              </a:pathLst>
            </a:custGeom>
            <a:solidFill>
              <a:schemeClr val="accent6">
                <a:lumMod val="90000"/>
              </a:schemeClr>
            </a:solidFill>
            <a:ln w="29774" cap="flat">
              <a:noFill/>
              <a:prstDash val="solid"/>
              <a:miter/>
            </a:ln>
          </p:spPr>
          <p:txBody>
            <a:bodyPr rtlCol="0" anchor="ctr"/>
            <a:lstStyle/>
            <a:p>
              <a:endParaRPr lang="en-US"/>
            </a:p>
          </p:txBody>
        </p:sp>
        <p:sp>
          <p:nvSpPr>
            <p:cNvPr id="73" name="Freeform 72">
              <a:extLst>
                <a:ext uri="{FF2B5EF4-FFF2-40B4-BE49-F238E27FC236}">
                  <a16:creationId xmlns:a16="http://schemas.microsoft.com/office/drawing/2014/main" id="{04ADA09D-85D9-124F-B2B5-30DD2E15AEDE}"/>
                </a:ext>
              </a:extLst>
            </p:cNvPr>
            <p:cNvSpPr/>
            <p:nvPr/>
          </p:nvSpPr>
          <p:spPr>
            <a:xfrm>
              <a:off x="8909685" y="291842"/>
              <a:ext cx="507680" cy="584877"/>
            </a:xfrm>
            <a:custGeom>
              <a:avLst/>
              <a:gdLst>
                <a:gd name="connsiteX0" fmla="*/ 325575 w 651747"/>
                <a:gd name="connsiteY0" fmla="*/ 0 h 750850"/>
                <a:gd name="connsiteX1" fmla="*/ 0 w 651747"/>
                <a:gd name="connsiteY1" fmla="*/ 187713 h 750850"/>
                <a:gd name="connsiteX2" fmla="*/ 0 w 651747"/>
                <a:gd name="connsiteY2" fmla="*/ 563138 h 750850"/>
                <a:gd name="connsiteX3" fmla="*/ 325575 w 651747"/>
                <a:gd name="connsiteY3" fmla="*/ 750850 h 750850"/>
                <a:gd name="connsiteX4" fmla="*/ 651748 w 651747"/>
                <a:gd name="connsiteY4" fmla="*/ 563138 h 750850"/>
                <a:gd name="connsiteX5" fmla="*/ 651748 w 651747"/>
                <a:gd name="connsiteY5" fmla="*/ 187713 h 750850"/>
                <a:gd name="connsiteX6" fmla="*/ 651748 w 651747"/>
                <a:gd name="connsiteY6" fmla="*/ 561350 h 750850"/>
                <a:gd name="connsiteX7" fmla="*/ 327068 w 651747"/>
                <a:gd name="connsiteY7" fmla="*/ 748467 h 750850"/>
                <a:gd name="connsiteX8" fmla="*/ 1193 w 651747"/>
                <a:gd name="connsiteY8" fmla="*/ 561350 h 750850"/>
                <a:gd name="connsiteX9" fmla="*/ 1193 w 651747"/>
                <a:gd name="connsiteY9" fmla="*/ 188309 h 750850"/>
                <a:gd name="connsiteX10" fmla="*/ 325575 w 651747"/>
                <a:gd name="connsiteY10" fmla="*/ 1192 h 750850"/>
                <a:gd name="connsiteX11" fmla="*/ 651748 w 651747"/>
                <a:gd name="connsiteY11" fmla="*/ 188309 h 750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51747" h="750850">
                  <a:moveTo>
                    <a:pt x="325575" y="0"/>
                  </a:moveTo>
                  <a:lnTo>
                    <a:pt x="0" y="187713"/>
                  </a:lnTo>
                  <a:lnTo>
                    <a:pt x="0" y="563138"/>
                  </a:lnTo>
                  <a:lnTo>
                    <a:pt x="325575" y="750850"/>
                  </a:lnTo>
                  <a:lnTo>
                    <a:pt x="651748" y="563138"/>
                  </a:lnTo>
                  <a:lnTo>
                    <a:pt x="651748" y="187713"/>
                  </a:lnTo>
                  <a:close/>
                  <a:moveTo>
                    <a:pt x="651748" y="561350"/>
                  </a:moveTo>
                  <a:lnTo>
                    <a:pt x="327068" y="748467"/>
                  </a:lnTo>
                  <a:lnTo>
                    <a:pt x="1193" y="561350"/>
                  </a:lnTo>
                  <a:lnTo>
                    <a:pt x="1193" y="188309"/>
                  </a:lnTo>
                  <a:lnTo>
                    <a:pt x="325575" y="1192"/>
                  </a:lnTo>
                  <a:lnTo>
                    <a:pt x="651748" y="188309"/>
                  </a:lnTo>
                  <a:close/>
                </a:path>
              </a:pathLst>
            </a:custGeom>
            <a:solidFill>
              <a:schemeClr val="accent6">
                <a:lumMod val="90000"/>
              </a:schemeClr>
            </a:solidFill>
            <a:ln w="29774" cap="flat">
              <a:noFill/>
              <a:prstDash val="solid"/>
              <a:miter/>
            </a:ln>
          </p:spPr>
          <p:txBody>
            <a:bodyPr rtlCol="0" anchor="ctr"/>
            <a:lstStyle/>
            <a:p>
              <a:endParaRPr lang="en-US"/>
            </a:p>
          </p:txBody>
        </p:sp>
        <p:sp>
          <p:nvSpPr>
            <p:cNvPr id="74" name="Freeform 73">
              <a:extLst>
                <a:ext uri="{FF2B5EF4-FFF2-40B4-BE49-F238E27FC236}">
                  <a16:creationId xmlns:a16="http://schemas.microsoft.com/office/drawing/2014/main" id="{0B6C20F6-368F-8D4D-A3E1-0AB7F7BF096D}"/>
                </a:ext>
              </a:extLst>
            </p:cNvPr>
            <p:cNvSpPr/>
            <p:nvPr/>
          </p:nvSpPr>
          <p:spPr>
            <a:xfrm>
              <a:off x="9138584" y="913192"/>
              <a:ext cx="787553" cy="907277"/>
            </a:xfrm>
            <a:custGeom>
              <a:avLst/>
              <a:gdLst>
                <a:gd name="connsiteX0" fmla="*/ 0 w 634439"/>
                <a:gd name="connsiteY0" fmla="*/ 182051 h 730887"/>
                <a:gd name="connsiteX1" fmla="*/ 0 w 634439"/>
                <a:gd name="connsiteY1" fmla="*/ 547942 h 730887"/>
                <a:gd name="connsiteX2" fmla="*/ 317220 w 634439"/>
                <a:gd name="connsiteY2" fmla="*/ 730888 h 730887"/>
                <a:gd name="connsiteX3" fmla="*/ 634440 w 634439"/>
                <a:gd name="connsiteY3" fmla="*/ 547942 h 730887"/>
                <a:gd name="connsiteX4" fmla="*/ 634440 w 634439"/>
                <a:gd name="connsiteY4" fmla="*/ 182051 h 730887"/>
                <a:gd name="connsiteX5" fmla="*/ 317220 w 634439"/>
                <a:gd name="connsiteY5" fmla="*/ 0 h 730887"/>
                <a:gd name="connsiteX6" fmla="*/ 623100 w 634439"/>
                <a:gd name="connsiteY6" fmla="*/ 541387 h 730887"/>
                <a:gd name="connsiteX7" fmla="*/ 317220 w 634439"/>
                <a:gd name="connsiteY7" fmla="*/ 717777 h 730887"/>
                <a:gd name="connsiteX8" fmla="*/ 11340 w 634439"/>
                <a:gd name="connsiteY8" fmla="*/ 541387 h 730887"/>
                <a:gd name="connsiteX9" fmla="*/ 11340 w 634439"/>
                <a:gd name="connsiteY9" fmla="*/ 188607 h 730887"/>
                <a:gd name="connsiteX10" fmla="*/ 317220 w 634439"/>
                <a:gd name="connsiteY10" fmla="*/ 12514 h 730887"/>
                <a:gd name="connsiteX11" fmla="*/ 623100 w 634439"/>
                <a:gd name="connsiteY11" fmla="*/ 188607 h 730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34439" h="730887">
                  <a:moveTo>
                    <a:pt x="0" y="182051"/>
                  </a:moveTo>
                  <a:lnTo>
                    <a:pt x="0" y="547942"/>
                  </a:lnTo>
                  <a:lnTo>
                    <a:pt x="317220" y="730888"/>
                  </a:lnTo>
                  <a:lnTo>
                    <a:pt x="634440" y="547942"/>
                  </a:lnTo>
                  <a:lnTo>
                    <a:pt x="634440" y="182051"/>
                  </a:lnTo>
                  <a:lnTo>
                    <a:pt x="317220" y="0"/>
                  </a:lnTo>
                  <a:close/>
                  <a:moveTo>
                    <a:pt x="623100" y="541387"/>
                  </a:moveTo>
                  <a:lnTo>
                    <a:pt x="317220" y="717777"/>
                  </a:lnTo>
                  <a:lnTo>
                    <a:pt x="11340" y="541387"/>
                  </a:lnTo>
                  <a:lnTo>
                    <a:pt x="11340" y="188607"/>
                  </a:lnTo>
                  <a:lnTo>
                    <a:pt x="317220" y="12514"/>
                  </a:lnTo>
                  <a:lnTo>
                    <a:pt x="623100" y="188607"/>
                  </a:lnTo>
                  <a:close/>
                </a:path>
              </a:pathLst>
            </a:custGeom>
            <a:solidFill>
              <a:schemeClr val="accent6">
                <a:lumMod val="90000"/>
              </a:schemeClr>
            </a:solidFill>
            <a:ln w="29774" cap="flat">
              <a:noFill/>
              <a:prstDash val="solid"/>
              <a:miter/>
            </a:ln>
          </p:spPr>
          <p:txBody>
            <a:bodyPr rtlCol="0" anchor="ctr"/>
            <a:lstStyle/>
            <a:p>
              <a:endParaRPr lang="en-US"/>
            </a:p>
          </p:txBody>
        </p:sp>
        <p:sp>
          <p:nvSpPr>
            <p:cNvPr id="75" name="Freeform 74">
              <a:extLst>
                <a:ext uri="{FF2B5EF4-FFF2-40B4-BE49-F238E27FC236}">
                  <a16:creationId xmlns:a16="http://schemas.microsoft.com/office/drawing/2014/main" id="{8D52D90E-F69B-B449-8CA4-2FCDC28F4C67}"/>
                </a:ext>
              </a:extLst>
            </p:cNvPr>
            <p:cNvSpPr/>
            <p:nvPr/>
          </p:nvSpPr>
          <p:spPr>
            <a:xfrm>
              <a:off x="10990754" y="552542"/>
              <a:ext cx="389138" cy="448722"/>
            </a:xfrm>
            <a:custGeom>
              <a:avLst/>
              <a:gdLst>
                <a:gd name="connsiteX0" fmla="*/ 389139 w 389138"/>
                <a:gd name="connsiteY0" fmla="*/ 336691 h 448722"/>
                <a:gd name="connsiteX1" fmla="*/ 389139 w 389138"/>
                <a:gd name="connsiteY1" fmla="*/ 112330 h 448722"/>
                <a:gd name="connsiteX2" fmla="*/ 194570 w 389138"/>
                <a:gd name="connsiteY2" fmla="*/ 0 h 448722"/>
                <a:gd name="connsiteX3" fmla="*/ 0 w 389138"/>
                <a:gd name="connsiteY3" fmla="*/ 112330 h 448722"/>
                <a:gd name="connsiteX4" fmla="*/ 0 w 389138"/>
                <a:gd name="connsiteY4" fmla="*/ 336691 h 448722"/>
                <a:gd name="connsiteX5" fmla="*/ 194570 w 389138"/>
                <a:gd name="connsiteY5" fmla="*/ 448723 h 448722"/>
                <a:gd name="connsiteX6" fmla="*/ 8057 w 389138"/>
                <a:gd name="connsiteY6" fmla="*/ 116799 h 448722"/>
                <a:gd name="connsiteX7" fmla="*/ 194570 w 389138"/>
                <a:gd name="connsiteY7" fmla="*/ 9237 h 448722"/>
                <a:gd name="connsiteX8" fmla="*/ 381380 w 389138"/>
                <a:gd name="connsiteY8" fmla="*/ 116799 h 448722"/>
                <a:gd name="connsiteX9" fmla="*/ 381380 w 389138"/>
                <a:gd name="connsiteY9" fmla="*/ 331924 h 448722"/>
                <a:gd name="connsiteX10" fmla="*/ 194570 w 389138"/>
                <a:gd name="connsiteY10" fmla="*/ 439486 h 448722"/>
                <a:gd name="connsiteX11" fmla="*/ 8057 w 389138"/>
                <a:gd name="connsiteY11" fmla="*/ 331924 h 448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9138" h="448722">
                  <a:moveTo>
                    <a:pt x="389139" y="336691"/>
                  </a:moveTo>
                  <a:lnTo>
                    <a:pt x="389139" y="112330"/>
                  </a:lnTo>
                  <a:lnTo>
                    <a:pt x="194570" y="0"/>
                  </a:lnTo>
                  <a:lnTo>
                    <a:pt x="0" y="112330"/>
                  </a:lnTo>
                  <a:lnTo>
                    <a:pt x="0" y="336691"/>
                  </a:lnTo>
                  <a:lnTo>
                    <a:pt x="194570" y="448723"/>
                  </a:lnTo>
                  <a:close/>
                  <a:moveTo>
                    <a:pt x="8057" y="116799"/>
                  </a:moveTo>
                  <a:lnTo>
                    <a:pt x="194570" y="9237"/>
                  </a:lnTo>
                  <a:lnTo>
                    <a:pt x="381380" y="116799"/>
                  </a:lnTo>
                  <a:lnTo>
                    <a:pt x="381380" y="331924"/>
                  </a:lnTo>
                  <a:lnTo>
                    <a:pt x="194570" y="439486"/>
                  </a:lnTo>
                  <a:lnTo>
                    <a:pt x="8057" y="331924"/>
                  </a:lnTo>
                  <a:close/>
                </a:path>
              </a:pathLst>
            </a:custGeom>
            <a:solidFill>
              <a:schemeClr val="accent6">
                <a:lumMod val="90000"/>
              </a:schemeClr>
            </a:solidFill>
            <a:ln w="29774" cap="flat">
              <a:noFill/>
              <a:prstDash val="solid"/>
              <a:miter/>
            </a:ln>
          </p:spPr>
          <p:txBody>
            <a:bodyPr rtlCol="0" anchor="ctr"/>
            <a:lstStyle/>
            <a:p>
              <a:endParaRPr lang="en-US"/>
            </a:p>
          </p:txBody>
        </p:sp>
        <p:sp>
          <p:nvSpPr>
            <p:cNvPr id="76" name="Freeform 75">
              <a:extLst>
                <a:ext uri="{FF2B5EF4-FFF2-40B4-BE49-F238E27FC236}">
                  <a16:creationId xmlns:a16="http://schemas.microsoft.com/office/drawing/2014/main" id="{4A6833C7-680E-2845-9CCB-94141D13D7A3}"/>
                </a:ext>
              </a:extLst>
            </p:cNvPr>
            <p:cNvSpPr/>
            <p:nvPr/>
          </p:nvSpPr>
          <p:spPr>
            <a:xfrm>
              <a:off x="10400165" y="1008747"/>
              <a:ext cx="444758" cy="512078"/>
            </a:xfrm>
            <a:custGeom>
              <a:avLst/>
              <a:gdLst>
                <a:gd name="connsiteX0" fmla="*/ 559238 w 559237"/>
                <a:gd name="connsiteY0" fmla="*/ 482988 h 643884"/>
                <a:gd name="connsiteX1" fmla="*/ 559238 w 559237"/>
                <a:gd name="connsiteY1" fmla="*/ 160897 h 643884"/>
                <a:gd name="connsiteX2" fmla="*/ 279022 w 559237"/>
                <a:gd name="connsiteY2" fmla="*/ 0 h 643884"/>
                <a:gd name="connsiteX3" fmla="*/ 0 w 559237"/>
                <a:gd name="connsiteY3" fmla="*/ 160897 h 643884"/>
                <a:gd name="connsiteX4" fmla="*/ 0 w 559237"/>
                <a:gd name="connsiteY4" fmla="*/ 482988 h 643884"/>
                <a:gd name="connsiteX5" fmla="*/ 279022 w 559237"/>
                <a:gd name="connsiteY5" fmla="*/ 643884 h 643884"/>
                <a:gd name="connsiteX6" fmla="*/ 12235 w 559237"/>
                <a:gd name="connsiteY6" fmla="*/ 167452 h 643884"/>
                <a:gd name="connsiteX7" fmla="*/ 280812 w 559237"/>
                <a:gd name="connsiteY7" fmla="*/ 13110 h 643884"/>
                <a:gd name="connsiteX8" fmla="*/ 549390 w 559237"/>
                <a:gd name="connsiteY8" fmla="*/ 167452 h 643884"/>
                <a:gd name="connsiteX9" fmla="*/ 549390 w 559237"/>
                <a:gd name="connsiteY9" fmla="*/ 476433 h 643884"/>
                <a:gd name="connsiteX10" fmla="*/ 280812 w 559237"/>
                <a:gd name="connsiteY10" fmla="*/ 630774 h 643884"/>
                <a:gd name="connsiteX11" fmla="*/ 12235 w 559237"/>
                <a:gd name="connsiteY11" fmla="*/ 476433 h 643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9237" h="643884">
                  <a:moveTo>
                    <a:pt x="559238" y="482988"/>
                  </a:moveTo>
                  <a:lnTo>
                    <a:pt x="559238" y="160897"/>
                  </a:lnTo>
                  <a:lnTo>
                    <a:pt x="279022" y="0"/>
                  </a:lnTo>
                  <a:lnTo>
                    <a:pt x="0" y="160897"/>
                  </a:lnTo>
                  <a:lnTo>
                    <a:pt x="0" y="482988"/>
                  </a:lnTo>
                  <a:lnTo>
                    <a:pt x="279022" y="643884"/>
                  </a:lnTo>
                  <a:close/>
                  <a:moveTo>
                    <a:pt x="12235" y="167452"/>
                  </a:moveTo>
                  <a:lnTo>
                    <a:pt x="280812" y="13110"/>
                  </a:lnTo>
                  <a:lnTo>
                    <a:pt x="549390" y="167452"/>
                  </a:lnTo>
                  <a:lnTo>
                    <a:pt x="549390" y="476433"/>
                  </a:lnTo>
                  <a:lnTo>
                    <a:pt x="280812" y="630774"/>
                  </a:lnTo>
                  <a:lnTo>
                    <a:pt x="12235" y="476433"/>
                  </a:lnTo>
                  <a:close/>
                </a:path>
              </a:pathLst>
            </a:custGeom>
            <a:solidFill>
              <a:schemeClr val="accent6">
                <a:lumMod val="90000"/>
              </a:schemeClr>
            </a:solidFill>
            <a:ln w="29774" cap="flat">
              <a:noFill/>
              <a:prstDash val="solid"/>
              <a:miter/>
            </a:ln>
          </p:spPr>
          <p:txBody>
            <a:bodyPr rtlCol="0" anchor="ctr"/>
            <a:lstStyle/>
            <a:p>
              <a:endParaRPr lang="en-US"/>
            </a:p>
          </p:txBody>
        </p:sp>
        <p:sp>
          <p:nvSpPr>
            <p:cNvPr id="77" name="Freeform 76">
              <a:extLst>
                <a:ext uri="{FF2B5EF4-FFF2-40B4-BE49-F238E27FC236}">
                  <a16:creationId xmlns:a16="http://schemas.microsoft.com/office/drawing/2014/main" id="{C7209EF0-A3B8-A547-B663-6D572F3CB062}"/>
                </a:ext>
              </a:extLst>
            </p:cNvPr>
            <p:cNvSpPr/>
            <p:nvPr/>
          </p:nvSpPr>
          <p:spPr>
            <a:xfrm>
              <a:off x="6626180" y="1155552"/>
              <a:ext cx="678833" cy="782944"/>
            </a:xfrm>
            <a:custGeom>
              <a:avLst/>
              <a:gdLst>
                <a:gd name="connsiteX0" fmla="*/ 0 w 786633"/>
                <a:gd name="connsiteY0" fmla="*/ 227043 h 907277"/>
                <a:gd name="connsiteX1" fmla="*/ 0 w 786633"/>
                <a:gd name="connsiteY1" fmla="*/ 680533 h 907277"/>
                <a:gd name="connsiteX2" fmla="*/ 393317 w 786633"/>
                <a:gd name="connsiteY2" fmla="*/ 907278 h 907277"/>
                <a:gd name="connsiteX3" fmla="*/ 786633 w 786633"/>
                <a:gd name="connsiteY3" fmla="*/ 680533 h 907277"/>
                <a:gd name="connsiteX4" fmla="*/ 786633 w 786633"/>
                <a:gd name="connsiteY4" fmla="*/ 227043 h 907277"/>
                <a:gd name="connsiteX5" fmla="*/ 393615 w 786633"/>
                <a:gd name="connsiteY5" fmla="*/ 0 h 907277"/>
                <a:gd name="connsiteX6" fmla="*/ 775890 w 786633"/>
                <a:gd name="connsiteY6" fmla="*/ 673978 h 907277"/>
                <a:gd name="connsiteX7" fmla="*/ 393914 w 786633"/>
                <a:gd name="connsiteY7" fmla="*/ 894168 h 907277"/>
                <a:gd name="connsiteX8" fmla="*/ 11638 w 786633"/>
                <a:gd name="connsiteY8" fmla="*/ 673978 h 907277"/>
                <a:gd name="connsiteX9" fmla="*/ 11638 w 786633"/>
                <a:gd name="connsiteY9" fmla="*/ 233300 h 907277"/>
                <a:gd name="connsiteX10" fmla="*/ 393615 w 786633"/>
                <a:gd name="connsiteY10" fmla="*/ 13110 h 907277"/>
                <a:gd name="connsiteX11" fmla="*/ 775890 w 786633"/>
                <a:gd name="connsiteY11" fmla="*/ 233300 h 907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6633" h="907277">
                  <a:moveTo>
                    <a:pt x="0" y="227043"/>
                  </a:moveTo>
                  <a:lnTo>
                    <a:pt x="0" y="680533"/>
                  </a:lnTo>
                  <a:lnTo>
                    <a:pt x="393317" y="907278"/>
                  </a:lnTo>
                  <a:lnTo>
                    <a:pt x="786633" y="680533"/>
                  </a:lnTo>
                  <a:lnTo>
                    <a:pt x="786633" y="227043"/>
                  </a:lnTo>
                  <a:lnTo>
                    <a:pt x="393615" y="0"/>
                  </a:lnTo>
                  <a:close/>
                  <a:moveTo>
                    <a:pt x="775890" y="673978"/>
                  </a:moveTo>
                  <a:lnTo>
                    <a:pt x="393914" y="894168"/>
                  </a:lnTo>
                  <a:lnTo>
                    <a:pt x="11638" y="673978"/>
                  </a:lnTo>
                  <a:lnTo>
                    <a:pt x="11638" y="233300"/>
                  </a:lnTo>
                  <a:lnTo>
                    <a:pt x="393615" y="13110"/>
                  </a:lnTo>
                  <a:lnTo>
                    <a:pt x="775890" y="233300"/>
                  </a:lnTo>
                  <a:close/>
                </a:path>
              </a:pathLst>
            </a:custGeom>
            <a:solidFill>
              <a:schemeClr val="accent6">
                <a:lumMod val="90000"/>
              </a:schemeClr>
            </a:solidFill>
            <a:ln w="29774" cap="flat">
              <a:noFill/>
              <a:prstDash val="solid"/>
              <a:miter/>
            </a:ln>
          </p:spPr>
          <p:txBody>
            <a:bodyPr rtlCol="0" anchor="ctr"/>
            <a:lstStyle/>
            <a:p>
              <a:endParaRPr lang="en-US"/>
            </a:p>
          </p:txBody>
        </p:sp>
        <p:sp>
          <p:nvSpPr>
            <p:cNvPr id="78" name="Freeform 77">
              <a:extLst>
                <a:ext uri="{FF2B5EF4-FFF2-40B4-BE49-F238E27FC236}">
                  <a16:creationId xmlns:a16="http://schemas.microsoft.com/office/drawing/2014/main" id="{FF5B931B-7894-9C4C-8FE4-4B5CF13714B6}"/>
                </a:ext>
              </a:extLst>
            </p:cNvPr>
            <p:cNvSpPr/>
            <p:nvPr userDrawn="1"/>
          </p:nvSpPr>
          <p:spPr>
            <a:xfrm>
              <a:off x="11020746" y="1184031"/>
              <a:ext cx="196775" cy="224957"/>
            </a:xfrm>
            <a:custGeom>
              <a:avLst/>
              <a:gdLst>
                <a:gd name="connsiteX0" fmla="*/ 119368 w 238735"/>
                <a:gd name="connsiteY0" fmla="*/ 0 h 272927"/>
                <a:gd name="connsiteX1" fmla="*/ 0 w 238735"/>
                <a:gd name="connsiteY1" fmla="*/ 68232 h 272927"/>
                <a:gd name="connsiteX2" fmla="*/ 0 w 238735"/>
                <a:gd name="connsiteY2" fmla="*/ 204696 h 272927"/>
                <a:gd name="connsiteX3" fmla="*/ 119368 w 238735"/>
                <a:gd name="connsiteY3" fmla="*/ 272928 h 272927"/>
                <a:gd name="connsiteX4" fmla="*/ 238735 w 238735"/>
                <a:gd name="connsiteY4" fmla="*/ 204696 h 272927"/>
                <a:gd name="connsiteX5" fmla="*/ 238735 w 238735"/>
                <a:gd name="connsiteY5" fmla="*/ 68232 h 272927"/>
                <a:gd name="connsiteX6" fmla="*/ 226500 w 238735"/>
                <a:gd name="connsiteY6" fmla="*/ 198141 h 272927"/>
                <a:gd name="connsiteX7" fmla="*/ 119368 w 238735"/>
                <a:gd name="connsiteY7" fmla="*/ 259818 h 272927"/>
                <a:gd name="connsiteX8" fmla="*/ 12235 w 238735"/>
                <a:gd name="connsiteY8" fmla="*/ 197247 h 272927"/>
                <a:gd name="connsiteX9" fmla="*/ 12235 w 238735"/>
                <a:gd name="connsiteY9" fmla="*/ 73893 h 272927"/>
                <a:gd name="connsiteX10" fmla="*/ 119368 w 238735"/>
                <a:gd name="connsiteY10" fmla="*/ 12216 h 272927"/>
                <a:gd name="connsiteX11" fmla="*/ 226500 w 238735"/>
                <a:gd name="connsiteY11" fmla="*/ 73893 h 272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735" h="272927">
                  <a:moveTo>
                    <a:pt x="119368" y="0"/>
                  </a:moveTo>
                  <a:lnTo>
                    <a:pt x="0" y="68232"/>
                  </a:lnTo>
                  <a:lnTo>
                    <a:pt x="0" y="204696"/>
                  </a:lnTo>
                  <a:lnTo>
                    <a:pt x="119368" y="272928"/>
                  </a:lnTo>
                  <a:lnTo>
                    <a:pt x="238735" y="204696"/>
                  </a:lnTo>
                  <a:lnTo>
                    <a:pt x="238735" y="68232"/>
                  </a:lnTo>
                  <a:close/>
                  <a:moveTo>
                    <a:pt x="226500" y="198141"/>
                  </a:moveTo>
                  <a:lnTo>
                    <a:pt x="119368" y="259818"/>
                  </a:lnTo>
                  <a:lnTo>
                    <a:pt x="12235" y="197247"/>
                  </a:lnTo>
                  <a:lnTo>
                    <a:pt x="12235" y="73893"/>
                  </a:lnTo>
                  <a:lnTo>
                    <a:pt x="119368" y="12216"/>
                  </a:lnTo>
                  <a:lnTo>
                    <a:pt x="226500" y="73893"/>
                  </a:lnTo>
                  <a:close/>
                </a:path>
              </a:pathLst>
            </a:custGeom>
            <a:solidFill>
              <a:schemeClr val="accent6">
                <a:lumMod val="90000"/>
              </a:schemeClr>
            </a:solidFill>
            <a:ln w="29774" cap="flat">
              <a:noFill/>
              <a:prstDash val="solid"/>
              <a:miter/>
            </a:ln>
          </p:spPr>
          <p:txBody>
            <a:bodyPr rtlCol="0" anchor="ctr"/>
            <a:lstStyle/>
            <a:p>
              <a:endParaRPr lang="en-US"/>
            </a:p>
          </p:txBody>
        </p:sp>
        <p:sp>
          <p:nvSpPr>
            <p:cNvPr id="79" name="Freeform 78">
              <a:extLst>
                <a:ext uri="{FF2B5EF4-FFF2-40B4-BE49-F238E27FC236}">
                  <a16:creationId xmlns:a16="http://schemas.microsoft.com/office/drawing/2014/main" id="{7BDF227E-7945-EA43-A898-045672C41614}"/>
                </a:ext>
              </a:extLst>
            </p:cNvPr>
            <p:cNvSpPr/>
            <p:nvPr userDrawn="1"/>
          </p:nvSpPr>
          <p:spPr>
            <a:xfrm>
              <a:off x="7769173" y="120021"/>
              <a:ext cx="507680" cy="588248"/>
            </a:xfrm>
            <a:custGeom>
              <a:avLst/>
              <a:gdLst>
                <a:gd name="connsiteX0" fmla="*/ 0 w 717698"/>
                <a:gd name="connsiteY0" fmla="*/ 208570 h 831596"/>
                <a:gd name="connsiteX1" fmla="*/ 0 w 717698"/>
                <a:gd name="connsiteY1" fmla="*/ 623027 h 831596"/>
                <a:gd name="connsiteX2" fmla="*/ 358103 w 717698"/>
                <a:gd name="connsiteY2" fmla="*/ 831596 h 831596"/>
                <a:gd name="connsiteX3" fmla="*/ 717699 w 717698"/>
                <a:gd name="connsiteY3" fmla="*/ 623027 h 831596"/>
                <a:gd name="connsiteX4" fmla="*/ 717699 w 717698"/>
                <a:gd name="connsiteY4" fmla="*/ 208570 h 831596"/>
                <a:gd name="connsiteX5" fmla="*/ 358103 w 717698"/>
                <a:gd name="connsiteY5" fmla="*/ 0 h 831596"/>
                <a:gd name="connsiteX6" fmla="*/ 710835 w 717698"/>
                <a:gd name="connsiteY6" fmla="*/ 619452 h 831596"/>
                <a:gd name="connsiteX7" fmla="*/ 359297 w 717698"/>
                <a:gd name="connsiteY7" fmla="*/ 822062 h 831596"/>
                <a:gd name="connsiteX8" fmla="*/ 7759 w 717698"/>
                <a:gd name="connsiteY8" fmla="*/ 619452 h 831596"/>
                <a:gd name="connsiteX9" fmla="*/ 7759 w 717698"/>
                <a:gd name="connsiteY9" fmla="*/ 213039 h 831596"/>
                <a:gd name="connsiteX10" fmla="*/ 359297 w 717698"/>
                <a:gd name="connsiteY10" fmla="*/ 10428 h 831596"/>
                <a:gd name="connsiteX11" fmla="*/ 710835 w 717698"/>
                <a:gd name="connsiteY11" fmla="*/ 213039 h 831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17698" h="831596">
                  <a:moveTo>
                    <a:pt x="0" y="208570"/>
                  </a:moveTo>
                  <a:lnTo>
                    <a:pt x="0" y="623027"/>
                  </a:lnTo>
                  <a:lnTo>
                    <a:pt x="358103" y="831596"/>
                  </a:lnTo>
                  <a:lnTo>
                    <a:pt x="717699" y="623027"/>
                  </a:lnTo>
                  <a:lnTo>
                    <a:pt x="717699" y="208570"/>
                  </a:lnTo>
                  <a:lnTo>
                    <a:pt x="358103" y="0"/>
                  </a:lnTo>
                  <a:close/>
                  <a:moveTo>
                    <a:pt x="710835" y="619452"/>
                  </a:moveTo>
                  <a:lnTo>
                    <a:pt x="359297" y="822062"/>
                  </a:lnTo>
                  <a:lnTo>
                    <a:pt x="7759" y="619452"/>
                  </a:lnTo>
                  <a:lnTo>
                    <a:pt x="7759" y="213039"/>
                  </a:lnTo>
                  <a:lnTo>
                    <a:pt x="359297" y="10428"/>
                  </a:lnTo>
                  <a:lnTo>
                    <a:pt x="710835" y="213039"/>
                  </a:lnTo>
                  <a:close/>
                </a:path>
              </a:pathLst>
            </a:custGeom>
            <a:solidFill>
              <a:schemeClr val="accent6">
                <a:lumMod val="90000"/>
              </a:schemeClr>
            </a:solidFill>
            <a:ln w="29774" cap="flat">
              <a:noFill/>
              <a:prstDash val="solid"/>
              <a:miter/>
            </a:ln>
          </p:spPr>
          <p:txBody>
            <a:bodyPr rtlCol="0" anchor="ctr"/>
            <a:lstStyle/>
            <a:p>
              <a:endParaRPr lang="en-US"/>
            </a:p>
          </p:txBody>
        </p:sp>
        <p:sp>
          <p:nvSpPr>
            <p:cNvPr id="80" name="Freeform 79">
              <a:extLst>
                <a:ext uri="{FF2B5EF4-FFF2-40B4-BE49-F238E27FC236}">
                  <a16:creationId xmlns:a16="http://schemas.microsoft.com/office/drawing/2014/main" id="{A6CDDB8A-2B44-7548-8017-FBF58698B072}"/>
                </a:ext>
              </a:extLst>
            </p:cNvPr>
            <p:cNvSpPr/>
            <p:nvPr userDrawn="1"/>
          </p:nvSpPr>
          <p:spPr>
            <a:xfrm>
              <a:off x="5655016" y="215204"/>
              <a:ext cx="305378" cy="352011"/>
            </a:xfrm>
            <a:custGeom>
              <a:avLst/>
              <a:gdLst>
                <a:gd name="connsiteX0" fmla="*/ 0 w 600718"/>
                <a:gd name="connsiteY0" fmla="*/ 173113 h 692451"/>
                <a:gd name="connsiteX1" fmla="*/ 0 w 600718"/>
                <a:gd name="connsiteY1" fmla="*/ 519339 h 692451"/>
                <a:gd name="connsiteX2" fmla="*/ 300210 w 600718"/>
                <a:gd name="connsiteY2" fmla="*/ 692451 h 692451"/>
                <a:gd name="connsiteX3" fmla="*/ 600718 w 600718"/>
                <a:gd name="connsiteY3" fmla="*/ 519339 h 692451"/>
                <a:gd name="connsiteX4" fmla="*/ 600718 w 600718"/>
                <a:gd name="connsiteY4" fmla="*/ 173113 h 692451"/>
                <a:gd name="connsiteX5" fmla="*/ 300210 w 600718"/>
                <a:gd name="connsiteY5" fmla="*/ 0 h 692451"/>
                <a:gd name="connsiteX6" fmla="*/ 592661 w 600718"/>
                <a:gd name="connsiteY6" fmla="*/ 514869 h 692451"/>
                <a:gd name="connsiteX7" fmla="*/ 300210 w 600718"/>
                <a:gd name="connsiteY7" fmla="*/ 683215 h 692451"/>
                <a:gd name="connsiteX8" fmla="*/ 8057 w 600718"/>
                <a:gd name="connsiteY8" fmla="*/ 514869 h 692451"/>
                <a:gd name="connsiteX9" fmla="*/ 8057 w 600718"/>
                <a:gd name="connsiteY9" fmla="*/ 177582 h 692451"/>
                <a:gd name="connsiteX10" fmla="*/ 300210 w 600718"/>
                <a:gd name="connsiteY10" fmla="*/ 9237 h 692451"/>
                <a:gd name="connsiteX11" fmla="*/ 592661 w 600718"/>
                <a:gd name="connsiteY11" fmla="*/ 177582 h 692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0718" h="692451">
                  <a:moveTo>
                    <a:pt x="0" y="173113"/>
                  </a:moveTo>
                  <a:lnTo>
                    <a:pt x="0" y="519339"/>
                  </a:lnTo>
                  <a:lnTo>
                    <a:pt x="300210" y="692451"/>
                  </a:lnTo>
                  <a:lnTo>
                    <a:pt x="600718" y="519339"/>
                  </a:lnTo>
                  <a:lnTo>
                    <a:pt x="600718" y="173113"/>
                  </a:lnTo>
                  <a:lnTo>
                    <a:pt x="300210" y="0"/>
                  </a:lnTo>
                  <a:close/>
                  <a:moveTo>
                    <a:pt x="592661" y="514869"/>
                  </a:moveTo>
                  <a:lnTo>
                    <a:pt x="300210" y="683215"/>
                  </a:lnTo>
                  <a:lnTo>
                    <a:pt x="8057" y="514869"/>
                  </a:lnTo>
                  <a:lnTo>
                    <a:pt x="8057" y="177582"/>
                  </a:lnTo>
                  <a:lnTo>
                    <a:pt x="300210" y="9237"/>
                  </a:lnTo>
                  <a:lnTo>
                    <a:pt x="592661" y="177582"/>
                  </a:lnTo>
                  <a:close/>
                </a:path>
              </a:pathLst>
            </a:custGeom>
            <a:solidFill>
              <a:schemeClr val="accent6">
                <a:lumMod val="90000"/>
              </a:schemeClr>
            </a:solidFill>
            <a:ln w="29774" cap="flat">
              <a:noFill/>
              <a:prstDash val="solid"/>
              <a:miter/>
            </a:ln>
          </p:spPr>
          <p:txBody>
            <a:bodyPr rtlCol="0" anchor="ctr"/>
            <a:lstStyle/>
            <a:p>
              <a:endParaRPr lang="en-US"/>
            </a:p>
          </p:txBody>
        </p:sp>
        <p:sp>
          <p:nvSpPr>
            <p:cNvPr id="81" name="Freeform 80">
              <a:extLst>
                <a:ext uri="{FF2B5EF4-FFF2-40B4-BE49-F238E27FC236}">
                  <a16:creationId xmlns:a16="http://schemas.microsoft.com/office/drawing/2014/main" id="{6B7C415E-8678-C84C-B564-09B8DDA7DA72}"/>
                </a:ext>
              </a:extLst>
            </p:cNvPr>
            <p:cNvSpPr/>
            <p:nvPr userDrawn="1"/>
          </p:nvSpPr>
          <p:spPr>
            <a:xfrm>
              <a:off x="6193765" y="606829"/>
              <a:ext cx="444133" cy="512249"/>
            </a:xfrm>
            <a:custGeom>
              <a:avLst/>
              <a:gdLst>
                <a:gd name="connsiteX0" fmla="*/ 0 w 786633"/>
                <a:gd name="connsiteY0" fmla="*/ 227043 h 907277"/>
                <a:gd name="connsiteX1" fmla="*/ 0 w 786633"/>
                <a:gd name="connsiteY1" fmla="*/ 680533 h 907277"/>
                <a:gd name="connsiteX2" fmla="*/ 393317 w 786633"/>
                <a:gd name="connsiteY2" fmla="*/ 907278 h 907277"/>
                <a:gd name="connsiteX3" fmla="*/ 786633 w 786633"/>
                <a:gd name="connsiteY3" fmla="*/ 680533 h 907277"/>
                <a:gd name="connsiteX4" fmla="*/ 786633 w 786633"/>
                <a:gd name="connsiteY4" fmla="*/ 227043 h 907277"/>
                <a:gd name="connsiteX5" fmla="*/ 393615 w 786633"/>
                <a:gd name="connsiteY5" fmla="*/ 0 h 907277"/>
                <a:gd name="connsiteX6" fmla="*/ 775890 w 786633"/>
                <a:gd name="connsiteY6" fmla="*/ 673978 h 907277"/>
                <a:gd name="connsiteX7" fmla="*/ 393914 w 786633"/>
                <a:gd name="connsiteY7" fmla="*/ 894168 h 907277"/>
                <a:gd name="connsiteX8" fmla="*/ 11638 w 786633"/>
                <a:gd name="connsiteY8" fmla="*/ 673978 h 907277"/>
                <a:gd name="connsiteX9" fmla="*/ 11638 w 786633"/>
                <a:gd name="connsiteY9" fmla="*/ 233300 h 907277"/>
                <a:gd name="connsiteX10" fmla="*/ 393615 w 786633"/>
                <a:gd name="connsiteY10" fmla="*/ 13110 h 907277"/>
                <a:gd name="connsiteX11" fmla="*/ 775890 w 786633"/>
                <a:gd name="connsiteY11" fmla="*/ 233300 h 907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6633" h="907277">
                  <a:moveTo>
                    <a:pt x="0" y="227043"/>
                  </a:moveTo>
                  <a:lnTo>
                    <a:pt x="0" y="680533"/>
                  </a:lnTo>
                  <a:lnTo>
                    <a:pt x="393317" y="907278"/>
                  </a:lnTo>
                  <a:lnTo>
                    <a:pt x="786633" y="680533"/>
                  </a:lnTo>
                  <a:lnTo>
                    <a:pt x="786633" y="227043"/>
                  </a:lnTo>
                  <a:lnTo>
                    <a:pt x="393615" y="0"/>
                  </a:lnTo>
                  <a:close/>
                  <a:moveTo>
                    <a:pt x="775890" y="673978"/>
                  </a:moveTo>
                  <a:lnTo>
                    <a:pt x="393914" y="894168"/>
                  </a:lnTo>
                  <a:lnTo>
                    <a:pt x="11638" y="673978"/>
                  </a:lnTo>
                  <a:lnTo>
                    <a:pt x="11638" y="233300"/>
                  </a:lnTo>
                  <a:lnTo>
                    <a:pt x="393615" y="13110"/>
                  </a:lnTo>
                  <a:lnTo>
                    <a:pt x="775890" y="233300"/>
                  </a:lnTo>
                  <a:close/>
                </a:path>
              </a:pathLst>
            </a:custGeom>
            <a:solidFill>
              <a:schemeClr val="accent6">
                <a:lumMod val="90000"/>
              </a:schemeClr>
            </a:solidFill>
            <a:ln w="29774" cap="flat">
              <a:noFill/>
              <a:prstDash val="solid"/>
              <a:miter/>
            </a:ln>
          </p:spPr>
          <p:txBody>
            <a:bodyPr rtlCol="0" anchor="ctr"/>
            <a:lstStyle/>
            <a:p>
              <a:endParaRPr lang="en-US"/>
            </a:p>
          </p:txBody>
        </p:sp>
      </p:grpSp>
      <p:sp>
        <p:nvSpPr>
          <p:cNvPr id="40" name="Rectangle 39">
            <a:extLst>
              <a:ext uri="{FF2B5EF4-FFF2-40B4-BE49-F238E27FC236}">
                <a16:creationId xmlns:a16="http://schemas.microsoft.com/office/drawing/2014/main" id="{C7201470-7EED-F640-95F6-20EC51C375C5}"/>
              </a:ext>
            </a:extLst>
          </p:cNvPr>
          <p:cNvSpPr/>
          <p:nvPr userDrawn="1"/>
        </p:nvSpPr>
        <p:spPr>
          <a:xfrm>
            <a:off x="0" y="3266"/>
            <a:ext cx="669446" cy="6857992"/>
          </a:xfrm>
          <a:prstGeom prst="rect">
            <a:avLst/>
          </a:prstGeom>
          <a:solidFill>
            <a:schemeClr val="tx1">
              <a:lumMod val="75000"/>
              <a:lumOff val="2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 name="Graphic 40">
            <a:extLst>
              <a:ext uri="{FF2B5EF4-FFF2-40B4-BE49-F238E27FC236}">
                <a16:creationId xmlns:a16="http://schemas.microsoft.com/office/drawing/2014/main" id="{A62BA53F-C8AB-1F4A-85A4-7336EB444F2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20782" y="324948"/>
            <a:ext cx="427883" cy="522968"/>
          </a:xfrm>
          <a:prstGeom prst="rect">
            <a:avLst/>
          </a:prstGeom>
        </p:spPr>
      </p:pic>
      <p:sp>
        <p:nvSpPr>
          <p:cNvPr id="42" name="Text Placeholder 3">
            <a:extLst>
              <a:ext uri="{FF2B5EF4-FFF2-40B4-BE49-F238E27FC236}">
                <a16:creationId xmlns:a16="http://schemas.microsoft.com/office/drawing/2014/main" id="{1F8CA411-FD56-7743-BF93-B0F590F0696F}"/>
              </a:ext>
            </a:extLst>
          </p:cNvPr>
          <p:cNvSpPr txBox="1">
            <a:spLocks/>
          </p:cNvSpPr>
          <p:nvPr userDrawn="1"/>
        </p:nvSpPr>
        <p:spPr>
          <a:xfrm>
            <a:off x="161828" y="6501274"/>
            <a:ext cx="345787" cy="210676"/>
          </a:xfrm>
          <a:prstGeom prst="rect">
            <a:avLst/>
          </a:prstGeom>
        </p:spPr>
        <p:txBody>
          <a:bodyPr lIns="0" tIns="0" rIns="0" bIns="0"/>
          <a:lstStyle>
            <a:lvl1pPr marL="0" indent="0" algn="l" defTabSz="914377" rtl="0" eaLnBrk="1" latinLnBrk="0" hangingPunct="1">
              <a:lnSpc>
                <a:spcPct val="100000"/>
              </a:lnSpc>
              <a:spcBef>
                <a:spcPts val="0"/>
              </a:spcBef>
              <a:spcAft>
                <a:spcPts val="1200"/>
              </a:spcAft>
              <a:buFont typeface="Arial"/>
              <a:buNone/>
              <a:defRPr sz="800" kern="1200">
                <a:solidFill>
                  <a:schemeClr val="tx2"/>
                </a:solidFill>
                <a:latin typeface="Arial" charset="0"/>
                <a:ea typeface="Arial" charset="0"/>
                <a:cs typeface="Arial" charset="0"/>
              </a:defRPr>
            </a:lvl1pPr>
            <a:lvl2pPr marL="0" indent="0" algn="l" defTabSz="914377" rtl="0" eaLnBrk="1" latinLnBrk="0" hangingPunct="1">
              <a:lnSpc>
                <a:spcPts val="2160"/>
              </a:lnSpc>
              <a:spcBef>
                <a:spcPts val="0"/>
              </a:spcBef>
              <a:spcAft>
                <a:spcPts val="600"/>
              </a:spcAft>
              <a:buFont typeface="Arial"/>
              <a:buNone/>
              <a:defRPr sz="900" kern="1200">
                <a:solidFill>
                  <a:schemeClr val="bg1"/>
                </a:solidFill>
                <a:latin typeface="Arial" charset="0"/>
                <a:ea typeface="Arial" charset="0"/>
                <a:cs typeface="Arial" charset="0"/>
              </a:defRPr>
            </a:lvl2pPr>
            <a:lvl3pPr marL="0" indent="0" algn="l" defTabSz="914377" rtl="0" eaLnBrk="1" latinLnBrk="0" hangingPunct="1">
              <a:lnSpc>
                <a:spcPts val="2160"/>
              </a:lnSpc>
              <a:spcBef>
                <a:spcPts val="0"/>
              </a:spcBef>
              <a:spcAft>
                <a:spcPts val="600"/>
              </a:spcAft>
              <a:buFont typeface="Arial"/>
              <a:buNone/>
              <a:defRPr sz="900" kern="1200">
                <a:solidFill>
                  <a:schemeClr val="bg1"/>
                </a:solidFill>
                <a:latin typeface="Arial" charset="0"/>
                <a:ea typeface="Arial" charset="0"/>
                <a:cs typeface="Arial" charset="0"/>
              </a:defRPr>
            </a:lvl3pPr>
            <a:lvl4pPr marL="0" indent="0" algn="l" defTabSz="914377" rtl="0" eaLnBrk="1" latinLnBrk="0" hangingPunct="1">
              <a:lnSpc>
                <a:spcPts val="2160"/>
              </a:lnSpc>
              <a:spcBef>
                <a:spcPts val="0"/>
              </a:spcBef>
              <a:spcAft>
                <a:spcPts val="600"/>
              </a:spcAft>
              <a:buFont typeface="Arial"/>
              <a:buNone/>
              <a:defRPr sz="900" kern="1200">
                <a:solidFill>
                  <a:schemeClr val="bg1"/>
                </a:solidFill>
                <a:latin typeface="Arial" charset="0"/>
                <a:ea typeface="Arial" charset="0"/>
                <a:cs typeface="Arial" charset="0"/>
              </a:defRPr>
            </a:lvl4pPr>
            <a:lvl5pPr marL="0" indent="0" algn="l" defTabSz="914377" rtl="0" eaLnBrk="1" latinLnBrk="0" hangingPunct="1">
              <a:lnSpc>
                <a:spcPts val="2160"/>
              </a:lnSpc>
              <a:spcBef>
                <a:spcPts val="0"/>
              </a:spcBef>
              <a:spcAft>
                <a:spcPts val="600"/>
              </a:spcAft>
              <a:buFont typeface="Arial"/>
              <a:buNone/>
              <a:defRPr sz="900" kern="1200">
                <a:solidFill>
                  <a:schemeClr val="bg1"/>
                </a:solidFill>
                <a:latin typeface="Arial" charset="0"/>
                <a:ea typeface="Arial" charset="0"/>
                <a:cs typeface="Arial" charset="0"/>
              </a:defRPr>
            </a:lvl5pPr>
            <a:lvl6pPr marL="2514537"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ctr"/>
            <a:fld id="{F3A90C8E-65F6-7645-B18C-F0D6502BD2C4}" type="datetime4">
              <a:rPr lang="en-GB" sz="600" b="0" i="0" smtClean="0">
                <a:solidFill>
                  <a:schemeClr val="bg1">
                    <a:lumMod val="65000"/>
                  </a:schemeClr>
                </a:solidFill>
                <a:latin typeface="Effra Light" panose="020B0403020203020204" pitchFamily="34" charset="0"/>
                <a:cs typeface="Effra Light" panose="020B0403020203020204" pitchFamily="34" charset="0"/>
              </a:rPr>
              <a:pPr algn="ctr"/>
              <a:t>16 March 2023</a:t>
            </a:fld>
            <a:endParaRPr lang="en-US" sz="700" b="0" i="0">
              <a:solidFill>
                <a:schemeClr val="bg1">
                  <a:lumMod val="65000"/>
                </a:schemeClr>
              </a:solidFill>
              <a:latin typeface="Effra Light" panose="020B0403020203020204" pitchFamily="34" charset="0"/>
              <a:cs typeface="Effra Light" panose="020B0403020203020204" pitchFamily="34" charset="0"/>
            </a:endParaRPr>
          </a:p>
        </p:txBody>
      </p:sp>
      <p:sp>
        <p:nvSpPr>
          <p:cNvPr id="43" name="Footer Placeholder 20">
            <a:extLst>
              <a:ext uri="{FF2B5EF4-FFF2-40B4-BE49-F238E27FC236}">
                <a16:creationId xmlns:a16="http://schemas.microsoft.com/office/drawing/2014/main" id="{B840AD22-9DDD-4F47-AD71-E0B7FCE7C858}"/>
              </a:ext>
            </a:extLst>
          </p:cNvPr>
          <p:cNvSpPr>
            <a:spLocks noGrp="1"/>
          </p:cNvSpPr>
          <p:nvPr>
            <p:ph type="ftr" sz="quarter" idx="3"/>
          </p:nvPr>
        </p:nvSpPr>
        <p:spPr>
          <a:xfrm rot="5400000">
            <a:off x="-1413084" y="4369668"/>
            <a:ext cx="3495601" cy="134182"/>
          </a:xfrm>
          <a:prstGeom prst="rect">
            <a:avLst/>
          </a:prstGeom>
        </p:spPr>
        <p:txBody>
          <a:bodyPr vert="horz" lIns="0" tIns="0" rIns="0" bIns="0" rtlCol="0" anchor="ctr"/>
          <a:lstStyle>
            <a:lvl1pPr algn="r">
              <a:defRPr lang="en-US" sz="600" b="0" i="0" kern="1200" spc="200" baseline="0">
                <a:solidFill>
                  <a:schemeClr val="bg1">
                    <a:lumMod val="65000"/>
                  </a:schemeClr>
                </a:solidFill>
                <a:latin typeface="Effra Light" panose="020B0403020203020204" pitchFamily="34" charset="0"/>
                <a:ea typeface="Effra Light" panose="020B0403020203020204" pitchFamily="34" charset="0"/>
                <a:cs typeface="Effra Light" panose="020B0403020203020204" pitchFamily="34" charset="0"/>
              </a:defRPr>
            </a:lvl1pPr>
          </a:lstStyle>
          <a:p>
            <a:r>
              <a:rPr lang="en-GB"/>
              <a:t>Flutter International — Confidential </a:t>
            </a:r>
          </a:p>
        </p:txBody>
      </p:sp>
      <p:cxnSp>
        <p:nvCxnSpPr>
          <p:cNvPr id="44" name="Straight Connector 43">
            <a:extLst>
              <a:ext uri="{FF2B5EF4-FFF2-40B4-BE49-F238E27FC236}">
                <a16:creationId xmlns:a16="http://schemas.microsoft.com/office/drawing/2014/main" id="{48C61965-AA36-854F-A6B5-BFA381CF9EB9}"/>
              </a:ext>
            </a:extLst>
          </p:cNvPr>
          <p:cNvCxnSpPr>
            <a:cxnSpLocks/>
          </p:cNvCxnSpPr>
          <p:nvPr userDrawn="1"/>
        </p:nvCxnSpPr>
        <p:spPr>
          <a:xfrm>
            <a:off x="213613" y="6342916"/>
            <a:ext cx="242221"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1986238"/>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preserve="1" userDrawn="1">
  <p:cSld name="9_Section Break Slide_1">
    <p:bg>
      <p:bgPr>
        <a:solidFill>
          <a:schemeClr val="tx1"/>
        </a:solidFill>
        <a:effectLst/>
      </p:bgPr>
    </p:bg>
    <p:spTree>
      <p:nvGrpSpPr>
        <p:cNvPr id="1" name=""/>
        <p:cNvGrpSpPr/>
        <p:nvPr/>
      </p:nvGrpSpPr>
      <p:grpSpPr>
        <a:xfrm>
          <a:off x="0" y="0"/>
          <a:ext cx="0" cy="0"/>
          <a:chOff x="0" y="0"/>
          <a:chExt cx="0" cy="0"/>
        </a:xfrm>
      </p:grpSpPr>
      <p:sp>
        <p:nvSpPr>
          <p:cNvPr id="7" name="Content Placeholder 4">
            <a:extLst>
              <a:ext uri="{FF2B5EF4-FFF2-40B4-BE49-F238E27FC236}">
                <a16:creationId xmlns:a16="http://schemas.microsoft.com/office/drawing/2014/main" id="{A695CB42-8940-8641-9846-ED3C94CF3390}"/>
              </a:ext>
            </a:extLst>
          </p:cNvPr>
          <p:cNvSpPr>
            <a:spLocks noGrp="1"/>
          </p:cNvSpPr>
          <p:nvPr>
            <p:ph sz="quarter" idx="13" hasCustomPrompt="1"/>
          </p:nvPr>
        </p:nvSpPr>
        <p:spPr>
          <a:xfrm>
            <a:off x="1092200" y="3213743"/>
            <a:ext cx="10296526" cy="2983374"/>
          </a:xfrm>
          <a:noFill/>
        </p:spPr>
        <p:txBody>
          <a:bodyPr wrap="square" lIns="0" numCol="1" spcCol="274320" anchor="t"/>
          <a:lstStyle>
            <a:lvl1pPr marL="0" indent="0" algn="l" defTabSz="914377" rtl="0" eaLnBrk="1" latinLnBrk="0" hangingPunct="1">
              <a:lnSpc>
                <a:spcPts val="6200"/>
              </a:lnSpc>
              <a:spcBef>
                <a:spcPts val="0"/>
              </a:spcBef>
              <a:spcAft>
                <a:spcPts val="600"/>
              </a:spcAft>
              <a:buClr>
                <a:schemeClr val="accent1"/>
              </a:buClr>
              <a:buSzPct val="100000"/>
              <a:buFont typeface="+mj-lt"/>
              <a:buNone/>
              <a:defRPr lang="en-US" sz="6000" b="0" i="0" kern="1200" dirty="0" smtClean="0">
                <a:solidFill>
                  <a:schemeClr val="bg1"/>
                </a:solidFill>
                <a:latin typeface="Effra Medium" panose="020B0603020203020204" pitchFamily="34" charset="0"/>
                <a:ea typeface="+mn-ea"/>
                <a:cs typeface="Effra Medium" panose="020B0603020203020204" pitchFamily="34" charset="0"/>
              </a:defRPr>
            </a:lvl1pPr>
            <a:lvl2pPr marL="0" indent="0" algn="l" defTabSz="914377" rtl="0" eaLnBrk="1" latinLnBrk="0" hangingPunct="1">
              <a:lnSpc>
                <a:spcPct val="100000"/>
              </a:lnSpc>
              <a:spcBef>
                <a:spcPts val="0"/>
              </a:spcBef>
              <a:spcAft>
                <a:spcPts val="600"/>
              </a:spcAft>
              <a:buClr>
                <a:schemeClr val="accent1"/>
              </a:buClr>
              <a:buFont typeface="+mj-lt"/>
              <a:buNone/>
              <a:tabLst/>
              <a:defRPr lang="en-US" sz="2800" b="1" kern="1200" dirty="0" smtClean="0">
                <a:solidFill>
                  <a:schemeClr val="bg1"/>
                </a:solidFill>
                <a:latin typeface="Arial" panose="020B0604020202020204" pitchFamily="34" charset="0"/>
                <a:ea typeface="+mn-ea"/>
                <a:cs typeface="Arial" panose="020B0604020202020204" pitchFamily="34" charset="0"/>
              </a:defRPr>
            </a:lvl2pPr>
            <a:lvl3pPr marL="566724" indent="-219069">
              <a:buClr>
                <a:schemeClr val="bg1"/>
              </a:buClr>
              <a:buFont typeface="Arial" panose="020B0604020202020204" pitchFamily="34" charset="0"/>
              <a:buChar char="•"/>
              <a:defRPr sz="1600" baseline="0">
                <a:solidFill>
                  <a:schemeClr val="bg1"/>
                </a:solidFill>
                <a:latin typeface="+mn-lt"/>
              </a:defRPr>
            </a:lvl3pPr>
            <a:lvl4pPr>
              <a:defRPr>
                <a:solidFill>
                  <a:schemeClr val="bg1"/>
                </a:solidFill>
              </a:defRPr>
            </a:lvl4pPr>
            <a:lvl5pPr>
              <a:defRPr baseline="0">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a:t>Section</a:t>
            </a:r>
          </a:p>
        </p:txBody>
      </p:sp>
      <p:sp>
        <p:nvSpPr>
          <p:cNvPr id="12" name="Hexagon 11">
            <a:extLst>
              <a:ext uri="{FF2B5EF4-FFF2-40B4-BE49-F238E27FC236}">
                <a16:creationId xmlns:a16="http://schemas.microsoft.com/office/drawing/2014/main" id="{E1F813FC-D0E6-D147-B4A6-15E39594806B}"/>
              </a:ext>
            </a:extLst>
          </p:cNvPr>
          <p:cNvSpPr/>
          <p:nvPr userDrawn="1"/>
        </p:nvSpPr>
        <p:spPr>
          <a:xfrm rot="5400000">
            <a:off x="976764" y="1007427"/>
            <a:ext cx="1984348" cy="1730429"/>
          </a:xfrm>
          <a:prstGeom prst="hexagon">
            <a:avLst>
              <a:gd name="adj" fmla="val 28644"/>
              <a:gd name="vf" fmla="val 11547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1">
            <a:extLst>
              <a:ext uri="{FF2B5EF4-FFF2-40B4-BE49-F238E27FC236}">
                <a16:creationId xmlns:a16="http://schemas.microsoft.com/office/drawing/2014/main" id="{2B7C365B-7128-2146-8A88-AED78EB34920}"/>
              </a:ext>
            </a:extLst>
          </p:cNvPr>
          <p:cNvSpPr>
            <a:spLocks noGrp="1"/>
          </p:cNvSpPr>
          <p:nvPr>
            <p:ph type="title" hasCustomPrompt="1"/>
          </p:nvPr>
        </p:nvSpPr>
        <p:spPr>
          <a:xfrm>
            <a:off x="1417706" y="977649"/>
            <a:ext cx="1102464" cy="1882579"/>
          </a:xfrm>
        </p:spPr>
        <p:txBody>
          <a:bodyPr lIns="0" tIns="216000" rIns="0" anchor="ctr">
            <a:noAutofit/>
          </a:bodyPr>
          <a:lstStyle>
            <a:lvl1pPr marL="0" algn="ctr" defTabSz="914377" rtl="0" eaLnBrk="1" latinLnBrk="0" hangingPunct="1">
              <a:lnSpc>
                <a:spcPts val="7400"/>
              </a:lnSpc>
              <a:defRPr lang="en-US" sz="7200" b="1" kern="1200" dirty="0">
                <a:solidFill>
                  <a:schemeClr val="bg1"/>
                </a:solidFill>
                <a:latin typeface="Effra" panose="020B0603020203020204" pitchFamily="34" charset="0"/>
                <a:ea typeface="Effra" panose="020B0603020203020204" pitchFamily="34" charset="0"/>
                <a:cs typeface="Effra" panose="020B0603020203020204" pitchFamily="34" charset="0"/>
              </a:defRPr>
            </a:lvl1pPr>
          </a:lstStyle>
          <a:p>
            <a:r>
              <a:rPr lang="en-US"/>
              <a:t>01</a:t>
            </a:r>
          </a:p>
        </p:txBody>
      </p:sp>
      <p:grpSp>
        <p:nvGrpSpPr>
          <p:cNvPr id="62" name="Group 61">
            <a:extLst>
              <a:ext uri="{FF2B5EF4-FFF2-40B4-BE49-F238E27FC236}">
                <a16:creationId xmlns:a16="http://schemas.microsoft.com/office/drawing/2014/main" id="{B3E9BBB3-A933-584C-8F88-9C16B949D832}"/>
              </a:ext>
            </a:extLst>
          </p:cNvPr>
          <p:cNvGrpSpPr/>
          <p:nvPr userDrawn="1"/>
        </p:nvGrpSpPr>
        <p:grpSpPr>
          <a:xfrm flipV="1">
            <a:off x="6096000" y="144870"/>
            <a:ext cx="5942178" cy="2177236"/>
            <a:chOff x="4788551" y="89220"/>
            <a:chExt cx="7394090" cy="2709222"/>
          </a:xfrm>
        </p:grpSpPr>
        <p:sp>
          <p:nvSpPr>
            <p:cNvPr id="63" name="Freeform 62">
              <a:extLst>
                <a:ext uri="{FF2B5EF4-FFF2-40B4-BE49-F238E27FC236}">
                  <a16:creationId xmlns:a16="http://schemas.microsoft.com/office/drawing/2014/main" id="{4AD51D78-DDF6-9647-B432-12E9EE375602}"/>
                </a:ext>
              </a:extLst>
            </p:cNvPr>
            <p:cNvSpPr/>
            <p:nvPr/>
          </p:nvSpPr>
          <p:spPr>
            <a:xfrm>
              <a:off x="7098502" y="497095"/>
              <a:ext cx="298419" cy="341458"/>
            </a:xfrm>
            <a:custGeom>
              <a:avLst/>
              <a:gdLst>
                <a:gd name="connsiteX0" fmla="*/ 0 w 298419"/>
                <a:gd name="connsiteY0" fmla="*/ 85514 h 341458"/>
                <a:gd name="connsiteX1" fmla="*/ 0 w 298419"/>
                <a:gd name="connsiteY1" fmla="*/ 255945 h 341458"/>
                <a:gd name="connsiteX2" fmla="*/ 149210 w 298419"/>
                <a:gd name="connsiteY2" fmla="*/ 341458 h 341458"/>
                <a:gd name="connsiteX3" fmla="*/ 298419 w 298419"/>
                <a:gd name="connsiteY3" fmla="*/ 255945 h 341458"/>
                <a:gd name="connsiteX4" fmla="*/ 298419 w 298419"/>
                <a:gd name="connsiteY4" fmla="*/ 85514 h 341458"/>
                <a:gd name="connsiteX5" fmla="*/ 149210 w 298419"/>
                <a:gd name="connsiteY5" fmla="*/ 0 h 341458"/>
                <a:gd name="connsiteX6" fmla="*/ 284692 w 298419"/>
                <a:gd name="connsiteY6" fmla="*/ 249390 h 341458"/>
                <a:gd name="connsiteX7" fmla="*/ 148016 w 298419"/>
                <a:gd name="connsiteY7" fmla="*/ 328348 h 341458"/>
                <a:gd name="connsiteX8" fmla="*/ 11340 w 298419"/>
                <a:gd name="connsiteY8" fmla="*/ 249390 h 341458"/>
                <a:gd name="connsiteX9" fmla="*/ 11340 w 298419"/>
                <a:gd name="connsiteY9" fmla="*/ 92069 h 341458"/>
                <a:gd name="connsiteX10" fmla="*/ 148016 w 298419"/>
                <a:gd name="connsiteY10" fmla="*/ 13110 h 341458"/>
                <a:gd name="connsiteX11" fmla="*/ 284692 w 298419"/>
                <a:gd name="connsiteY11" fmla="*/ 92069 h 341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8419" h="341458">
                  <a:moveTo>
                    <a:pt x="0" y="85514"/>
                  </a:moveTo>
                  <a:lnTo>
                    <a:pt x="0" y="255945"/>
                  </a:lnTo>
                  <a:lnTo>
                    <a:pt x="149210" y="341458"/>
                  </a:lnTo>
                  <a:lnTo>
                    <a:pt x="298419" y="255945"/>
                  </a:lnTo>
                  <a:lnTo>
                    <a:pt x="298419" y="85514"/>
                  </a:lnTo>
                  <a:lnTo>
                    <a:pt x="149210" y="0"/>
                  </a:lnTo>
                  <a:close/>
                  <a:moveTo>
                    <a:pt x="284692" y="249390"/>
                  </a:moveTo>
                  <a:lnTo>
                    <a:pt x="148016" y="328348"/>
                  </a:lnTo>
                  <a:lnTo>
                    <a:pt x="11340" y="249390"/>
                  </a:lnTo>
                  <a:lnTo>
                    <a:pt x="11340" y="92069"/>
                  </a:lnTo>
                  <a:lnTo>
                    <a:pt x="148016" y="13110"/>
                  </a:lnTo>
                  <a:lnTo>
                    <a:pt x="284692" y="92069"/>
                  </a:lnTo>
                  <a:close/>
                </a:path>
              </a:pathLst>
            </a:custGeom>
            <a:solidFill>
              <a:schemeClr val="accent6">
                <a:lumMod val="90000"/>
              </a:schemeClr>
            </a:solidFill>
            <a:ln w="29774" cap="flat">
              <a:noFill/>
              <a:prstDash val="solid"/>
              <a:miter/>
            </a:ln>
          </p:spPr>
          <p:txBody>
            <a:bodyPr rtlCol="0" anchor="ctr"/>
            <a:lstStyle/>
            <a:p>
              <a:endParaRPr lang="en-US"/>
            </a:p>
          </p:txBody>
        </p:sp>
        <p:sp>
          <p:nvSpPr>
            <p:cNvPr id="64" name="Freeform 63">
              <a:extLst>
                <a:ext uri="{FF2B5EF4-FFF2-40B4-BE49-F238E27FC236}">
                  <a16:creationId xmlns:a16="http://schemas.microsoft.com/office/drawing/2014/main" id="{3A16BDA6-87E0-0A45-900E-DB766BDE7789}"/>
                </a:ext>
              </a:extLst>
            </p:cNvPr>
            <p:cNvSpPr/>
            <p:nvPr/>
          </p:nvSpPr>
          <p:spPr>
            <a:xfrm>
              <a:off x="7635694" y="1067715"/>
              <a:ext cx="507680" cy="586170"/>
            </a:xfrm>
            <a:custGeom>
              <a:avLst/>
              <a:gdLst>
                <a:gd name="connsiteX0" fmla="*/ 566698 w 566698"/>
                <a:gd name="connsiteY0" fmla="*/ 163280 h 654312"/>
                <a:gd name="connsiteX1" fmla="*/ 283498 w 566698"/>
                <a:gd name="connsiteY1" fmla="*/ 0 h 654312"/>
                <a:gd name="connsiteX2" fmla="*/ 0 w 566698"/>
                <a:gd name="connsiteY2" fmla="*/ 163280 h 654312"/>
                <a:gd name="connsiteX3" fmla="*/ 0 w 566698"/>
                <a:gd name="connsiteY3" fmla="*/ 491033 h 654312"/>
                <a:gd name="connsiteX4" fmla="*/ 283498 w 566698"/>
                <a:gd name="connsiteY4" fmla="*/ 654313 h 654312"/>
                <a:gd name="connsiteX5" fmla="*/ 566698 w 566698"/>
                <a:gd name="connsiteY5" fmla="*/ 491033 h 654312"/>
                <a:gd name="connsiteX6" fmla="*/ 555358 w 566698"/>
                <a:gd name="connsiteY6" fmla="*/ 483286 h 654312"/>
                <a:gd name="connsiteX7" fmla="*/ 283498 w 566698"/>
                <a:gd name="connsiteY7" fmla="*/ 640011 h 654312"/>
                <a:gd name="connsiteX8" fmla="*/ 11937 w 566698"/>
                <a:gd name="connsiteY8" fmla="*/ 483286 h 654312"/>
                <a:gd name="connsiteX9" fmla="*/ 11937 w 566698"/>
                <a:gd name="connsiteY9" fmla="*/ 169835 h 654312"/>
                <a:gd name="connsiteX10" fmla="*/ 284095 w 566698"/>
                <a:gd name="connsiteY10" fmla="*/ 13110 h 654312"/>
                <a:gd name="connsiteX11" fmla="*/ 555955 w 566698"/>
                <a:gd name="connsiteY11" fmla="*/ 169835 h 654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66698" h="654312">
                  <a:moveTo>
                    <a:pt x="566698" y="163280"/>
                  </a:moveTo>
                  <a:lnTo>
                    <a:pt x="283498" y="0"/>
                  </a:lnTo>
                  <a:lnTo>
                    <a:pt x="0" y="163280"/>
                  </a:lnTo>
                  <a:lnTo>
                    <a:pt x="0" y="491033"/>
                  </a:lnTo>
                  <a:lnTo>
                    <a:pt x="283498" y="654313"/>
                  </a:lnTo>
                  <a:lnTo>
                    <a:pt x="566698" y="491033"/>
                  </a:lnTo>
                  <a:close/>
                  <a:moveTo>
                    <a:pt x="555358" y="483286"/>
                  </a:moveTo>
                  <a:lnTo>
                    <a:pt x="283498" y="640011"/>
                  </a:lnTo>
                  <a:lnTo>
                    <a:pt x="11937" y="483286"/>
                  </a:lnTo>
                  <a:lnTo>
                    <a:pt x="11937" y="169835"/>
                  </a:lnTo>
                  <a:lnTo>
                    <a:pt x="284095" y="13110"/>
                  </a:lnTo>
                  <a:lnTo>
                    <a:pt x="555955" y="169835"/>
                  </a:lnTo>
                  <a:close/>
                </a:path>
              </a:pathLst>
            </a:custGeom>
            <a:solidFill>
              <a:schemeClr val="accent6">
                <a:lumMod val="90000"/>
              </a:schemeClr>
            </a:solidFill>
            <a:ln w="29774" cap="flat">
              <a:noFill/>
              <a:prstDash val="solid"/>
              <a:miter/>
            </a:ln>
          </p:spPr>
          <p:txBody>
            <a:bodyPr rtlCol="0" anchor="ctr"/>
            <a:lstStyle/>
            <a:p>
              <a:endParaRPr lang="en-US"/>
            </a:p>
          </p:txBody>
        </p:sp>
        <p:sp>
          <p:nvSpPr>
            <p:cNvPr id="65" name="Freeform 64">
              <a:extLst>
                <a:ext uri="{FF2B5EF4-FFF2-40B4-BE49-F238E27FC236}">
                  <a16:creationId xmlns:a16="http://schemas.microsoft.com/office/drawing/2014/main" id="{45882FCF-1BCB-514B-90C3-14F55A4D2007}"/>
                </a:ext>
              </a:extLst>
            </p:cNvPr>
            <p:cNvSpPr/>
            <p:nvPr/>
          </p:nvSpPr>
          <p:spPr>
            <a:xfrm>
              <a:off x="8555506" y="907763"/>
              <a:ext cx="238735" cy="272927"/>
            </a:xfrm>
            <a:custGeom>
              <a:avLst/>
              <a:gdLst>
                <a:gd name="connsiteX0" fmla="*/ 119368 w 238735"/>
                <a:gd name="connsiteY0" fmla="*/ 0 h 272927"/>
                <a:gd name="connsiteX1" fmla="*/ 0 w 238735"/>
                <a:gd name="connsiteY1" fmla="*/ 68232 h 272927"/>
                <a:gd name="connsiteX2" fmla="*/ 0 w 238735"/>
                <a:gd name="connsiteY2" fmla="*/ 204696 h 272927"/>
                <a:gd name="connsiteX3" fmla="*/ 119368 w 238735"/>
                <a:gd name="connsiteY3" fmla="*/ 272928 h 272927"/>
                <a:gd name="connsiteX4" fmla="*/ 238735 w 238735"/>
                <a:gd name="connsiteY4" fmla="*/ 204696 h 272927"/>
                <a:gd name="connsiteX5" fmla="*/ 238735 w 238735"/>
                <a:gd name="connsiteY5" fmla="*/ 68232 h 272927"/>
                <a:gd name="connsiteX6" fmla="*/ 226500 w 238735"/>
                <a:gd name="connsiteY6" fmla="*/ 198141 h 272927"/>
                <a:gd name="connsiteX7" fmla="*/ 119368 w 238735"/>
                <a:gd name="connsiteY7" fmla="*/ 259818 h 272927"/>
                <a:gd name="connsiteX8" fmla="*/ 12235 w 238735"/>
                <a:gd name="connsiteY8" fmla="*/ 197247 h 272927"/>
                <a:gd name="connsiteX9" fmla="*/ 12235 w 238735"/>
                <a:gd name="connsiteY9" fmla="*/ 73893 h 272927"/>
                <a:gd name="connsiteX10" fmla="*/ 119368 w 238735"/>
                <a:gd name="connsiteY10" fmla="*/ 12216 h 272927"/>
                <a:gd name="connsiteX11" fmla="*/ 226500 w 238735"/>
                <a:gd name="connsiteY11" fmla="*/ 73893 h 272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735" h="272927">
                  <a:moveTo>
                    <a:pt x="119368" y="0"/>
                  </a:moveTo>
                  <a:lnTo>
                    <a:pt x="0" y="68232"/>
                  </a:lnTo>
                  <a:lnTo>
                    <a:pt x="0" y="204696"/>
                  </a:lnTo>
                  <a:lnTo>
                    <a:pt x="119368" y="272928"/>
                  </a:lnTo>
                  <a:lnTo>
                    <a:pt x="238735" y="204696"/>
                  </a:lnTo>
                  <a:lnTo>
                    <a:pt x="238735" y="68232"/>
                  </a:lnTo>
                  <a:close/>
                  <a:moveTo>
                    <a:pt x="226500" y="198141"/>
                  </a:moveTo>
                  <a:lnTo>
                    <a:pt x="119368" y="259818"/>
                  </a:lnTo>
                  <a:lnTo>
                    <a:pt x="12235" y="197247"/>
                  </a:lnTo>
                  <a:lnTo>
                    <a:pt x="12235" y="73893"/>
                  </a:lnTo>
                  <a:lnTo>
                    <a:pt x="119368" y="12216"/>
                  </a:lnTo>
                  <a:lnTo>
                    <a:pt x="226500" y="73893"/>
                  </a:lnTo>
                  <a:close/>
                </a:path>
              </a:pathLst>
            </a:custGeom>
            <a:solidFill>
              <a:schemeClr val="accent6">
                <a:lumMod val="90000"/>
              </a:schemeClr>
            </a:solidFill>
            <a:ln w="29774" cap="flat">
              <a:noFill/>
              <a:prstDash val="solid"/>
              <a:miter/>
            </a:ln>
          </p:spPr>
          <p:txBody>
            <a:bodyPr rtlCol="0" anchor="ctr"/>
            <a:lstStyle/>
            <a:p>
              <a:endParaRPr lang="en-US"/>
            </a:p>
          </p:txBody>
        </p:sp>
        <p:sp>
          <p:nvSpPr>
            <p:cNvPr id="66" name="Freeform 65">
              <a:extLst>
                <a:ext uri="{FF2B5EF4-FFF2-40B4-BE49-F238E27FC236}">
                  <a16:creationId xmlns:a16="http://schemas.microsoft.com/office/drawing/2014/main" id="{EAC67A8B-D496-8A40-819E-A49D4A29B6A0}"/>
                </a:ext>
              </a:extLst>
            </p:cNvPr>
            <p:cNvSpPr/>
            <p:nvPr/>
          </p:nvSpPr>
          <p:spPr>
            <a:xfrm>
              <a:off x="9352424" y="2059067"/>
              <a:ext cx="194271" cy="224957"/>
            </a:xfrm>
            <a:custGeom>
              <a:avLst/>
              <a:gdLst>
                <a:gd name="connsiteX0" fmla="*/ 0 w 194271"/>
                <a:gd name="connsiteY0" fmla="*/ 56016 h 224957"/>
                <a:gd name="connsiteX1" fmla="*/ 0 w 194271"/>
                <a:gd name="connsiteY1" fmla="*/ 168643 h 224957"/>
                <a:gd name="connsiteX2" fmla="*/ 97285 w 194271"/>
                <a:gd name="connsiteY2" fmla="*/ 224957 h 224957"/>
                <a:gd name="connsiteX3" fmla="*/ 194271 w 194271"/>
                <a:gd name="connsiteY3" fmla="*/ 168643 h 224957"/>
                <a:gd name="connsiteX4" fmla="*/ 194271 w 194271"/>
                <a:gd name="connsiteY4" fmla="*/ 56016 h 224957"/>
                <a:gd name="connsiteX5" fmla="*/ 97285 w 194271"/>
                <a:gd name="connsiteY5" fmla="*/ 0 h 224957"/>
                <a:gd name="connsiteX6" fmla="*/ 182334 w 194271"/>
                <a:gd name="connsiteY6" fmla="*/ 161492 h 224957"/>
                <a:gd name="connsiteX7" fmla="*/ 96688 w 194271"/>
                <a:gd name="connsiteY7" fmla="*/ 211251 h 224957"/>
                <a:gd name="connsiteX8" fmla="*/ 10743 w 194271"/>
                <a:gd name="connsiteY8" fmla="*/ 161492 h 224957"/>
                <a:gd name="connsiteX9" fmla="*/ 10743 w 194271"/>
                <a:gd name="connsiteY9" fmla="*/ 62571 h 224957"/>
                <a:gd name="connsiteX10" fmla="*/ 96688 w 194271"/>
                <a:gd name="connsiteY10" fmla="*/ 13110 h 224957"/>
                <a:gd name="connsiteX11" fmla="*/ 182334 w 194271"/>
                <a:gd name="connsiteY11" fmla="*/ 62571 h 224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4271" h="224957">
                  <a:moveTo>
                    <a:pt x="0" y="56016"/>
                  </a:moveTo>
                  <a:lnTo>
                    <a:pt x="0" y="168643"/>
                  </a:lnTo>
                  <a:lnTo>
                    <a:pt x="97285" y="224957"/>
                  </a:lnTo>
                  <a:lnTo>
                    <a:pt x="194271" y="168643"/>
                  </a:lnTo>
                  <a:lnTo>
                    <a:pt x="194271" y="56016"/>
                  </a:lnTo>
                  <a:lnTo>
                    <a:pt x="97285" y="0"/>
                  </a:lnTo>
                  <a:close/>
                  <a:moveTo>
                    <a:pt x="182334" y="161492"/>
                  </a:moveTo>
                  <a:lnTo>
                    <a:pt x="96688" y="211251"/>
                  </a:lnTo>
                  <a:lnTo>
                    <a:pt x="10743" y="161492"/>
                  </a:lnTo>
                  <a:lnTo>
                    <a:pt x="10743" y="62571"/>
                  </a:lnTo>
                  <a:lnTo>
                    <a:pt x="96688" y="13110"/>
                  </a:lnTo>
                  <a:lnTo>
                    <a:pt x="182334" y="62571"/>
                  </a:lnTo>
                  <a:close/>
                </a:path>
              </a:pathLst>
            </a:custGeom>
            <a:solidFill>
              <a:schemeClr val="accent6">
                <a:lumMod val="90000"/>
              </a:schemeClr>
            </a:solidFill>
            <a:ln w="29774" cap="flat">
              <a:noFill/>
              <a:prstDash val="solid"/>
              <a:miter/>
            </a:ln>
          </p:spPr>
          <p:txBody>
            <a:bodyPr rtlCol="0" anchor="ctr"/>
            <a:lstStyle/>
            <a:p>
              <a:endParaRPr lang="en-US"/>
            </a:p>
          </p:txBody>
        </p:sp>
        <p:sp>
          <p:nvSpPr>
            <p:cNvPr id="67" name="Freeform 66">
              <a:extLst>
                <a:ext uri="{FF2B5EF4-FFF2-40B4-BE49-F238E27FC236}">
                  <a16:creationId xmlns:a16="http://schemas.microsoft.com/office/drawing/2014/main" id="{42F9E09A-5F57-F947-B58D-0BAC34102E37}"/>
                </a:ext>
              </a:extLst>
            </p:cNvPr>
            <p:cNvSpPr/>
            <p:nvPr/>
          </p:nvSpPr>
          <p:spPr>
            <a:xfrm>
              <a:off x="10072259" y="1640747"/>
              <a:ext cx="329753" cy="380301"/>
            </a:xfrm>
            <a:custGeom>
              <a:avLst/>
              <a:gdLst>
                <a:gd name="connsiteX0" fmla="*/ 0 w 558044"/>
                <a:gd name="connsiteY0" fmla="*/ 160897 h 643586"/>
                <a:gd name="connsiteX1" fmla="*/ 0 w 558044"/>
                <a:gd name="connsiteY1" fmla="*/ 482690 h 643586"/>
                <a:gd name="connsiteX2" fmla="*/ 279022 w 558044"/>
                <a:gd name="connsiteY2" fmla="*/ 643586 h 643586"/>
                <a:gd name="connsiteX3" fmla="*/ 558044 w 558044"/>
                <a:gd name="connsiteY3" fmla="*/ 482690 h 643586"/>
                <a:gd name="connsiteX4" fmla="*/ 558044 w 558044"/>
                <a:gd name="connsiteY4" fmla="*/ 160897 h 643586"/>
                <a:gd name="connsiteX5" fmla="*/ 279022 w 558044"/>
                <a:gd name="connsiteY5" fmla="*/ 0 h 643586"/>
                <a:gd name="connsiteX6" fmla="*/ 546704 w 558044"/>
                <a:gd name="connsiteY6" fmla="*/ 476731 h 643586"/>
                <a:gd name="connsiteX7" fmla="*/ 278127 w 558044"/>
                <a:gd name="connsiteY7" fmla="*/ 631370 h 643586"/>
                <a:gd name="connsiteX8" fmla="*/ 9549 w 558044"/>
                <a:gd name="connsiteY8" fmla="*/ 476731 h 643586"/>
                <a:gd name="connsiteX9" fmla="*/ 9549 w 558044"/>
                <a:gd name="connsiteY9" fmla="*/ 167452 h 643586"/>
                <a:gd name="connsiteX10" fmla="*/ 278127 w 558044"/>
                <a:gd name="connsiteY10" fmla="*/ 13110 h 643586"/>
                <a:gd name="connsiteX11" fmla="*/ 546704 w 558044"/>
                <a:gd name="connsiteY11" fmla="*/ 167452 h 643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8044" h="643586">
                  <a:moveTo>
                    <a:pt x="0" y="160897"/>
                  </a:moveTo>
                  <a:lnTo>
                    <a:pt x="0" y="482690"/>
                  </a:lnTo>
                  <a:lnTo>
                    <a:pt x="279022" y="643586"/>
                  </a:lnTo>
                  <a:lnTo>
                    <a:pt x="558044" y="482690"/>
                  </a:lnTo>
                  <a:lnTo>
                    <a:pt x="558044" y="160897"/>
                  </a:lnTo>
                  <a:lnTo>
                    <a:pt x="279022" y="0"/>
                  </a:lnTo>
                  <a:close/>
                  <a:moveTo>
                    <a:pt x="546704" y="476731"/>
                  </a:moveTo>
                  <a:lnTo>
                    <a:pt x="278127" y="631370"/>
                  </a:lnTo>
                  <a:lnTo>
                    <a:pt x="9549" y="476731"/>
                  </a:lnTo>
                  <a:lnTo>
                    <a:pt x="9549" y="167452"/>
                  </a:lnTo>
                  <a:lnTo>
                    <a:pt x="278127" y="13110"/>
                  </a:lnTo>
                  <a:lnTo>
                    <a:pt x="546704" y="167452"/>
                  </a:lnTo>
                  <a:close/>
                </a:path>
              </a:pathLst>
            </a:custGeom>
            <a:solidFill>
              <a:schemeClr val="accent6">
                <a:lumMod val="90000"/>
              </a:schemeClr>
            </a:solidFill>
            <a:ln w="29774" cap="flat">
              <a:noFill/>
              <a:prstDash val="solid"/>
              <a:miter/>
            </a:ln>
          </p:spPr>
          <p:txBody>
            <a:bodyPr rtlCol="0" anchor="ctr"/>
            <a:lstStyle/>
            <a:p>
              <a:endParaRPr lang="en-US"/>
            </a:p>
          </p:txBody>
        </p:sp>
        <p:sp>
          <p:nvSpPr>
            <p:cNvPr id="68" name="Freeform 67">
              <a:extLst>
                <a:ext uri="{FF2B5EF4-FFF2-40B4-BE49-F238E27FC236}">
                  <a16:creationId xmlns:a16="http://schemas.microsoft.com/office/drawing/2014/main" id="{DA4EBC93-B8C7-0A48-B9C5-64204CD310CC}"/>
                </a:ext>
              </a:extLst>
            </p:cNvPr>
            <p:cNvSpPr/>
            <p:nvPr/>
          </p:nvSpPr>
          <p:spPr>
            <a:xfrm>
              <a:off x="4788551" y="220990"/>
              <a:ext cx="600718" cy="692451"/>
            </a:xfrm>
            <a:custGeom>
              <a:avLst/>
              <a:gdLst>
                <a:gd name="connsiteX0" fmla="*/ 0 w 600718"/>
                <a:gd name="connsiteY0" fmla="*/ 173113 h 692451"/>
                <a:gd name="connsiteX1" fmla="*/ 0 w 600718"/>
                <a:gd name="connsiteY1" fmla="*/ 519339 h 692451"/>
                <a:gd name="connsiteX2" fmla="*/ 300210 w 600718"/>
                <a:gd name="connsiteY2" fmla="*/ 692451 h 692451"/>
                <a:gd name="connsiteX3" fmla="*/ 600718 w 600718"/>
                <a:gd name="connsiteY3" fmla="*/ 519339 h 692451"/>
                <a:gd name="connsiteX4" fmla="*/ 600718 w 600718"/>
                <a:gd name="connsiteY4" fmla="*/ 173113 h 692451"/>
                <a:gd name="connsiteX5" fmla="*/ 300210 w 600718"/>
                <a:gd name="connsiteY5" fmla="*/ 0 h 692451"/>
                <a:gd name="connsiteX6" fmla="*/ 592661 w 600718"/>
                <a:gd name="connsiteY6" fmla="*/ 514869 h 692451"/>
                <a:gd name="connsiteX7" fmla="*/ 300210 w 600718"/>
                <a:gd name="connsiteY7" fmla="*/ 683215 h 692451"/>
                <a:gd name="connsiteX8" fmla="*/ 8057 w 600718"/>
                <a:gd name="connsiteY8" fmla="*/ 514869 h 692451"/>
                <a:gd name="connsiteX9" fmla="*/ 8057 w 600718"/>
                <a:gd name="connsiteY9" fmla="*/ 177582 h 692451"/>
                <a:gd name="connsiteX10" fmla="*/ 300210 w 600718"/>
                <a:gd name="connsiteY10" fmla="*/ 9237 h 692451"/>
                <a:gd name="connsiteX11" fmla="*/ 592661 w 600718"/>
                <a:gd name="connsiteY11" fmla="*/ 177582 h 692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0718" h="692451">
                  <a:moveTo>
                    <a:pt x="0" y="173113"/>
                  </a:moveTo>
                  <a:lnTo>
                    <a:pt x="0" y="519339"/>
                  </a:lnTo>
                  <a:lnTo>
                    <a:pt x="300210" y="692451"/>
                  </a:lnTo>
                  <a:lnTo>
                    <a:pt x="600718" y="519339"/>
                  </a:lnTo>
                  <a:lnTo>
                    <a:pt x="600718" y="173113"/>
                  </a:lnTo>
                  <a:lnTo>
                    <a:pt x="300210" y="0"/>
                  </a:lnTo>
                  <a:close/>
                  <a:moveTo>
                    <a:pt x="592661" y="514869"/>
                  </a:moveTo>
                  <a:lnTo>
                    <a:pt x="300210" y="683215"/>
                  </a:lnTo>
                  <a:lnTo>
                    <a:pt x="8057" y="514869"/>
                  </a:lnTo>
                  <a:lnTo>
                    <a:pt x="8057" y="177582"/>
                  </a:lnTo>
                  <a:lnTo>
                    <a:pt x="300210" y="9237"/>
                  </a:lnTo>
                  <a:lnTo>
                    <a:pt x="592661" y="177582"/>
                  </a:lnTo>
                  <a:close/>
                </a:path>
              </a:pathLst>
            </a:custGeom>
            <a:solidFill>
              <a:schemeClr val="accent6">
                <a:lumMod val="90000"/>
              </a:schemeClr>
            </a:solidFill>
            <a:ln w="29774" cap="flat">
              <a:noFill/>
              <a:prstDash val="solid"/>
              <a:miter/>
            </a:ln>
          </p:spPr>
          <p:txBody>
            <a:bodyPr rtlCol="0" anchor="ctr"/>
            <a:lstStyle/>
            <a:p>
              <a:endParaRPr lang="en-US"/>
            </a:p>
          </p:txBody>
        </p:sp>
        <p:sp>
          <p:nvSpPr>
            <p:cNvPr id="69" name="Freeform 68">
              <a:extLst>
                <a:ext uri="{FF2B5EF4-FFF2-40B4-BE49-F238E27FC236}">
                  <a16:creationId xmlns:a16="http://schemas.microsoft.com/office/drawing/2014/main" id="{4BA1235D-6E64-0949-B360-531A4632166A}"/>
                </a:ext>
              </a:extLst>
            </p:cNvPr>
            <p:cNvSpPr/>
            <p:nvPr/>
          </p:nvSpPr>
          <p:spPr>
            <a:xfrm>
              <a:off x="9978516" y="89220"/>
              <a:ext cx="634439" cy="731483"/>
            </a:xfrm>
            <a:custGeom>
              <a:avLst/>
              <a:gdLst>
                <a:gd name="connsiteX0" fmla="*/ 634440 w 634439"/>
                <a:gd name="connsiteY0" fmla="*/ 548538 h 731483"/>
                <a:gd name="connsiteX1" fmla="*/ 634440 w 634439"/>
                <a:gd name="connsiteY1" fmla="*/ 182945 h 731483"/>
                <a:gd name="connsiteX2" fmla="*/ 317220 w 634439"/>
                <a:gd name="connsiteY2" fmla="*/ 0 h 731483"/>
                <a:gd name="connsiteX3" fmla="*/ 0 w 634439"/>
                <a:gd name="connsiteY3" fmla="*/ 182945 h 731483"/>
                <a:gd name="connsiteX4" fmla="*/ 0 w 634439"/>
                <a:gd name="connsiteY4" fmla="*/ 548538 h 731483"/>
                <a:gd name="connsiteX5" fmla="*/ 317220 w 634439"/>
                <a:gd name="connsiteY5" fmla="*/ 731483 h 731483"/>
                <a:gd name="connsiteX6" fmla="*/ 7759 w 634439"/>
                <a:gd name="connsiteY6" fmla="*/ 187415 h 731483"/>
                <a:gd name="connsiteX7" fmla="*/ 316921 w 634439"/>
                <a:gd name="connsiteY7" fmla="*/ 8641 h 731483"/>
                <a:gd name="connsiteX8" fmla="*/ 626382 w 634439"/>
                <a:gd name="connsiteY8" fmla="*/ 187415 h 731483"/>
                <a:gd name="connsiteX9" fmla="*/ 626382 w 634439"/>
                <a:gd name="connsiteY9" fmla="*/ 544963 h 731483"/>
                <a:gd name="connsiteX10" fmla="*/ 316921 w 634439"/>
                <a:gd name="connsiteY10" fmla="*/ 723737 h 731483"/>
                <a:gd name="connsiteX11" fmla="*/ 7759 w 634439"/>
                <a:gd name="connsiteY11" fmla="*/ 544963 h 731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34439" h="731483">
                  <a:moveTo>
                    <a:pt x="634440" y="548538"/>
                  </a:moveTo>
                  <a:lnTo>
                    <a:pt x="634440" y="182945"/>
                  </a:lnTo>
                  <a:lnTo>
                    <a:pt x="317220" y="0"/>
                  </a:lnTo>
                  <a:lnTo>
                    <a:pt x="0" y="182945"/>
                  </a:lnTo>
                  <a:lnTo>
                    <a:pt x="0" y="548538"/>
                  </a:lnTo>
                  <a:lnTo>
                    <a:pt x="317220" y="731483"/>
                  </a:lnTo>
                  <a:close/>
                  <a:moveTo>
                    <a:pt x="7759" y="187415"/>
                  </a:moveTo>
                  <a:lnTo>
                    <a:pt x="316921" y="8641"/>
                  </a:lnTo>
                  <a:lnTo>
                    <a:pt x="626382" y="187415"/>
                  </a:lnTo>
                  <a:lnTo>
                    <a:pt x="626382" y="544963"/>
                  </a:lnTo>
                  <a:lnTo>
                    <a:pt x="316921" y="723737"/>
                  </a:lnTo>
                  <a:lnTo>
                    <a:pt x="7759" y="544963"/>
                  </a:lnTo>
                  <a:close/>
                </a:path>
              </a:pathLst>
            </a:custGeom>
            <a:solidFill>
              <a:schemeClr val="accent6">
                <a:lumMod val="90000"/>
              </a:schemeClr>
            </a:solidFill>
            <a:ln w="29774" cap="flat">
              <a:noFill/>
              <a:prstDash val="solid"/>
              <a:miter/>
            </a:ln>
          </p:spPr>
          <p:txBody>
            <a:bodyPr rtlCol="0" anchor="ctr"/>
            <a:lstStyle/>
            <a:p>
              <a:endParaRPr lang="en-US"/>
            </a:p>
          </p:txBody>
        </p:sp>
        <p:sp>
          <p:nvSpPr>
            <p:cNvPr id="70" name="Freeform 69">
              <a:extLst>
                <a:ext uri="{FF2B5EF4-FFF2-40B4-BE49-F238E27FC236}">
                  <a16:creationId xmlns:a16="http://schemas.microsoft.com/office/drawing/2014/main" id="{486B84C5-75C7-7C41-A477-7EBEC9A9C694}"/>
                </a:ext>
              </a:extLst>
            </p:cNvPr>
            <p:cNvSpPr/>
            <p:nvPr/>
          </p:nvSpPr>
          <p:spPr>
            <a:xfrm>
              <a:off x="7935034" y="1966846"/>
              <a:ext cx="717698" cy="831596"/>
            </a:xfrm>
            <a:custGeom>
              <a:avLst/>
              <a:gdLst>
                <a:gd name="connsiteX0" fmla="*/ 0 w 717698"/>
                <a:gd name="connsiteY0" fmla="*/ 208570 h 831596"/>
                <a:gd name="connsiteX1" fmla="*/ 0 w 717698"/>
                <a:gd name="connsiteY1" fmla="*/ 623027 h 831596"/>
                <a:gd name="connsiteX2" fmla="*/ 358103 w 717698"/>
                <a:gd name="connsiteY2" fmla="*/ 831596 h 831596"/>
                <a:gd name="connsiteX3" fmla="*/ 717699 w 717698"/>
                <a:gd name="connsiteY3" fmla="*/ 623027 h 831596"/>
                <a:gd name="connsiteX4" fmla="*/ 717699 w 717698"/>
                <a:gd name="connsiteY4" fmla="*/ 208570 h 831596"/>
                <a:gd name="connsiteX5" fmla="*/ 358103 w 717698"/>
                <a:gd name="connsiteY5" fmla="*/ 0 h 831596"/>
                <a:gd name="connsiteX6" fmla="*/ 710835 w 717698"/>
                <a:gd name="connsiteY6" fmla="*/ 619452 h 831596"/>
                <a:gd name="connsiteX7" fmla="*/ 359297 w 717698"/>
                <a:gd name="connsiteY7" fmla="*/ 822062 h 831596"/>
                <a:gd name="connsiteX8" fmla="*/ 7759 w 717698"/>
                <a:gd name="connsiteY8" fmla="*/ 619452 h 831596"/>
                <a:gd name="connsiteX9" fmla="*/ 7759 w 717698"/>
                <a:gd name="connsiteY9" fmla="*/ 213039 h 831596"/>
                <a:gd name="connsiteX10" fmla="*/ 359297 w 717698"/>
                <a:gd name="connsiteY10" fmla="*/ 10428 h 831596"/>
                <a:gd name="connsiteX11" fmla="*/ 710835 w 717698"/>
                <a:gd name="connsiteY11" fmla="*/ 213039 h 831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17698" h="831596">
                  <a:moveTo>
                    <a:pt x="0" y="208570"/>
                  </a:moveTo>
                  <a:lnTo>
                    <a:pt x="0" y="623027"/>
                  </a:lnTo>
                  <a:lnTo>
                    <a:pt x="358103" y="831596"/>
                  </a:lnTo>
                  <a:lnTo>
                    <a:pt x="717699" y="623027"/>
                  </a:lnTo>
                  <a:lnTo>
                    <a:pt x="717699" y="208570"/>
                  </a:lnTo>
                  <a:lnTo>
                    <a:pt x="358103" y="0"/>
                  </a:lnTo>
                  <a:close/>
                  <a:moveTo>
                    <a:pt x="710835" y="619452"/>
                  </a:moveTo>
                  <a:lnTo>
                    <a:pt x="359297" y="822062"/>
                  </a:lnTo>
                  <a:lnTo>
                    <a:pt x="7759" y="619452"/>
                  </a:lnTo>
                  <a:lnTo>
                    <a:pt x="7759" y="213039"/>
                  </a:lnTo>
                  <a:lnTo>
                    <a:pt x="359297" y="10428"/>
                  </a:lnTo>
                  <a:lnTo>
                    <a:pt x="710835" y="213039"/>
                  </a:lnTo>
                  <a:close/>
                </a:path>
              </a:pathLst>
            </a:custGeom>
            <a:solidFill>
              <a:schemeClr val="accent6">
                <a:lumMod val="90000"/>
              </a:schemeClr>
            </a:solidFill>
            <a:ln w="29774" cap="flat">
              <a:noFill/>
              <a:prstDash val="solid"/>
              <a:miter/>
            </a:ln>
          </p:spPr>
          <p:txBody>
            <a:bodyPr rtlCol="0" anchor="ctr"/>
            <a:lstStyle/>
            <a:p>
              <a:endParaRPr lang="en-US"/>
            </a:p>
          </p:txBody>
        </p:sp>
        <p:sp>
          <p:nvSpPr>
            <p:cNvPr id="71" name="Freeform 70">
              <a:extLst>
                <a:ext uri="{FF2B5EF4-FFF2-40B4-BE49-F238E27FC236}">
                  <a16:creationId xmlns:a16="http://schemas.microsoft.com/office/drawing/2014/main" id="{D745D6A5-66D6-2342-A4D4-63E75197E2C4}"/>
                </a:ext>
              </a:extLst>
            </p:cNvPr>
            <p:cNvSpPr/>
            <p:nvPr/>
          </p:nvSpPr>
          <p:spPr>
            <a:xfrm>
              <a:off x="11548202" y="1132067"/>
              <a:ext cx="634439" cy="729993"/>
            </a:xfrm>
            <a:custGeom>
              <a:avLst/>
              <a:gdLst>
                <a:gd name="connsiteX0" fmla="*/ 634440 w 634439"/>
                <a:gd name="connsiteY0" fmla="*/ 547346 h 729993"/>
                <a:gd name="connsiteX1" fmla="*/ 634440 w 634439"/>
                <a:gd name="connsiteY1" fmla="*/ 181456 h 729993"/>
                <a:gd name="connsiteX2" fmla="*/ 317220 w 634439"/>
                <a:gd name="connsiteY2" fmla="*/ 0 h 729993"/>
                <a:gd name="connsiteX3" fmla="*/ 0 w 634439"/>
                <a:gd name="connsiteY3" fmla="*/ 182647 h 729993"/>
                <a:gd name="connsiteX4" fmla="*/ 0 w 634439"/>
                <a:gd name="connsiteY4" fmla="*/ 547346 h 729993"/>
                <a:gd name="connsiteX5" fmla="*/ 317220 w 634439"/>
                <a:gd name="connsiteY5" fmla="*/ 729994 h 729993"/>
                <a:gd name="connsiteX6" fmla="*/ 7759 w 634439"/>
                <a:gd name="connsiteY6" fmla="*/ 186223 h 729993"/>
                <a:gd name="connsiteX7" fmla="*/ 316921 w 634439"/>
                <a:gd name="connsiteY7" fmla="*/ 7449 h 729993"/>
                <a:gd name="connsiteX8" fmla="*/ 626382 w 634439"/>
                <a:gd name="connsiteY8" fmla="*/ 186223 h 729993"/>
                <a:gd name="connsiteX9" fmla="*/ 626382 w 634439"/>
                <a:gd name="connsiteY9" fmla="*/ 543771 h 729993"/>
                <a:gd name="connsiteX10" fmla="*/ 316921 w 634439"/>
                <a:gd name="connsiteY10" fmla="*/ 722545 h 729993"/>
                <a:gd name="connsiteX11" fmla="*/ 7759 w 634439"/>
                <a:gd name="connsiteY11" fmla="*/ 543771 h 729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34439" h="729993">
                  <a:moveTo>
                    <a:pt x="634440" y="547346"/>
                  </a:moveTo>
                  <a:lnTo>
                    <a:pt x="634440" y="181456"/>
                  </a:lnTo>
                  <a:lnTo>
                    <a:pt x="317220" y="0"/>
                  </a:lnTo>
                  <a:lnTo>
                    <a:pt x="0" y="182647"/>
                  </a:lnTo>
                  <a:lnTo>
                    <a:pt x="0" y="547346"/>
                  </a:lnTo>
                  <a:lnTo>
                    <a:pt x="317220" y="729994"/>
                  </a:lnTo>
                  <a:close/>
                  <a:moveTo>
                    <a:pt x="7759" y="186223"/>
                  </a:moveTo>
                  <a:lnTo>
                    <a:pt x="316921" y="7449"/>
                  </a:lnTo>
                  <a:lnTo>
                    <a:pt x="626382" y="186223"/>
                  </a:lnTo>
                  <a:lnTo>
                    <a:pt x="626382" y="543771"/>
                  </a:lnTo>
                  <a:lnTo>
                    <a:pt x="316921" y="722545"/>
                  </a:lnTo>
                  <a:lnTo>
                    <a:pt x="7759" y="543771"/>
                  </a:lnTo>
                  <a:close/>
                </a:path>
              </a:pathLst>
            </a:custGeom>
            <a:solidFill>
              <a:schemeClr val="accent6">
                <a:lumMod val="90000"/>
              </a:schemeClr>
            </a:solidFill>
            <a:ln w="29774" cap="flat">
              <a:noFill/>
              <a:prstDash val="solid"/>
              <a:miter/>
            </a:ln>
          </p:spPr>
          <p:txBody>
            <a:bodyPr rtlCol="0" anchor="ctr"/>
            <a:lstStyle/>
            <a:p>
              <a:endParaRPr lang="en-US"/>
            </a:p>
          </p:txBody>
        </p:sp>
        <p:sp>
          <p:nvSpPr>
            <p:cNvPr id="72" name="Freeform 71">
              <a:extLst>
                <a:ext uri="{FF2B5EF4-FFF2-40B4-BE49-F238E27FC236}">
                  <a16:creationId xmlns:a16="http://schemas.microsoft.com/office/drawing/2014/main" id="{27DEE75F-BEAB-F947-B94D-EB07D681C9BD}"/>
                </a:ext>
              </a:extLst>
            </p:cNvPr>
            <p:cNvSpPr/>
            <p:nvPr/>
          </p:nvSpPr>
          <p:spPr>
            <a:xfrm>
              <a:off x="8610610" y="1520825"/>
              <a:ext cx="329753" cy="380192"/>
            </a:xfrm>
            <a:custGeom>
              <a:avLst/>
              <a:gdLst>
                <a:gd name="connsiteX0" fmla="*/ 329753 w 329753"/>
                <a:gd name="connsiteY0" fmla="*/ 285144 h 380192"/>
                <a:gd name="connsiteX1" fmla="*/ 329753 w 329753"/>
                <a:gd name="connsiteY1" fmla="*/ 95048 h 380192"/>
                <a:gd name="connsiteX2" fmla="*/ 165026 w 329753"/>
                <a:gd name="connsiteY2" fmla="*/ 0 h 380192"/>
                <a:gd name="connsiteX3" fmla="*/ 0 w 329753"/>
                <a:gd name="connsiteY3" fmla="*/ 95048 h 380192"/>
                <a:gd name="connsiteX4" fmla="*/ 0 w 329753"/>
                <a:gd name="connsiteY4" fmla="*/ 285144 h 380192"/>
                <a:gd name="connsiteX5" fmla="*/ 165026 w 329753"/>
                <a:gd name="connsiteY5" fmla="*/ 380193 h 380192"/>
                <a:gd name="connsiteX6" fmla="*/ 1492 w 329753"/>
                <a:gd name="connsiteY6" fmla="*/ 95644 h 380192"/>
                <a:gd name="connsiteX7" fmla="*/ 165324 w 329753"/>
                <a:gd name="connsiteY7" fmla="*/ 1192 h 380192"/>
                <a:gd name="connsiteX8" fmla="*/ 329157 w 329753"/>
                <a:gd name="connsiteY8" fmla="*/ 95644 h 380192"/>
                <a:gd name="connsiteX9" fmla="*/ 329157 w 329753"/>
                <a:gd name="connsiteY9" fmla="*/ 284549 h 380192"/>
                <a:gd name="connsiteX10" fmla="*/ 165324 w 329753"/>
                <a:gd name="connsiteY10" fmla="*/ 379001 h 380192"/>
                <a:gd name="connsiteX11" fmla="*/ 1492 w 329753"/>
                <a:gd name="connsiteY11" fmla="*/ 284549 h 380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9753" h="380192">
                  <a:moveTo>
                    <a:pt x="329753" y="285144"/>
                  </a:moveTo>
                  <a:lnTo>
                    <a:pt x="329753" y="95048"/>
                  </a:lnTo>
                  <a:lnTo>
                    <a:pt x="165026" y="0"/>
                  </a:lnTo>
                  <a:lnTo>
                    <a:pt x="0" y="95048"/>
                  </a:lnTo>
                  <a:lnTo>
                    <a:pt x="0" y="285144"/>
                  </a:lnTo>
                  <a:lnTo>
                    <a:pt x="165026" y="380193"/>
                  </a:lnTo>
                  <a:close/>
                  <a:moveTo>
                    <a:pt x="1492" y="95644"/>
                  </a:moveTo>
                  <a:lnTo>
                    <a:pt x="165324" y="1192"/>
                  </a:lnTo>
                  <a:lnTo>
                    <a:pt x="329157" y="95644"/>
                  </a:lnTo>
                  <a:lnTo>
                    <a:pt x="329157" y="284549"/>
                  </a:lnTo>
                  <a:lnTo>
                    <a:pt x="165324" y="379001"/>
                  </a:lnTo>
                  <a:lnTo>
                    <a:pt x="1492" y="284549"/>
                  </a:lnTo>
                  <a:close/>
                </a:path>
              </a:pathLst>
            </a:custGeom>
            <a:solidFill>
              <a:schemeClr val="accent6">
                <a:lumMod val="90000"/>
              </a:schemeClr>
            </a:solidFill>
            <a:ln w="29774" cap="flat">
              <a:noFill/>
              <a:prstDash val="solid"/>
              <a:miter/>
            </a:ln>
          </p:spPr>
          <p:txBody>
            <a:bodyPr rtlCol="0" anchor="ctr"/>
            <a:lstStyle/>
            <a:p>
              <a:endParaRPr lang="en-US"/>
            </a:p>
          </p:txBody>
        </p:sp>
        <p:sp>
          <p:nvSpPr>
            <p:cNvPr id="73" name="Freeform 72">
              <a:extLst>
                <a:ext uri="{FF2B5EF4-FFF2-40B4-BE49-F238E27FC236}">
                  <a16:creationId xmlns:a16="http://schemas.microsoft.com/office/drawing/2014/main" id="{04ADA09D-85D9-124F-B2B5-30DD2E15AEDE}"/>
                </a:ext>
              </a:extLst>
            </p:cNvPr>
            <p:cNvSpPr/>
            <p:nvPr/>
          </p:nvSpPr>
          <p:spPr>
            <a:xfrm>
              <a:off x="8909685" y="291842"/>
              <a:ext cx="507680" cy="584877"/>
            </a:xfrm>
            <a:custGeom>
              <a:avLst/>
              <a:gdLst>
                <a:gd name="connsiteX0" fmla="*/ 325575 w 651747"/>
                <a:gd name="connsiteY0" fmla="*/ 0 h 750850"/>
                <a:gd name="connsiteX1" fmla="*/ 0 w 651747"/>
                <a:gd name="connsiteY1" fmla="*/ 187713 h 750850"/>
                <a:gd name="connsiteX2" fmla="*/ 0 w 651747"/>
                <a:gd name="connsiteY2" fmla="*/ 563138 h 750850"/>
                <a:gd name="connsiteX3" fmla="*/ 325575 w 651747"/>
                <a:gd name="connsiteY3" fmla="*/ 750850 h 750850"/>
                <a:gd name="connsiteX4" fmla="*/ 651748 w 651747"/>
                <a:gd name="connsiteY4" fmla="*/ 563138 h 750850"/>
                <a:gd name="connsiteX5" fmla="*/ 651748 w 651747"/>
                <a:gd name="connsiteY5" fmla="*/ 187713 h 750850"/>
                <a:gd name="connsiteX6" fmla="*/ 651748 w 651747"/>
                <a:gd name="connsiteY6" fmla="*/ 561350 h 750850"/>
                <a:gd name="connsiteX7" fmla="*/ 327068 w 651747"/>
                <a:gd name="connsiteY7" fmla="*/ 748467 h 750850"/>
                <a:gd name="connsiteX8" fmla="*/ 1193 w 651747"/>
                <a:gd name="connsiteY8" fmla="*/ 561350 h 750850"/>
                <a:gd name="connsiteX9" fmla="*/ 1193 w 651747"/>
                <a:gd name="connsiteY9" fmla="*/ 188309 h 750850"/>
                <a:gd name="connsiteX10" fmla="*/ 325575 w 651747"/>
                <a:gd name="connsiteY10" fmla="*/ 1192 h 750850"/>
                <a:gd name="connsiteX11" fmla="*/ 651748 w 651747"/>
                <a:gd name="connsiteY11" fmla="*/ 188309 h 750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51747" h="750850">
                  <a:moveTo>
                    <a:pt x="325575" y="0"/>
                  </a:moveTo>
                  <a:lnTo>
                    <a:pt x="0" y="187713"/>
                  </a:lnTo>
                  <a:lnTo>
                    <a:pt x="0" y="563138"/>
                  </a:lnTo>
                  <a:lnTo>
                    <a:pt x="325575" y="750850"/>
                  </a:lnTo>
                  <a:lnTo>
                    <a:pt x="651748" y="563138"/>
                  </a:lnTo>
                  <a:lnTo>
                    <a:pt x="651748" y="187713"/>
                  </a:lnTo>
                  <a:close/>
                  <a:moveTo>
                    <a:pt x="651748" y="561350"/>
                  </a:moveTo>
                  <a:lnTo>
                    <a:pt x="327068" y="748467"/>
                  </a:lnTo>
                  <a:lnTo>
                    <a:pt x="1193" y="561350"/>
                  </a:lnTo>
                  <a:lnTo>
                    <a:pt x="1193" y="188309"/>
                  </a:lnTo>
                  <a:lnTo>
                    <a:pt x="325575" y="1192"/>
                  </a:lnTo>
                  <a:lnTo>
                    <a:pt x="651748" y="188309"/>
                  </a:lnTo>
                  <a:close/>
                </a:path>
              </a:pathLst>
            </a:custGeom>
            <a:solidFill>
              <a:schemeClr val="accent6">
                <a:lumMod val="90000"/>
              </a:schemeClr>
            </a:solidFill>
            <a:ln w="29774" cap="flat">
              <a:noFill/>
              <a:prstDash val="solid"/>
              <a:miter/>
            </a:ln>
          </p:spPr>
          <p:txBody>
            <a:bodyPr rtlCol="0" anchor="ctr"/>
            <a:lstStyle/>
            <a:p>
              <a:endParaRPr lang="en-US"/>
            </a:p>
          </p:txBody>
        </p:sp>
        <p:sp>
          <p:nvSpPr>
            <p:cNvPr id="74" name="Freeform 73">
              <a:extLst>
                <a:ext uri="{FF2B5EF4-FFF2-40B4-BE49-F238E27FC236}">
                  <a16:creationId xmlns:a16="http://schemas.microsoft.com/office/drawing/2014/main" id="{0B6C20F6-368F-8D4D-A3E1-0AB7F7BF096D}"/>
                </a:ext>
              </a:extLst>
            </p:cNvPr>
            <p:cNvSpPr/>
            <p:nvPr/>
          </p:nvSpPr>
          <p:spPr>
            <a:xfrm>
              <a:off x="9138584" y="913192"/>
              <a:ext cx="787553" cy="907277"/>
            </a:xfrm>
            <a:custGeom>
              <a:avLst/>
              <a:gdLst>
                <a:gd name="connsiteX0" fmla="*/ 0 w 634439"/>
                <a:gd name="connsiteY0" fmla="*/ 182051 h 730887"/>
                <a:gd name="connsiteX1" fmla="*/ 0 w 634439"/>
                <a:gd name="connsiteY1" fmla="*/ 547942 h 730887"/>
                <a:gd name="connsiteX2" fmla="*/ 317220 w 634439"/>
                <a:gd name="connsiteY2" fmla="*/ 730888 h 730887"/>
                <a:gd name="connsiteX3" fmla="*/ 634440 w 634439"/>
                <a:gd name="connsiteY3" fmla="*/ 547942 h 730887"/>
                <a:gd name="connsiteX4" fmla="*/ 634440 w 634439"/>
                <a:gd name="connsiteY4" fmla="*/ 182051 h 730887"/>
                <a:gd name="connsiteX5" fmla="*/ 317220 w 634439"/>
                <a:gd name="connsiteY5" fmla="*/ 0 h 730887"/>
                <a:gd name="connsiteX6" fmla="*/ 623100 w 634439"/>
                <a:gd name="connsiteY6" fmla="*/ 541387 h 730887"/>
                <a:gd name="connsiteX7" fmla="*/ 317220 w 634439"/>
                <a:gd name="connsiteY7" fmla="*/ 717777 h 730887"/>
                <a:gd name="connsiteX8" fmla="*/ 11340 w 634439"/>
                <a:gd name="connsiteY8" fmla="*/ 541387 h 730887"/>
                <a:gd name="connsiteX9" fmla="*/ 11340 w 634439"/>
                <a:gd name="connsiteY9" fmla="*/ 188607 h 730887"/>
                <a:gd name="connsiteX10" fmla="*/ 317220 w 634439"/>
                <a:gd name="connsiteY10" fmla="*/ 12514 h 730887"/>
                <a:gd name="connsiteX11" fmla="*/ 623100 w 634439"/>
                <a:gd name="connsiteY11" fmla="*/ 188607 h 730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34439" h="730887">
                  <a:moveTo>
                    <a:pt x="0" y="182051"/>
                  </a:moveTo>
                  <a:lnTo>
                    <a:pt x="0" y="547942"/>
                  </a:lnTo>
                  <a:lnTo>
                    <a:pt x="317220" y="730888"/>
                  </a:lnTo>
                  <a:lnTo>
                    <a:pt x="634440" y="547942"/>
                  </a:lnTo>
                  <a:lnTo>
                    <a:pt x="634440" y="182051"/>
                  </a:lnTo>
                  <a:lnTo>
                    <a:pt x="317220" y="0"/>
                  </a:lnTo>
                  <a:close/>
                  <a:moveTo>
                    <a:pt x="623100" y="541387"/>
                  </a:moveTo>
                  <a:lnTo>
                    <a:pt x="317220" y="717777"/>
                  </a:lnTo>
                  <a:lnTo>
                    <a:pt x="11340" y="541387"/>
                  </a:lnTo>
                  <a:lnTo>
                    <a:pt x="11340" y="188607"/>
                  </a:lnTo>
                  <a:lnTo>
                    <a:pt x="317220" y="12514"/>
                  </a:lnTo>
                  <a:lnTo>
                    <a:pt x="623100" y="188607"/>
                  </a:lnTo>
                  <a:close/>
                </a:path>
              </a:pathLst>
            </a:custGeom>
            <a:solidFill>
              <a:schemeClr val="accent6">
                <a:lumMod val="90000"/>
              </a:schemeClr>
            </a:solidFill>
            <a:ln w="29774" cap="flat">
              <a:noFill/>
              <a:prstDash val="solid"/>
              <a:miter/>
            </a:ln>
          </p:spPr>
          <p:txBody>
            <a:bodyPr rtlCol="0" anchor="ctr"/>
            <a:lstStyle/>
            <a:p>
              <a:endParaRPr lang="en-US"/>
            </a:p>
          </p:txBody>
        </p:sp>
        <p:sp>
          <p:nvSpPr>
            <p:cNvPr id="75" name="Freeform 74">
              <a:extLst>
                <a:ext uri="{FF2B5EF4-FFF2-40B4-BE49-F238E27FC236}">
                  <a16:creationId xmlns:a16="http://schemas.microsoft.com/office/drawing/2014/main" id="{8D52D90E-F69B-B449-8CA4-2FCDC28F4C67}"/>
                </a:ext>
              </a:extLst>
            </p:cNvPr>
            <p:cNvSpPr/>
            <p:nvPr/>
          </p:nvSpPr>
          <p:spPr>
            <a:xfrm>
              <a:off x="10990754" y="552542"/>
              <a:ext cx="389138" cy="448722"/>
            </a:xfrm>
            <a:custGeom>
              <a:avLst/>
              <a:gdLst>
                <a:gd name="connsiteX0" fmla="*/ 389139 w 389138"/>
                <a:gd name="connsiteY0" fmla="*/ 336691 h 448722"/>
                <a:gd name="connsiteX1" fmla="*/ 389139 w 389138"/>
                <a:gd name="connsiteY1" fmla="*/ 112330 h 448722"/>
                <a:gd name="connsiteX2" fmla="*/ 194570 w 389138"/>
                <a:gd name="connsiteY2" fmla="*/ 0 h 448722"/>
                <a:gd name="connsiteX3" fmla="*/ 0 w 389138"/>
                <a:gd name="connsiteY3" fmla="*/ 112330 h 448722"/>
                <a:gd name="connsiteX4" fmla="*/ 0 w 389138"/>
                <a:gd name="connsiteY4" fmla="*/ 336691 h 448722"/>
                <a:gd name="connsiteX5" fmla="*/ 194570 w 389138"/>
                <a:gd name="connsiteY5" fmla="*/ 448723 h 448722"/>
                <a:gd name="connsiteX6" fmla="*/ 8057 w 389138"/>
                <a:gd name="connsiteY6" fmla="*/ 116799 h 448722"/>
                <a:gd name="connsiteX7" fmla="*/ 194570 w 389138"/>
                <a:gd name="connsiteY7" fmla="*/ 9237 h 448722"/>
                <a:gd name="connsiteX8" fmla="*/ 381380 w 389138"/>
                <a:gd name="connsiteY8" fmla="*/ 116799 h 448722"/>
                <a:gd name="connsiteX9" fmla="*/ 381380 w 389138"/>
                <a:gd name="connsiteY9" fmla="*/ 331924 h 448722"/>
                <a:gd name="connsiteX10" fmla="*/ 194570 w 389138"/>
                <a:gd name="connsiteY10" fmla="*/ 439486 h 448722"/>
                <a:gd name="connsiteX11" fmla="*/ 8057 w 389138"/>
                <a:gd name="connsiteY11" fmla="*/ 331924 h 448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9138" h="448722">
                  <a:moveTo>
                    <a:pt x="389139" y="336691"/>
                  </a:moveTo>
                  <a:lnTo>
                    <a:pt x="389139" y="112330"/>
                  </a:lnTo>
                  <a:lnTo>
                    <a:pt x="194570" y="0"/>
                  </a:lnTo>
                  <a:lnTo>
                    <a:pt x="0" y="112330"/>
                  </a:lnTo>
                  <a:lnTo>
                    <a:pt x="0" y="336691"/>
                  </a:lnTo>
                  <a:lnTo>
                    <a:pt x="194570" y="448723"/>
                  </a:lnTo>
                  <a:close/>
                  <a:moveTo>
                    <a:pt x="8057" y="116799"/>
                  </a:moveTo>
                  <a:lnTo>
                    <a:pt x="194570" y="9237"/>
                  </a:lnTo>
                  <a:lnTo>
                    <a:pt x="381380" y="116799"/>
                  </a:lnTo>
                  <a:lnTo>
                    <a:pt x="381380" y="331924"/>
                  </a:lnTo>
                  <a:lnTo>
                    <a:pt x="194570" y="439486"/>
                  </a:lnTo>
                  <a:lnTo>
                    <a:pt x="8057" y="331924"/>
                  </a:lnTo>
                  <a:close/>
                </a:path>
              </a:pathLst>
            </a:custGeom>
            <a:solidFill>
              <a:schemeClr val="accent6">
                <a:lumMod val="90000"/>
              </a:schemeClr>
            </a:solidFill>
            <a:ln w="29774" cap="flat">
              <a:noFill/>
              <a:prstDash val="solid"/>
              <a:miter/>
            </a:ln>
          </p:spPr>
          <p:txBody>
            <a:bodyPr rtlCol="0" anchor="ctr"/>
            <a:lstStyle/>
            <a:p>
              <a:endParaRPr lang="en-US"/>
            </a:p>
          </p:txBody>
        </p:sp>
        <p:sp>
          <p:nvSpPr>
            <p:cNvPr id="76" name="Freeform 75">
              <a:extLst>
                <a:ext uri="{FF2B5EF4-FFF2-40B4-BE49-F238E27FC236}">
                  <a16:creationId xmlns:a16="http://schemas.microsoft.com/office/drawing/2014/main" id="{4A6833C7-680E-2845-9CCB-94141D13D7A3}"/>
                </a:ext>
              </a:extLst>
            </p:cNvPr>
            <p:cNvSpPr/>
            <p:nvPr/>
          </p:nvSpPr>
          <p:spPr>
            <a:xfrm>
              <a:off x="10400165" y="1008747"/>
              <a:ext cx="444758" cy="512078"/>
            </a:xfrm>
            <a:custGeom>
              <a:avLst/>
              <a:gdLst>
                <a:gd name="connsiteX0" fmla="*/ 559238 w 559237"/>
                <a:gd name="connsiteY0" fmla="*/ 482988 h 643884"/>
                <a:gd name="connsiteX1" fmla="*/ 559238 w 559237"/>
                <a:gd name="connsiteY1" fmla="*/ 160897 h 643884"/>
                <a:gd name="connsiteX2" fmla="*/ 279022 w 559237"/>
                <a:gd name="connsiteY2" fmla="*/ 0 h 643884"/>
                <a:gd name="connsiteX3" fmla="*/ 0 w 559237"/>
                <a:gd name="connsiteY3" fmla="*/ 160897 h 643884"/>
                <a:gd name="connsiteX4" fmla="*/ 0 w 559237"/>
                <a:gd name="connsiteY4" fmla="*/ 482988 h 643884"/>
                <a:gd name="connsiteX5" fmla="*/ 279022 w 559237"/>
                <a:gd name="connsiteY5" fmla="*/ 643884 h 643884"/>
                <a:gd name="connsiteX6" fmla="*/ 12235 w 559237"/>
                <a:gd name="connsiteY6" fmla="*/ 167452 h 643884"/>
                <a:gd name="connsiteX7" fmla="*/ 280812 w 559237"/>
                <a:gd name="connsiteY7" fmla="*/ 13110 h 643884"/>
                <a:gd name="connsiteX8" fmla="*/ 549390 w 559237"/>
                <a:gd name="connsiteY8" fmla="*/ 167452 h 643884"/>
                <a:gd name="connsiteX9" fmla="*/ 549390 w 559237"/>
                <a:gd name="connsiteY9" fmla="*/ 476433 h 643884"/>
                <a:gd name="connsiteX10" fmla="*/ 280812 w 559237"/>
                <a:gd name="connsiteY10" fmla="*/ 630774 h 643884"/>
                <a:gd name="connsiteX11" fmla="*/ 12235 w 559237"/>
                <a:gd name="connsiteY11" fmla="*/ 476433 h 643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9237" h="643884">
                  <a:moveTo>
                    <a:pt x="559238" y="482988"/>
                  </a:moveTo>
                  <a:lnTo>
                    <a:pt x="559238" y="160897"/>
                  </a:lnTo>
                  <a:lnTo>
                    <a:pt x="279022" y="0"/>
                  </a:lnTo>
                  <a:lnTo>
                    <a:pt x="0" y="160897"/>
                  </a:lnTo>
                  <a:lnTo>
                    <a:pt x="0" y="482988"/>
                  </a:lnTo>
                  <a:lnTo>
                    <a:pt x="279022" y="643884"/>
                  </a:lnTo>
                  <a:close/>
                  <a:moveTo>
                    <a:pt x="12235" y="167452"/>
                  </a:moveTo>
                  <a:lnTo>
                    <a:pt x="280812" y="13110"/>
                  </a:lnTo>
                  <a:lnTo>
                    <a:pt x="549390" y="167452"/>
                  </a:lnTo>
                  <a:lnTo>
                    <a:pt x="549390" y="476433"/>
                  </a:lnTo>
                  <a:lnTo>
                    <a:pt x="280812" y="630774"/>
                  </a:lnTo>
                  <a:lnTo>
                    <a:pt x="12235" y="476433"/>
                  </a:lnTo>
                  <a:close/>
                </a:path>
              </a:pathLst>
            </a:custGeom>
            <a:solidFill>
              <a:schemeClr val="accent6">
                <a:lumMod val="90000"/>
              </a:schemeClr>
            </a:solidFill>
            <a:ln w="29774" cap="flat">
              <a:noFill/>
              <a:prstDash val="solid"/>
              <a:miter/>
            </a:ln>
          </p:spPr>
          <p:txBody>
            <a:bodyPr rtlCol="0" anchor="ctr"/>
            <a:lstStyle/>
            <a:p>
              <a:endParaRPr lang="en-US"/>
            </a:p>
          </p:txBody>
        </p:sp>
        <p:sp>
          <p:nvSpPr>
            <p:cNvPr id="77" name="Freeform 76">
              <a:extLst>
                <a:ext uri="{FF2B5EF4-FFF2-40B4-BE49-F238E27FC236}">
                  <a16:creationId xmlns:a16="http://schemas.microsoft.com/office/drawing/2014/main" id="{C7209EF0-A3B8-A547-B663-6D572F3CB062}"/>
                </a:ext>
              </a:extLst>
            </p:cNvPr>
            <p:cNvSpPr/>
            <p:nvPr/>
          </p:nvSpPr>
          <p:spPr>
            <a:xfrm>
              <a:off x="6626180" y="1155552"/>
              <a:ext cx="678833" cy="782944"/>
            </a:xfrm>
            <a:custGeom>
              <a:avLst/>
              <a:gdLst>
                <a:gd name="connsiteX0" fmla="*/ 0 w 786633"/>
                <a:gd name="connsiteY0" fmla="*/ 227043 h 907277"/>
                <a:gd name="connsiteX1" fmla="*/ 0 w 786633"/>
                <a:gd name="connsiteY1" fmla="*/ 680533 h 907277"/>
                <a:gd name="connsiteX2" fmla="*/ 393317 w 786633"/>
                <a:gd name="connsiteY2" fmla="*/ 907278 h 907277"/>
                <a:gd name="connsiteX3" fmla="*/ 786633 w 786633"/>
                <a:gd name="connsiteY3" fmla="*/ 680533 h 907277"/>
                <a:gd name="connsiteX4" fmla="*/ 786633 w 786633"/>
                <a:gd name="connsiteY4" fmla="*/ 227043 h 907277"/>
                <a:gd name="connsiteX5" fmla="*/ 393615 w 786633"/>
                <a:gd name="connsiteY5" fmla="*/ 0 h 907277"/>
                <a:gd name="connsiteX6" fmla="*/ 775890 w 786633"/>
                <a:gd name="connsiteY6" fmla="*/ 673978 h 907277"/>
                <a:gd name="connsiteX7" fmla="*/ 393914 w 786633"/>
                <a:gd name="connsiteY7" fmla="*/ 894168 h 907277"/>
                <a:gd name="connsiteX8" fmla="*/ 11638 w 786633"/>
                <a:gd name="connsiteY8" fmla="*/ 673978 h 907277"/>
                <a:gd name="connsiteX9" fmla="*/ 11638 w 786633"/>
                <a:gd name="connsiteY9" fmla="*/ 233300 h 907277"/>
                <a:gd name="connsiteX10" fmla="*/ 393615 w 786633"/>
                <a:gd name="connsiteY10" fmla="*/ 13110 h 907277"/>
                <a:gd name="connsiteX11" fmla="*/ 775890 w 786633"/>
                <a:gd name="connsiteY11" fmla="*/ 233300 h 907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6633" h="907277">
                  <a:moveTo>
                    <a:pt x="0" y="227043"/>
                  </a:moveTo>
                  <a:lnTo>
                    <a:pt x="0" y="680533"/>
                  </a:lnTo>
                  <a:lnTo>
                    <a:pt x="393317" y="907278"/>
                  </a:lnTo>
                  <a:lnTo>
                    <a:pt x="786633" y="680533"/>
                  </a:lnTo>
                  <a:lnTo>
                    <a:pt x="786633" y="227043"/>
                  </a:lnTo>
                  <a:lnTo>
                    <a:pt x="393615" y="0"/>
                  </a:lnTo>
                  <a:close/>
                  <a:moveTo>
                    <a:pt x="775890" y="673978"/>
                  </a:moveTo>
                  <a:lnTo>
                    <a:pt x="393914" y="894168"/>
                  </a:lnTo>
                  <a:lnTo>
                    <a:pt x="11638" y="673978"/>
                  </a:lnTo>
                  <a:lnTo>
                    <a:pt x="11638" y="233300"/>
                  </a:lnTo>
                  <a:lnTo>
                    <a:pt x="393615" y="13110"/>
                  </a:lnTo>
                  <a:lnTo>
                    <a:pt x="775890" y="233300"/>
                  </a:lnTo>
                  <a:close/>
                </a:path>
              </a:pathLst>
            </a:custGeom>
            <a:solidFill>
              <a:schemeClr val="accent6">
                <a:lumMod val="90000"/>
              </a:schemeClr>
            </a:solidFill>
            <a:ln w="29774" cap="flat">
              <a:noFill/>
              <a:prstDash val="solid"/>
              <a:miter/>
            </a:ln>
          </p:spPr>
          <p:txBody>
            <a:bodyPr rtlCol="0" anchor="ctr"/>
            <a:lstStyle/>
            <a:p>
              <a:endParaRPr lang="en-US"/>
            </a:p>
          </p:txBody>
        </p:sp>
        <p:sp>
          <p:nvSpPr>
            <p:cNvPr id="78" name="Freeform 77">
              <a:extLst>
                <a:ext uri="{FF2B5EF4-FFF2-40B4-BE49-F238E27FC236}">
                  <a16:creationId xmlns:a16="http://schemas.microsoft.com/office/drawing/2014/main" id="{FF5B931B-7894-9C4C-8FE4-4B5CF13714B6}"/>
                </a:ext>
              </a:extLst>
            </p:cNvPr>
            <p:cNvSpPr/>
            <p:nvPr userDrawn="1"/>
          </p:nvSpPr>
          <p:spPr>
            <a:xfrm>
              <a:off x="11020746" y="1184031"/>
              <a:ext cx="196775" cy="224957"/>
            </a:xfrm>
            <a:custGeom>
              <a:avLst/>
              <a:gdLst>
                <a:gd name="connsiteX0" fmla="*/ 119368 w 238735"/>
                <a:gd name="connsiteY0" fmla="*/ 0 h 272927"/>
                <a:gd name="connsiteX1" fmla="*/ 0 w 238735"/>
                <a:gd name="connsiteY1" fmla="*/ 68232 h 272927"/>
                <a:gd name="connsiteX2" fmla="*/ 0 w 238735"/>
                <a:gd name="connsiteY2" fmla="*/ 204696 h 272927"/>
                <a:gd name="connsiteX3" fmla="*/ 119368 w 238735"/>
                <a:gd name="connsiteY3" fmla="*/ 272928 h 272927"/>
                <a:gd name="connsiteX4" fmla="*/ 238735 w 238735"/>
                <a:gd name="connsiteY4" fmla="*/ 204696 h 272927"/>
                <a:gd name="connsiteX5" fmla="*/ 238735 w 238735"/>
                <a:gd name="connsiteY5" fmla="*/ 68232 h 272927"/>
                <a:gd name="connsiteX6" fmla="*/ 226500 w 238735"/>
                <a:gd name="connsiteY6" fmla="*/ 198141 h 272927"/>
                <a:gd name="connsiteX7" fmla="*/ 119368 w 238735"/>
                <a:gd name="connsiteY7" fmla="*/ 259818 h 272927"/>
                <a:gd name="connsiteX8" fmla="*/ 12235 w 238735"/>
                <a:gd name="connsiteY8" fmla="*/ 197247 h 272927"/>
                <a:gd name="connsiteX9" fmla="*/ 12235 w 238735"/>
                <a:gd name="connsiteY9" fmla="*/ 73893 h 272927"/>
                <a:gd name="connsiteX10" fmla="*/ 119368 w 238735"/>
                <a:gd name="connsiteY10" fmla="*/ 12216 h 272927"/>
                <a:gd name="connsiteX11" fmla="*/ 226500 w 238735"/>
                <a:gd name="connsiteY11" fmla="*/ 73893 h 272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735" h="272927">
                  <a:moveTo>
                    <a:pt x="119368" y="0"/>
                  </a:moveTo>
                  <a:lnTo>
                    <a:pt x="0" y="68232"/>
                  </a:lnTo>
                  <a:lnTo>
                    <a:pt x="0" y="204696"/>
                  </a:lnTo>
                  <a:lnTo>
                    <a:pt x="119368" y="272928"/>
                  </a:lnTo>
                  <a:lnTo>
                    <a:pt x="238735" y="204696"/>
                  </a:lnTo>
                  <a:lnTo>
                    <a:pt x="238735" y="68232"/>
                  </a:lnTo>
                  <a:close/>
                  <a:moveTo>
                    <a:pt x="226500" y="198141"/>
                  </a:moveTo>
                  <a:lnTo>
                    <a:pt x="119368" y="259818"/>
                  </a:lnTo>
                  <a:lnTo>
                    <a:pt x="12235" y="197247"/>
                  </a:lnTo>
                  <a:lnTo>
                    <a:pt x="12235" y="73893"/>
                  </a:lnTo>
                  <a:lnTo>
                    <a:pt x="119368" y="12216"/>
                  </a:lnTo>
                  <a:lnTo>
                    <a:pt x="226500" y="73893"/>
                  </a:lnTo>
                  <a:close/>
                </a:path>
              </a:pathLst>
            </a:custGeom>
            <a:solidFill>
              <a:schemeClr val="accent6">
                <a:lumMod val="90000"/>
              </a:schemeClr>
            </a:solidFill>
            <a:ln w="29774" cap="flat">
              <a:noFill/>
              <a:prstDash val="solid"/>
              <a:miter/>
            </a:ln>
          </p:spPr>
          <p:txBody>
            <a:bodyPr rtlCol="0" anchor="ctr"/>
            <a:lstStyle/>
            <a:p>
              <a:endParaRPr lang="en-US"/>
            </a:p>
          </p:txBody>
        </p:sp>
        <p:sp>
          <p:nvSpPr>
            <p:cNvPr id="79" name="Freeform 78">
              <a:extLst>
                <a:ext uri="{FF2B5EF4-FFF2-40B4-BE49-F238E27FC236}">
                  <a16:creationId xmlns:a16="http://schemas.microsoft.com/office/drawing/2014/main" id="{7BDF227E-7945-EA43-A898-045672C41614}"/>
                </a:ext>
              </a:extLst>
            </p:cNvPr>
            <p:cNvSpPr/>
            <p:nvPr userDrawn="1"/>
          </p:nvSpPr>
          <p:spPr>
            <a:xfrm>
              <a:off x="7769173" y="120021"/>
              <a:ext cx="507680" cy="588248"/>
            </a:xfrm>
            <a:custGeom>
              <a:avLst/>
              <a:gdLst>
                <a:gd name="connsiteX0" fmla="*/ 0 w 717698"/>
                <a:gd name="connsiteY0" fmla="*/ 208570 h 831596"/>
                <a:gd name="connsiteX1" fmla="*/ 0 w 717698"/>
                <a:gd name="connsiteY1" fmla="*/ 623027 h 831596"/>
                <a:gd name="connsiteX2" fmla="*/ 358103 w 717698"/>
                <a:gd name="connsiteY2" fmla="*/ 831596 h 831596"/>
                <a:gd name="connsiteX3" fmla="*/ 717699 w 717698"/>
                <a:gd name="connsiteY3" fmla="*/ 623027 h 831596"/>
                <a:gd name="connsiteX4" fmla="*/ 717699 w 717698"/>
                <a:gd name="connsiteY4" fmla="*/ 208570 h 831596"/>
                <a:gd name="connsiteX5" fmla="*/ 358103 w 717698"/>
                <a:gd name="connsiteY5" fmla="*/ 0 h 831596"/>
                <a:gd name="connsiteX6" fmla="*/ 710835 w 717698"/>
                <a:gd name="connsiteY6" fmla="*/ 619452 h 831596"/>
                <a:gd name="connsiteX7" fmla="*/ 359297 w 717698"/>
                <a:gd name="connsiteY7" fmla="*/ 822062 h 831596"/>
                <a:gd name="connsiteX8" fmla="*/ 7759 w 717698"/>
                <a:gd name="connsiteY8" fmla="*/ 619452 h 831596"/>
                <a:gd name="connsiteX9" fmla="*/ 7759 w 717698"/>
                <a:gd name="connsiteY9" fmla="*/ 213039 h 831596"/>
                <a:gd name="connsiteX10" fmla="*/ 359297 w 717698"/>
                <a:gd name="connsiteY10" fmla="*/ 10428 h 831596"/>
                <a:gd name="connsiteX11" fmla="*/ 710835 w 717698"/>
                <a:gd name="connsiteY11" fmla="*/ 213039 h 831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17698" h="831596">
                  <a:moveTo>
                    <a:pt x="0" y="208570"/>
                  </a:moveTo>
                  <a:lnTo>
                    <a:pt x="0" y="623027"/>
                  </a:lnTo>
                  <a:lnTo>
                    <a:pt x="358103" y="831596"/>
                  </a:lnTo>
                  <a:lnTo>
                    <a:pt x="717699" y="623027"/>
                  </a:lnTo>
                  <a:lnTo>
                    <a:pt x="717699" y="208570"/>
                  </a:lnTo>
                  <a:lnTo>
                    <a:pt x="358103" y="0"/>
                  </a:lnTo>
                  <a:close/>
                  <a:moveTo>
                    <a:pt x="710835" y="619452"/>
                  </a:moveTo>
                  <a:lnTo>
                    <a:pt x="359297" y="822062"/>
                  </a:lnTo>
                  <a:lnTo>
                    <a:pt x="7759" y="619452"/>
                  </a:lnTo>
                  <a:lnTo>
                    <a:pt x="7759" y="213039"/>
                  </a:lnTo>
                  <a:lnTo>
                    <a:pt x="359297" y="10428"/>
                  </a:lnTo>
                  <a:lnTo>
                    <a:pt x="710835" y="213039"/>
                  </a:lnTo>
                  <a:close/>
                </a:path>
              </a:pathLst>
            </a:custGeom>
            <a:solidFill>
              <a:schemeClr val="accent6">
                <a:lumMod val="90000"/>
              </a:schemeClr>
            </a:solidFill>
            <a:ln w="29774" cap="flat">
              <a:noFill/>
              <a:prstDash val="solid"/>
              <a:miter/>
            </a:ln>
          </p:spPr>
          <p:txBody>
            <a:bodyPr rtlCol="0" anchor="ctr"/>
            <a:lstStyle/>
            <a:p>
              <a:endParaRPr lang="en-US"/>
            </a:p>
          </p:txBody>
        </p:sp>
        <p:sp>
          <p:nvSpPr>
            <p:cNvPr id="80" name="Freeform 79">
              <a:extLst>
                <a:ext uri="{FF2B5EF4-FFF2-40B4-BE49-F238E27FC236}">
                  <a16:creationId xmlns:a16="http://schemas.microsoft.com/office/drawing/2014/main" id="{A6CDDB8A-2B44-7548-8017-FBF58698B072}"/>
                </a:ext>
              </a:extLst>
            </p:cNvPr>
            <p:cNvSpPr/>
            <p:nvPr userDrawn="1"/>
          </p:nvSpPr>
          <p:spPr>
            <a:xfrm>
              <a:off x="5655016" y="215204"/>
              <a:ext cx="305378" cy="352011"/>
            </a:xfrm>
            <a:custGeom>
              <a:avLst/>
              <a:gdLst>
                <a:gd name="connsiteX0" fmla="*/ 0 w 600718"/>
                <a:gd name="connsiteY0" fmla="*/ 173113 h 692451"/>
                <a:gd name="connsiteX1" fmla="*/ 0 w 600718"/>
                <a:gd name="connsiteY1" fmla="*/ 519339 h 692451"/>
                <a:gd name="connsiteX2" fmla="*/ 300210 w 600718"/>
                <a:gd name="connsiteY2" fmla="*/ 692451 h 692451"/>
                <a:gd name="connsiteX3" fmla="*/ 600718 w 600718"/>
                <a:gd name="connsiteY3" fmla="*/ 519339 h 692451"/>
                <a:gd name="connsiteX4" fmla="*/ 600718 w 600718"/>
                <a:gd name="connsiteY4" fmla="*/ 173113 h 692451"/>
                <a:gd name="connsiteX5" fmla="*/ 300210 w 600718"/>
                <a:gd name="connsiteY5" fmla="*/ 0 h 692451"/>
                <a:gd name="connsiteX6" fmla="*/ 592661 w 600718"/>
                <a:gd name="connsiteY6" fmla="*/ 514869 h 692451"/>
                <a:gd name="connsiteX7" fmla="*/ 300210 w 600718"/>
                <a:gd name="connsiteY7" fmla="*/ 683215 h 692451"/>
                <a:gd name="connsiteX8" fmla="*/ 8057 w 600718"/>
                <a:gd name="connsiteY8" fmla="*/ 514869 h 692451"/>
                <a:gd name="connsiteX9" fmla="*/ 8057 w 600718"/>
                <a:gd name="connsiteY9" fmla="*/ 177582 h 692451"/>
                <a:gd name="connsiteX10" fmla="*/ 300210 w 600718"/>
                <a:gd name="connsiteY10" fmla="*/ 9237 h 692451"/>
                <a:gd name="connsiteX11" fmla="*/ 592661 w 600718"/>
                <a:gd name="connsiteY11" fmla="*/ 177582 h 692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0718" h="692451">
                  <a:moveTo>
                    <a:pt x="0" y="173113"/>
                  </a:moveTo>
                  <a:lnTo>
                    <a:pt x="0" y="519339"/>
                  </a:lnTo>
                  <a:lnTo>
                    <a:pt x="300210" y="692451"/>
                  </a:lnTo>
                  <a:lnTo>
                    <a:pt x="600718" y="519339"/>
                  </a:lnTo>
                  <a:lnTo>
                    <a:pt x="600718" y="173113"/>
                  </a:lnTo>
                  <a:lnTo>
                    <a:pt x="300210" y="0"/>
                  </a:lnTo>
                  <a:close/>
                  <a:moveTo>
                    <a:pt x="592661" y="514869"/>
                  </a:moveTo>
                  <a:lnTo>
                    <a:pt x="300210" y="683215"/>
                  </a:lnTo>
                  <a:lnTo>
                    <a:pt x="8057" y="514869"/>
                  </a:lnTo>
                  <a:lnTo>
                    <a:pt x="8057" y="177582"/>
                  </a:lnTo>
                  <a:lnTo>
                    <a:pt x="300210" y="9237"/>
                  </a:lnTo>
                  <a:lnTo>
                    <a:pt x="592661" y="177582"/>
                  </a:lnTo>
                  <a:close/>
                </a:path>
              </a:pathLst>
            </a:custGeom>
            <a:solidFill>
              <a:schemeClr val="accent6">
                <a:lumMod val="90000"/>
              </a:schemeClr>
            </a:solidFill>
            <a:ln w="29774" cap="flat">
              <a:noFill/>
              <a:prstDash val="solid"/>
              <a:miter/>
            </a:ln>
          </p:spPr>
          <p:txBody>
            <a:bodyPr rtlCol="0" anchor="ctr"/>
            <a:lstStyle/>
            <a:p>
              <a:endParaRPr lang="en-US"/>
            </a:p>
          </p:txBody>
        </p:sp>
        <p:sp>
          <p:nvSpPr>
            <p:cNvPr id="81" name="Freeform 80">
              <a:extLst>
                <a:ext uri="{FF2B5EF4-FFF2-40B4-BE49-F238E27FC236}">
                  <a16:creationId xmlns:a16="http://schemas.microsoft.com/office/drawing/2014/main" id="{6B7C415E-8678-C84C-B564-09B8DDA7DA72}"/>
                </a:ext>
              </a:extLst>
            </p:cNvPr>
            <p:cNvSpPr/>
            <p:nvPr userDrawn="1"/>
          </p:nvSpPr>
          <p:spPr>
            <a:xfrm>
              <a:off x="6193765" y="606829"/>
              <a:ext cx="444133" cy="512249"/>
            </a:xfrm>
            <a:custGeom>
              <a:avLst/>
              <a:gdLst>
                <a:gd name="connsiteX0" fmla="*/ 0 w 786633"/>
                <a:gd name="connsiteY0" fmla="*/ 227043 h 907277"/>
                <a:gd name="connsiteX1" fmla="*/ 0 w 786633"/>
                <a:gd name="connsiteY1" fmla="*/ 680533 h 907277"/>
                <a:gd name="connsiteX2" fmla="*/ 393317 w 786633"/>
                <a:gd name="connsiteY2" fmla="*/ 907278 h 907277"/>
                <a:gd name="connsiteX3" fmla="*/ 786633 w 786633"/>
                <a:gd name="connsiteY3" fmla="*/ 680533 h 907277"/>
                <a:gd name="connsiteX4" fmla="*/ 786633 w 786633"/>
                <a:gd name="connsiteY4" fmla="*/ 227043 h 907277"/>
                <a:gd name="connsiteX5" fmla="*/ 393615 w 786633"/>
                <a:gd name="connsiteY5" fmla="*/ 0 h 907277"/>
                <a:gd name="connsiteX6" fmla="*/ 775890 w 786633"/>
                <a:gd name="connsiteY6" fmla="*/ 673978 h 907277"/>
                <a:gd name="connsiteX7" fmla="*/ 393914 w 786633"/>
                <a:gd name="connsiteY7" fmla="*/ 894168 h 907277"/>
                <a:gd name="connsiteX8" fmla="*/ 11638 w 786633"/>
                <a:gd name="connsiteY8" fmla="*/ 673978 h 907277"/>
                <a:gd name="connsiteX9" fmla="*/ 11638 w 786633"/>
                <a:gd name="connsiteY9" fmla="*/ 233300 h 907277"/>
                <a:gd name="connsiteX10" fmla="*/ 393615 w 786633"/>
                <a:gd name="connsiteY10" fmla="*/ 13110 h 907277"/>
                <a:gd name="connsiteX11" fmla="*/ 775890 w 786633"/>
                <a:gd name="connsiteY11" fmla="*/ 233300 h 907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6633" h="907277">
                  <a:moveTo>
                    <a:pt x="0" y="227043"/>
                  </a:moveTo>
                  <a:lnTo>
                    <a:pt x="0" y="680533"/>
                  </a:lnTo>
                  <a:lnTo>
                    <a:pt x="393317" y="907278"/>
                  </a:lnTo>
                  <a:lnTo>
                    <a:pt x="786633" y="680533"/>
                  </a:lnTo>
                  <a:lnTo>
                    <a:pt x="786633" y="227043"/>
                  </a:lnTo>
                  <a:lnTo>
                    <a:pt x="393615" y="0"/>
                  </a:lnTo>
                  <a:close/>
                  <a:moveTo>
                    <a:pt x="775890" y="673978"/>
                  </a:moveTo>
                  <a:lnTo>
                    <a:pt x="393914" y="894168"/>
                  </a:lnTo>
                  <a:lnTo>
                    <a:pt x="11638" y="673978"/>
                  </a:lnTo>
                  <a:lnTo>
                    <a:pt x="11638" y="233300"/>
                  </a:lnTo>
                  <a:lnTo>
                    <a:pt x="393615" y="13110"/>
                  </a:lnTo>
                  <a:lnTo>
                    <a:pt x="775890" y="233300"/>
                  </a:lnTo>
                  <a:close/>
                </a:path>
              </a:pathLst>
            </a:custGeom>
            <a:solidFill>
              <a:schemeClr val="accent6">
                <a:lumMod val="90000"/>
              </a:schemeClr>
            </a:solidFill>
            <a:ln w="29774" cap="flat">
              <a:noFill/>
              <a:prstDash val="solid"/>
              <a:miter/>
            </a:ln>
          </p:spPr>
          <p:txBody>
            <a:bodyPr rtlCol="0" anchor="ctr"/>
            <a:lstStyle/>
            <a:p>
              <a:endParaRPr lang="en-US"/>
            </a:p>
          </p:txBody>
        </p:sp>
      </p:grpSp>
      <p:sp>
        <p:nvSpPr>
          <p:cNvPr id="40" name="Rectangle 39">
            <a:extLst>
              <a:ext uri="{FF2B5EF4-FFF2-40B4-BE49-F238E27FC236}">
                <a16:creationId xmlns:a16="http://schemas.microsoft.com/office/drawing/2014/main" id="{5EDC3BF5-0892-5642-BEAD-1BEFDFDD2FE3}"/>
              </a:ext>
            </a:extLst>
          </p:cNvPr>
          <p:cNvSpPr/>
          <p:nvPr userDrawn="1"/>
        </p:nvSpPr>
        <p:spPr>
          <a:xfrm>
            <a:off x="0" y="3266"/>
            <a:ext cx="669446" cy="6857992"/>
          </a:xfrm>
          <a:prstGeom prst="rect">
            <a:avLst/>
          </a:prstGeom>
          <a:solidFill>
            <a:schemeClr val="tx1">
              <a:lumMod val="75000"/>
              <a:lumOff val="2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 name="Graphic 40">
            <a:extLst>
              <a:ext uri="{FF2B5EF4-FFF2-40B4-BE49-F238E27FC236}">
                <a16:creationId xmlns:a16="http://schemas.microsoft.com/office/drawing/2014/main" id="{BA083D6E-45AC-654A-8321-CE904F82A81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20782" y="324948"/>
            <a:ext cx="427883" cy="522968"/>
          </a:xfrm>
          <a:prstGeom prst="rect">
            <a:avLst/>
          </a:prstGeom>
        </p:spPr>
      </p:pic>
      <p:sp>
        <p:nvSpPr>
          <p:cNvPr id="42" name="Text Placeholder 3">
            <a:extLst>
              <a:ext uri="{FF2B5EF4-FFF2-40B4-BE49-F238E27FC236}">
                <a16:creationId xmlns:a16="http://schemas.microsoft.com/office/drawing/2014/main" id="{9D95F266-FDBF-604D-BA1E-1A59E3849BE6}"/>
              </a:ext>
            </a:extLst>
          </p:cNvPr>
          <p:cNvSpPr txBox="1">
            <a:spLocks/>
          </p:cNvSpPr>
          <p:nvPr userDrawn="1"/>
        </p:nvSpPr>
        <p:spPr>
          <a:xfrm>
            <a:off x="161828" y="6501274"/>
            <a:ext cx="345787" cy="210676"/>
          </a:xfrm>
          <a:prstGeom prst="rect">
            <a:avLst/>
          </a:prstGeom>
        </p:spPr>
        <p:txBody>
          <a:bodyPr lIns="0" tIns="0" rIns="0" bIns="0"/>
          <a:lstStyle>
            <a:lvl1pPr marL="0" indent="0" algn="l" defTabSz="914377" rtl="0" eaLnBrk="1" latinLnBrk="0" hangingPunct="1">
              <a:lnSpc>
                <a:spcPct val="100000"/>
              </a:lnSpc>
              <a:spcBef>
                <a:spcPts val="0"/>
              </a:spcBef>
              <a:spcAft>
                <a:spcPts val="1200"/>
              </a:spcAft>
              <a:buFont typeface="Arial"/>
              <a:buNone/>
              <a:defRPr sz="800" kern="1200">
                <a:solidFill>
                  <a:schemeClr val="tx2"/>
                </a:solidFill>
                <a:latin typeface="Arial" charset="0"/>
                <a:ea typeface="Arial" charset="0"/>
                <a:cs typeface="Arial" charset="0"/>
              </a:defRPr>
            </a:lvl1pPr>
            <a:lvl2pPr marL="0" indent="0" algn="l" defTabSz="914377" rtl="0" eaLnBrk="1" latinLnBrk="0" hangingPunct="1">
              <a:lnSpc>
                <a:spcPts val="2160"/>
              </a:lnSpc>
              <a:spcBef>
                <a:spcPts val="0"/>
              </a:spcBef>
              <a:spcAft>
                <a:spcPts val="600"/>
              </a:spcAft>
              <a:buFont typeface="Arial"/>
              <a:buNone/>
              <a:defRPr sz="900" kern="1200">
                <a:solidFill>
                  <a:schemeClr val="bg1"/>
                </a:solidFill>
                <a:latin typeface="Arial" charset="0"/>
                <a:ea typeface="Arial" charset="0"/>
                <a:cs typeface="Arial" charset="0"/>
              </a:defRPr>
            </a:lvl2pPr>
            <a:lvl3pPr marL="0" indent="0" algn="l" defTabSz="914377" rtl="0" eaLnBrk="1" latinLnBrk="0" hangingPunct="1">
              <a:lnSpc>
                <a:spcPts val="2160"/>
              </a:lnSpc>
              <a:spcBef>
                <a:spcPts val="0"/>
              </a:spcBef>
              <a:spcAft>
                <a:spcPts val="600"/>
              </a:spcAft>
              <a:buFont typeface="Arial"/>
              <a:buNone/>
              <a:defRPr sz="900" kern="1200">
                <a:solidFill>
                  <a:schemeClr val="bg1"/>
                </a:solidFill>
                <a:latin typeface="Arial" charset="0"/>
                <a:ea typeface="Arial" charset="0"/>
                <a:cs typeface="Arial" charset="0"/>
              </a:defRPr>
            </a:lvl3pPr>
            <a:lvl4pPr marL="0" indent="0" algn="l" defTabSz="914377" rtl="0" eaLnBrk="1" latinLnBrk="0" hangingPunct="1">
              <a:lnSpc>
                <a:spcPts val="2160"/>
              </a:lnSpc>
              <a:spcBef>
                <a:spcPts val="0"/>
              </a:spcBef>
              <a:spcAft>
                <a:spcPts val="600"/>
              </a:spcAft>
              <a:buFont typeface="Arial"/>
              <a:buNone/>
              <a:defRPr sz="900" kern="1200">
                <a:solidFill>
                  <a:schemeClr val="bg1"/>
                </a:solidFill>
                <a:latin typeface="Arial" charset="0"/>
                <a:ea typeface="Arial" charset="0"/>
                <a:cs typeface="Arial" charset="0"/>
              </a:defRPr>
            </a:lvl4pPr>
            <a:lvl5pPr marL="0" indent="0" algn="l" defTabSz="914377" rtl="0" eaLnBrk="1" latinLnBrk="0" hangingPunct="1">
              <a:lnSpc>
                <a:spcPts val="2160"/>
              </a:lnSpc>
              <a:spcBef>
                <a:spcPts val="0"/>
              </a:spcBef>
              <a:spcAft>
                <a:spcPts val="600"/>
              </a:spcAft>
              <a:buFont typeface="Arial"/>
              <a:buNone/>
              <a:defRPr sz="900" kern="1200">
                <a:solidFill>
                  <a:schemeClr val="bg1"/>
                </a:solidFill>
                <a:latin typeface="Arial" charset="0"/>
                <a:ea typeface="Arial" charset="0"/>
                <a:cs typeface="Arial" charset="0"/>
              </a:defRPr>
            </a:lvl5pPr>
            <a:lvl6pPr marL="2514537"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ctr"/>
            <a:fld id="{F3A90C8E-65F6-7645-B18C-F0D6502BD2C4}" type="datetime4">
              <a:rPr lang="en-GB" sz="600" b="0" i="0" smtClean="0">
                <a:solidFill>
                  <a:schemeClr val="bg1">
                    <a:lumMod val="65000"/>
                  </a:schemeClr>
                </a:solidFill>
                <a:latin typeface="Effra Light" panose="020B0403020203020204" pitchFamily="34" charset="0"/>
                <a:cs typeface="Effra Light" panose="020B0403020203020204" pitchFamily="34" charset="0"/>
              </a:rPr>
              <a:pPr algn="ctr"/>
              <a:t>16 March 2023</a:t>
            </a:fld>
            <a:endParaRPr lang="en-US" sz="700" b="0" i="0">
              <a:solidFill>
                <a:schemeClr val="bg1">
                  <a:lumMod val="65000"/>
                </a:schemeClr>
              </a:solidFill>
              <a:latin typeface="Effra Light" panose="020B0403020203020204" pitchFamily="34" charset="0"/>
              <a:cs typeface="Effra Light" panose="020B0403020203020204" pitchFamily="34" charset="0"/>
            </a:endParaRPr>
          </a:p>
        </p:txBody>
      </p:sp>
      <p:sp>
        <p:nvSpPr>
          <p:cNvPr id="43" name="Footer Placeholder 20">
            <a:extLst>
              <a:ext uri="{FF2B5EF4-FFF2-40B4-BE49-F238E27FC236}">
                <a16:creationId xmlns:a16="http://schemas.microsoft.com/office/drawing/2014/main" id="{3EB4A22A-5113-7240-8209-35A58C9B5FB6}"/>
              </a:ext>
            </a:extLst>
          </p:cNvPr>
          <p:cNvSpPr>
            <a:spLocks noGrp="1"/>
          </p:cNvSpPr>
          <p:nvPr>
            <p:ph type="ftr" sz="quarter" idx="3"/>
          </p:nvPr>
        </p:nvSpPr>
        <p:spPr>
          <a:xfrm rot="5400000">
            <a:off x="-1413084" y="4369668"/>
            <a:ext cx="3495601" cy="134182"/>
          </a:xfrm>
          <a:prstGeom prst="rect">
            <a:avLst/>
          </a:prstGeom>
        </p:spPr>
        <p:txBody>
          <a:bodyPr vert="horz" lIns="0" tIns="0" rIns="0" bIns="0" rtlCol="0" anchor="ctr"/>
          <a:lstStyle>
            <a:lvl1pPr algn="r">
              <a:defRPr lang="en-US" sz="600" b="0" i="0" kern="1200" spc="200" baseline="0">
                <a:solidFill>
                  <a:schemeClr val="bg1">
                    <a:lumMod val="65000"/>
                  </a:schemeClr>
                </a:solidFill>
                <a:latin typeface="Effra Light" panose="020B0403020203020204" pitchFamily="34" charset="0"/>
                <a:ea typeface="Effra Light" panose="020B0403020203020204" pitchFamily="34" charset="0"/>
                <a:cs typeface="Effra Light" panose="020B0403020203020204" pitchFamily="34" charset="0"/>
              </a:defRPr>
            </a:lvl1pPr>
          </a:lstStyle>
          <a:p>
            <a:r>
              <a:rPr lang="en-GB"/>
              <a:t>Flutter International — Confidential </a:t>
            </a:r>
          </a:p>
        </p:txBody>
      </p:sp>
      <p:cxnSp>
        <p:nvCxnSpPr>
          <p:cNvPr id="44" name="Straight Connector 43">
            <a:extLst>
              <a:ext uri="{FF2B5EF4-FFF2-40B4-BE49-F238E27FC236}">
                <a16:creationId xmlns:a16="http://schemas.microsoft.com/office/drawing/2014/main" id="{082E71F2-7542-3148-8E45-C401CF3580AA}"/>
              </a:ext>
            </a:extLst>
          </p:cNvPr>
          <p:cNvCxnSpPr>
            <a:cxnSpLocks/>
          </p:cNvCxnSpPr>
          <p:nvPr userDrawn="1"/>
        </p:nvCxnSpPr>
        <p:spPr>
          <a:xfrm>
            <a:off x="213613" y="6342916"/>
            <a:ext cx="242221"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67244863"/>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preserve="1" userDrawn="1">
  <p:cSld name="10_Section Break Slide_1">
    <p:bg>
      <p:bgPr>
        <a:solidFill>
          <a:schemeClr val="tx1"/>
        </a:solidFill>
        <a:effectLst/>
      </p:bgPr>
    </p:bg>
    <p:spTree>
      <p:nvGrpSpPr>
        <p:cNvPr id="1" name=""/>
        <p:cNvGrpSpPr/>
        <p:nvPr/>
      </p:nvGrpSpPr>
      <p:grpSpPr>
        <a:xfrm>
          <a:off x="0" y="0"/>
          <a:ext cx="0" cy="0"/>
          <a:chOff x="0" y="0"/>
          <a:chExt cx="0" cy="0"/>
        </a:xfrm>
      </p:grpSpPr>
      <p:sp>
        <p:nvSpPr>
          <p:cNvPr id="7" name="Content Placeholder 4">
            <a:extLst>
              <a:ext uri="{FF2B5EF4-FFF2-40B4-BE49-F238E27FC236}">
                <a16:creationId xmlns:a16="http://schemas.microsoft.com/office/drawing/2014/main" id="{A695CB42-8940-8641-9846-ED3C94CF3390}"/>
              </a:ext>
            </a:extLst>
          </p:cNvPr>
          <p:cNvSpPr>
            <a:spLocks noGrp="1"/>
          </p:cNvSpPr>
          <p:nvPr>
            <p:ph sz="quarter" idx="13" hasCustomPrompt="1"/>
          </p:nvPr>
        </p:nvSpPr>
        <p:spPr>
          <a:xfrm>
            <a:off x="1092200" y="3213743"/>
            <a:ext cx="10296526" cy="2983374"/>
          </a:xfrm>
          <a:noFill/>
        </p:spPr>
        <p:txBody>
          <a:bodyPr wrap="square" lIns="0" numCol="1" spcCol="274320" anchor="t"/>
          <a:lstStyle>
            <a:lvl1pPr marL="0" indent="0" algn="l" defTabSz="914377" rtl="0" eaLnBrk="1" latinLnBrk="0" hangingPunct="1">
              <a:lnSpc>
                <a:spcPts val="6200"/>
              </a:lnSpc>
              <a:spcBef>
                <a:spcPts val="0"/>
              </a:spcBef>
              <a:spcAft>
                <a:spcPts val="600"/>
              </a:spcAft>
              <a:buClr>
                <a:schemeClr val="accent1"/>
              </a:buClr>
              <a:buSzPct val="100000"/>
              <a:buFont typeface="+mj-lt"/>
              <a:buNone/>
              <a:defRPr lang="en-US" sz="6000" b="0" i="0" kern="1200" dirty="0" smtClean="0">
                <a:solidFill>
                  <a:schemeClr val="bg1"/>
                </a:solidFill>
                <a:latin typeface="Effra Medium" panose="020B0603020203020204" pitchFamily="34" charset="0"/>
                <a:ea typeface="+mn-ea"/>
                <a:cs typeface="Effra Medium" panose="020B0603020203020204" pitchFamily="34" charset="0"/>
              </a:defRPr>
            </a:lvl1pPr>
            <a:lvl2pPr marL="0" indent="0" algn="l" defTabSz="914377" rtl="0" eaLnBrk="1" latinLnBrk="0" hangingPunct="1">
              <a:lnSpc>
                <a:spcPct val="100000"/>
              </a:lnSpc>
              <a:spcBef>
                <a:spcPts val="0"/>
              </a:spcBef>
              <a:spcAft>
                <a:spcPts val="600"/>
              </a:spcAft>
              <a:buClr>
                <a:schemeClr val="accent1"/>
              </a:buClr>
              <a:buFont typeface="+mj-lt"/>
              <a:buNone/>
              <a:tabLst/>
              <a:defRPr lang="en-US" sz="2800" b="1" kern="1200" dirty="0" smtClean="0">
                <a:solidFill>
                  <a:schemeClr val="bg1"/>
                </a:solidFill>
                <a:latin typeface="Arial" panose="020B0604020202020204" pitchFamily="34" charset="0"/>
                <a:ea typeface="+mn-ea"/>
                <a:cs typeface="Arial" panose="020B0604020202020204" pitchFamily="34" charset="0"/>
              </a:defRPr>
            </a:lvl2pPr>
            <a:lvl3pPr marL="566724" indent="-219069">
              <a:buClr>
                <a:schemeClr val="bg1"/>
              </a:buClr>
              <a:buFont typeface="Arial" panose="020B0604020202020204" pitchFamily="34" charset="0"/>
              <a:buChar char="•"/>
              <a:defRPr sz="1600" baseline="0">
                <a:solidFill>
                  <a:schemeClr val="bg1"/>
                </a:solidFill>
                <a:latin typeface="+mn-lt"/>
              </a:defRPr>
            </a:lvl3pPr>
            <a:lvl4pPr>
              <a:defRPr>
                <a:solidFill>
                  <a:schemeClr val="bg1"/>
                </a:solidFill>
              </a:defRPr>
            </a:lvl4pPr>
            <a:lvl5pPr>
              <a:defRPr baseline="0">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a:t>Section</a:t>
            </a:r>
          </a:p>
        </p:txBody>
      </p:sp>
      <p:sp>
        <p:nvSpPr>
          <p:cNvPr id="12" name="Hexagon 11">
            <a:extLst>
              <a:ext uri="{FF2B5EF4-FFF2-40B4-BE49-F238E27FC236}">
                <a16:creationId xmlns:a16="http://schemas.microsoft.com/office/drawing/2014/main" id="{E1F813FC-D0E6-D147-B4A6-15E39594806B}"/>
              </a:ext>
            </a:extLst>
          </p:cNvPr>
          <p:cNvSpPr/>
          <p:nvPr userDrawn="1"/>
        </p:nvSpPr>
        <p:spPr>
          <a:xfrm rot="5400000">
            <a:off x="976764" y="1007427"/>
            <a:ext cx="1984348" cy="1730429"/>
          </a:xfrm>
          <a:prstGeom prst="hexagon">
            <a:avLst>
              <a:gd name="adj" fmla="val 28644"/>
              <a:gd name="vf" fmla="val 11547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1">
            <a:extLst>
              <a:ext uri="{FF2B5EF4-FFF2-40B4-BE49-F238E27FC236}">
                <a16:creationId xmlns:a16="http://schemas.microsoft.com/office/drawing/2014/main" id="{2B7C365B-7128-2146-8A88-AED78EB34920}"/>
              </a:ext>
            </a:extLst>
          </p:cNvPr>
          <p:cNvSpPr>
            <a:spLocks noGrp="1"/>
          </p:cNvSpPr>
          <p:nvPr>
            <p:ph type="title" hasCustomPrompt="1"/>
          </p:nvPr>
        </p:nvSpPr>
        <p:spPr>
          <a:xfrm>
            <a:off x="1417706" y="977649"/>
            <a:ext cx="1102464" cy="1882579"/>
          </a:xfrm>
        </p:spPr>
        <p:txBody>
          <a:bodyPr lIns="0" tIns="216000" rIns="0" anchor="ctr">
            <a:noAutofit/>
          </a:bodyPr>
          <a:lstStyle>
            <a:lvl1pPr marL="0" algn="ctr" defTabSz="914377" rtl="0" eaLnBrk="1" latinLnBrk="0" hangingPunct="1">
              <a:lnSpc>
                <a:spcPts val="7400"/>
              </a:lnSpc>
              <a:defRPr lang="en-US" sz="7200" b="1" kern="1200" dirty="0">
                <a:solidFill>
                  <a:schemeClr val="bg1"/>
                </a:solidFill>
                <a:latin typeface="Effra" panose="020B0603020203020204" pitchFamily="34" charset="0"/>
                <a:ea typeface="Effra" panose="020B0603020203020204" pitchFamily="34" charset="0"/>
                <a:cs typeface="Effra" panose="020B0603020203020204" pitchFamily="34" charset="0"/>
              </a:defRPr>
            </a:lvl1pPr>
          </a:lstStyle>
          <a:p>
            <a:r>
              <a:rPr lang="en-US"/>
              <a:t>01</a:t>
            </a:r>
          </a:p>
        </p:txBody>
      </p:sp>
      <p:grpSp>
        <p:nvGrpSpPr>
          <p:cNvPr id="62" name="Group 61">
            <a:extLst>
              <a:ext uri="{FF2B5EF4-FFF2-40B4-BE49-F238E27FC236}">
                <a16:creationId xmlns:a16="http://schemas.microsoft.com/office/drawing/2014/main" id="{B3E9BBB3-A933-584C-8F88-9C16B949D832}"/>
              </a:ext>
            </a:extLst>
          </p:cNvPr>
          <p:cNvGrpSpPr/>
          <p:nvPr userDrawn="1"/>
        </p:nvGrpSpPr>
        <p:grpSpPr>
          <a:xfrm flipV="1">
            <a:off x="6096000" y="144870"/>
            <a:ext cx="5942178" cy="2177236"/>
            <a:chOff x="4788551" y="89220"/>
            <a:chExt cx="7394090" cy="2709222"/>
          </a:xfrm>
        </p:grpSpPr>
        <p:sp>
          <p:nvSpPr>
            <p:cNvPr id="63" name="Freeform 62">
              <a:extLst>
                <a:ext uri="{FF2B5EF4-FFF2-40B4-BE49-F238E27FC236}">
                  <a16:creationId xmlns:a16="http://schemas.microsoft.com/office/drawing/2014/main" id="{4AD51D78-DDF6-9647-B432-12E9EE375602}"/>
                </a:ext>
              </a:extLst>
            </p:cNvPr>
            <p:cNvSpPr/>
            <p:nvPr/>
          </p:nvSpPr>
          <p:spPr>
            <a:xfrm>
              <a:off x="7098502" y="497095"/>
              <a:ext cx="298419" cy="341458"/>
            </a:xfrm>
            <a:custGeom>
              <a:avLst/>
              <a:gdLst>
                <a:gd name="connsiteX0" fmla="*/ 0 w 298419"/>
                <a:gd name="connsiteY0" fmla="*/ 85514 h 341458"/>
                <a:gd name="connsiteX1" fmla="*/ 0 w 298419"/>
                <a:gd name="connsiteY1" fmla="*/ 255945 h 341458"/>
                <a:gd name="connsiteX2" fmla="*/ 149210 w 298419"/>
                <a:gd name="connsiteY2" fmla="*/ 341458 h 341458"/>
                <a:gd name="connsiteX3" fmla="*/ 298419 w 298419"/>
                <a:gd name="connsiteY3" fmla="*/ 255945 h 341458"/>
                <a:gd name="connsiteX4" fmla="*/ 298419 w 298419"/>
                <a:gd name="connsiteY4" fmla="*/ 85514 h 341458"/>
                <a:gd name="connsiteX5" fmla="*/ 149210 w 298419"/>
                <a:gd name="connsiteY5" fmla="*/ 0 h 341458"/>
                <a:gd name="connsiteX6" fmla="*/ 284692 w 298419"/>
                <a:gd name="connsiteY6" fmla="*/ 249390 h 341458"/>
                <a:gd name="connsiteX7" fmla="*/ 148016 w 298419"/>
                <a:gd name="connsiteY7" fmla="*/ 328348 h 341458"/>
                <a:gd name="connsiteX8" fmla="*/ 11340 w 298419"/>
                <a:gd name="connsiteY8" fmla="*/ 249390 h 341458"/>
                <a:gd name="connsiteX9" fmla="*/ 11340 w 298419"/>
                <a:gd name="connsiteY9" fmla="*/ 92069 h 341458"/>
                <a:gd name="connsiteX10" fmla="*/ 148016 w 298419"/>
                <a:gd name="connsiteY10" fmla="*/ 13110 h 341458"/>
                <a:gd name="connsiteX11" fmla="*/ 284692 w 298419"/>
                <a:gd name="connsiteY11" fmla="*/ 92069 h 341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8419" h="341458">
                  <a:moveTo>
                    <a:pt x="0" y="85514"/>
                  </a:moveTo>
                  <a:lnTo>
                    <a:pt x="0" y="255945"/>
                  </a:lnTo>
                  <a:lnTo>
                    <a:pt x="149210" y="341458"/>
                  </a:lnTo>
                  <a:lnTo>
                    <a:pt x="298419" y="255945"/>
                  </a:lnTo>
                  <a:lnTo>
                    <a:pt x="298419" y="85514"/>
                  </a:lnTo>
                  <a:lnTo>
                    <a:pt x="149210" y="0"/>
                  </a:lnTo>
                  <a:close/>
                  <a:moveTo>
                    <a:pt x="284692" y="249390"/>
                  </a:moveTo>
                  <a:lnTo>
                    <a:pt x="148016" y="328348"/>
                  </a:lnTo>
                  <a:lnTo>
                    <a:pt x="11340" y="249390"/>
                  </a:lnTo>
                  <a:lnTo>
                    <a:pt x="11340" y="92069"/>
                  </a:lnTo>
                  <a:lnTo>
                    <a:pt x="148016" y="13110"/>
                  </a:lnTo>
                  <a:lnTo>
                    <a:pt x="284692" y="92069"/>
                  </a:lnTo>
                  <a:close/>
                </a:path>
              </a:pathLst>
            </a:custGeom>
            <a:solidFill>
              <a:schemeClr val="accent6">
                <a:lumMod val="90000"/>
              </a:schemeClr>
            </a:solidFill>
            <a:ln w="29774" cap="flat">
              <a:noFill/>
              <a:prstDash val="solid"/>
              <a:miter/>
            </a:ln>
          </p:spPr>
          <p:txBody>
            <a:bodyPr rtlCol="0" anchor="ctr"/>
            <a:lstStyle/>
            <a:p>
              <a:endParaRPr lang="en-US"/>
            </a:p>
          </p:txBody>
        </p:sp>
        <p:sp>
          <p:nvSpPr>
            <p:cNvPr id="64" name="Freeform 63">
              <a:extLst>
                <a:ext uri="{FF2B5EF4-FFF2-40B4-BE49-F238E27FC236}">
                  <a16:creationId xmlns:a16="http://schemas.microsoft.com/office/drawing/2014/main" id="{3A16BDA6-87E0-0A45-900E-DB766BDE7789}"/>
                </a:ext>
              </a:extLst>
            </p:cNvPr>
            <p:cNvSpPr/>
            <p:nvPr/>
          </p:nvSpPr>
          <p:spPr>
            <a:xfrm>
              <a:off x="7635694" y="1067715"/>
              <a:ext cx="507680" cy="586170"/>
            </a:xfrm>
            <a:custGeom>
              <a:avLst/>
              <a:gdLst>
                <a:gd name="connsiteX0" fmla="*/ 566698 w 566698"/>
                <a:gd name="connsiteY0" fmla="*/ 163280 h 654312"/>
                <a:gd name="connsiteX1" fmla="*/ 283498 w 566698"/>
                <a:gd name="connsiteY1" fmla="*/ 0 h 654312"/>
                <a:gd name="connsiteX2" fmla="*/ 0 w 566698"/>
                <a:gd name="connsiteY2" fmla="*/ 163280 h 654312"/>
                <a:gd name="connsiteX3" fmla="*/ 0 w 566698"/>
                <a:gd name="connsiteY3" fmla="*/ 491033 h 654312"/>
                <a:gd name="connsiteX4" fmla="*/ 283498 w 566698"/>
                <a:gd name="connsiteY4" fmla="*/ 654313 h 654312"/>
                <a:gd name="connsiteX5" fmla="*/ 566698 w 566698"/>
                <a:gd name="connsiteY5" fmla="*/ 491033 h 654312"/>
                <a:gd name="connsiteX6" fmla="*/ 555358 w 566698"/>
                <a:gd name="connsiteY6" fmla="*/ 483286 h 654312"/>
                <a:gd name="connsiteX7" fmla="*/ 283498 w 566698"/>
                <a:gd name="connsiteY7" fmla="*/ 640011 h 654312"/>
                <a:gd name="connsiteX8" fmla="*/ 11937 w 566698"/>
                <a:gd name="connsiteY8" fmla="*/ 483286 h 654312"/>
                <a:gd name="connsiteX9" fmla="*/ 11937 w 566698"/>
                <a:gd name="connsiteY9" fmla="*/ 169835 h 654312"/>
                <a:gd name="connsiteX10" fmla="*/ 284095 w 566698"/>
                <a:gd name="connsiteY10" fmla="*/ 13110 h 654312"/>
                <a:gd name="connsiteX11" fmla="*/ 555955 w 566698"/>
                <a:gd name="connsiteY11" fmla="*/ 169835 h 654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66698" h="654312">
                  <a:moveTo>
                    <a:pt x="566698" y="163280"/>
                  </a:moveTo>
                  <a:lnTo>
                    <a:pt x="283498" y="0"/>
                  </a:lnTo>
                  <a:lnTo>
                    <a:pt x="0" y="163280"/>
                  </a:lnTo>
                  <a:lnTo>
                    <a:pt x="0" y="491033"/>
                  </a:lnTo>
                  <a:lnTo>
                    <a:pt x="283498" y="654313"/>
                  </a:lnTo>
                  <a:lnTo>
                    <a:pt x="566698" y="491033"/>
                  </a:lnTo>
                  <a:close/>
                  <a:moveTo>
                    <a:pt x="555358" y="483286"/>
                  </a:moveTo>
                  <a:lnTo>
                    <a:pt x="283498" y="640011"/>
                  </a:lnTo>
                  <a:lnTo>
                    <a:pt x="11937" y="483286"/>
                  </a:lnTo>
                  <a:lnTo>
                    <a:pt x="11937" y="169835"/>
                  </a:lnTo>
                  <a:lnTo>
                    <a:pt x="284095" y="13110"/>
                  </a:lnTo>
                  <a:lnTo>
                    <a:pt x="555955" y="169835"/>
                  </a:lnTo>
                  <a:close/>
                </a:path>
              </a:pathLst>
            </a:custGeom>
            <a:solidFill>
              <a:schemeClr val="accent6">
                <a:lumMod val="90000"/>
              </a:schemeClr>
            </a:solidFill>
            <a:ln w="29774" cap="flat">
              <a:noFill/>
              <a:prstDash val="solid"/>
              <a:miter/>
            </a:ln>
          </p:spPr>
          <p:txBody>
            <a:bodyPr rtlCol="0" anchor="ctr"/>
            <a:lstStyle/>
            <a:p>
              <a:endParaRPr lang="en-US"/>
            </a:p>
          </p:txBody>
        </p:sp>
        <p:sp>
          <p:nvSpPr>
            <p:cNvPr id="65" name="Freeform 64">
              <a:extLst>
                <a:ext uri="{FF2B5EF4-FFF2-40B4-BE49-F238E27FC236}">
                  <a16:creationId xmlns:a16="http://schemas.microsoft.com/office/drawing/2014/main" id="{45882FCF-1BCB-514B-90C3-14F55A4D2007}"/>
                </a:ext>
              </a:extLst>
            </p:cNvPr>
            <p:cNvSpPr/>
            <p:nvPr/>
          </p:nvSpPr>
          <p:spPr>
            <a:xfrm>
              <a:off x="8555506" y="907763"/>
              <a:ext cx="238735" cy="272927"/>
            </a:xfrm>
            <a:custGeom>
              <a:avLst/>
              <a:gdLst>
                <a:gd name="connsiteX0" fmla="*/ 119368 w 238735"/>
                <a:gd name="connsiteY0" fmla="*/ 0 h 272927"/>
                <a:gd name="connsiteX1" fmla="*/ 0 w 238735"/>
                <a:gd name="connsiteY1" fmla="*/ 68232 h 272927"/>
                <a:gd name="connsiteX2" fmla="*/ 0 w 238735"/>
                <a:gd name="connsiteY2" fmla="*/ 204696 h 272927"/>
                <a:gd name="connsiteX3" fmla="*/ 119368 w 238735"/>
                <a:gd name="connsiteY3" fmla="*/ 272928 h 272927"/>
                <a:gd name="connsiteX4" fmla="*/ 238735 w 238735"/>
                <a:gd name="connsiteY4" fmla="*/ 204696 h 272927"/>
                <a:gd name="connsiteX5" fmla="*/ 238735 w 238735"/>
                <a:gd name="connsiteY5" fmla="*/ 68232 h 272927"/>
                <a:gd name="connsiteX6" fmla="*/ 226500 w 238735"/>
                <a:gd name="connsiteY6" fmla="*/ 198141 h 272927"/>
                <a:gd name="connsiteX7" fmla="*/ 119368 w 238735"/>
                <a:gd name="connsiteY7" fmla="*/ 259818 h 272927"/>
                <a:gd name="connsiteX8" fmla="*/ 12235 w 238735"/>
                <a:gd name="connsiteY8" fmla="*/ 197247 h 272927"/>
                <a:gd name="connsiteX9" fmla="*/ 12235 w 238735"/>
                <a:gd name="connsiteY9" fmla="*/ 73893 h 272927"/>
                <a:gd name="connsiteX10" fmla="*/ 119368 w 238735"/>
                <a:gd name="connsiteY10" fmla="*/ 12216 h 272927"/>
                <a:gd name="connsiteX11" fmla="*/ 226500 w 238735"/>
                <a:gd name="connsiteY11" fmla="*/ 73893 h 272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735" h="272927">
                  <a:moveTo>
                    <a:pt x="119368" y="0"/>
                  </a:moveTo>
                  <a:lnTo>
                    <a:pt x="0" y="68232"/>
                  </a:lnTo>
                  <a:lnTo>
                    <a:pt x="0" y="204696"/>
                  </a:lnTo>
                  <a:lnTo>
                    <a:pt x="119368" y="272928"/>
                  </a:lnTo>
                  <a:lnTo>
                    <a:pt x="238735" y="204696"/>
                  </a:lnTo>
                  <a:lnTo>
                    <a:pt x="238735" y="68232"/>
                  </a:lnTo>
                  <a:close/>
                  <a:moveTo>
                    <a:pt x="226500" y="198141"/>
                  </a:moveTo>
                  <a:lnTo>
                    <a:pt x="119368" y="259818"/>
                  </a:lnTo>
                  <a:lnTo>
                    <a:pt x="12235" y="197247"/>
                  </a:lnTo>
                  <a:lnTo>
                    <a:pt x="12235" y="73893"/>
                  </a:lnTo>
                  <a:lnTo>
                    <a:pt x="119368" y="12216"/>
                  </a:lnTo>
                  <a:lnTo>
                    <a:pt x="226500" y="73893"/>
                  </a:lnTo>
                  <a:close/>
                </a:path>
              </a:pathLst>
            </a:custGeom>
            <a:solidFill>
              <a:schemeClr val="accent6">
                <a:lumMod val="90000"/>
              </a:schemeClr>
            </a:solidFill>
            <a:ln w="29774" cap="flat">
              <a:noFill/>
              <a:prstDash val="solid"/>
              <a:miter/>
            </a:ln>
          </p:spPr>
          <p:txBody>
            <a:bodyPr rtlCol="0" anchor="ctr"/>
            <a:lstStyle/>
            <a:p>
              <a:endParaRPr lang="en-US"/>
            </a:p>
          </p:txBody>
        </p:sp>
        <p:sp>
          <p:nvSpPr>
            <p:cNvPr id="66" name="Freeform 65">
              <a:extLst>
                <a:ext uri="{FF2B5EF4-FFF2-40B4-BE49-F238E27FC236}">
                  <a16:creationId xmlns:a16="http://schemas.microsoft.com/office/drawing/2014/main" id="{EAC67A8B-D496-8A40-819E-A49D4A29B6A0}"/>
                </a:ext>
              </a:extLst>
            </p:cNvPr>
            <p:cNvSpPr/>
            <p:nvPr/>
          </p:nvSpPr>
          <p:spPr>
            <a:xfrm>
              <a:off x="9352424" y="2059067"/>
              <a:ext cx="194271" cy="224957"/>
            </a:xfrm>
            <a:custGeom>
              <a:avLst/>
              <a:gdLst>
                <a:gd name="connsiteX0" fmla="*/ 0 w 194271"/>
                <a:gd name="connsiteY0" fmla="*/ 56016 h 224957"/>
                <a:gd name="connsiteX1" fmla="*/ 0 w 194271"/>
                <a:gd name="connsiteY1" fmla="*/ 168643 h 224957"/>
                <a:gd name="connsiteX2" fmla="*/ 97285 w 194271"/>
                <a:gd name="connsiteY2" fmla="*/ 224957 h 224957"/>
                <a:gd name="connsiteX3" fmla="*/ 194271 w 194271"/>
                <a:gd name="connsiteY3" fmla="*/ 168643 h 224957"/>
                <a:gd name="connsiteX4" fmla="*/ 194271 w 194271"/>
                <a:gd name="connsiteY4" fmla="*/ 56016 h 224957"/>
                <a:gd name="connsiteX5" fmla="*/ 97285 w 194271"/>
                <a:gd name="connsiteY5" fmla="*/ 0 h 224957"/>
                <a:gd name="connsiteX6" fmla="*/ 182334 w 194271"/>
                <a:gd name="connsiteY6" fmla="*/ 161492 h 224957"/>
                <a:gd name="connsiteX7" fmla="*/ 96688 w 194271"/>
                <a:gd name="connsiteY7" fmla="*/ 211251 h 224957"/>
                <a:gd name="connsiteX8" fmla="*/ 10743 w 194271"/>
                <a:gd name="connsiteY8" fmla="*/ 161492 h 224957"/>
                <a:gd name="connsiteX9" fmla="*/ 10743 w 194271"/>
                <a:gd name="connsiteY9" fmla="*/ 62571 h 224957"/>
                <a:gd name="connsiteX10" fmla="*/ 96688 w 194271"/>
                <a:gd name="connsiteY10" fmla="*/ 13110 h 224957"/>
                <a:gd name="connsiteX11" fmla="*/ 182334 w 194271"/>
                <a:gd name="connsiteY11" fmla="*/ 62571 h 224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4271" h="224957">
                  <a:moveTo>
                    <a:pt x="0" y="56016"/>
                  </a:moveTo>
                  <a:lnTo>
                    <a:pt x="0" y="168643"/>
                  </a:lnTo>
                  <a:lnTo>
                    <a:pt x="97285" y="224957"/>
                  </a:lnTo>
                  <a:lnTo>
                    <a:pt x="194271" y="168643"/>
                  </a:lnTo>
                  <a:lnTo>
                    <a:pt x="194271" y="56016"/>
                  </a:lnTo>
                  <a:lnTo>
                    <a:pt x="97285" y="0"/>
                  </a:lnTo>
                  <a:close/>
                  <a:moveTo>
                    <a:pt x="182334" y="161492"/>
                  </a:moveTo>
                  <a:lnTo>
                    <a:pt x="96688" y="211251"/>
                  </a:lnTo>
                  <a:lnTo>
                    <a:pt x="10743" y="161492"/>
                  </a:lnTo>
                  <a:lnTo>
                    <a:pt x="10743" y="62571"/>
                  </a:lnTo>
                  <a:lnTo>
                    <a:pt x="96688" y="13110"/>
                  </a:lnTo>
                  <a:lnTo>
                    <a:pt x="182334" y="62571"/>
                  </a:lnTo>
                  <a:close/>
                </a:path>
              </a:pathLst>
            </a:custGeom>
            <a:solidFill>
              <a:schemeClr val="accent6">
                <a:lumMod val="90000"/>
              </a:schemeClr>
            </a:solidFill>
            <a:ln w="29774" cap="flat">
              <a:noFill/>
              <a:prstDash val="solid"/>
              <a:miter/>
            </a:ln>
          </p:spPr>
          <p:txBody>
            <a:bodyPr rtlCol="0" anchor="ctr"/>
            <a:lstStyle/>
            <a:p>
              <a:endParaRPr lang="en-US"/>
            </a:p>
          </p:txBody>
        </p:sp>
        <p:sp>
          <p:nvSpPr>
            <p:cNvPr id="67" name="Freeform 66">
              <a:extLst>
                <a:ext uri="{FF2B5EF4-FFF2-40B4-BE49-F238E27FC236}">
                  <a16:creationId xmlns:a16="http://schemas.microsoft.com/office/drawing/2014/main" id="{42F9E09A-5F57-F947-B58D-0BAC34102E37}"/>
                </a:ext>
              </a:extLst>
            </p:cNvPr>
            <p:cNvSpPr/>
            <p:nvPr/>
          </p:nvSpPr>
          <p:spPr>
            <a:xfrm>
              <a:off x="10072259" y="1640747"/>
              <a:ext cx="329753" cy="380301"/>
            </a:xfrm>
            <a:custGeom>
              <a:avLst/>
              <a:gdLst>
                <a:gd name="connsiteX0" fmla="*/ 0 w 558044"/>
                <a:gd name="connsiteY0" fmla="*/ 160897 h 643586"/>
                <a:gd name="connsiteX1" fmla="*/ 0 w 558044"/>
                <a:gd name="connsiteY1" fmla="*/ 482690 h 643586"/>
                <a:gd name="connsiteX2" fmla="*/ 279022 w 558044"/>
                <a:gd name="connsiteY2" fmla="*/ 643586 h 643586"/>
                <a:gd name="connsiteX3" fmla="*/ 558044 w 558044"/>
                <a:gd name="connsiteY3" fmla="*/ 482690 h 643586"/>
                <a:gd name="connsiteX4" fmla="*/ 558044 w 558044"/>
                <a:gd name="connsiteY4" fmla="*/ 160897 h 643586"/>
                <a:gd name="connsiteX5" fmla="*/ 279022 w 558044"/>
                <a:gd name="connsiteY5" fmla="*/ 0 h 643586"/>
                <a:gd name="connsiteX6" fmla="*/ 546704 w 558044"/>
                <a:gd name="connsiteY6" fmla="*/ 476731 h 643586"/>
                <a:gd name="connsiteX7" fmla="*/ 278127 w 558044"/>
                <a:gd name="connsiteY7" fmla="*/ 631370 h 643586"/>
                <a:gd name="connsiteX8" fmla="*/ 9549 w 558044"/>
                <a:gd name="connsiteY8" fmla="*/ 476731 h 643586"/>
                <a:gd name="connsiteX9" fmla="*/ 9549 w 558044"/>
                <a:gd name="connsiteY9" fmla="*/ 167452 h 643586"/>
                <a:gd name="connsiteX10" fmla="*/ 278127 w 558044"/>
                <a:gd name="connsiteY10" fmla="*/ 13110 h 643586"/>
                <a:gd name="connsiteX11" fmla="*/ 546704 w 558044"/>
                <a:gd name="connsiteY11" fmla="*/ 167452 h 643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8044" h="643586">
                  <a:moveTo>
                    <a:pt x="0" y="160897"/>
                  </a:moveTo>
                  <a:lnTo>
                    <a:pt x="0" y="482690"/>
                  </a:lnTo>
                  <a:lnTo>
                    <a:pt x="279022" y="643586"/>
                  </a:lnTo>
                  <a:lnTo>
                    <a:pt x="558044" y="482690"/>
                  </a:lnTo>
                  <a:lnTo>
                    <a:pt x="558044" y="160897"/>
                  </a:lnTo>
                  <a:lnTo>
                    <a:pt x="279022" y="0"/>
                  </a:lnTo>
                  <a:close/>
                  <a:moveTo>
                    <a:pt x="546704" y="476731"/>
                  </a:moveTo>
                  <a:lnTo>
                    <a:pt x="278127" y="631370"/>
                  </a:lnTo>
                  <a:lnTo>
                    <a:pt x="9549" y="476731"/>
                  </a:lnTo>
                  <a:lnTo>
                    <a:pt x="9549" y="167452"/>
                  </a:lnTo>
                  <a:lnTo>
                    <a:pt x="278127" y="13110"/>
                  </a:lnTo>
                  <a:lnTo>
                    <a:pt x="546704" y="167452"/>
                  </a:lnTo>
                  <a:close/>
                </a:path>
              </a:pathLst>
            </a:custGeom>
            <a:solidFill>
              <a:schemeClr val="accent6">
                <a:lumMod val="90000"/>
              </a:schemeClr>
            </a:solidFill>
            <a:ln w="29774" cap="flat">
              <a:noFill/>
              <a:prstDash val="solid"/>
              <a:miter/>
            </a:ln>
          </p:spPr>
          <p:txBody>
            <a:bodyPr rtlCol="0" anchor="ctr"/>
            <a:lstStyle/>
            <a:p>
              <a:endParaRPr lang="en-US"/>
            </a:p>
          </p:txBody>
        </p:sp>
        <p:sp>
          <p:nvSpPr>
            <p:cNvPr id="68" name="Freeform 67">
              <a:extLst>
                <a:ext uri="{FF2B5EF4-FFF2-40B4-BE49-F238E27FC236}">
                  <a16:creationId xmlns:a16="http://schemas.microsoft.com/office/drawing/2014/main" id="{DA4EBC93-B8C7-0A48-B9C5-64204CD310CC}"/>
                </a:ext>
              </a:extLst>
            </p:cNvPr>
            <p:cNvSpPr/>
            <p:nvPr/>
          </p:nvSpPr>
          <p:spPr>
            <a:xfrm>
              <a:off x="4788551" y="220990"/>
              <a:ext cx="600718" cy="692451"/>
            </a:xfrm>
            <a:custGeom>
              <a:avLst/>
              <a:gdLst>
                <a:gd name="connsiteX0" fmla="*/ 0 w 600718"/>
                <a:gd name="connsiteY0" fmla="*/ 173113 h 692451"/>
                <a:gd name="connsiteX1" fmla="*/ 0 w 600718"/>
                <a:gd name="connsiteY1" fmla="*/ 519339 h 692451"/>
                <a:gd name="connsiteX2" fmla="*/ 300210 w 600718"/>
                <a:gd name="connsiteY2" fmla="*/ 692451 h 692451"/>
                <a:gd name="connsiteX3" fmla="*/ 600718 w 600718"/>
                <a:gd name="connsiteY3" fmla="*/ 519339 h 692451"/>
                <a:gd name="connsiteX4" fmla="*/ 600718 w 600718"/>
                <a:gd name="connsiteY4" fmla="*/ 173113 h 692451"/>
                <a:gd name="connsiteX5" fmla="*/ 300210 w 600718"/>
                <a:gd name="connsiteY5" fmla="*/ 0 h 692451"/>
                <a:gd name="connsiteX6" fmla="*/ 592661 w 600718"/>
                <a:gd name="connsiteY6" fmla="*/ 514869 h 692451"/>
                <a:gd name="connsiteX7" fmla="*/ 300210 w 600718"/>
                <a:gd name="connsiteY7" fmla="*/ 683215 h 692451"/>
                <a:gd name="connsiteX8" fmla="*/ 8057 w 600718"/>
                <a:gd name="connsiteY8" fmla="*/ 514869 h 692451"/>
                <a:gd name="connsiteX9" fmla="*/ 8057 w 600718"/>
                <a:gd name="connsiteY9" fmla="*/ 177582 h 692451"/>
                <a:gd name="connsiteX10" fmla="*/ 300210 w 600718"/>
                <a:gd name="connsiteY10" fmla="*/ 9237 h 692451"/>
                <a:gd name="connsiteX11" fmla="*/ 592661 w 600718"/>
                <a:gd name="connsiteY11" fmla="*/ 177582 h 692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0718" h="692451">
                  <a:moveTo>
                    <a:pt x="0" y="173113"/>
                  </a:moveTo>
                  <a:lnTo>
                    <a:pt x="0" y="519339"/>
                  </a:lnTo>
                  <a:lnTo>
                    <a:pt x="300210" y="692451"/>
                  </a:lnTo>
                  <a:lnTo>
                    <a:pt x="600718" y="519339"/>
                  </a:lnTo>
                  <a:lnTo>
                    <a:pt x="600718" y="173113"/>
                  </a:lnTo>
                  <a:lnTo>
                    <a:pt x="300210" y="0"/>
                  </a:lnTo>
                  <a:close/>
                  <a:moveTo>
                    <a:pt x="592661" y="514869"/>
                  </a:moveTo>
                  <a:lnTo>
                    <a:pt x="300210" y="683215"/>
                  </a:lnTo>
                  <a:lnTo>
                    <a:pt x="8057" y="514869"/>
                  </a:lnTo>
                  <a:lnTo>
                    <a:pt x="8057" y="177582"/>
                  </a:lnTo>
                  <a:lnTo>
                    <a:pt x="300210" y="9237"/>
                  </a:lnTo>
                  <a:lnTo>
                    <a:pt x="592661" y="177582"/>
                  </a:lnTo>
                  <a:close/>
                </a:path>
              </a:pathLst>
            </a:custGeom>
            <a:solidFill>
              <a:schemeClr val="accent6">
                <a:lumMod val="90000"/>
              </a:schemeClr>
            </a:solidFill>
            <a:ln w="29774" cap="flat">
              <a:noFill/>
              <a:prstDash val="solid"/>
              <a:miter/>
            </a:ln>
          </p:spPr>
          <p:txBody>
            <a:bodyPr rtlCol="0" anchor="ctr"/>
            <a:lstStyle/>
            <a:p>
              <a:endParaRPr lang="en-US"/>
            </a:p>
          </p:txBody>
        </p:sp>
        <p:sp>
          <p:nvSpPr>
            <p:cNvPr id="69" name="Freeform 68">
              <a:extLst>
                <a:ext uri="{FF2B5EF4-FFF2-40B4-BE49-F238E27FC236}">
                  <a16:creationId xmlns:a16="http://schemas.microsoft.com/office/drawing/2014/main" id="{4BA1235D-6E64-0949-B360-531A4632166A}"/>
                </a:ext>
              </a:extLst>
            </p:cNvPr>
            <p:cNvSpPr/>
            <p:nvPr/>
          </p:nvSpPr>
          <p:spPr>
            <a:xfrm>
              <a:off x="9978516" y="89220"/>
              <a:ext cx="634439" cy="731483"/>
            </a:xfrm>
            <a:custGeom>
              <a:avLst/>
              <a:gdLst>
                <a:gd name="connsiteX0" fmla="*/ 634440 w 634439"/>
                <a:gd name="connsiteY0" fmla="*/ 548538 h 731483"/>
                <a:gd name="connsiteX1" fmla="*/ 634440 w 634439"/>
                <a:gd name="connsiteY1" fmla="*/ 182945 h 731483"/>
                <a:gd name="connsiteX2" fmla="*/ 317220 w 634439"/>
                <a:gd name="connsiteY2" fmla="*/ 0 h 731483"/>
                <a:gd name="connsiteX3" fmla="*/ 0 w 634439"/>
                <a:gd name="connsiteY3" fmla="*/ 182945 h 731483"/>
                <a:gd name="connsiteX4" fmla="*/ 0 w 634439"/>
                <a:gd name="connsiteY4" fmla="*/ 548538 h 731483"/>
                <a:gd name="connsiteX5" fmla="*/ 317220 w 634439"/>
                <a:gd name="connsiteY5" fmla="*/ 731483 h 731483"/>
                <a:gd name="connsiteX6" fmla="*/ 7759 w 634439"/>
                <a:gd name="connsiteY6" fmla="*/ 187415 h 731483"/>
                <a:gd name="connsiteX7" fmla="*/ 316921 w 634439"/>
                <a:gd name="connsiteY7" fmla="*/ 8641 h 731483"/>
                <a:gd name="connsiteX8" fmla="*/ 626382 w 634439"/>
                <a:gd name="connsiteY8" fmla="*/ 187415 h 731483"/>
                <a:gd name="connsiteX9" fmla="*/ 626382 w 634439"/>
                <a:gd name="connsiteY9" fmla="*/ 544963 h 731483"/>
                <a:gd name="connsiteX10" fmla="*/ 316921 w 634439"/>
                <a:gd name="connsiteY10" fmla="*/ 723737 h 731483"/>
                <a:gd name="connsiteX11" fmla="*/ 7759 w 634439"/>
                <a:gd name="connsiteY11" fmla="*/ 544963 h 731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34439" h="731483">
                  <a:moveTo>
                    <a:pt x="634440" y="548538"/>
                  </a:moveTo>
                  <a:lnTo>
                    <a:pt x="634440" y="182945"/>
                  </a:lnTo>
                  <a:lnTo>
                    <a:pt x="317220" y="0"/>
                  </a:lnTo>
                  <a:lnTo>
                    <a:pt x="0" y="182945"/>
                  </a:lnTo>
                  <a:lnTo>
                    <a:pt x="0" y="548538"/>
                  </a:lnTo>
                  <a:lnTo>
                    <a:pt x="317220" y="731483"/>
                  </a:lnTo>
                  <a:close/>
                  <a:moveTo>
                    <a:pt x="7759" y="187415"/>
                  </a:moveTo>
                  <a:lnTo>
                    <a:pt x="316921" y="8641"/>
                  </a:lnTo>
                  <a:lnTo>
                    <a:pt x="626382" y="187415"/>
                  </a:lnTo>
                  <a:lnTo>
                    <a:pt x="626382" y="544963"/>
                  </a:lnTo>
                  <a:lnTo>
                    <a:pt x="316921" y="723737"/>
                  </a:lnTo>
                  <a:lnTo>
                    <a:pt x="7759" y="544963"/>
                  </a:lnTo>
                  <a:close/>
                </a:path>
              </a:pathLst>
            </a:custGeom>
            <a:solidFill>
              <a:schemeClr val="accent6">
                <a:lumMod val="90000"/>
              </a:schemeClr>
            </a:solidFill>
            <a:ln w="29774" cap="flat">
              <a:noFill/>
              <a:prstDash val="solid"/>
              <a:miter/>
            </a:ln>
          </p:spPr>
          <p:txBody>
            <a:bodyPr rtlCol="0" anchor="ctr"/>
            <a:lstStyle/>
            <a:p>
              <a:endParaRPr lang="en-US"/>
            </a:p>
          </p:txBody>
        </p:sp>
        <p:sp>
          <p:nvSpPr>
            <p:cNvPr id="70" name="Freeform 69">
              <a:extLst>
                <a:ext uri="{FF2B5EF4-FFF2-40B4-BE49-F238E27FC236}">
                  <a16:creationId xmlns:a16="http://schemas.microsoft.com/office/drawing/2014/main" id="{486B84C5-75C7-7C41-A477-7EBEC9A9C694}"/>
                </a:ext>
              </a:extLst>
            </p:cNvPr>
            <p:cNvSpPr/>
            <p:nvPr/>
          </p:nvSpPr>
          <p:spPr>
            <a:xfrm>
              <a:off x="7935034" y="1966846"/>
              <a:ext cx="717698" cy="831596"/>
            </a:xfrm>
            <a:custGeom>
              <a:avLst/>
              <a:gdLst>
                <a:gd name="connsiteX0" fmla="*/ 0 w 717698"/>
                <a:gd name="connsiteY0" fmla="*/ 208570 h 831596"/>
                <a:gd name="connsiteX1" fmla="*/ 0 w 717698"/>
                <a:gd name="connsiteY1" fmla="*/ 623027 h 831596"/>
                <a:gd name="connsiteX2" fmla="*/ 358103 w 717698"/>
                <a:gd name="connsiteY2" fmla="*/ 831596 h 831596"/>
                <a:gd name="connsiteX3" fmla="*/ 717699 w 717698"/>
                <a:gd name="connsiteY3" fmla="*/ 623027 h 831596"/>
                <a:gd name="connsiteX4" fmla="*/ 717699 w 717698"/>
                <a:gd name="connsiteY4" fmla="*/ 208570 h 831596"/>
                <a:gd name="connsiteX5" fmla="*/ 358103 w 717698"/>
                <a:gd name="connsiteY5" fmla="*/ 0 h 831596"/>
                <a:gd name="connsiteX6" fmla="*/ 710835 w 717698"/>
                <a:gd name="connsiteY6" fmla="*/ 619452 h 831596"/>
                <a:gd name="connsiteX7" fmla="*/ 359297 w 717698"/>
                <a:gd name="connsiteY7" fmla="*/ 822062 h 831596"/>
                <a:gd name="connsiteX8" fmla="*/ 7759 w 717698"/>
                <a:gd name="connsiteY8" fmla="*/ 619452 h 831596"/>
                <a:gd name="connsiteX9" fmla="*/ 7759 w 717698"/>
                <a:gd name="connsiteY9" fmla="*/ 213039 h 831596"/>
                <a:gd name="connsiteX10" fmla="*/ 359297 w 717698"/>
                <a:gd name="connsiteY10" fmla="*/ 10428 h 831596"/>
                <a:gd name="connsiteX11" fmla="*/ 710835 w 717698"/>
                <a:gd name="connsiteY11" fmla="*/ 213039 h 831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17698" h="831596">
                  <a:moveTo>
                    <a:pt x="0" y="208570"/>
                  </a:moveTo>
                  <a:lnTo>
                    <a:pt x="0" y="623027"/>
                  </a:lnTo>
                  <a:lnTo>
                    <a:pt x="358103" y="831596"/>
                  </a:lnTo>
                  <a:lnTo>
                    <a:pt x="717699" y="623027"/>
                  </a:lnTo>
                  <a:lnTo>
                    <a:pt x="717699" y="208570"/>
                  </a:lnTo>
                  <a:lnTo>
                    <a:pt x="358103" y="0"/>
                  </a:lnTo>
                  <a:close/>
                  <a:moveTo>
                    <a:pt x="710835" y="619452"/>
                  </a:moveTo>
                  <a:lnTo>
                    <a:pt x="359297" y="822062"/>
                  </a:lnTo>
                  <a:lnTo>
                    <a:pt x="7759" y="619452"/>
                  </a:lnTo>
                  <a:lnTo>
                    <a:pt x="7759" y="213039"/>
                  </a:lnTo>
                  <a:lnTo>
                    <a:pt x="359297" y="10428"/>
                  </a:lnTo>
                  <a:lnTo>
                    <a:pt x="710835" y="213039"/>
                  </a:lnTo>
                  <a:close/>
                </a:path>
              </a:pathLst>
            </a:custGeom>
            <a:solidFill>
              <a:schemeClr val="accent6">
                <a:lumMod val="90000"/>
              </a:schemeClr>
            </a:solidFill>
            <a:ln w="29774" cap="flat">
              <a:noFill/>
              <a:prstDash val="solid"/>
              <a:miter/>
            </a:ln>
          </p:spPr>
          <p:txBody>
            <a:bodyPr rtlCol="0" anchor="ctr"/>
            <a:lstStyle/>
            <a:p>
              <a:endParaRPr lang="en-US"/>
            </a:p>
          </p:txBody>
        </p:sp>
        <p:sp>
          <p:nvSpPr>
            <p:cNvPr id="71" name="Freeform 70">
              <a:extLst>
                <a:ext uri="{FF2B5EF4-FFF2-40B4-BE49-F238E27FC236}">
                  <a16:creationId xmlns:a16="http://schemas.microsoft.com/office/drawing/2014/main" id="{D745D6A5-66D6-2342-A4D4-63E75197E2C4}"/>
                </a:ext>
              </a:extLst>
            </p:cNvPr>
            <p:cNvSpPr/>
            <p:nvPr/>
          </p:nvSpPr>
          <p:spPr>
            <a:xfrm>
              <a:off x="11548202" y="1132067"/>
              <a:ext cx="634439" cy="729993"/>
            </a:xfrm>
            <a:custGeom>
              <a:avLst/>
              <a:gdLst>
                <a:gd name="connsiteX0" fmla="*/ 634440 w 634439"/>
                <a:gd name="connsiteY0" fmla="*/ 547346 h 729993"/>
                <a:gd name="connsiteX1" fmla="*/ 634440 w 634439"/>
                <a:gd name="connsiteY1" fmla="*/ 181456 h 729993"/>
                <a:gd name="connsiteX2" fmla="*/ 317220 w 634439"/>
                <a:gd name="connsiteY2" fmla="*/ 0 h 729993"/>
                <a:gd name="connsiteX3" fmla="*/ 0 w 634439"/>
                <a:gd name="connsiteY3" fmla="*/ 182647 h 729993"/>
                <a:gd name="connsiteX4" fmla="*/ 0 w 634439"/>
                <a:gd name="connsiteY4" fmla="*/ 547346 h 729993"/>
                <a:gd name="connsiteX5" fmla="*/ 317220 w 634439"/>
                <a:gd name="connsiteY5" fmla="*/ 729994 h 729993"/>
                <a:gd name="connsiteX6" fmla="*/ 7759 w 634439"/>
                <a:gd name="connsiteY6" fmla="*/ 186223 h 729993"/>
                <a:gd name="connsiteX7" fmla="*/ 316921 w 634439"/>
                <a:gd name="connsiteY7" fmla="*/ 7449 h 729993"/>
                <a:gd name="connsiteX8" fmla="*/ 626382 w 634439"/>
                <a:gd name="connsiteY8" fmla="*/ 186223 h 729993"/>
                <a:gd name="connsiteX9" fmla="*/ 626382 w 634439"/>
                <a:gd name="connsiteY9" fmla="*/ 543771 h 729993"/>
                <a:gd name="connsiteX10" fmla="*/ 316921 w 634439"/>
                <a:gd name="connsiteY10" fmla="*/ 722545 h 729993"/>
                <a:gd name="connsiteX11" fmla="*/ 7759 w 634439"/>
                <a:gd name="connsiteY11" fmla="*/ 543771 h 729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34439" h="729993">
                  <a:moveTo>
                    <a:pt x="634440" y="547346"/>
                  </a:moveTo>
                  <a:lnTo>
                    <a:pt x="634440" y="181456"/>
                  </a:lnTo>
                  <a:lnTo>
                    <a:pt x="317220" y="0"/>
                  </a:lnTo>
                  <a:lnTo>
                    <a:pt x="0" y="182647"/>
                  </a:lnTo>
                  <a:lnTo>
                    <a:pt x="0" y="547346"/>
                  </a:lnTo>
                  <a:lnTo>
                    <a:pt x="317220" y="729994"/>
                  </a:lnTo>
                  <a:close/>
                  <a:moveTo>
                    <a:pt x="7759" y="186223"/>
                  </a:moveTo>
                  <a:lnTo>
                    <a:pt x="316921" y="7449"/>
                  </a:lnTo>
                  <a:lnTo>
                    <a:pt x="626382" y="186223"/>
                  </a:lnTo>
                  <a:lnTo>
                    <a:pt x="626382" y="543771"/>
                  </a:lnTo>
                  <a:lnTo>
                    <a:pt x="316921" y="722545"/>
                  </a:lnTo>
                  <a:lnTo>
                    <a:pt x="7759" y="543771"/>
                  </a:lnTo>
                  <a:close/>
                </a:path>
              </a:pathLst>
            </a:custGeom>
            <a:solidFill>
              <a:schemeClr val="accent6">
                <a:lumMod val="90000"/>
              </a:schemeClr>
            </a:solidFill>
            <a:ln w="29774" cap="flat">
              <a:noFill/>
              <a:prstDash val="solid"/>
              <a:miter/>
            </a:ln>
          </p:spPr>
          <p:txBody>
            <a:bodyPr rtlCol="0" anchor="ctr"/>
            <a:lstStyle/>
            <a:p>
              <a:endParaRPr lang="en-US"/>
            </a:p>
          </p:txBody>
        </p:sp>
        <p:sp>
          <p:nvSpPr>
            <p:cNvPr id="72" name="Freeform 71">
              <a:extLst>
                <a:ext uri="{FF2B5EF4-FFF2-40B4-BE49-F238E27FC236}">
                  <a16:creationId xmlns:a16="http://schemas.microsoft.com/office/drawing/2014/main" id="{27DEE75F-BEAB-F947-B94D-EB07D681C9BD}"/>
                </a:ext>
              </a:extLst>
            </p:cNvPr>
            <p:cNvSpPr/>
            <p:nvPr/>
          </p:nvSpPr>
          <p:spPr>
            <a:xfrm>
              <a:off x="8610610" y="1520825"/>
              <a:ext cx="329753" cy="380192"/>
            </a:xfrm>
            <a:custGeom>
              <a:avLst/>
              <a:gdLst>
                <a:gd name="connsiteX0" fmla="*/ 329753 w 329753"/>
                <a:gd name="connsiteY0" fmla="*/ 285144 h 380192"/>
                <a:gd name="connsiteX1" fmla="*/ 329753 w 329753"/>
                <a:gd name="connsiteY1" fmla="*/ 95048 h 380192"/>
                <a:gd name="connsiteX2" fmla="*/ 165026 w 329753"/>
                <a:gd name="connsiteY2" fmla="*/ 0 h 380192"/>
                <a:gd name="connsiteX3" fmla="*/ 0 w 329753"/>
                <a:gd name="connsiteY3" fmla="*/ 95048 h 380192"/>
                <a:gd name="connsiteX4" fmla="*/ 0 w 329753"/>
                <a:gd name="connsiteY4" fmla="*/ 285144 h 380192"/>
                <a:gd name="connsiteX5" fmla="*/ 165026 w 329753"/>
                <a:gd name="connsiteY5" fmla="*/ 380193 h 380192"/>
                <a:gd name="connsiteX6" fmla="*/ 1492 w 329753"/>
                <a:gd name="connsiteY6" fmla="*/ 95644 h 380192"/>
                <a:gd name="connsiteX7" fmla="*/ 165324 w 329753"/>
                <a:gd name="connsiteY7" fmla="*/ 1192 h 380192"/>
                <a:gd name="connsiteX8" fmla="*/ 329157 w 329753"/>
                <a:gd name="connsiteY8" fmla="*/ 95644 h 380192"/>
                <a:gd name="connsiteX9" fmla="*/ 329157 w 329753"/>
                <a:gd name="connsiteY9" fmla="*/ 284549 h 380192"/>
                <a:gd name="connsiteX10" fmla="*/ 165324 w 329753"/>
                <a:gd name="connsiteY10" fmla="*/ 379001 h 380192"/>
                <a:gd name="connsiteX11" fmla="*/ 1492 w 329753"/>
                <a:gd name="connsiteY11" fmla="*/ 284549 h 380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9753" h="380192">
                  <a:moveTo>
                    <a:pt x="329753" y="285144"/>
                  </a:moveTo>
                  <a:lnTo>
                    <a:pt x="329753" y="95048"/>
                  </a:lnTo>
                  <a:lnTo>
                    <a:pt x="165026" y="0"/>
                  </a:lnTo>
                  <a:lnTo>
                    <a:pt x="0" y="95048"/>
                  </a:lnTo>
                  <a:lnTo>
                    <a:pt x="0" y="285144"/>
                  </a:lnTo>
                  <a:lnTo>
                    <a:pt x="165026" y="380193"/>
                  </a:lnTo>
                  <a:close/>
                  <a:moveTo>
                    <a:pt x="1492" y="95644"/>
                  </a:moveTo>
                  <a:lnTo>
                    <a:pt x="165324" y="1192"/>
                  </a:lnTo>
                  <a:lnTo>
                    <a:pt x="329157" y="95644"/>
                  </a:lnTo>
                  <a:lnTo>
                    <a:pt x="329157" y="284549"/>
                  </a:lnTo>
                  <a:lnTo>
                    <a:pt x="165324" y="379001"/>
                  </a:lnTo>
                  <a:lnTo>
                    <a:pt x="1492" y="284549"/>
                  </a:lnTo>
                  <a:close/>
                </a:path>
              </a:pathLst>
            </a:custGeom>
            <a:solidFill>
              <a:schemeClr val="accent6">
                <a:lumMod val="90000"/>
              </a:schemeClr>
            </a:solidFill>
            <a:ln w="29774" cap="flat">
              <a:noFill/>
              <a:prstDash val="solid"/>
              <a:miter/>
            </a:ln>
          </p:spPr>
          <p:txBody>
            <a:bodyPr rtlCol="0" anchor="ctr"/>
            <a:lstStyle/>
            <a:p>
              <a:endParaRPr lang="en-US"/>
            </a:p>
          </p:txBody>
        </p:sp>
        <p:sp>
          <p:nvSpPr>
            <p:cNvPr id="73" name="Freeform 72">
              <a:extLst>
                <a:ext uri="{FF2B5EF4-FFF2-40B4-BE49-F238E27FC236}">
                  <a16:creationId xmlns:a16="http://schemas.microsoft.com/office/drawing/2014/main" id="{04ADA09D-85D9-124F-B2B5-30DD2E15AEDE}"/>
                </a:ext>
              </a:extLst>
            </p:cNvPr>
            <p:cNvSpPr/>
            <p:nvPr/>
          </p:nvSpPr>
          <p:spPr>
            <a:xfrm>
              <a:off x="8909685" y="291842"/>
              <a:ext cx="507680" cy="584877"/>
            </a:xfrm>
            <a:custGeom>
              <a:avLst/>
              <a:gdLst>
                <a:gd name="connsiteX0" fmla="*/ 325575 w 651747"/>
                <a:gd name="connsiteY0" fmla="*/ 0 h 750850"/>
                <a:gd name="connsiteX1" fmla="*/ 0 w 651747"/>
                <a:gd name="connsiteY1" fmla="*/ 187713 h 750850"/>
                <a:gd name="connsiteX2" fmla="*/ 0 w 651747"/>
                <a:gd name="connsiteY2" fmla="*/ 563138 h 750850"/>
                <a:gd name="connsiteX3" fmla="*/ 325575 w 651747"/>
                <a:gd name="connsiteY3" fmla="*/ 750850 h 750850"/>
                <a:gd name="connsiteX4" fmla="*/ 651748 w 651747"/>
                <a:gd name="connsiteY4" fmla="*/ 563138 h 750850"/>
                <a:gd name="connsiteX5" fmla="*/ 651748 w 651747"/>
                <a:gd name="connsiteY5" fmla="*/ 187713 h 750850"/>
                <a:gd name="connsiteX6" fmla="*/ 651748 w 651747"/>
                <a:gd name="connsiteY6" fmla="*/ 561350 h 750850"/>
                <a:gd name="connsiteX7" fmla="*/ 327068 w 651747"/>
                <a:gd name="connsiteY7" fmla="*/ 748467 h 750850"/>
                <a:gd name="connsiteX8" fmla="*/ 1193 w 651747"/>
                <a:gd name="connsiteY8" fmla="*/ 561350 h 750850"/>
                <a:gd name="connsiteX9" fmla="*/ 1193 w 651747"/>
                <a:gd name="connsiteY9" fmla="*/ 188309 h 750850"/>
                <a:gd name="connsiteX10" fmla="*/ 325575 w 651747"/>
                <a:gd name="connsiteY10" fmla="*/ 1192 h 750850"/>
                <a:gd name="connsiteX11" fmla="*/ 651748 w 651747"/>
                <a:gd name="connsiteY11" fmla="*/ 188309 h 750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51747" h="750850">
                  <a:moveTo>
                    <a:pt x="325575" y="0"/>
                  </a:moveTo>
                  <a:lnTo>
                    <a:pt x="0" y="187713"/>
                  </a:lnTo>
                  <a:lnTo>
                    <a:pt x="0" y="563138"/>
                  </a:lnTo>
                  <a:lnTo>
                    <a:pt x="325575" y="750850"/>
                  </a:lnTo>
                  <a:lnTo>
                    <a:pt x="651748" y="563138"/>
                  </a:lnTo>
                  <a:lnTo>
                    <a:pt x="651748" y="187713"/>
                  </a:lnTo>
                  <a:close/>
                  <a:moveTo>
                    <a:pt x="651748" y="561350"/>
                  </a:moveTo>
                  <a:lnTo>
                    <a:pt x="327068" y="748467"/>
                  </a:lnTo>
                  <a:lnTo>
                    <a:pt x="1193" y="561350"/>
                  </a:lnTo>
                  <a:lnTo>
                    <a:pt x="1193" y="188309"/>
                  </a:lnTo>
                  <a:lnTo>
                    <a:pt x="325575" y="1192"/>
                  </a:lnTo>
                  <a:lnTo>
                    <a:pt x="651748" y="188309"/>
                  </a:lnTo>
                  <a:close/>
                </a:path>
              </a:pathLst>
            </a:custGeom>
            <a:solidFill>
              <a:schemeClr val="accent6">
                <a:lumMod val="90000"/>
              </a:schemeClr>
            </a:solidFill>
            <a:ln w="29774" cap="flat">
              <a:noFill/>
              <a:prstDash val="solid"/>
              <a:miter/>
            </a:ln>
          </p:spPr>
          <p:txBody>
            <a:bodyPr rtlCol="0" anchor="ctr"/>
            <a:lstStyle/>
            <a:p>
              <a:endParaRPr lang="en-US"/>
            </a:p>
          </p:txBody>
        </p:sp>
        <p:sp>
          <p:nvSpPr>
            <p:cNvPr id="74" name="Freeform 73">
              <a:extLst>
                <a:ext uri="{FF2B5EF4-FFF2-40B4-BE49-F238E27FC236}">
                  <a16:creationId xmlns:a16="http://schemas.microsoft.com/office/drawing/2014/main" id="{0B6C20F6-368F-8D4D-A3E1-0AB7F7BF096D}"/>
                </a:ext>
              </a:extLst>
            </p:cNvPr>
            <p:cNvSpPr/>
            <p:nvPr/>
          </p:nvSpPr>
          <p:spPr>
            <a:xfrm>
              <a:off x="9138584" y="913192"/>
              <a:ext cx="787553" cy="907277"/>
            </a:xfrm>
            <a:custGeom>
              <a:avLst/>
              <a:gdLst>
                <a:gd name="connsiteX0" fmla="*/ 0 w 634439"/>
                <a:gd name="connsiteY0" fmla="*/ 182051 h 730887"/>
                <a:gd name="connsiteX1" fmla="*/ 0 w 634439"/>
                <a:gd name="connsiteY1" fmla="*/ 547942 h 730887"/>
                <a:gd name="connsiteX2" fmla="*/ 317220 w 634439"/>
                <a:gd name="connsiteY2" fmla="*/ 730888 h 730887"/>
                <a:gd name="connsiteX3" fmla="*/ 634440 w 634439"/>
                <a:gd name="connsiteY3" fmla="*/ 547942 h 730887"/>
                <a:gd name="connsiteX4" fmla="*/ 634440 w 634439"/>
                <a:gd name="connsiteY4" fmla="*/ 182051 h 730887"/>
                <a:gd name="connsiteX5" fmla="*/ 317220 w 634439"/>
                <a:gd name="connsiteY5" fmla="*/ 0 h 730887"/>
                <a:gd name="connsiteX6" fmla="*/ 623100 w 634439"/>
                <a:gd name="connsiteY6" fmla="*/ 541387 h 730887"/>
                <a:gd name="connsiteX7" fmla="*/ 317220 w 634439"/>
                <a:gd name="connsiteY7" fmla="*/ 717777 h 730887"/>
                <a:gd name="connsiteX8" fmla="*/ 11340 w 634439"/>
                <a:gd name="connsiteY8" fmla="*/ 541387 h 730887"/>
                <a:gd name="connsiteX9" fmla="*/ 11340 w 634439"/>
                <a:gd name="connsiteY9" fmla="*/ 188607 h 730887"/>
                <a:gd name="connsiteX10" fmla="*/ 317220 w 634439"/>
                <a:gd name="connsiteY10" fmla="*/ 12514 h 730887"/>
                <a:gd name="connsiteX11" fmla="*/ 623100 w 634439"/>
                <a:gd name="connsiteY11" fmla="*/ 188607 h 730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34439" h="730887">
                  <a:moveTo>
                    <a:pt x="0" y="182051"/>
                  </a:moveTo>
                  <a:lnTo>
                    <a:pt x="0" y="547942"/>
                  </a:lnTo>
                  <a:lnTo>
                    <a:pt x="317220" y="730888"/>
                  </a:lnTo>
                  <a:lnTo>
                    <a:pt x="634440" y="547942"/>
                  </a:lnTo>
                  <a:lnTo>
                    <a:pt x="634440" y="182051"/>
                  </a:lnTo>
                  <a:lnTo>
                    <a:pt x="317220" y="0"/>
                  </a:lnTo>
                  <a:close/>
                  <a:moveTo>
                    <a:pt x="623100" y="541387"/>
                  </a:moveTo>
                  <a:lnTo>
                    <a:pt x="317220" y="717777"/>
                  </a:lnTo>
                  <a:lnTo>
                    <a:pt x="11340" y="541387"/>
                  </a:lnTo>
                  <a:lnTo>
                    <a:pt x="11340" y="188607"/>
                  </a:lnTo>
                  <a:lnTo>
                    <a:pt x="317220" y="12514"/>
                  </a:lnTo>
                  <a:lnTo>
                    <a:pt x="623100" y="188607"/>
                  </a:lnTo>
                  <a:close/>
                </a:path>
              </a:pathLst>
            </a:custGeom>
            <a:solidFill>
              <a:schemeClr val="accent6">
                <a:lumMod val="90000"/>
              </a:schemeClr>
            </a:solidFill>
            <a:ln w="29774" cap="flat">
              <a:noFill/>
              <a:prstDash val="solid"/>
              <a:miter/>
            </a:ln>
          </p:spPr>
          <p:txBody>
            <a:bodyPr rtlCol="0" anchor="ctr"/>
            <a:lstStyle/>
            <a:p>
              <a:endParaRPr lang="en-US"/>
            </a:p>
          </p:txBody>
        </p:sp>
        <p:sp>
          <p:nvSpPr>
            <p:cNvPr id="75" name="Freeform 74">
              <a:extLst>
                <a:ext uri="{FF2B5EF4-FFF2-40B4-BE49-F238E27FC236}">
                  <a16:creationId xmlns:a16="http://schemas.microsoft.com/office/drawing/2014/main" id="{8D52D90E-F69B-B449-8CA4-2FCDC28F4C67}"/>
                </a:ext>
              </a:extLst>
            </p:cNvPr>
            <p:cNvSpPr/>
            <p:nvPr/>
          </p:nvSpPr>
          <p:spPr>
            <a:xfrm>
              <a:off x="10990754" y="552542"/>
              <a:ext cx="389138" cy="448722"/>
            </a:xfrm>
            <a:custGeom>
              <a:avLst/>
              <a:gdLst>
                <a:gd name="connsiteX0" fmla="*/ 389139 w 389138"/>
                <a:gd name="connsiteY0" fmla="*/ 336691 h 448722"/>
                <a:gd name="connsiteX1" fmla="*/ 389139 w 389138"/>
                <a:gd name="connsiteY1" fmla="*/ 112330 h 448722"/>
                <a:gd name="connsiteX2" fmla="*/ 194570 w 389138"/>
                <a:gd name="connsiteY2" fmla="*/ 0 h 448722"/>
                <a:gd name="connsiteX3" fmla="*/ 0 w 389138"/>
                <a:gd name="connsiteY3" fmla="*/ 112330 h 448722"/>
                <a:gd name="connsiteX4" fmla="*/ 0 w 389138"/>
                <a:gd name="connsiteY4" fmla="*/ 336691 h 448722"/>
                <a:gd name="connsiteX5" fmla="*/ 194570 w 389138"/>
                <a:gd name="connsiteY5" fmla="*/ 448723 h 448722"/>
                <a:gd name="connsiteX6" fmla="*/ 8057 w 389138"/>
                <a:gd name="connsiteY6" fmla="*/ 116799 h 448722"/>
                <a:gd name="connsiteX7" fmla="*/ 194570 w 389138"/>
                <a:gd name="connsiteY7" fmla="*/ 9237 h 448722"/>
                <a:gd name="connsiteX8" fmla="*/ 381380 w 389138"/>
                <a:gd name="connsiteY8" fmla="*/ 116799 h 448722"/>
                <a:gd name="connsiteX9" fmla="*/ 381380 w 389138"/>
                <a:gd name="connsiteY9" fmla="*/ 331924 h 448722"/>
                <a:gd name="connsiteX10" fmla="*/ 194570 w 389138"/>
                <a:gd name="connsiteY10" fmla="*/ 439486 h 448722"/>
                <a:gd name="connsiteX11" fmla="*/ 8057 w 389138"/>
                <a:gd name="connsiteY11" fmla="*/ 331924 h 448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9138" h="448722">
                  <a:moveTo>
                    <a:pt x="389139" y="336691"/>
                  </a:moveTo>
                  <a:lnTo>
                    <a:pt x="389139" y="112330"/>
                  </a:lnTo>
                  <a:lnTo>
                    <a:pt x="194570" y="0"/>
                  </a:lnTo>
                  <a:lnTo>
                    <a:pt x="0" y="112330"/>
                  </a:lnTo>
                  <a:lnTo>
                    <a:pt x="0" y="336691"/>
                  </a:lnTo>
                  <a:lnTo>
                    <a:pt x="194570" y="448723"/>
                  </a:lnTo>
                  <a:close/>
                  <a:moveTo>
                    <a:pt x="8057" y="116799"/>
                  </a:moveTo>
                  <a:lnTo>
                    <a:pt x="194570" y="9237"/>
                  </a:lnTo>
                  <a:lnTo>
                    <a:pt x="381380" y="116799"/>
                  </a:lnTo>
                  <a:lnTo>
                    <a:pt x="381380" y="331924"/>
                  </a:lnTo>
                  <a:lnTo>
                    <a:pt x="194570" y="439486"/>
                  </a:lnTo>
                  <a:lnTo>
                    <a:pt x="8057" y="331924"/>
                  </a:lnTo>
                  <a:close/>
                </a:path>
              </a:pathLst>
            </a:custGeom>
            <a:solidFill>
              <a:schemeClr val="accent6">
                <a:lumMod val="90000"/>
              </a:schemeClr>
            </a:solidFill>
            <a:ln w="29774" cap="flat">
              <a:noFill/>
              <a:prstDash val="solid"/>
              <a:miter/>
            </a:ln>
          </p:spPr>
          <p:txBody>
            <a:bodyPr rtlCol="0" anchor="ctr"/>
            <a:lstStyle/>
            <a:p>
              <a:endParaRPr lang="en-US"/>
            </a:p>
          </p:txBody>
        </p:sp>
        <p:sp>
          <p:nvSpPr>
            <p:cNvPr id="76" name="Freeform 75">
              <a:extLst>
                <a:ext uri="{FF2B5EF4-FFF2-40B4-BE49-F238E27FC236}">
                  <a16:creationId xmlns:a16="http://schemas.microsoft.com/office/drawing/2014/main" id="{4A6833C7-680E-2845-9CCB-94141D13D7A3}"/>
                </a:ext>
              </a:extLst>
            </p:cNvPr>
            <p:cNvSpPr/>
            <p:nvPr/>
          </p:nvSpPr>
          <p:spPr>
            <a:xfrm>
              <a:off x="10400165" y="1008747"/>
              <a:ext cx="444758" cy="512078"/>
            </a:xfrm>
            <a:custGeom>
              <a:avLst/>
              <a:gdLst>
                <a:gd name="connsiteX0" fmla="*/ 559238 w 559237"/>
                <a:gd name="connsiteY0" fmla="*/ 482988 h 643884"/>
                <a:gd name="connsiteX1" fmla="*/ 559238 w 559237"/>
                <a:gd name="connsiteY1" fmla="*/ 160897 h 643884"/>
                <a:gd name="connsiteX2" fmla="*/ 279022 w 559237"/>
                <a:gd name="connsiteY2" fmla="*/ 0 h 643884"/>
                <a:gd name="connsiteX3" fmla="*/ 0 w 559237"/>
                <a:gd name="connsiteY3" fmla="*/ 160897 h 643884"/>
                <a:gd name="connsiteX4" fmla="*/ 0 w 559237"/>
                <a:gd name="connsiteY4" fmla="*/ 482988 h 643884"/>
                <a:gd name="connsiteX5" fmla="*/ 279022 w 559237"/>
                <a:gd name="connsiteY5" fmla="*/ 643884 h 643884"/>
                <a:gd name="connsiteX6" fmla="*/ 12235 w 559237"/>
                <a:gd name="connsiteY6" fmla="*/ 167452 h 643884"/>
                <a:gd name="connsiteX7" fmla="*/ 280812 w 559237"/>
                <a:gd name="connsiteY7" fmla="*/ 13110 h 643884"/>
                <a:gd name="connsiteX8" fmla="*/ 549390 w 559237"/>
                <a:gd name="connsiteY8" fmla="*/ 167452 h 643884"/>
                <a:gd name="connsiteX9" fmla="*/ 549390 w 559237"/>
                <a:gd name="connsiteY9" fmla="*/ 476433 h 643884"/>
                <a:gd name="connsiteX10" fmla="*/ 280812 w 559237"/>
                <a:gd name="connsiteY10" fmla="*/ 630774 h 643884"/>
                <a:gd name="connsiteX11" fmla="*/ 12235 w 559237"/>
                <a:gd name="connsiteY11" fmla="*/ 476433 h 643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9237" h="643884">
                  <a:moveTo>
                    <a:pt x="559238" y="482988"/>
                  </a:moveTo>
                  <a:lnTo>
                    <a:pt x="559238" y="160897"/>
                  </a:lnTo>
                  <a:lnTo>
                    <a:pt x="279022" y="0"/>
                  </a:lnTo>
                  <a:lnTo>
                    <a:pt x="0" y="160897"/>
                  </a:lnTo>
                  <a:lnTo>
                    <a:pt x="0" y="482988"/>
                  </a:lnTo>
                  <a:lnTo>
                    <a:pt x="279022" y="643884"/>
                  </a:lnTo>
                  <a:close/>
                  <a:moveTo>
                    <a:pt x="12235" y="167452"/>
                  </a:moveTo>
                  <a:lnTo>
                    <a:pt x="280812" y="13110"/>
                  </a:lnTo>
                  <a:lnTo>
                    <a:pt x="549390" y="167452"/>
                  </a:lnTo>
                  <a:lnTo>
                    <a:pt x="549390" y="476433"/>
                  </a:lnTo>
                  <a:lnTo>
                    <a:pt x="280812" y="630774"/>
                  </a:lnTo>
                  <a:lnTo>
                    <a:pt x="12235" y="476433"/>
                  </a:lnTo>
                  <a:close/>
                </a:path>
              </a:pathLst>
            </a:custGeom>
            <a:solidFill>
              <a:schemeClr val="accent6">
                <a:lumMod val="90000"/>
              </a:schemeClr>
            </a:solidFill>
            <a:ln w="29774" cap="flat">
              <a:noFill/>
              <a:prstDash val="solid"/>
              <a:miter/>
            </a:ln>
          </p:spPr>
          <p:txBody>
            <a:bodyPr rtlCol="0" anchor="ctr"/>
            <a:lstStyle/>
            <a:p>
              <a:endParaRPr lang="en-US"/>
            </a:p>
          </p:txBody>
        </p:sp>
        <p:sp>
          <p:nvSpPr>
            <p:cNvPr id="77" name="Freeform 76">
              <a:extLst>
                <a:ext uri="{FF2B5EF4-FFF2-40B4-BE49-F238E27FC236}">
                  <a16:creationId xmlns:a16="http://schemas.microsoft.com/office/drawing/2014/main" id="{C7209EF0-A3B8-A547-B663-6D572F3CB062}"/>
                </a:ext>
              </a:extLst>
            </p:cNvPr>
            <p:cNvSpPr/>
            <p:nvPr/>
          </p:nvSpPr>
          <p:spPr>
            <a:xfrm>
              <a:off x="6626180" y="1155552"/>
              <a:ext cx="678833" cy="782944"/>
            </a:xfrm>
            <a:custGeom>
              <a:avLst/>
              <a:gdLst>
                <a:gd name="connsiteX0" fmla="*/ 0 w 786633"/>
                <a:gd name="connsiteY0" fmla="*/ 227043 h 907277"/>
                <a:gd name="connsiteX1" fmla="*/ 0 w 786633"/>
                <a:gd name="connsiteY1" fmla="*/ 680533 h 907277"/>
                <a:gd name="connsiteX2" fmla="*/ 393317 w 786633"/>
                <a:gd name="connsiteY2" fmla="*/ 907278 h 907277"/>
                <a:gd name="connsiteX3" fmla="*/ 786633 w 786633"/>
                <a:gd name="connsiteY3" fmla="*/ 680533 h 907277"/>
                <a:gd name="connsiteX4" fmla="*/ 786633 w 786633"/>
                <a:gd name="connsiteY4" fmla="*/ 227043 h 907277"/>
                <a:gd name="connsiteX5" fmla="*/ 393615 w 786633"/>
                <a:gd name="connsiteY5" fmla="*/ 0 h 907277"/>
                <a:gd name="connsiteX6" fmla="*/ 775890 w 786633"/>
                <a:gd name="connsiteY6" fmla="*/ 673978 h 907277"/>
                <a:gd name="connsiteX7" fmla="*/ 393914 w 786633"/>
                <a:gd name="connsiteY7" fmla="*/ 894168 h 907277"/>
                <a:gd name="connsiteX8" fmla="*/ 11638 w 786633"/>
                <a:gd name="connsiteY8" fmla="*/ 673978 h 907277"/>
                <a:gd name="connsiteX9" fmla="*/ 11638 w 786633"/>
                <a:gd name="connsiteY9" fmla="*/ 233300 h 907277"/>
                <a:gd name="connsiteX10" fmla="*/ 393615 w 786633"/>
                <a:gd name="connsiteY10" fmla="*/ 13110 h 907277"/>
                <a:gd name="connsiteX11" fmla="*/ 775890 w 786633"/>
                <a:gd name="connsiteY11" fmla="*/ 233300 h 907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6633" h="907277">
                  <a:moveTo>
                    <a:pt x="0" y="227043"/>
                  </a:moveTo>
                  <a:lnTo>
                    <a:pt x="0" y="680533"/>
                  </a:lnTo>
                  <a:lnTo>
                    <a:pt x="393317" y="907278"/>
                  </a:lnTo>
                  <a:lnTo>
                    <a:pt x="786633" y="680533"/>
                  </a:lnTo>
                  <a:lnTo>
                    <a:pt x="786633" y="227043"/>
                  </a:lnTo>
                  <a:lnTo>
                    <a:pt x="393615" y="0"/>
                  </a:lnTo>
                  <a:close/>
                  <a:moveTo>
                    <a:pt x="775890" y="673978"/>
                  </a:moveTo>
                  <a:lnTo>
                    <a:pt x="393914" y="894168"/>
                  </a:lnTo>
                  <a:lnTo>
                    <a:pt x="11638" y="673978"/>
                  </a:lnTo>
                  <a:lnTo>
                    <a:pt x="11638" y="233300"/>
                  </a:lnTo>
                  <a:lnTo>
                    <a:pt x="393615" y="13110"/>
                  </a:lnTo>
                  <a:lnTo>
                    <a:pt x="775890" y="233300"/>
                  </a:lnTo>
                  <a:close/>
                </a:path>
              </a:pathLst>
            </a:custGeom>
            <a:solidFill>
              <a:schemeClr val="accent6">
                <a:lumMod val="90000"/>
              </a:schemeClr>
            </a:solidFill>
            <a:ln w="29774" cap="flat">
              <a:noFill/>
              <a:prstDash val="solid"/>
              <a:miter/>
            </a:ln>
          </p:spPr>
          <p:txBody>
            <a:bodyPr rtlCol="0" anchor="ctr"/>
            <a:lstStyle/>
            <a:p>
              <a:endParaRPr lang="en-US"/>
            </a:p>
          </p:txBody>
        </p:sp>
        <p:sp>
          <p:nvSpPr>
            <p:cNvPr id="78" name="Freeform 77">
              <a:extLst>
                <a:ext uri="{FF2B5EF4-FFF2-40B4-BE49-F238E27FC236}">
                  <a16:creationId xmlns:a16="http://schemas.microsoft.com/office/drawing/2014/main" id="{FF5B931B-7894-9C4C-8FE4-4B5CF13714B6}"/>
                </a:ext>
              </a:extLst>
            </p:cNvPr>
            <p:cNvSpPr/>
            <p:nvPr userDrawn="1"/>
          </p:nvSpPr>
          <p:spPr>
            <a:xfrm>
              <a:off x="11020746" y="1184031"/>
              <a:ext cx="196775" cy="224957"/>
            </a:xfrm>
            <a:custGeom>
              <a:avLst/>
              <a:gdLst>
                <a:gd name="connsiteX0" fmla="*/ 119368 w 238735"/>
                <a:gd name="connsiteY0" fmla="*/ 0 h 272927"/>
                <a:gd name="connsiteX1" fmla="*/ 0 w 238735"/>
                <a:gd name="connsiteY1" fmla="*/ 68232 h 272927"/>
                <a:gd name="connsiteX2" fmla="*/ 0 w 238735"/>
                <a:gd name="connsiteY2" fmla="*/ 204696 h 272927"/>
                <a:gd name="connsiteX3" fmla="*/ 119368 w 238735"/>
                <a:gd name="connsiteY3" fmla="*/ 272928 h 272927"/>
                <a:gd name="connsiteX4" fmla="*/ 238735 w 238735"/>
                <a:gd name="connsiteY4" fmla="*/ 204696 h 272927"/>
                <a:gd name="connsiteX5" fmla="*/ 238735 w 238735"/>
                <a:gd name="connsiteY5" fmla="*/ 68232 h 272927"/>
                <a:gd name="connsiteX6" fmla="*/ 226500 w 238735"/>
                <a:gd name="connsiteY6" fmla="*/ 198141 h 272927"/>
                <a:gd name="connsiteX7" fmla="*/ 119368 w 238735"/>
                <a:gd name="connsiteY7" fmla="*/ 259818 h 272927"/>
                <a:gd name="connsiteX8" fmla="*/ 12235 w 238735"/>
                <a:gd name="connsiteY8" fmla="*/ 197247 h 272927"/>
                <a:gd name="connsiteX9" fmla="*/ 12235 w 238735"/>
                <a:gd name="connsiteY9" fmla="*/ 73893 h 272927"/>
                <a:gd name="connsiteX10" fmla="*/ 119368 w 238735"/>
                <a:gd name="connsiteY10" fmla="*/ 12216 h 272927"/>
                <a:gd name="connsiteX11" fmla="*/ 226500 w 238735"/>
                <a:gd name="connsiteY11" fmla="*/ 73893 h 272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735" h="272927">
                  <a:moveTo>
                    <a:pt x="119368" y="0"/>
                  </a:moveTo>
                  <a:lnTo>
                    <a:pt x="0" y="68232"/>
                  </a:lnTo>
                  <a:lnTo>
                    <a:pt x="0" y="204696"/>
                  </a:lnTo>
                  <a:lnTo>
                    <a:pt x="119368" y="272928"/>
                  </a:lnTo>
                  <a:lnTo>
                    <a:pt x="238735" y="204696"/>
                  </a:lnTo>
                  <a:lnTo>
                    <a:pt x="238735" y="68232"/>
                  </a:lnTo>
                  <a:close/>
                  <a:moveTo>
                    <a:pt x="226500" y="198141"/>
                  </a:moveTo>
                  <a:lnTo>
                    <a:pt x="119368" y="259818"/>
                  </a:lnTo>
                  <a:lnTo>
                    <a:pt x="12235" y="197247"/>
                  </a:lnTo>
                  <a:lnTo>
                    <a:pt x="12235" y="73893"/>
                  </a:lnTo>
                  <a:lnTo>
                    <a:pt x="119368" y="12216"/>
                  </a:lnTo>
                  <a:lnTo>
                    <a:pt x="226500" y="73893"/>
                  </a:lnTo>
                  <a:close/>
                </a:path>
              </a:pathLst>
            </a:custGeom>
            <a:solidFill>
              <a:schemeClr val="accent6">
                <a:lumMod val="90000"/>
              </a:schemeClr>
            </a:solidFill>
            <a:ln w="29774" cap="flat">
              <a:noFill/>
              <a:prstDash val="solid"/>
              <a:miter/>
            </a:ln>
          </p:spPr>
          <p:txBody>
            <a:bodyPr rtlCol="0" anchor="ctr"/>
            <a:lstStyle/>
            <a:p>
              <a:endParaRPr lang="en-US"/>
            </a:p>
          </p:txBody>
        </p:sp>
        <p:sp>
          <p:nvSpPr>
            <p:cNvPr id="79" name="Freeform 78">
              <a:extLst>
                <a:ext uri="{FF2B5EF4-FFF2-40B4-BE49-F238E27FC236}">
                  <a16:creationId xmlns:a16="http://schemas.microsoft.com/office/drawing/2014/main" id="{7BDF227E-7945-EA43-A898-045672C41614}"/>
                </a:ext>
              </a:extLst>
            </p:cNvPr>
            <p:cNvSpPr/>
            <p:nvPr userDrawn="1"/>
          </p:nvSpPr>
          <p:spPr>
            <a:xfrm>
              <a:off x="7769173" y="120021"/>
              <a:ext cx="507680" cy="588248"/>
            </a:xfrm>
            <a:custGeom>
              <a:avLst/>
              <a:gdLst>
                <a:gd name="connsiteX0" fmla="*/ 0 w 717698"/>
                <a:gd name="connsiteY0" fmla="*/ 208570 h 831596"/>
                <a:gd name="connsiteX1" fmla="*/ 0 w 717698"/>
                <a:gd name="connsiteY1" fmla="*/ 623027 h 831596"/>
                <a:gd name="connsiteX2" fmla="*/ 358103 w 717698"/>
                <a:gd name="connsiteY2" fmla="*/ 831596 h 831596"/>
                <a:gd name="connsiteX3" fmla="*/ 717699 w 717698"/>
                <a:gd name="connsiteY3" fmla="*/ 623027 h 831596"/>
                <a:gd name="connsiteX4" fmla="*/ 717699 w 717698"/>
                <a:gd name="connsiteY4" fmla="*/ 208570 h 831596"/>
                <a:gd name="connsiteX5" fmla="*/ 358103 w 717698"/>
                <a:gd name="connsiteY5" fmla="*/ 0 h 831596"/>
                <a:gd name="connsiteX6" fmla="*/ 710835 w 717698"/>
                <a:gd name="connsiteY6" fmla="*/ 619452 h 831596"/>
                <a:gd name="connsiteX7" fmla="*/ 359297 w 717698"/>
                <a:gd name="connsiteY7" fmla="*/ 822062 h 831596"/>
                <a:gd name="connsiteX8" fmla="*/ 7759 w 717698"/>
                <a:gd name="connsiteY8" fmla="*/ 619452 h 831596"/>
                <a:gd name="connsiteX9" fmla="*/ 7759 w 717698"/>
                <a:gd name="connsiteY9" fmla="*/ 213039 h 831596"/>
                <a:gd name="connsiteX10" fmla="*/ 359297 w 717698"/>
                <a:gd name="connsiteY10" fmla="*/ 10428 h 831596"/>
                <a:gd name="connsiteX11" fmla="*/ 710835 w 717698"/>
                <a:gd name="connsiteY11" fmla="*/ 213039 h 831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17698" h="831596">
                  <a:moveTo>
                    <a:pt x="0" y="208570"/>
                  </a:moveTo>
                  <a:lnTo>
                    <a:pt x="0" y="623027"/>
                  </a:lnTo>
                  <a:lnTo>
                    <a:pt x="358103" y="831596"/>
                  </a:lnTo>
                  <a:lnTo>
                    <a:pt x="717699" y="623027"/>
                  </a:lnTo>
                  <a:lnTo>
                    <a:pt x="717699" y="208570"/>
                  </a:lnTo>
                  <a:lnTo>
                    <a:pt x="358103" y="0"/>
                  </a:lnTo>
                  <a:close/>
                  <a:moveTo>
                    <a:pt x="710835" y="619452"/>
                  </a:moveTo>
                  <a:lnTo>
                    <a:pt x="359297" y="822062"/>
                  </a:lnTo>
                  <a:lnTo>
                    <a:pt x="7759" y="619452"/>
                  </a:lnTo>
                  <a:lnTo>
                    <a:pt x="7759" y="213039"/>
                  </a:lnTo>
                  <a:lnTo>
                    <a:pt x="359297" y="10428"/>
                  </a:lnTo>
                  <a:lnTo>
                    <a:pt x="710835" y="213039"/>
                  </a:lnTo>
                  <a:close/>
                </a:path>
              </a:pathLst>
            </a:custGeom>
            <a:solidFill>
              <a:schemeClr val="accent6">
                <a:lumMod val="90000"/>
              </a:schemeClr>
            </a:solidFill>
            <a:ln w="29774" cap="flat">
              <a:noFill/>
              <a:prstDash val="solid"/>
              <a:miter/>
            </a:ln>
          </p:spPr>
          <p:txBody>
            <a:bodyPr rtlCol="0" anchor="ctr"/>
            <a:lstStyle/>
            <a:p>
              <a:endParaRPr lang="en-US"/>
            </a:p>
          </p:txBody>
        </p:sp>
        <p:sp>
          <p:nvSpPr>
            <p:cNvPr id="80" name="Freeform 79">
              <a:extLst>
                <a:ext uri="{FF2B5EF4-FFF2-40B4-BE49-F238E27FC236}">
                  <a16:creationId xmlns:a16="http://schemas.microsoft.com/office/drawing/2014/main" id="{A6CDDB8A-2B44-7548-8017-FBF58698B072}"/>
                </a:ext>
              </a:extLst>
            </p:cNvPr>
            <p:cNvSpPr/>
            <p:nvPr userDrawn="1"/>
          </p:nvSpPr>
          <p:spPr>
            <a:xfrm>
              <a:off x="5655016" y="215204"/>
              <a:ext cx="305378" cy="352011"/>
            </a:xfrm>
            <a:custGeom>
              <a:avLst/>
              <a:gdLst>
                <a:gd name="connsiteX0" fmla="*/ 0 w 600718"/>
                <a:gd name="connsiteY0" fmla="*/ 173113 h 692451"/>
                <a:gd name="connsiteX1" fmla="*/ 0 w 600718"/>
                <a:gd name="connsiteY1" fmla="*/ 519339 h 692451"/>
                <a:gd name="connsiteX2" fmla="*/ 300210 w 600718"/>
                <a:gd name="connsiteY2" fmla="*/ 692451 h 692451"/>
                <a:gd name="connsiteX3" fmla="*/ 600718 w 600718"/>
                <a:gd name="connsiteY3" fmla="*/ 519339 h 692451"/>
                <a:gd name="connsiteX4" fmla="*/ 600718 w 600718"/>
                <a:gd name="connsiteY4" fmla="*/ 173113 h 692451"/>
                <a:gd name="connsiteX5" fmla="*/ 300210 w 600718"/>
                <a:gd name="connsiteY5" fmla="*/ 0 h 692451"/>
                <a:gd name="connsiteX6" fmla="*/ 592661 w 600718"/>
                <a:gd name="connsiteY6" fmla="*/ 514869 h 692451"/>
                <a:gd name="connsiteX7" fmla="*/ 300210 w 600718"/>
                <a:gd name="connsiteY7" fmla="*/ 683215 h 692451"/>
                <a:gd name="connsiteX8" fmla="*/ 8057 w 600718"/>
                <a:gd name="connsiteY8" fmla="*/ 514869 h 692451"/>
                <a:gd name="connsiteX9" fmla="*/ 8057 w 600718"/>
                <a:gd name="connsiteY9" fmla="*/ 177582 h 692451"/>
                <a:gd name="connsiteX10" fmla="*/ 300210 w 600718"/>
                <a:gd name="connsiteY10" fmla="*/ 9237 h 692451"/>
                <a:gd name="connsiteX11" fmla="*/ 592661 w 600718"/>
                <a:gd name="connsiteY11" fmla="*/ 177582 h 692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0718" h="692451">
                  <a:moveTo>
                    <a:pt x="0" y="173113"/>
                  </a:moveTo>
                  <a:lnTo>
                    <a:pt x="0" y="519339"/>
                  </a:lnTo>
                  <a:lnTo>
                    <a:pt x="300210" y="692451"/>
                  </a:lnTo>
                  <a:lnTo>
                    <a:pt x="600718" y="519339"/>
                  </a:lnTo>
                  <a:lnTo>
                    <a:pt x="600718" y="173113"/>
                  </a:lnTo>
                  <a:lnTo>
                    <a:pt x="300210" y="0"/>
                  </a:lnTo>
                  <a:close/>
                  <a:moveTo>
                    <a:pt x="592661" y="514869"/>
                  </a:moveTo>
                  <a:lnTo>
                    <a:pt x="300210" y="683215"/>
                  </a:lnTo>
                  <a:lnTo>
                    <a:pt x="8057" y="514869"/>
                  </a:lnTo>
                  <a:lnTo>
                    <a:pt x="8057" y="177582"/>
                  </a:lnTo>
                  <a:lnTo>
                    <a:pt x="300210" y="9237"/>
                  </a:lnTo>
                  <a:lnTo>
                    <a:pt x="592661" y="177582"/>
                  </a:lnTo>
                  <a:close/>
                </a:path>
              </a:pathLst>
            </a:custGeom>
            <a:solidFill>
              <a:schemeClr val="accent6">
                <a:lumMod val="90000"/>
              </a:schemeClr>
            </a:solidFill>
            <a:ln w="29774" cap="flat">
              <a:noFill/>
              <a:prstDash val="solid"/>
              <a:miter/>
            </a:ln>
          </p:spPr>
          <p:txBody>
            <a:bodyPr rtlCol="0" anchor="ctr"/>
            <a:lstStyle/>
            <a:p>
              <a:endParaRPr lang="en-US"/>
            </a:p>
          </p:txBody>
        </p:sp>
        <p:sp>
          <p:nvSpPr>
            <p:cNvPr id="81" name="Freeform 80">
              <a:extLst>
                <a:ext uri="{FF2B5EF4-FFF2-40B4-BE49-F238E27FC236}">
                  <a16:creationId xmlns:a16="http://schemas.microsoft.com/office/drawing/2014/main" id="{6B7C415E-8678-C84C-B564-09B8DDA7DA72}"/>
                </a:ext>
              </a:extLst>
            </p:cNvPr>
            <p:cNvSpPr/>
            <p:nvPr userDrawn="1"/>
          </p:nvSpPr>
          <p:spPr>
            <a:xfrm>
              <a:off x="6193765" y="606829"/>
              <a:ext cx="444133" cy="512249"/>
            </a:xfrm>
            <a:custGeom>
              <a:avLst/>
              <a:gdLst>
                <a:gd name="connsiteX0" fmla="*/ 0 w 786633"/>
                <a:gd name="connsiteY0" fmla="*/ 227043 h 907277"/>
                <a:gd name="connsiteX1" fmla="*/ 0 w 786633"/>
                <a:gd name="connsiteY1" fmla="*/ 680533 h 907277"/>
                <a:gd name="connsiteX2" fmla="*/ 393317 w 786633"/>
                <a:gd name="connsiteY2" fmla="*/ 907278 h 907277"/>
                <a:gd name="connsiteX3" fmla="*/ 786633 w 786633"/>
                <a:gd name="connsiteY3" fmla="*/ 680533 h 907277"/>
                <a:gd name="connsiteX4" fmla="*/ 786633 w 786633"/>
                <a:gd name="connsiteY4" fmla="*/ 227043 h 907277"/>
                <a:gd name="connsiteX5" fmla="*/ 393615 w 786633"/>
                <a:gd name="connsiteY5" fmla="*/ 0 h 907277"/>
                <a:gd name="connsiteX6" fmla="*/ 775890 w 786633"/>
                <a:gd name="connsiteY6" fmla="*/ 673978 h 907277"/>
                <a:gd name="connsiteX7" fmla="*/ 393914 w 786633"/>
                <a:gd name="connsiteY7" fmla="*/ 894168 h 907277"/>
                <a:gd name="connsiteX8" fmla="*/ 11638 w 786633"/>
                <a:gd name="connsiteY8" fmla="*/ 673978 h 907277"/>
                <a:gd name="connsiteX9" fmla="*/ 11638 w 786633"/>
                <a:gd name="connsiteY9" fmla="*/ 233300 h 907277"/>
                <a:gd name="connsiteX10" fmla="*/ 393615 w 786633"/>
                <a:gd name="connsiteY10" fmla="*/ 13110 h 907277"/>
                <a:gd name="connsiteX11" fmla="*/ 775890 w 786633"/>
                <a:gd name="connsiteY11" fmla="*/ 233300 h 907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6633" h="907277">
                  <a:moveTo>
                    <a:pt x="0" y="227043"/>
                  </a:moveTo>
                  <a:lnTo>
                    <a:pt x="0" y="680533"/>
                  </a:lnTo>
                  <a:lnTo>
                    <a:pt x="393317" y="907278"/>
                  </a:lnTo>
                  <a:lnTo>
                    <a:pt x="786633" y="680533"/>
                  </a:lnTo>
                  <a:lnTo>
                    <a:pt x="786633" y="227043"/>
                  </a:lnTo>
                  <a:lnTo>
                    <a:pt x="393615" y="0"/>
                  </a:lnTo>
                  <a:close/>
                  <a:moveTo>
                    <a:pt x="775890" y="673978"/>
                  </a:moveTo>
                  <a:lnTo>
                    <a:pt x="393914" y="894168"/>
                  </a:lnTo>
                  <a:lnTo>
                    <a:pt x="11638" y="673978"/>
                  </a:lnTo>
                  <a:lnTo>
                    <a:pt x="11638" y="233300"/>
                  </a:lnTo>
                  <a:lnTo>
                    <a:pt x="393615" y="13110"/>
                  </a:lnTo>
                  <a:lnTo>
                    <a:pt x="775890" y="233300"/>
                  </a:lnTo>
                  <a:close/>
                </a:path>
              </a:pathLst>
            </a:custGeom>
            <a:solidFill>
              <a:schemeClr val="accent6">
                <a:lumMod val="90000"/>
              </a:schemeClr>
            </a:solidFill>
            <a:ln w="29774" cap="flat">
              <a:noFill/>
              <a:prstDash val="solid"/>
              <a:miter/>
            </a:ln>
          </p:spPr>
          <p:txBody>
            <a:bodyPr rtlCol="0" anchor="ctr"/>
            <a:lstStyle/>
            <a:p>
              <a:endParaRPr lang="en-US"/>
            </a:p>
          </p:txBody>
        </p:sp>
      </p:grpSp>
      <p:sp>
        <p:nvSpPr>
          <p:cNvPr id="45" name="Rectangle 44">
            <a:extLst>
              <a:ext uri="{FF2B5EF4-FFF2-40B4-BE49-F238E27FC236}">
                <a16:creationId xmlns:a16="http://schemas.microsoft.com/office/drawing/2014/main" id="{8EE0E3B7-472E-E24F-B9A9-4288D6BB89B4}"/>
              </a:ext>
            </a:extLst>
          </p:cNvPr>
          <p:cNvSpPr/>
          <p:nvPr userDrawn="1"/>
        </p:nvSpPr>
        <p:spPr>
          <a:xfrm>
            <a:off x="0" y="3266"/>
            <a:ext cx="669446" cy="6857992"/>
          </a:xfrm>
          <a:prstGeom prst="rect">
            <a:avLst/>
          </a:prstGeom>
          <a:solidFill>
            <a:schemeClr val="tx1">
              <a:lumMod val="75000"/>
              <a:lumOff val="2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6" name="Graphic 45">
            <a:extLst>
              <a:ext uri="{FF2B5EF4-FFF2-40B4-BE49-F238E27FC236}">
                <a16:creationId xmlns:a16="http://schemas.microsoft.com/office/drawing/2014/main" id="{96B2AD2F-EEB0-1345-9AA0-859B5D6398B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20782" y="324948"/>
            <a:ext cx="427883" cy="522968"/>
          </a:xfrm>
          <a:prstGeom prst="rect">
            <a:avLst/>
          </a:prstGeom>
        </p:spPr>
      </p:pic>
      <p:sp>
        <p:nvSpPr>
          <p:cNvPr id="47" name="Text Placeholder 3">
            <a:extLst>
              <a:ext uri="{FF2B5EF4-FFF2-40B4-BE49-F238E27FC236}">
                <a16:creationId xmlns:a16="http://schemas.microsoft.com/office/drawing/2014/main" id="{2D6D14CB-B8FE-9346-AE31-F6D2ABF5BC99}"/>
              </a:ext>
            </a:extLst>
          </p:cNvPr>
          <p:cNvSpPr txBox="1">
            <a:spLocks/>
          </p:cNvSpPr>
          <p:nvPr userDrawn="1"/>
        </p:nvSpPr>
        <p:spPr>
          <a:xfrm>
            <a:off x="161828" y="6501274"/>
            <a:ext cx="345787" cy="210676"/>
          </a:xfrm>
          <a:prstGeom prst="rect">
            <a:avLst/>
          </a:prstGeom>
        </p:spPr>
        <p:txBody>
          <a:bodyPr lIns="0" tIns="0" rIns="0" bIns="0"/>
          <a:lstStyle>
            <a:lvl1pPr marL="0" indent="0" algn="l" defTabSz="914377" rtl="0" eaLnBrk="1" latinLnBrk="0" hangingPunct="1">
              <a:lnSpc>
                <a:spcPct val="100000"/>
              </a:lnSpc>
              <a:spcBef>
                <a:spcPts val="0"/>
              </a:spcBef>
              <a:spcAft>
                <a:spcPts val="1200"/>
              </a:spcAft>
              <a:buFont typeface="Arial"/>
              <a:buNone/>
              <a:defRPr sz="800" kern="1200">
                <a:solidFill>
                  <a:schemeClr val="tx2"/>
                </a:solidFill>
                <a:latin typeface="Arial" charset="0"/>
                <a:ea typeface="Arial" charset="0"/>
                <a:cs typeface="Arial" charset="0"/>
              </a:defRPr>
            </a:lvl1pPr>
            <a:lvl2pPr marL="0" indent="0" algn="l" defTabSz="914377" rtl="0" eaLnBrk="1" latinLnBrk="0" hangingPunct="1">
              <a:lnSpc>
                <a:spcPts val="2160"/>
              </a:lnSpc>
              <a:spcBef>
                <a:spcPts val="0"/>
              </a:spcBef>
              <a:spcAft>
                <a:spcPts val="600"/>
              </a:spcAft>
              <a:buFont typeface="Arial"/>
              <a:buNone/>
              <a:defRPr sz="900" kern="1200">
                <a:solidFill>
                  <a:schemeClr val="bg1"/>
                </a:solidFill>
                <a:latin typeface="Arial" charset="0"/>
                <a:ea typeface="Arial" charset="0"/>
                <a:cs typeface="Arial" charset="0"/>
              </a:defRPr>
            </a:lvl2pPr>
            <a:lvl3pPr marL="0" indent="0" algn="l" defTabSz="914377" rtl="0" eaLnBrk="1" latinLnBrk="0" hangingPunct="1">
              <a:lnSpc>
                <a:spcPts val="2160"/>
              </a:lnSpc>
              <a:spcBef>
                <a:spcPts val="0"/>
              </a:spcBef>
              <a:spcAft>
                <a:spcPts val="600"/>
              </a:spcAft>
              <a:buFont typeface="Arial"/>
              <a:buNone/>
              <a:defRPr sz="900" kern="1200">
                <a:solidFill>
                  <a:schemeClr val="bg1"/>
                </a:solidFill>
                <a:latin typeface="Arial" charset="0"/>
                <a:ea typeface="Arial" charset="0"/>
                <a:cs typeface="Arial" charset="0"/>
              </a:defRPr>
            </a:lvl3pPr>
            <a:lvl4pPr marL="0" indent="0" algn="l" defTabSz="914377" rtl="0" eaLnBrk="1" latinLnBrk="0" hangingPunct="1">
              <a:lnSpc>
                <a:spcPts val="2160"/>
              </a:lnSpc>
              <a:spcBef>
                <a:spcPts val="0"/>
              </a:spcBef>
              <a:spcAft>
                <a:spcPts val="600"/>
              </a:spcAft>
              <a:buFont typeface="Arial"/>
              <a:buNone/>
              <a:defRPr sz="900" kern="1200">
                <a:solidFill>
                  <a:schemeClr val="bg1"/>
                </a:solidFill>
                <a:latin typeface="Arial" charset="0"/>
                <a:ea typeface="Arial" charset="0"/>
                <a:cs typeface="Arial" charset="0"/>
              </a:defRPr>
            </a:lvl4pPr>
            <a:lvl5pPr marL="0" indent="0" algn="l" defTabSz="914377" rtl="0" eaLnBrk="1" latinLnBrk="0" hangingPunct="1">
              <a:lnSpc>
                <a:spcPts val="2160"/>
              </a:lnSpc>
              <a:spcBef>
                <a:spcPts val="0"/>
              </a:spcBef>
              <a:spcAft>
                <a:spcPts val="600"/>
              </a:spcAft>
              <a:buFont typeface="Arial"/>
              <a:buNone/>
              <a:defRPr sz="900" kern="1200">
                <a:solidFill>
                  <a:schemeClr val="bg1"/>
                </a:solidFill>
                <a:latin typeface="Arial" charset="0"/>
                <a:ea typeface="Arial" charset="0"/>
                <a:cs typeface="Arial" charset="0"/>
              </a:defRPr>
            </a:lvl5pPr>
            <a:lvl6pPr marL="2514537"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ctr"/>
            <a:fld id="{F3A90C8E-65F6-7645-B18C-F0D6502BD2C4}" type="datetime4">
              <a:rPr lang="en-GB" sz="600" b="0" i="0" smtClean="0">
                <a:solidFill>
                  <a:schemeClr val="bg1">
                    <a:lumMod val="65000"/>
                  </a:schemeClr>
                </a:solidFill>
                <a:latin typeface="Effra Light" panose="020B0403020203020204" pitchFamily="34" charset="0"/>
                <a:cs typeface="Effra Light" panose="020B0403020203020204" pitchFamily="34" charset="0"/>
              </a:rPr>
              <a:pPr algn="ctr"/>
              <a:t>16 March 2023</a:t>
            </a:fld>
            <a:endParaRPr lang="en-US" sz="700" b="0" i="0">
              <a:solidFill>
                <a:schemeClr val="bg1">
                  <a:lumMod val="65000"/>
                </a:schemeClr>
              </a:solidFill>
              <a:latin typeface="Effra Light" panose="020B0403020203020204" pitchFamily="34" charset="0"/>
              <a:cs typeface="Effra Light" panose="020B0403020203020204" pitchFamily="34" charset="0"/>
            </a:endParaRPr>
          </a:p>
        </p:txBody>
      </p:sp>
      <p:sp>
        <p:nvSpPr>
          <p:cNvPr id="48" name="Footer Placeholder 20">
            <a:extLst>
              <a:ext uri="{FF2B5EF4-FFF2-40B4-BE49-F238E27FC236}">
                <a16:creationId xmlns:a16="http://schemas.microsoft.com/office/drawing/2014/main" id="{753DA49B-4C7C-7C4A-A619-0878EF1A50C7}"/>
              </a:ext>
            </a:extLst>
          </p:cNvPr>
          <p:cNvSpPr>
            <a:spLocks noGrp="1"/>
          </p:cNvSpPr>
          <p:nvPr>
            <p:ph type="ftr" sz="quarter" idx="3"/>
          </p:nvPr>
        </p:nvSpPr>
        <p:spPr>
          <a:xfrm rot="5400000">
            <a:off x="-1413084" y="4369668"/>
            <a:ext cx="3495601" cy="134182"/>
          </a:xfrm>
          <a:prstGeom prst="rect">
            <a:avLst/>
          </a:prstGeom>
        </p:spPr>
        <p:txBody>
          <a:bodyPr vert="horz" lIns="0" tIns="0" rIns="0" bIns="0" rtlCol="0" anchor="ctr"/>
          <a:lstStyle>
            <a:lvl1pPr algn="r">
              <a:defRPr lang="en-US" sz="600" b="0" i="0" kern="1200" spc="200" baseline="0">
                <a:solidFill>
                  <a:schemeClr val="bg1">
                    <a:lumMod val="65000"/>
                  </a:schemeClr>
                </a:solidFill>
                <a:latin typeface="Effra Light" panose="020B0403020203020204" pitchFamily="34" charset="0"/>
                <a:ea typeface="Effra Light" panose="020B0403020203020204" pitchFamily="34" charset="0"/>
                <a:cs typeface="Effra Light" panose="020B0403020203020204" pitchFamily="34" charset="0"/>
              </a:defRPr>
            </a:lvl1pPr>
          </a:lstStyle>
          <a:p>
            <a:r>
              <a:rPr lang="en-GB"/>
              <a:t>Flutter International — Confidential </a:t>
            </a:r>
          </a:p>
        </p:txBody>
      </p:sp>
      <p:cxnSp>
        <p:nvCxnSpPr>
          <p:cNvPr id="49" name="Straight Connector 48">
            <a:extLst>
              <a:ext uri="{FF2B5EF4-FFF2-40B4-BE49-F238E27FC236}">
                <a16:creationId xmlns:a16="http://schemas.microsoft.com/office/drawing/2014/main" id="{C4D7A272-ECC0-3E41-934C-E16969830E8F}"/>
              </a:ext>
            </a:extLst>
          </p:cNvPr>
          <p:cNvCxnSpPr>
            <a:cxnSpLocks/>
          </p:cNvCxnSpPr>
          <p:nvPr userDrawn="1"/>
        </p:nvCxnSpPr>
        <p:spPr>
          <a:xfrm>
            <a:off x="213613" y="6342916"/>
            <a:ext cx="242221"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69345415"/>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image" Target="../media/image2.svg"/><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56.xml"/><Relationship Id="rId18" Type="http://schemas.openxmlformats.org/officeDocument/2006/relationships/slideLayout" Target="../slideLayouts/slideLayout61.xml"/><Relationship Id="rId26" Type="http://schemas.openxmlformats.org/officeDocument/2006/relationships/slideLayout" Target="../slideLayouts/slideLayout69.xml"/><Relationship Id="rId39" Type="http://schemas.openxmlformats.org/officeDocument/2006/relationships/slideLayout" Target="../slideLayouts/slideLayout82.xml"/><Relationship Id="rId21" Type="http://schemas.openxmlformats.org/officeDocument/2006/relationships/slideLayout" Target="../slideLayouts/slideLayout64.xml"/><Relationship Id="rId34" Type="http://schemas.openxmlformats.org/officeDocument/2006/relationships/slideLayout" Target="../slideLayouts/slideLayout77.xml"/><Relationship Id="rId42" Type="http://schemas.openxmlformats.org/officeDocument/2006/relationships/slideLayout" Target="../slideLayouts/slideLayout85.xml"/><Relationship Id="rId7" Type="http://schemas.openxmlformats.org/officeDocument/2006/relationships/slideLayout" Target="../slideLayouts/slideLayout50.xml"/><Relationship Id="rId2" Type="http://schemas.openxmlformats.org/officeDocument/2006/relationships/slideLayout" Target="../slideLayouts/slideLayout45.xml"/><Relationship Id="rId16" Type="http://schemas.openxmlformats.org/officeDocument/2006/relationships/slideLayout" Target="../slideLayouts/slideLayout59.xml"/><Relationship Id="rId29" Type="http://schemas.openxmlformats.org/officeDocument/2006/relationships/slideLayout" Target="../slideLayouts/slideLayout72.xml"/><Relationship Id="rId1" Type="http://schemas.openxmlformats.org/officeDocument/2006/relationships/slideLayout" Target="../slideLayouts/slideLayout44.xml"/><Relationship Id="rId6" Type="http://schemas.openxmlformats.org/officeDocument/2006/relationships/slideLayout" Target="../slideLayouts/slideLayout49.xml"/><Relationship Id="rId11" Type="http://schemas.openxmlformats.org/officeDocument/2006/relationships/slideLayout" Target="../slideLayouts/slideLayout54.xml"/><Relationship Id="rId24" Type="http://schemas.openxmlformats.org/officeDocument/2006/relationships/slideLayout" Target="../slideLayouts/slideLayout67.xml"/><Relationship Id="rId32" Type="http://schemas.openxmlformats.org/officeDocument/2006/relationships/slideLayout" Target="../slideLayouts/slideLayout75.xml"/><Relationship Id="rId37" Type="http://schemas.openxmlformats.org/officeDocument/2006/relationships/slideLayout" Target="../slideLayouts/slideLayout80.xml"/><Relationship Id="rId40" Type="http://schemas.openxmlformats.org/officeDocument/2006/relationships/slideLayout" Target="../slideLayouts/slideLayout83.xml"/><Relationship Id="rId45" Type="http://schemas.openxmlformats.org/officeDocument/2006/relationships/image" Target="../media/image1.png"/><Relationship Id="rId5" Type="http://schemas.openxmlformats.org/officeDocument/2006/relationships/slideLayout" Target="../slideLayouts/slideLayout48.xml"/><Relationship Id="rId15" Type="http://schemas.openxmlformats.org/officeDocument/2006/relationships/slideLayout" Target="../slideLayouts/slideLayout58.xml"/><Relationship Id="rId23" Type="http://schemas.openxmlformats.org/officeDocument/2006/relationships/slideLayout" Target="../slideLayouts/slideLayout66.xml"/><Relationship Id="rId28" Type="http://schemas.openxmlformats.org/officeDocument/2006/relationships/slideLayout" Target="../slideLayouts/slideLayout71.xml"/><Relationship Id="rId36" Type="http://schemas.openxmlformats.org/officeDocument/2006/relationships/slideLayout" Target="../slideLayouts/slideLayout79.xml"/><Relationship Id="rId10" Type="http://schemas.openxmlformats.org/officeDocument/2006/relationships/slideLayout" Target="../slideLayouts/slideLayout53.xml"/><Relationship Id="rId19" Type="http://schemas.openxmlformats.org/officeDocument/2006/relationships/slideLayout" Target="../slideLayouts/slideLayout62.xml"/><Relationship Id="rId31" Type="http://schemas.openxmlformats.org/officeDocument/2006/relationships/slideLayout" Target="../slideLayouts/slideLayout74.xml"/><Relationship Id="rId44" Type="http://schemas.openxmlformats.org/officeDocument/2006/relationships/theme" Target="../theme/theme2.xml"/><Relationship Id="rId4" Type="http://schemas.openxmlformats.org/officeDocument/2006/relationships/slideLayout" Target="../slideLayouts/slideLayout47.xml"/><Relationship Id="rId9" Type="http://schemas.openxmlformats.org/officeDocument/2006/relationships/slideLayout" Target="../slideLayouts/slideLayout52.xml"/><Relationship Id="rId14" Type="http://schemas.openxmlformats.org/officeDocument/2006/relationships/slideLayout" Target="../slideLayouts/slideLayout57.xml"/><Relationship Id="rId22" Type="http://schemas.openxmlformats.org/officeDocument/2006/relationships/slideLayout" Target="../slideLayouts/slideLayout65.xml"/><Relationship Id="rId27" Type="http://schemas.openxmlformats.org/officeDocument/2006/relationships/slideLayout" Target="../slideLayouts/slideLayout70.xml"/><Relationship Id="rId30" Type="http://schemas.openxmlformats.org/officeDocument/2006/relationships/slideLayout" Target="../slideLayouts/slideLayout73.xml"/><Relationship Id="rId35" Type="http://schemas.openxmlformats.org/officeDocument/2006/relationships/slideLayout" Target="../slideLayouts/slideLayout78.xml"/><Relationship Id="rId43" Type="http://schemas.openxmlformats.org/officeDocument/2006/relationships/slideLayout" Target="../slideLayouts/slideLayout86.xml"/><Relationship Id="rId8" Type="http://schemas.openxmlformats.org/officeDocument/2006/relationships/slideLayout" Target="../slideLayouts/slideLayout51.xml"/><Relationship Id="rId3" Type="http://schemas.openxmlformats.org/officeDocument/2006/relationships/slideLayout" Target="../slideLayouts/slideLayout46.xml"/><Relationship Id="rId12" Type="http://schemas.openxmlformats.org/officeDocument/2006/relationships/slideLayout" Target="../slideLayouts/slideLayout55.xml"/><Relationship Id="rId17" Type="http://schemas.openxmlformats.org/officeDocument/2006/relationships/slideLayout" Target="../slideLayouts/slideLayout60.xml"/><Relationship Id="rId25" Type="http://schemas.openxmlformats.org/officeDocument/2006/relationships/slideLayout" Target="../slideLayouts/slideLayout68.xml"/><Relationship Id="rId33" Type="http://schemas.openxmlformats.org/officeDocument/2006/relationships/slideLayout" Target="../slideLayouts/slideLayout76.xml"/><Relationship Id="rId38" Type="http://schemas.openxmlformats.org/officeDocument/2006/relationships/slideLayout" Target="../slideLayouts/slideLayout81.xml"/><Relationship Id="rId46" Type="http://schemas.openxmlformats.org/officeDocument/2006/relationships/image" Target="../media/image2.svg"/><Relationship Id="rId20" Type="http://schemas.openxmlformats.org/officeDocument/2006/relationships/slideLayout" Target="../slideLayouts/slideLayout63.xml"/><Relationship Id="rId41" Type="http://schemas.openxmlformats.org/officeDocument/2006/relationships/slideLayout" Target="../slideLayouts/slideLayout84.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99.xml"/><Relationship Id="rId18" Type="http://schemas.openxmlformats.org/officeDocument/2006/relationships/slideLayout" Target="../slideLayouts/slideLayout104.xml"/><Relationship Id="rId26" Type="http://schemas.openxmlformats.org/officeDocument/2006/relationships/slideLayout" Target="../slideLayouts/slideLayout112.xml"/><Relationship Id="rId39" Type="http://schemas.openxmlformats.org/officeDocument/2006/relationships/slideLayout" Target="../slideLayouts/slideLayout125.xml"/><Relationship Id="rId21" Type="http://schemas.openxmlformats.org/officeDocument/2006/relationships/slideLayout" Target="../slideLayouts/slideLayout107.xml"/><Relationship Id="rId34" Type="http://schemas.openxmlformats.org/officeDocument/2006/relationships/slideLayout" Target="../slideLayouts/slideLayout120.xml"/><Relationship Id="rId42" Type="http://schemas.openxmlformats.org/officeDocument/2006/relationships/slideLayout" Target="../slideLayouts/slideLayout128.xml"/><Relationship Id="rId7" Type="http://schemas.openxmlformats.org/officeDocument/2006/relationships/slideLayout" Target="../slideLayouts/slideLayout93.xml"/><Relationship Id="rId2" Type="http://schemas.openxmlformats.org/officeDocument/2006/relationships/slideLayout" Target="../slideLayouts/slideLayout88.xml"/><Relationship Id="rId16" Type="http://schemas.openxmlformats.org/officeDocument/2006/relationships/slideLayout" Target="../slideLayouts/slideLayout102.xml"/><Relationship Id="rId29" Type="http://schemas.openxmlformats.org/officeDocument/2006/relationships/slideLayout" Target="../slideLayouts/slideLayout115.xml"/><Relationship Id="rId1" Type="http://schemas.openxmlformats.org/officeDocument/2006/relationships/slideLayout" Target="../slideLayouts/slideLayout87.xml"/><Relationship Id="rId6" Type="http://schemas.openxmlformats.org/officeDocument/2006/relationships/slideLayout" Target="../slideLayouts/slideLayout92.xml"/><Relationship Id="rId11" Type="http://schemas.openxmlformats.org/officeDocument/2006/relationships/slideLayout" Target="../slideLayouts/slideLayout97.xml"/><Relationship Id="rId24" Type="http://schemas.openxmlformats.org/officeDocument/2006/relationships/slideLayout" Target="../slideLayouts/slideLayout110.xml"/><Relationship Id="rId32" Type="http://schemas.openxmlformats.org/officeDocument/2006/relationships/slideLayout" Target="../slideLayouts/slideLayout118.xml"/><Relationship Id="rId37" Type="http://schemas.openxmlformats.org/officeDocument/2006/relationships/slideLayout" Target="../slideLayouts/slideLayout123.xml"/><Relationship Id="rId40" Type="http://schemas.openxmlformats.org/officeDocument/2006/relationships/slideLayout" Target="../slideLayouts/slideLayout126.xml"/><Relationship Id="rId45" Type="http://schemas.openxmlformats.org/officeDocument/2006/relationships/image" Target="../media/image2.svg"/><Relationship Id="rId5" Type="http://schemas.openxmlformats.org/officeDocument/2006/relationships/slideLayout" Target="../slideLayouts/slideLayout91.xml"/><Relationship Id="rId15" Type="http://schemas.openxmlformats.org/officeDocument/2006/relationships/slideLayout" Target="../slideLayouts/slideLayout101.xml"/><Relationship Id="rId23" Type="http://schemas.openxmlformats.org/officeDocument/2006/relationships/slideLayout" Target="../slideLayouts/slideLayout109.xml"/><Relationship Id="rId28" Type="http://schemas.openxmlformats.org/officeDocument/2006/relationships/slideLayout" Target="../slideLayouts/slideLayout114.xml"/><Relationship Id="rId36" Type="http://schemas.openxmlformats.org/officeDocument/2006/relationships/slideLayout" Target="../slideLayouts/slideLayout122.xml"/><Relationship Id="rId10" Type="http://schemas.openxmlformats.org/officeDocument/2006/relationships/slideLayout" Target="../slideLayouts/slideLayout96.xml"/><Relationship Id="rId19" Type="http://schemas.openxmlformats.org/officeDocument/2006/relationships/slideLayout" Target="../slideLayouts/slideLayout105.xml"/><Relationship Id="rId31" Type="http://schemas.openxmlformats.org/officeDocument/2006/relationships/slideLayout" Target="../slideLayouts/slideLayout117.xml"/><Relationship Id="rId44" Type="http://schemas.openxmlformats.org/officeDocument/2006/relationships/image" Target="../media/image1.png"/><Relationship Id="rId4" Type="http://schemas.openxmlformats.org/officeDocument/2006/relationships/slideLayout" Target="../slideLayouts/slideLayout90.xml"/><Relationship Id="rId9" Type="http://schemas.openxmlformats.org/officeDocument/2006/relationships/slideLayout" Target="../slideLayouts/slideLayout95.xml"/><Relationship Id="rId14" Type="http://schemas.openxmlformats.org/officeDocument/2006/relationships/slideLayout" Target="../slideLayouts/slideLayout100.xml"/><Relationship Id="rId22" Type="http://schemas.openxmlformats.org/officeDocument/2006/relationships/slideLayout" Target="../slideLayouts/slideLayout108.xml"/><Relationship Id="rId27" Type="http://schemas.openxmlformats.org/officeDocument/2006/relationships/slideLayout" Target="../slideLayouts/slideLayout113.xml"/><Relationship Id="rId30" Type="http://schemas.openxmlformats.org/officeDocument/2006/relationships/slideLayout" Target="../slideLayouts/slideLayout116.xml"/><Relationship Id="rId35" Type="http://schemas.openxmlformats.org/officeDocument/2006/relationships/slideLayout" Target="../slideLayouts/slideLayout121.xml"/><Relationship Id="rId43" Type="http://schemas.openxmlformats.org/officeDocument/2006/relationships/theme" Target="../theme/theme3.xml"/><Relationship Id="rId8" Type="http://schemas.openxmlformats.org/officeDocument/2006/relationships/slideLayout" Target="../slideLayouts/slideLayout94.xml"/><Relationship Id="rId3" Type="http://schemas.openxmlformats.org/officeDocument/2006/relationships/slideLayout" Target="../slideLayouts/slideLayout89.xml"/><Relationship Id="rId12" Type="http://schemas.openxmlformats.org/officeDocument/2006/relationships/slideLayout" Target="../slideLayouts/slideLayout98.xml"/><Relationship Id="rId17" Type="http://schemas.openxmlformats.org/officeDocument/2006/relationships/slideLayout" Target="../slideLayouts/slideLayout103.xml"/><Relationship Id="rId25" Type="http://schemas.openxmlformats.org/officeDocument/2006/relationships/slideLayout" Target="../slideLayouts/slideLayout111.xml"/><Relationship Id="rId33" Type="http://schemas.openxmlformats.org/officeDocument/2006/relationships/slideLayout" Target="../slideLayouts/slideLayout119.xml"/><Relationship Id="rId38" Type="http://schemas.openxmlformats.org/officeDocument/2006/relationships/slideLayout" Target="../slideLayouts/slideLayout124.xml"/><Relationship Id="rId20" Type="http://schemas.openxmlformats.org/officeDocument/2006/relationships/slideLayout" Target="../slideLayouts/slideLayout106.xml"/><Relationship Id="rId41" Type="http://schemas.openxmlformats.org/officeDocument/2006/relationships/slideLayout" Target="../slideLayouts/slideLayout1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CFFF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92200" y="155738"/>
            <a:ext cx="10760075" cy="676463"/>
          </a:xfrm>
          <a:prstGeom prst="rect">
            <a:avLst/>
          </a:prstGeom>
        </p:spPr>
        <p:txBody>
          <a:bodyPr vert="horz" lIns="0" tIns="0" rIns="0" bIns="0" rtlCol="0" anchor="b">
            <a:noAutofit/>
          </a:bodyPr>
          <a:lstStyle/>
          <a:p>
            <a:r>
              <a:rPr lang="en-US"/>
              <a:t>CLICK TO EDIT MASTER TITLE STYLE</a:t>
            </a:r>
          </a:p>
        </p:txBody>
      </p:sp>
      <p:sp>
        <p:nvSpPr>
          <p:cNvPr id="3" name="Text Placeholder 2"/>
          <p:cNvSpPr>
            <a:spLocks noGrp="1"/>
          </p:cNvSpPr>
          <p:nvPr>
            <p:ph type="body" idx="1"/>
          </p:nvPr>
        </p:nvSpPr>
        <p:spPr>
          <a:xfrm>
            <a:off x="1092200" y="1238763"/>
            <a:ext cx="10760075" cy="4945793"/>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Rectangle 13">
            <a:extLst>
              <a:ext uri="{FF2B5EF4-FFF2-40B4-BE49-F238E27FC236}">
                <a16:creationId xmlns:a16="http://schemas.microsoft.com/office/drawing/2014/main" id="{6CEB5929-CCE6-2B4A-A07E-93E5CF375C43}"/>
              </a:ext>
            </a:extLst>
          </p:cNvPr>
          <p:cNvSpPr/>
          <p:nvPr userDrawn="1"/>
        </p:nvSpPr>
        <p:spPr>
          <a:xfrm>
            <a:off x="0" y="3266"/>
            <a:ext cx="669446" cy="6857992"/>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lide Number Placeholder 5">
            <a:extLst>
              <a:ext uri="{FF2B5EF4-FFF2-40B4-BE49-F238E27FC236}">
                <a16:creationId xmlns:a16="http://schemas.microsoft.com/office/drawing/2014/main" id="{A27E4DDD-4530-1845-8E4D-4771011E2D1C}"/>
              </a:ext>
            </a:extLst>
          </p:cNvPr>
          <p:cNvSpPr txBox="1">
            <a:spLocks/>
          </p:cNvSpPr>
          <p:nvPr userDrawn="1"/>
        </p:nvSpPr>
        <p:spPr>
          <a:xfrm>
            <a:off x="11513340" y="6520112"/>
            <a:ext cx="338935" cy="211714"/>
          </a:xfrm>
          <a:prstGeom prst="rect">
            <a:avLst/>
          </a:prstGeom>
          <a:noFill/>
        </p:spPr>
        <p:txBody>
          <a:bodyPr vert="horz" lIns="36000" tIns="32400" rIns="36000" bIns="18000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600" b="0">
                <a:solidFill>
                  <a:schemeClr val="tx1"/>
                </a:solidFill>
                <a:latin typeface="Effra" panose="020B0603020203020204" pitchFamily="34" charset="0"/>
                <a:cs typeface="Effra" panose="020B0603020203020204" pitchFamily="34" charset="0"/>
              </a:rPr>
              <a:t>P.  </a:t>
            </a:r>
            <a:fld id="{8D848597-3BD1-3F4D-AB2D-36A6D598B345}" type="slidenum">
              <a:rPr lang="en-US" sz="600" b="0" smtClean="0">
                <a:solidFill>
                  <a:schemeClr val="tx1"/>
                </a:solidFill>
                <a:latin typeface="Effra" panose="020B0603020203020204" pitchFamily="34" charset="0"/>
                <a:cs typeface="Effra" panose="020B0603020203020204" pitchFamily="34" charset="0"/>
              </a:rPr>
              <a:pPr algn="ctr"/>
              <a:t>‹#›</a:t>
            </a:fld>
            <a:endParaRPr lang="en-US" sz="600" b="0">
              <a:solidFill>
                <a:schemeClr val="tx1"/>
              </a:solidFill>
              <a:latin typeface="Effra" panose="020B0603020203020204" pitchFamily="34" charset="0"/>
              <a:cs typeface="Effra" panose="020B0603020203020204" pitchFamily="34" charset="0"/>
            </a:endParaRPr>
          </a:p>
        </p:txBody>
      </p:sp>
      <p:pic>
        <p:nvPicPr>
          <p:cNvPr id="18" name="Graphic 17">
            <a:extLst>
              <a:ext uri="{FF2B5EF4-FFF2-40B4-BE49-F238E27FC236}">
                <a16:creationId xmlns:a16="http://schemas.microsoft.com/office/drawing/2014/main" id="{F7F5FA51-BAB7-2148-9323-ECE3FBEE1041}"/>
              </a:ext>
            </a:extLst>
          </p:cNvPr>
          <p:cNvPicPr>
            <a:picLocks noChangeAspect="1"/>
          </p:cNvPicPr>
          <p:nvPr userDrawn="1"/>
        </p:nvPicPr>
        <p:blipFill>
          <a:blip r:embed="rId45">
            <a:extLst>
              <a:ext uri="{96DAC541-7B7A-43D3-8B79-37D633B846F1}">
                <asvg:svgBlip xmlns:asvg="http://schemas.microsoft.com/office/drawing/2016/SVG/main" r:embed="rId46"/>
              </a:ext>
            </a:extLst>
          </a:blip>
          <a:stretch>
            <a:fillRect/>
          </a:stretch>
        </p:blipFill>
        <p:spPr>
          <a:xfrm>
            <a:off x="120782" y="324948"/>
            <a:ext cx="427883" cy="522968"/>
          </a:xfrm>
          <a:prstGeom prst="rect">
            <a:avLst/>
          </a:prstGeom>
        </p:spPr>
      </p:pic>
      <p:cxnSp>
        <p:nvCxnSpPr>
          <p:cNvPr id="26" name="Straight Connector 25">
            <a:extLst>
              <a:ext uri="{FF2B5EF4-FFF2-40B4-BE49-F238E27FC236}">
                <a16:creationId xmlns:a16="http://schemas.microsoft.com/office/drawing/2014/main" id="{AB5AD728-19CD-DD47-B2E3-918705F99BE5}"/>
              </a:ext>
            </a:extLst>
          </p:cNvPr>
          <p:cNvCxnSpPr>
            <a:cxnSpLocks/>
          </p:cNvCxnSpPr>
          <p:nvPr userDrawn="1"/>
        </p:nvCxnSpPr>
        <p:spPr>
          <a:xfrm>
            <a:off x="11513339" y="6342916"/>
            <a:ext cx="338936"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6472B907-A2EB-DD44-BF9D-089D2B7B1E93}"/>
              </a:ext>
            </a:extLst>
          </p:cNvPr>
          <p:cNvCxnSpPr>
            <a:cxnSpLocks/>
          </p:cNvCxnSpPr>
          <p:nvPr userDrawn="1"/>
        </p:nvCxnSpPr>
        <p:spPr>
          <a:xfrm>
            <a:off x="1092200" y="971550"/>
            <a:ext cx="707486"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nvGrpSpPr>
          <p:cNvPr id="4" name="Graphic 69">
            <a:extLst>
              <a:ext uri="{FF2B5EF4-FFF2-40B4-BE49-F238E27FC236}">
                <a16:creationId xmlns:a16="http://schemas.microsoft.com/office/drawing/2014/main" id="{1A7A0E0C-3C09-B74E-BC43-B9EEAA94753F}"/>
              </a:ext>
            </a:extLst>
          </p:cNvPr>
          <p:cNvGrpSpPr/>
          <p:nvPr/>
        </p:nvGrpSpPr>
        <p:grpSpPr>
          <a:xfrm>
            <a:off x="8600773" y="158686"/>
            <a:ext cx="3591227" cy="4648121"/>
            <a:chOff x="8600772" y="152398"/>
            <a:chExt cx="3591227" cy="4648121"/>
          </a:xfrm>
          <a:solidFill>
            <a:schemeClr val="accent6">
              <a:lumMod val="90000"/>
              <a:alpha val="47000"/>
            </a:schemeClr>
          </a:solidFill>
        </p:grpSpPr>
        <p:sp>
          <p:nvSpPr>
            <p:cNvPr id="5" name="Freeform 4">
              <a:extLst>
                <a:ext uri="{FF2B5EF4-FFF2-40B4-BE49-F238E27FC236}">
                  <a16:creationId xmlns:a16="http://schemas.microsoft.com/office/drawing/2014/main" id="{31332CD5-B301-A349-959D-20094D17A7AE}"/>
                </a:ext>
              </a:extLst>
            </p:cNvPr>
            <p:cNvSpPr/>
            <p:nvPr/>
          </p:nvSpPr>
          <p:spPr>
            <a:xfrm>
              <a:off x="10167428" y="3627465"/>
              <a:ext cx="298419" cy="341458"/>
            </a:xfrm>
            <a:custGeom>
              <a:avLst/>
              <a:gdLst>
                <a:gd name="connsiteX0" fmla="*/ 0 w 298419"/>
                <a:gd name="connsiteY0" fmla="*/ 85514 h 341458"/>
                <a:gd name="connsiteX1" fmla="*/ 0 w 298419"/>
                <a:gd name="connsiteY1" fmla="*/ 255945 h 341458"/>
                <a:gd name="connsiteX2" fmla="*/ 149210 w 298419"/>
                <a:gd name="connsiteY2" fmla="*/ 341458 h 341458"/>
                <a:gd name="connsiteX3" fmla="*/ 298419 w 298419"/>
                <a:gd name="connsiteY3" fmla="*/ 255945 h 341458"/>
                <a:gd name="connsiteX4" fmla="*/ 298419 w 298419"/>
                <a:gd name="connsiteY4" fmla="*/ 85514 h 341458"/>
                <a:gd name="connsiteX5" fmla="*/ 149210 w 298419"/>
                <a:gd name="connsiteY5" fmla="*/ 0 h 341458"/>
                <a:gd name="connsiteX6" fmla="*/ 284692 w 298419"/>
                <a:gd name="connsiteY6" fmla="*/ 249390 h 341458"/>
                <a:gd name="connsiteX7" fmla="*/ 148016 w 298419"/>
                <a:gd name="connsiteY7" fmla="*/ 328348 h 341458"/>
                <a:gd name="connsiteX8" fmla="*/ 11340 w 298419"/>
                <a:gd name="connsiteY8" fmla="*/ 249390 h 341458"/>
                <a:gd name="connsiteX9" fmla="*/ 11340 w 298419"/>
                <a:gd name="connsiteY9" fmla="*/ 92069 h 341458"/>
                <a:gd name="connsiteX10" fmla="*/ 148016 w 298419"/>
                <a:gd name="connsiteY10" fmla="*/ 13110 h 341458"/>
                <a:gd name="connsiteX11" fmla="*/ 284692 w 298419"/>
                <a:gd name="connsiteY11" fmla="*/ 92069 h 341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8419" h="341458">
                  <a:moveTo>
                    <a:pt x="0" y="85514"/>
                  </a:moveTo>
                  <a:lnTo>
                    <a:pt x="0" y="255945"/>
                  </a:lnTo>
                  <a:lnTo>
                    <a:pt x="149210" y="341458"/>
                  </a:lnTo>
                  <a:lnTo>
                    <a:pt x="298419" y="255945"/>
                  </a:lnTo>
                  <a:lnTo>
                    <a:pt x="298419" y="85514"/>
                  </a:lnTo>
                  <a:lnTo>
                    <a:pt x="149210" y="0"/>
                  </a:lnTo>
                  <a:close/>
                  <a:moveTo>
                    <a:pt x="284692" y="249390"/>
                  </a:moveTo>
                  <a:lnTo>
                    <a:pt x="148016" y="328348"/>
                  </a:lnTo>
                  <a:lnTo>
                    <a:pt x="11340" y="249390"/>
                  </a:lnTo>
                  <a:lnTo>
                    <a:pt x="11340" y="92069"/>
                  </a:lnTo>
                  <a:lnTo>
                    <a:pt x="148016" y="13110"/>
                  </a:lnTo>
                  <a:lnTo>
                    <a:pt x="284692" y="92069"/>
                  </a:lnTo>
                  <a:close/>
                </a:path>
              </a:pathLst>
            </a:custGeom>
            <a:grpFill/>
            <a:ln w="29774" cap="flat">
              <a:noFill/>
              <a:prstDash val="solid"/>
              <a:miter/>
            </a:ln>
          </p:spPr>
          <p:txBody>
            <a:bodyPr rtlCol="0" anchor="ctr"/>
            <a:lstStyle/>
            <a:p>
              <a:endParaRPr lang="en-US"/>
            </a:p>
          </p:txBody>
        </p:sp>
        <p:sp>
          <p:nvSpPr>
            <p:cNvPr id="6" name="Freeform 5">
              <a:extLst>
                <a:ext uri="{FF2B5EF4-FFF2-40B4-BE49-F238E27FC236}">
                  <a16:creationId xmlns:a16="http://schemas.microsoft.com/office/drawing/2014/main" id="{43953AD1-F199-FA45-9A82-BC3EBA47447E}"/>
                </a:ext>
              </a:extLst>
            </p:cNvPr>
            <p:cNvSpPr/>
            <p:nvPr/>
          </p:nvSpPr>
          <p:spPr>
            <a:xfrm>
              <a:off x="10232859" y="2508482"/>
              <a:ext cx="566698" cy="654312"/>
            </a:xfrm>
            <a:custGeom>
              <a:avLst/>
              <a:gdLst>
                <a:gd name="connsiteX0" fmla="*/ 566698 w 566698"/>
                <a:gd name="connsiteY0" fmla="*/ 163280 h 654312"/>
                <a:gd name="connsiteX1" fmla="*/ 283498 w 566698"/>
                <a:gd name="connsiteY1" fmla="*/ 0 h 654312"/>
                <a:gd name="connsiteX2" fmla="*/ 0 w 566698"/>
                <a:gd name="connsiteY2" fmla="*/ 163280 h 654312"/>
                <a:gd name="connsiteX3" fmla="*/ 0 w 566698"/>
                <a:gd name="connsiteY3" fmla="*/ 491033 h 654312"/>
                <a:gd name="connsiteX4" fmla="*/ 283498 w 566698"/>
                <a:gd name="connsiteY4" fmla="*/ 654313 h 654312"/>
                <a:gd name="connsiteX5" fmla="*/ 566698 w 566698"/>
                <a:gd name="connsiteY5" fmla="*/ 491033 h 654312"/>
                <a:gd name="connsiteX6" fmla="*/ 555358 w 566698"/>
                <a:gd name="connsiteY6" fmla="*/ 483286 h 654312"/>
                <a:gd name="connsiteX7" fmla="*/ 283498 w 566698"/>
                <a:gd name="connsiteY7" fmla="*/ 640011 h 654312"/>
                <a:gd name="connsiteX8" fmla="*/ 11937 w 566698"/>
                <a:gd name="connsiteY8" fmla="*/ 483286 h 654312"/>
                <a:gd name="connsiteX9" fmla="*/ 11937 w 566698"/>
                <a:gd name="connsiteY9" fmla="*/ 169835 h 654312"/>
                <a:gd name="connsiteX10" fmla="*/ 284095 w 566698"/>
                <a:gd name="connsiteY10" fmla="*/ 13110 h 654312"/>
                <a:gd name="connsiteX11" fmla="*/ 555955 w 566698"/>
                <a:gd name="connsiteY11" fmla="*/ 169835 h 654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66698" h="654312">
                  <a:moveTo>
                    <a:pt x="566698" y="163280"/>
                  </a:moveTo>
                  <a:lnTo>
                    <a:pt x="283498" y="0"/>
                  </a:lnTo>
                  <a:lnTo>
                    <a:pt x="0" y="163280"/>
                  </a:lnTo>
                  <a:lnTo>
                    <a:pt x="0" y="491033"/>
                  </a:lnTo>
                  <a:lnTo>
                    <a:pt x="283498" y="654313"/>
                  </a:lnTo>
                  <a:lnTo>
                    <a:pt x="566698" y="491033"/>
                  </a:lnTo>
                  <a:close/>
                  <a:moveTo>
                    <a:pt x="555358" y="483286"/>
                  </a:moveTo>
                  <a:lnTo>
                    <a:pt x="283498" y="640011"/>
                  </a:lnTo>
                  <a:lnTo>
                    <a:pt x="11937" y="483286"/>
                  </a:lnTo>
                  <a:lnTo>
                    <a:pt x="11937" y="169835"/>
                  </a:lnTo>
                  <a:lnTo>
                    <a:pt x="284095" y="13110"/>
                  </a:lnTo>
                  <a:lnTo>
                    <a:pt x="555955" y="169835"/>
                  </a:lnTo>
                  <a:close/>
                </a:path>
              </a:pathLst>
            </a:custGeom>
            <a:grpFill/>
            <a:ln w="29774" cap="flat">
              <a:noFill/>
              <a:prstDash val="solid"/>
              <a:miter/>
            </a:ln>
          </p:spPr>
          <p:txBody>
            <a:bodyPr rtlCol="0" anchor="ctr"/>
            <a:lstStyle/>
            <a:p>
              <a:endParaRPr lang="en-US"/>
            </a:p>
          </p:txBody>
        </p:sp>
        <p:sp>
          <p:nvSpPr>
            <p:cNvPr id="7" name="Freeform 6">
              <a:extLst>
                <a:ext uri="{FF2B5EF4-FFF2-40B4-BE49-F238E27FC236}">
                  <a16:creationId xmlns:a16="http://schemas.microsoft.com/office/drawing/2014/main" id="{E690181B-823A-3F49-B6CD-E279EF44E3BD}"/>
                </a:ext>
              </a:extLst>
            </p:cNvPr>
            <p:cNvSpPr/>
            <p:nvPr/>
          </p:nvSpPr>
          <p:spPr>
            <a:xfrm>
              <a:off x="11562633" y="3610936"/>
              <a:ext cx="238735" cy="272927"/>
            </a:xfrm>
            <a:custGeom>
              <a:avLst/>
              <a:gdLst>
                <a:gd name="connsiteX0" fmla="*/ 119368 w 238735"/>
                <a:gd name="connsiteY0" fmla="*/ 0 h 272927"/>
                <a:gd name="connsiteX1" fmla="*/ 0 w 238735"/>
                <a:gd name="connsiteY1" fmla="*/ 68232 h 272927"/>
                <a:gd name="connsiteX2" fmla="*/ 0 w 238735"/>
                <a:gd name="connsiteY2" fmla="*/ 204696 h 272927"/>
                <a:gd name="connsiteX3" fmla="*/ 119368 w 238735"/>
                <a:gd name="connsiteY3" fmla="*/ 272928 h 272927"/>
                <a:gd name="connsiteX4" fmla="*/ 238735 w 238735"/>
                <a:gd name="connsiteY4" fmla="*/ 204696 h 272927"/>
                <a:gd name="connsiteX5" fmla="*/ 238735 w 238735"/>
                <a:gd name="connsiteY5" fmla="*/ 68232 h 272927"/>
                <a:gd name="connsiteX6" fmla="*/ 226500 w 238735"/>
                <a:gd name="connsiteY6" fmla="*/ 198141 h 272927"/>
                <a:gd name="connsiteX7" fmla="*/ 119368 w 238735"/>
                <a:gd name="connsiteY7" fmla="*/ 259818 h 272927"/>
                <a:gd name="connsiteX8" fmla="*/ 12235 w 238735"/>
                <a:gd name="connsiteY8" fmla="*/ 197247 h 272927"/>
                <a:gd name="connsiteX9" fmla="*/ 12235 w 238735"/>
                <a:gd name="connsiteY9" fmla="*/ 73893 h 272927"/>
                <a:gd name="connsiteX10" fmla="*/ 119368 w 238735"/>
                <a:gd name="connsiteY10" fmla="*/ 12216 h 272927"/>
                <a:gd name="connsiteX11" fmla="*/ 226500 w 238735"/>
                <a:gd name="connsiteY11" fmla="*/ 73893 h 272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735" h="272927">
                  <a:moveTo>
                    <a:pt x="119368" y="0"/>
                  </a:moveTo>
                  <a:lnTo>
                    <a:pt x="0" y="68232"/>
                  </a:lnTo>
                  <a:lnTo>
                    <a:pt x="0" y="204696"/>
                  </a:lnTo>
                  <a:lnTo>
                    <a:pt x="119368" y="272928"/>
                  </a:lnTo>
                  <a:lnTo>
                    <a:pt x="238735" y="204696"/>
                  </a:lnTo>
                  <a:lnTo>
                    <a:pt x="238735" y="68232"/>
                  </a:lnTo>
                  <a:close/>
                  <a:moveTo>
                    <a:pt x="226500" y="198141"/>
                  </a:moveTo>
                  <a:lnTo>
                    <a:pt x="119368" y="259818"/>
                  </a:lnTo>
                  <a:lnTo>
                    <a:pt x="12235" y="197247"/>
                  </a:lnTo>
                  <a:lnTo>
                    <a:pt x="12235" y="73893"/>
                  </a:lnTo>
                  <a:lnTo>
                    <a:pt x="119368" y="12216"/>
                  </a:lnTo>
                  <a:lnTo>
                    <a:pt x="226500" y="73893"/>
                  </a:lnTo>
                  <a:close/>
                </a:path>
              </a:pathLst>
            </a:custGeom>
            <a:grpFill/>
            <a:ln w="29774" cap="flat">
              <a:noFill/>
              <a:prstDash val="solid"/>
              <a:miter/>
            </a:ln>
          </p:spPr>
          <p:txBody>
            <a:bodyPr rtlCol="0" anchor="ctr"/>
            <a:lstStyle/>
            <a:p>
              <a:endParaRPr lang="en-US"/>
            </a:p>
          </p:txBody>
        </p:sp>
        <p:sp>
          <p:nvSpPr>
            <p:cNvPr id="9" name="Freeform 8">
              <a:extLst>
                <a:ext uri="{FF2B5EF4-FFF2-40B4-BE49-F238E27FC236}">
                  <a16:creationId xmlns:a16="http://schemas.microsoft.com/office/drawing/2014/main" id="{24BE6FF0-EFB2-4E47-9126-BE860FE76558}"/>
                </a:ext>
              </a:extLst>
            </p:cNvPr>
            <p:cNvSpPr/>
            <p:nvPr/>
          </p:nvSpPr>
          <p:spPr>
            <a:xfrm>
              <a:off x="10995040" y="1711902"/>
              <a:ext cx="194271" cy="224957"/>
            </a:xfrm>
            <a:custGeom>
              <a:avLst/>
              <a:gdLst>
                <a:gd name="connsiteX0" fmla="*/ 0 w 194271"/>
                <a:gd name="connsiteY0" fmla="*/ 56016 h 224957"/>
                <a:gd name="connsiteX1" fmla="*/ 0 w 194271"/>
                <a:gd name="connsiteY1" fmla="*/ 168643 h 224957"/>
                <a:gd name="connsiteX2" fmla="*/ 97285 w 194271"/>
                <a:gd name="connsiteY2" fmla="*/ 224957 h 224957"/>
                <a:gd name="connsiteX3" fmla="*/ 194271 w 194271"/>
                <a:gd name="connsiteY3" fmla="*/ 168643 h 224957"/>
                <a:gd name="connsiteX4" fmla="*/ 194271 w 194271"/>
                <a:gd name="connsiteY4" fmla="*/ 56016 h 224957"/>
                <a:gd name="connsiteX5" fmla="*/ 97285 w 194271"/>
                <a:gd name="connsiteY5" fmla="*/ 0 h 224957"/>
                <a:gd name="connsiteX6" fmla="*/ 182334 w 194271"/>
                <a:gd name="connsiteY6" fmla="*/ 161492 h 224957"/>
                <a:gd name="connsiteX7" fmla="*/ 96688 w 194271"/>
                <a:gd name="connsiteY7" fmla="*/ 211251 h 224957"/>
                <a:gd name="connsiteX8" fmla="*/ 10743 w 194271"/>
                <a:gd name="connsiteY8" fmla="*/ 161492 h 224957"/>
                <a:gd name="connsiteX9" fmla="*/ 10743 w 194271"/>
                <a:gd name="connsiteY9" fmla="*/ 62571 h 224957"/>
                <a:gd name="connsiteX10" fmla="*/ 96688 w 194271"/>
                <a:gd name="connsiteY10" fmla="*/ 13110 h 224957"/>
                <a:gd name="connsiteX11" fmla="*/ 182334 w 194271"/>
                <a:gd name="connsiteY11" fmla="*/ 62571 h 224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4271" h="224957">
                  <a:moveTo>
                    <a:pt x="0" y="56016"/>
                  </a:moveTo>
                  <a:lnTo>
                    <a:pt x="0" y="168643"/>
                  </a:lnTo>
                  <a:lnTo>
                    <a:pt x="97285" y="224957"/>
                  </a:lnTo>
                  <a:lnTo>
                    <a:pt x="194271" y="168643"/>
                  </a:lnTo>
                  <a:lnTo>
                    <a:pt x="194271" y="56016"/>
                  </a:lnTo>
                  <a:lnTo>
                    <a:pt x="97285" y="0"/>
                  </a:lnTo>
                  <a:close/>
                  <a:moveTo>
                    <a:pt x="182334" y="161492"/>
                  </a:moveTo>
                  <a:lnTo>
                    <a:pt x="96688" y="211251"/>
                  </a:lnTo>
                  <a:lnTo>
                    <a:pt x="10743" y="161492"/>
                  </a:lnTo>
                  <a:lnTo>
                    <a:pt x="10743" y="62571"/>
                  </a:lnTo>
                  <a:lnTo>
                    <a:pt x="96688" y="13110"/>
                  </a:lnTo>
                  <a:lnTo>
                    <a:pt x="182334" y="62571"/>
                  </a:lnTo>
                  <a:close/>
                </a:path>
              </a:pathLst>
            </a:custGeom>
            <a:grpFill/>
            <a:ln w="29774" cap="flat">
              <a:noFill/>
              <a:prstDash val="solid"/>
              <a:miter/>
            </a:ln>
          </p:spPr>
          <p:txBody>
            <a:bodyPr rtlCol="0" anchor="ctr"/>
            <a:lstStyle/>
            <a:p>
              <a:endParaRPr lang="en-US"/>
            </a:p>
          </p:txBody>
        </p:sp>
        <p:sp>
          <p:nvSpPr>
            <p:cNvPr id="10" name="Freeform 9">
              <a:extLst>
                <a:ext uri="{FF2B5EF4-FFF2-40B4-BE49-F238E27FC236}">
                  <a16:creationId xmlns:a16="http://schemas.microsoft.com/office/drawing/2014/main" id="{F068F169-6D97-7F43-A55E-C9B4ABB210B0}"/>
                </a:ext>
              </a:extLst>
            </p:cNvPr>
            <p:cNvSpPr/>
            <p:nvPr/>
          </p:nvSpPr>
          <p:spPr>
            <a:xfrm>
              <a:off x="9674815" y="1562980"/>
              <a:ext cx="558044" cy="643586"/>
            </a:xfrm>
            <a:custGeom>
              <a:avLst/>
              <a:gdLst>
                <a:gd name="connsiteX0" fmla="*/ 0 w 558044"/>
                <a:gd name="connsiteY0" fmla="*/ 160897 h 643586"/>
                <a:gd name="connsiteX1" fmla="*/ 0 w 558044"/>
                <a:gd name="connsiteY1" fmla="*/ 482690 h 643586"/>
                <a:gd name="connsiteX2" fmla="*/ 279022 w 558044"/>
                <a:gd name="connsiteY2" fmla="*/ 643586 h 643586"/>
                <a:gd name="connsiteX3" fmla="*/ 558044 w 558044"/>
                <a:gd name="connsiteY3" fmla="*/ 482690 h 643586"/>
                <a:gd name="connsiteX4" fmla="*/ 558044 w 558044"/>
                <a:gd name="connsiteY4" fmla="*/ 160897 h 643586"/>
                <a:gd name="connsiteX5" fmla="*/ 279022 w 558044"/>
                <a:gd name="connsiteY5" fmla="*/ 0 h 643586"/>
                <a:gd name="connsiteX6" fmla="*/ 546704 w 558044"/>
                <a:gd name="connsiteY6" fmla="*/ 476731 h 643586"/>
                <a:gd name="connsiteX7" fmla="*/ 278127 w 558044"/>
                <a:gd name="connsiteY7" fmla="*/ 631370 h 643586"/>
                <a:gd name="connsiteX8" fmla="*/ 9549 w 558044"/>
                <a:gd name="connsiteY8" fmla="*/ 476731 h 643586"/>
                <a:gd name="connsiteX9" fmla="*/ 9549 w 558044"/>
                <a:gd name="connsiteY9" fmla="*/ 167452 h 643586"/>
                <a:gd name="connsiteX10" fmla="*/ 278127 w 558044"/>
                <a:gd name="connsiteY10" fmla="*/ 13110 h 643586"/>
                <a:gd name="connsiteX11" fmla="*/ 546704 w 558044"/>
                <a:gd name="connsiteY11" fmla="*/ 167452 h 643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8044" h="643586">
                  <a:moveTo>
                    <a:pt x="0" y="160897"/>
                  </a:moveTo>
                  <a:lnTo>
                    <a:pt x="0" y="482690"/>
                  </a:lnTo>
                  <a:lnTo>
                    <a:pt x="279022" y="643586"/>
                  </a:lnTo>
                  <a:lnTo>
                    <a:pt x="558044" y="482690"/>
                  </a:lnTo>
                  <a:lnTo>
                    <a:pt x="558044" y="160897"/>
                  </a:lnTo>
                  <a:lnTo>
                    <a:pt x="279022" y="0"/>
                  </a:lnTo>
                  <a:close/>
                  <a:moveTo>
                    <a:pt x="546704" y="476731"/>
                  </a:moveTo>
                  <a:lnTo>
                    <a:pt x="278127" y="631370"/>
                  </a:lnTo>
                  <a:lnTo>
                    <a:pt x="9549" y="476731"/>
                  </a:lnTo>
                  <a:lnTo>
                    <a:pt x="9549" y="167452"/>
                  </a:lnTo>
                  <a:lnTo>
                    <a:pt x="278127" y="13110"/>
                  </a:lnTo>
                  <a:lnTo>
                    <a:pt x="546704" y="167452"/>
                  </a:lnTo>
                  <a:close/>
                </a:path>
              </a:pathLst>
            </a:custGeom>
            <a:grpFill/>
            <a:ln w="29774" cap="flat">
              <a:noFill/>
              <a:prstDash val="solid"/>
              <a:miter/>
            </a:ln>
          </p:spPr>
          <p:txBody>
            <a:bodyPr rtlCol="0" anchor="ctr"/>
            <a:lstStyle/>
            <a:p>
              <a:endParaRPr lang="en-US"/>
            </a:p>
          </p:txBody>
        </p:sp>
        <p:sp>
          <p:nvSpPr>
            <p:cNvPr id="11" name="Freeform 10">
              <a:extLst>
                <a:ext uri="{FF2B5EF4-FFF2-40B4-BE49-F238E27FC236}">
                  <a16:creationId xmlns:a16="http://schemas.microsoft.com/office/drawing/2014/main" id="{50C88F66-3188-6348-AC4F-DD812E02F716}"/>
                </a:ext>
              </a:extLst>
            </p:cNvPr>
            <p:cNvSpPr/>
            <p:nvPr/>
          </p:nvSpPr>
          <p:spPr>
            <a:xfrm>
              <a:off x="9143163" y="3152067"/>
              <a:ext cx="479566" cy="552798"/>
            </a:xfrm>
            <a:custGeom>
              <a:avLst/>
              <a:gdLst>
                <a:gd name="connsiteX0" fmla="*/ 0 w 600718"/>
                <a:gd name="connsiteY0" fmla="*/ 173113 h 692451"/>
                <a:gd name="connsiteX1" fmla="*/ 0 w 600718"/>
                <a:gd name="connsiteY1" fmla="*/ 519339 h 692451"/>
                <a:gd name="connsiteX2" fmla="*/ 300210 w 600718"/>
                <a:gd name="connsiteY2" fmla="*/ 692451 h 692451"/>
                <a:gd name="connsiteX3" fmla="*/ 600718 w 600718"/>
                <a:gd name="connsiteY3" fmla="*/ 519339 h 692451"/>
                <a:gd name="connsiteX4" fmla="*/ 600718 w 600718"/>
                <a:gd name="connsiteY4" fmla="*/ 173113 h 692451"/>
                <a:gd name="connsiteX5" fmla="*/ 300210 w 600718"/>
                <a:gd name="connsiteY5" fmla="*/ 0 h 692451"/>
                <a:gd name="connsiteX6" fmla="*/ 592661 w 600718"/>
                <a:gd name="connsiteY6" fmla="*/ 514869 h 692451"/>
                <a:gd name="connsiteX7" fmla="*/ 300210 w 600718"/>
                <a:gd name="connsiteY7" fmla="*/ 683215 h 692451"/>
                <a:gd name="connsiteX8" fmla="*/ 8057 w 600718"/>
                <a:gd name="connsiteY8" fmla="*/ 514869 h 692451"/>
                <a:gd name="connsiteX9" fmla="*/ 8057 w 600718"/>
                <a:gd name="connsiteY9" fmla="*/ 177582 h 692451"/>
                <a:gd name="connsiteX10" fmla="*/ 300210 w 600718"/>
                <a:gd name="connsiteY10" fmla="*/ 9237 h 692451"/>
                <a:gd name="connsiteX11" fmla="*/ 592661 w 600718"/>
                <a:gd name="connsiteY11" fmla="*/ 177582 h 692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0718" h="692451">
                  <a:moveTo>
                    <a:pt x="0" y="173113"/>
                  </a:moveTo>
                  <a:lnTo>
                    <a:pt x="0" y="519339"/>
                  </a:lnTo>
                  <a:lnTo>
                    <a:pt x="300210" y="692451"/>
                  </a:lnTo>
                  <a:lnTo>
                    <a:pt x="600718" y="519339"/>
                  </a:lnTo>
                  <a:lnTo>
                    <a:pt x="600718" y="173113"/>
                  </a:lnTo>
                  <a:lnTo>
                    <a:pt x="300210" y="0"/>
                  </a:lnTo>
                  <a:close/>
                  <a:moveTo>
                    <a:pt x="592661" y="514869"/>
                  </a:moveTo>
                  <a:lnTo>
                    <a:pt x="300210" y="683215"/>
                  </a:lnTo>
                  <a:lnTo>
                    <a:pt x="8057" y="514869"/>
                  </a:lnTo>
                  <a:lnTo>
                    <a:pt x="8057" y="177582"/>
                  </a:lnTo>
                  <a:lnTo>
                    <a:pt x="300210" y="9237"/>
                  </a:lnTo>
                  <a:lnTo>
                    <a:pt x="592661" y="177582"/>
                  </a:lnTo>
                  <a:close/>
                </a:path>
              </a:pathLst>
            </a:custGeom>
            <a:grpFill/>
            <a:ln w="29774" cap="flat">
              <a:noFill/>
              <a:prstDash val="solid"/>
              <a:miter/>
            </a:ln>
          </p:spPr>
          <p:txBody>
            <a:bodyPr rtlCol="0" anchor="ctr"/>
            <a:lstStyle/>
            <a:p>
              <a:endParaRPr lang="en-US"/>
            </a:p>
          </p:txBody>
        </p:sp>
        <p:sp>
          <p:nvSpPr>
            <p:cNvPr id="12" name="Freeform 11">
              <a:extLst>
                <a:ext uri="{FF2B5EF4-FFF2-40B4-BE49-F238E27FC236}">
                  <a16:creationId xmlns:a16="http://schemas.microsoft.com/office/drawing/2014/main" id="{BAF9E27F-F4BE-8249-9F94-FD27B5CFD6A2}"/>
                </a:ext>
              </a:extLst>
            </p:cNvPr>
            <p:cNvSpPr/>
            <p:nvPr/>
          </p:nvSpPr>
          <p:spPr>
            <a:xfrm>
              <a:off x="9811210" y="152398"/>
              <a:ext cx="634439" cy="731483"/>
            </a:xfrm>
            <a:custGeom>
              <a:avLst/>
              <a:gdLst>
                <a:gd name="connsiteX0" fmla="*/ 634440 w 634439"/>
                <a:gd name="connsiteY0" fmla="*/ 548538 h 731483"/>
                <a:gd name="connsiteX1" fmla="*/ 634440 w 634439"/>
                <a:gd name="connsiteY1" fmla="*/ 182945 h 731483"/>
                <a:gd name="connsiteX2" fmla="*/ 317220 w 634439"/>
                <a:gd name="connsiteY2" fmla="*/ 0 h 731483"/>
                <a:gd name="connsiteX3" fmla="*/ 0 w 634439"/>
                <a:gd name="connsiteY3" fmla="*/ 182945 h 731483"/>
                <a:gd name="connsiteX4" fmla="*/ 0 w 634439"/>
                <a:gd name="connsiteY4" fmla="*/ 548538 h 731483"/>
                <a:gd name="connsiteX5" fmla="*/ 317220 w 634439"/>
                <a:gd name="connsiteY5" fmla="*/ 731483 h 731483"/>
                <a:gd name="connsiteX6" fmla="*/ 7759 w 634439"/>
                <a:gd name="connsiteY6" fmla="*/ 187415 h 731483"/>
                <a:gd name="connsiteX7" fmla="*/ 316921 w 634439"/>
                <a:gd name="connsiteY7" fmla="*/ 8641 h 731483"/>
                <a:gd name="connsiteX8" fmla="*/ 626382 w 634439"/>
                <a:gd name="connsiteY8" fmla="*/ 187415 h 731483"/>
                <a:gd name="connsiteX9" fmla="*/ 626382 w 634439"/>
                <a:gd name="connsiteY9" fmla="*/ 544963 h 731483"/>
                <a:gd name="connsiteX10" fmla="*/ 316921 w 634439"/>
                <a:gd name="connsiteY10" fmla="*/ 723737 h 731483"/>
                <a:gd name="connsiteX11" fmla="*/ 7759 w 634439"/>
                <a:gd name="connsiteY11" fmla="*/ 544963 h 731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34439" h="731483">
                  <a:moveTo>
                    <a:pt x="634440" y="548538"/>
                  </a:moveTo>
                  <a:lnTo>
                    <a:pt x="634440" y="182945"/>
                  </a:lnTo>
                  <a:lnTo>
                    <a:pt x="317220" y="0"/>
                  </a:lnTo>
                  <a:lnTo>
                    <a:pt x="0" y="182945"/>
                  </a:lnTo>
                  <a:lnTo>
                    <a:pt x="0" y="548538"/>
                  </a:lnTo>
                  <a:lnTo>
                    <a:pt x="317220" y="731483"/>
                  </a:lnTo>
                  <a:close/>
                  <a:moveTo>
                    <a:pt x="7759" y="187415"/>
                  </a:moveTo>
                  <a:lnTo>
                    <a:pt x="316921" y="8641"/>
                  </a:lnTo>
                  <a:lnTo>
                    <a:pt x="626382" y="187415"/>
                  </a:lnTo>
                  <a:lnTo>
                    <a:pt x="626382" y="544963"/>
                  </a:lnTo>
                  <a:lnTo>
                    <a:pt x="316921" y="723737"/>
                  </a:lnTo>
                  <a:lnTo>
                    <a:pt x="7759" y="544963"/>
                  </a:lnTo>
                  <a:close/>
                </a:path>
              </a:pathLst>
            </a:custGeom>
            <a:grpFill/>
            <a:ln w="29774" cap="flat">
              <a:noFill/>
              <a:prstDash val="solid"/>
              <a:miter/>
            </a:ln>
          </p:spPr>
          <p:txBody>
            <a:bodyPr rtlCol="0" anchor="ctr"/>
            <a:lstStyle/>
            <a:p>
              <a:endParaRPr lang="en-US"/>
            </a:p>
          </p:txBody>
        </p:sp>
        <p:sp>
          <p:nvSpPr>
            <p:cNvPr id="13" name="Freeform 12">
              <a:extLst>
                <a:ext uri="{FF2B5EF4-FFF2-40B4-BE49-F238E27FC236}">
                  <a16:creationId xmlns:a16="http://schemas.microsoft.com/office/drawing/2014/main" id="{A7E89620-28B5-3841-8272-2BCD65BAF8BF}"/>
                </a:ext>
              </a:extLst>
            </p:cNvPr>
            <p:cNvSpPr/>
            <p:nvPr/>
          </p:nvSpPr>
          <p:spPr>
            <a:xfrm>
              <a:off x="10786563" y="3968923"/>
              <a:ext cx="717698" cy="831596"/>
            </a:xfrm>
            <a:custGeom>
              <a:avLst/>
              <a:gdLst>
                <a:gd name="connsiteX0" fmla="*/ 0 w 717698"/>
                <a:gd name="connsiteY0" fmla="*/ 208570 h 831596"/>
                <a:gd name="connsiteX1" fmla="*/ 0 w 717698"/>
                <a:gd name="connsiteY1" fmla="*/ 623027 h 831596"/>
                <a:gd name="connsiteX2" fmla="*/ 358103 w 717698"/>
                <a:gd name="connsiteY2" fmla="*/ 831596 h 831596"/>
                <a:gd name="connsiteX3" fmla="*/ 717699 w 717698"/>
                <a:gd name="connsiteY3" fmla="*/ 623027 h 831596"/>
                <a:gd name="connsiteX4" fmla="*/ 717699 w 717698"/>
                <a:gd name="connsiteY4" fmla="*/ 208570 h 831596"/>
                <a:gd name="connsiteX5" fmla="*/ 358103 w 717698"/>
                <a:gd name="connsiteY5" fmla="*/ 0 h 831596"/>
                <a:gd name="connsiteX6" fmla="*/ 710835 w 717698"/>
                <a:gd name="connsiteY6" fmla="*/ 619452 h 831596"/>
                <a:gd name="connsiteX7" fmla="*/ 359297 w 717698"/>
                <a:gd name="connsiteY7" fmla="*/ 822062 h 831596"/>
                <a:gd name="connsiteX8" fmla="*/ 7759 w 717698"/>
                <a:gd name="connsiteY8" fmla="*/ 619452 h 831596"/>
                <a:gd name="connsiteX9" fmla="*/ 7759 w 717698"/>
                <a:gd name="connsiteY9" fmla="*/ 213039 h 831596"/>
                <a:gd name="connsiteX10" fmla="*/ 359297 w 717698"/>
                <a:gd name="connsiteY10" fmla="*/ 10428 h 831596"/>
                <a:gd name="connsiteX11" fmla="*/ 710835 w 717698"/>
                <a:gd name="connsiteY11" fmla="*/ 213039 h 831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17698" h="831596">
                  <a:moveTo>
                    <a:pt x="0" y="208570"/>
                  </a:moveTo>
                  <a:lnTo>
                    <a:pt x="0" y="623027"/>
                  </a:lnTo>
                  <a:lnTo>
                    <a:pt x="358103" y="831596"/>
                  </a:lnTo>
                  <a:lnTo>
                    <a:pt x="717699" y="623027"/>
                  </a:lnTo>
                  <a:lnTo>
                    <a:pt x="717699" y="208570"/>
                  </a:lnTo>
                  <a:lnTo>
                    <a:pt x="358103" y="0"/>
                  </a:lnTo>
                  <a:close/>
                  <a:moveTo>
                    <a:pt x="710835" y="619452"/>
                  </a:moveTo>
                  <a:lnTo>
                    <a:pt x="359297" y="822062"/>
                  </a:lnTo>
                  <a:lnTo>
                    <a:pt x="7759" y="619452"/>
                  </a:lnTo>
                  <a:lnTo>
                    <a:pt x="7759" y="213039"/>
                  </a:lnTo>
                  <a:lnTo>
                    <a:pt x="359297" y="10428"/>
                  </a:lnTo>
                  <a:lnTo>
                    <a:pt x="710835" y="213039"/>
                  </a:lnTo>
                  <a:close/>
                </a:path>
              </a:pathLst>
            </a:custGeom>
            <a:grpFill/>
            <a:ln w="29774" cap="flat">
              <a:noFill/>
              <a:prstDash val="solid"/>
              <a:miter/>
            </a:ln>
          </p:spPr>
          <p:txBody>
            <a:bodyPr rtlCol="0" anchor="ctr"/>
            <a:lstStyle/>
            <a:p>
              <a:endParaRPr lang="en-US"/>
            </a:p>
          </p:txBody>
        </p:sp>
        <p:sp>
          <p:nvSpPr>
            <p:cNvPr id="15" name="Freeform 14">
              <a:extLst>
                <a:ext uri="{FF2B5EF4-FFF2-40B4-BE49-F238E27FC236}">
                  <a16:creationId xmlns:a16="http://schemas.microsoft.com/office/drawing/2014/main" id="{1A7BA7B1-C778-C647-9DBD-B5B9476725C3}"/>
                </a:ext>
              </a:extLst>
            </p:cNvPr>
            <p:cNvSpPr/>
            <p:nvPr/>
          </p:nvSpPr>
          <p:spPr>
            <a:xfrm>
              <a:off x="11380896" y="1195245"/>
              <a:ext cx="634439" cy="729993"/>
            </a:xfrm>
            <a:custGeom>
              <a:avLst/>
              <a:gdLst>
                <a:gd name="connsiteX0" fmla="*/ 634440 w 634439"/>
                <a:gd name="connsiteY0" fmla="*/ 547346 h 729993"/>
                <a:gd name="connsiteX1" fmla="*/ 634440 w 634439"/>
                <a:gd name="connsiteY1" fmla="*/ 181456 h 729993"/>
                <a:gd name="connsiteX2" fmla="*/ 317220 w 634439"/>
                <a:gd name="connsiteY2" fmla="*/ 0 h 729993"/>
                <a:gd name="connsiteX3" fmla="*/ 0 w 634439"/>
                <a:gd name="connsiteY3" fmla="*/ 182647 h 729993"/>
                <a:gd name="connsiteX4" fmla="*/ 0 w 634439"/>
                <a:gd name="connsiteY4" fmla="*/ 547346 h 729993"/>
                <a:gd name="connsiteX5" fmla="*/ 317220 w 634439"/>
                <a:gd name="connsiteY5" fmla="*/ 729994 h 729993"/>
                <a:gd name="connsiteX6" fmla="*/ 7759 w 634439"/>
                <a:gd name="connsiteY6" fmla="*/ 186223 h 729993"/>
                <a:gd name="connsiteX7" fmla="*/ 316921 w 634439"/>
                <a:gd name="connsiteY7" fmla="*/ 7449 h 729993"/>
                <a:gd name="connsiteX8" fmla="*/ 626382 w 634439"/>
                <a:gd name="connsiteY8" fmla="*/ 186223 h 729993"/>
                <a:gd name="connsiteX9" fmla="*/ 626382 w 634439"/>
                <a:gd name="connsiteY9" fmla="*/ 543771 h 729993"/>
                <a:gd name="connsiteX10" fmla="*/ 316921 w 634439"/>
                <a:gd name="connsiteY10" fmla="*/ 722545 h 729993"/>
                <a:gd name="connsiteX11" fmla="*/ 7759 w 634439"/>
                <a:gd name="connsiteY11" fmla="*/ 543771 h 729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34439" h="729993">
                  <a:moveTo>
                    <a:pt x="634440" y="547346"/>
                  </a:moveTo>
                  <a:lnTo>
                    <a:pt x="634440" y="181456"/>
                  </a:lnTo>
                  <a:lnTo>
                    <a:pt x="317220" y="0"/>
                  </a:lnTo>
                  <a:lnTo>
                    <a:pt x="0" y="182647"/>
                  </a:lnTo>
                  <a:lnTo>
                    <a:pt x="0" y="547346"/>
                  </a:lnTo>
                  <a:lnTo>
                    <a:pt x="317220" y="729994"/>
                  </a:lnTo>
                  <a:close/>
                  <a:moveTo>
                    <a:pt x="7759" y="186223"/>
                  </a:moveTo>
                  <a:lnTo>
                    <a:pt x="316921" y="7449"/>
                  </a:lnTo>
                  <a:lnTo>
                    <a:pt x="626382" y="186223"/>
                  </a:lnTo>
                  <a:lnTo>
                    <a:pt x="626382" y="543771"/>
                  </a:lnTo>
                  <a:lnTo>
                    <a:pt x="316921" y="722545"/>
                  </a:lnTo>
                  <a:lnTo>
                    <a:pt x="7759" y="543771"/>
                  </a:lnTo>
                  <a:close/>
                </a:path>
              </a:pathLst>
            </a:custGeom>
            <a:grpFill/>
            <a:ln w="29774" cap="flat">
              <a:noFill/>
              <a:prstDash val="solid"/>
              <a:miter/>
            </a:ln>
          </p:spPr>
          <p:txBody>
            <a:bodyPr rtlCol="0" anchor="ctr"/>
            <a:lstStyle/>
            <a:p>
              <a:endParaRPr lang="en-US"/>
            </a:p>
          </p:txBody>
        </p:sp>
        <p:sp>
          <p:nvSpPr>
            <p:cNvPr id="16" name="Freeform 15">
              <a:extLst>
                <a:ext uri="{FF2B5EF4-FFF2-40B4-BE49-F238E27FC236}">
                  <a16:creationId xmlns:a16="http://schemas.microsoft.com/office/drawing/2014/main" id="{D2187969-A1A9-F048-9947-1E6BF68B6CF1}"/>
                </a:ext>
              </a:extLst>
            </p:cNvPr>
            <p:cNvSpPr/>
            <p:nvPr/>
          </p:nvSpPr>
          <p:spPr>
            <a:xfrm>
              <a:off x="11278836" y="1925835"/>
              <a:ext cx="329753" cy="380192"/>
            </a:xfrm>
            <a:custGeom>
              <a:avLst/>
              <a:gdLst>
                <a:gd name="connsiteX0" fmla="*/ 329753 w 329753"/>
                <a:gd name="connsiteY0" fmla="*/ 285144 h 380192"/>
                <a:gd name="connsiteX1" fmla="*/ 329753 w 329753"/>
                <a:gd name="connsiteY1" fmla="*/ 95048 h 380192"/>
                <a:gd name="connsiteX2" fmla="*/ 165026 w 329753"/>
                <a:gd name="connsiteY2" fmla="*/ 0 h 380192"/>
                <a:gd name="connsiteX3" fmla="*/ 0 w 329753"/>
                <a:gd name="connsiteY3" fmla="*/ 95048 h 380192"/>
                <a:gd name="connsiteX4" fmla="*/ 0 w 329753"/>
                <a:gd name="connsiteY4" fmla="*/ 285144 h 380192"/>
                <a:gd name="connsiteX5" fmla="*/ 165026 w 329753"/>
                <a:gd name="connsiteY5" fmla="*/ 380193 h 380192"/>
                <a:gd name="connsiteX6" fmla="*/ 1492 w 329753"/>
                <a:gd name="connsiteY6" fmla="*/ 95644 h 380192"/>
                <a:gd name="connsiteX7" fmla="*/ 165324 w 329753"/>
                <a:gd name="connsiteY7" fmla="*/ 1192 h 380192"/>
                <a:gd name="connsiteX8" fmla="*/ 329157 w 329753"/>
                <a:gd name="connsiteY8" fmla="*/ 95644 h 380192"/>
                <a:gd name="connsiteX9" fmla="*/ 329157 w 329753"/>
                <a:gd name="connsiteY9" fmla="*/ 284549 h 380192"/>
                <a:gd name="connsiteX10" fmla="*/ 165324 w 329753"/>
                <a:gd name="connsiteY10" fmla="*/ 379001 h 380192"/>
                <a:gd name="connsiteX11" fmla="*/ 1492 w 329753"/>
                <a:gd name="connsiteY11" fmla="*/ 284549 h 380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9753" h="380192">
                  <a:moveTo>
                    <a:pt x="329753" y="285144"/>
                  </a:moveTo>
                  <a:lnTo>
                    <a:pt x="329753" y="95048"/>
                  </a:lnTo>
                  <a:lnTo>
                    <a:pt x="165026" y="0"/>
                  </a:lnTo>
                  <a:lnTo>
                    <a:pt x="0" y="95048"/>
                  </a:lnTo>
                  <a:lnTo>
                    <a:pt x="0" y="285144"/>
                  </a:lnTo>
                  <a:lnTo>
                    <a:pt x="165026" y="380193"/>
                  </a:lnTo>
                  <a:close/>
                  <a:moveTo>
                    <a:pt x="1492" y="95644"/>
                  </a:moveTo>
                  <a:lnTo>
                    <a:pt x="165324" y="1192"/>
                  </a:lnTo>
                  <a:lnTo>
                    <a:pt x="329157" y="95644"/>
                  </a:lnTo>
                  <a:lnTo>
                    <a:pt x="329157" y="284549"/>
                  </a:lnTo>
                  <a:lnTo>
                    <a:pt x="165324" y="379001"/>
                  </a:lnTo>
                  <a:lnTo>
                    <a:pt x="1492" y="284549"/>
                  </a:lnTo>
                  <a:close/>
                </a:path>
              </a:pathLst>
            </a:custGeom>
            <a:grpFill/>
            <a:ln w="29774"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1460256F-6A86-4040-A3AC-7640183CDFC9}"/>
                </a:ext>
              </a:extLst>
            </p:cNvPr>
            <p:cNvSpPr/>
            <p:nvPr/>
          </p:nvSpPr>
          <p:spPr>
            <a:xfrm>
              <a:off x="11540252" y="2540817"/>
              <a:ext cx="651747" cy="750850"/>
            </a:xfrm>
            <a:custGeom>
              <a:avLst/>
              <a:gdLst>
                <a:gd name="connsiteX0" fmla="*/ 325575 w 651747"/>
                <a:gd name="connsiteY0" fmla="*/ 0 h 750850"/>
                <a:gd name="connsiteX1" fmla="*/ 0 w 651747"/>
                <a:gd name="connsiteY1" fmla="*/ 187713 h 750850"/>
                <a:gd name="connsiteX2" fmla="*/ 0 w 651747"/>
                <a:gd name="connsiteY2" fmla="*/ 563138 h 750850"/>
                <a:gd name="connsiteX3" fmla="*/ 325575 w 651747"/>
                <a:gd name="connsiteY3" fmla="*/ 750850 h 750850"/>
                <a:gd name="connsiteX4" fmla="*/ 651748 w 651747"/>
                <a:gd name="connsiteY4" fmla="*/ 563138 h 750850"/>
                <a:gd name="connsiteX5" fmla="*/ 651748 w 651747"/>
                <a:gd name="connsiteY5" fmla="*/ 187713 h 750850"/>
                <a:gd name="connsiteX6" fmla="*/ 651748 w 651747"/>
                <a:gd name="connsiteY6" fmla="*/ 561350 h 750850"/>
                <a:gd name="connsiteX7" fmla="*/ 327068 w 651747"/>
                <a:gd name="connsiteY7" fmla="*/ 748467 h 750850"/>
                <a:gd name="connsiteX8" fmla="*/ 1193 w 651747"/>
                <a:gd name="connsiteY8" fmla="*/ 561350 h 750850"/>
                <a:gd name="connsiteX9" fmla="*/ 1193 w 651747"/>
                <a:gd name="connsiteY9" fmla="*/ 188309 h 750850"/>
                <a:gd name="connsiteX10" fmla="*/ 325575 w 651747"/>
                <a:gd name="connsiteY10" fmla="*/ 1192 h 750850"/>
                <a:gd name="connsiteX11" fmla="*/ 651748 w 651747"/>
                <a:gd name="connsiteY11" fmla="*/ 188309 h 750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51747" h="750850">
                  <a:moveTo>
                    <a:pt x="325575" y="0"/>
                  </a:moveTo>
                  <a:lnTo>
                    <a:pt x="0" y="187713"/>
                  </a:lnTo>
                  <a:lnTo>
                    <a:pt x="0" y="563138"/>
                  </a:lnTo>
                  <a:lnTo>
                    <a:pt x="325575" y="750850"/>
                  </a:lnTo>
                  <a:lnTo>
                    <a:pt x="651748" y="563138"/>
                  </a:lnTo>
                  <a:lnTo>
                    <a:pt x="651748" y="187713"/>
                  </a:lnTo>
                  <a:close/>
                  <a:moveTo>
                    <a:pt x="651748" y="561350"/>
                  </a:moveTo>
                  <a:lnTo>
                    <a:pt x="327068" y="748467"/>
                  </a:lnTo>
                  <a:lnTo>
                    <a:pt x="1193" y="561350"/>
                  </a:lnTo>
                  <a:lnTo>
                    <a:pt x="1193" y="188309"/>
                  </a:lnTo>
                  <a:lnTo>
                    <a:pt x="325575" y="1192"/>
                  </a:lnTo>
                  <a:lnTo>
                    <a:pt x="651748" y="188309"/>
                  </a:lnTo>
                  <a:close/>
                </a:path>
              </a:pathLst>
            </a:custGeom>
            <a:grpFill/>
            <a:ln w="29774"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151327DA-E525-4045-8357-16F33CE108D4}"/>
                </a:ext>
              </a:extLst>
            </p:cNvPr>
            <p:cNvSpPr/>
            <p:nvPr/>
          </p:nvSpPr>
          <p:spPr>
            <a:xfrm>
              <a:off x="9185118" y="784994"/>
              <a:ext cx="634439" cy="730887"/>
            </a:xfrm>
            <a:custGeom>
              <a:avLst/>
              <a:gdLst>
                <a:gd name="connsiteX0" fmla="*/ 0 w 634439"/>
                <a:gd name="connsiteY0" fmla="*/ 182051 h 730887"/>
                <a:gd name="connsiteX1" fmla="*/ 0 w 634439"/>
                <a:gd name="connsiteY1" fmla="*/ 547942 h 730887"/>
                <a:gd name="connsiteX2" fmla="*/ 317220 w 634439"/>
                <a:gd name="connsiteY2" fmla="*/ 730888 h 730887"/>
                <a:gd name="connsiteX3" fmla="*/ 634440 w 634439"/>
                <a:gd name="connsiteY3" fmla="*/ 547942 h 730887"/>
                <a:gd name="connsiteX4" fmla="*/ 634440 w 634439"/>
                <a:gd name="connsiteY4" fmla="*/ 182051 h 730887"/>
                <a:gd name="connsiteX5" fmla="*/ 317220 w 634439"/>
                <a:gd name="connsiteY5" fmla="*/ 0 h 730887"/>
                <a:gd name="connsiteX6" fmla="*/ 623100 w 634439"/>
                <a:gd name="connsiteY6" fmla="*/ 541387 h 730887"/>
                <a:gd name="connsiteX7" fmla="*/ 317220 w 634439"/>
                <a:gd name="connsiteY7" fmla="*/ 717777 h 730887"/>
                <a:gd name="connsiteX8" fmla="*/ 11340 w 634439"/>
                <a:gd name="connsiteY8" fmla="*/ 541387 h 730887"/>
                <a:gd name="connsiteX9" fmla="*/ 11340 w 634439"/>
                <a:gd name="connsiteY9" fmla="*/ 188607 h 730887"/>
                <a:gd name="connsiteX10" fmla="*/ 317220 w 634439"/>
                <a:gd name="connsiteY10" fmla="*/ 12514 h 730887"/>
                <a:gd name="connsiteX11" fmla="*/ 623100 w 634439"/>
                <a:gd name="connsiteY11" fmla="*/ 188607 h 730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34439" h="730887">
                  <a:moveTo>
                    <a:pt x="0" y="182051"/>
                  </a:moveTo>
                  <a:lnTo>
                    <a:pt x="0" y="547942"/>
                  </a:lnTo>
                  <a:lnTo>
                    <a:pt x="317220" y="730888"/>
                  </a:lnTo>
                  <a:lnTo>
                    <a:pt x="634440" y="547942"/>
                  </a:lnTo>
                  <a:lnTo>
                    <a:pt x="634440" y="182051"/>
                  </a:lnTo>
                  <a:lnTo>
                    <a:pt x="317220" y="0"/>
                  </a:lnTo>
                  <a:close/>
                  <a:moveTo>
                    <a:pt x="623100" y="541387"/>
                  </a:moveTo>
                  <a:lnTo>
                    <a:pt x="317220" y="717777"/>
                  </a:lnTo>
                  <a:lnTo>
                    <a:pt x="11340" y="541387"/>
                  </a:lnTo>
                  <a:lnTo>
                    <a:pt x="11340" y="188607"/>
                  </a:lnTo>
                  <a:lnTo>
                    <a:pt x="317220" y="12514"/>
                  </a:lnTo>
                  <a:lnTo>
                    <a:pt x="623100" y="188607"/>
                  </a:lnTo>
                  <a:close/>
                </a:path>
              </a:pathLst>
            </a:custGeom>
            <a:grpFill/>
            <a:ln w="29774"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52952649-8601-3441-87AC-8981F2D69D16}"/>
                </a:ext>
              </a:extLst>
            </p:cNvPr>
            <p:cNvSpPr/>
            <p:nvPr/>
          </p:nvSpPr>
          <p:spPr>
            <a:xfrm>
              <a:off x="10823448" y="615720"/>
              <a:ext cx="389138" cy="448722"/>
            </a:xfrm>
            <a:custGeom>
              <a:avLst/>
              <a:gdLst>
                <a:gd name="connsiteX0" fmla="*/ 389139 w 389138"/>
                <a:gd name="connsiteY0" fmla="*/ 336691 h 448722"/>
                <a:gd name="connsiteX1" fmla="*/ 389139 w 389138"/>
                <a:gd name="connsiteY1" fmla="*/ 112330 h 448722"/>
                <a:gd name="connsiteX2" fmla="*/ 194570 w 389138"/>
                <a:gd name="connsiteY2" fmla="*/ 0 h 448722"/>
                <a:gd name="connsiteX3" fmla="*/ 0 w 389138"/>
                <a:gd name="connsiteY3" fmla="*/ 112330 h 448722"/>
                <a:gd name="connsiteX4" fmla="*/ 0 w 389138"/>
                <a:gd name="connsiteY4" fmla="*/ 336691 h 448722"/>
                <a:gd name="connsiteX5" fmla="*/ 194570 w 389138"/>
                <a:gd name="connsiteY5" fmla="*/ 448723 h 448722"/>
                <a:gd name="connsiteX6" fmla="*/ 8057 w 389138"/>
                <a:gd name="connsiteY6" fmla="*/ 116799 h 448722"/>
                <a:gd name="connsiteX7" fmla="*/ 194570 w 389138"/>
                <a:gd name="connsiteY7" fmla="*/ 9237 h 448722"/>
                <a:gd name="connsiteX8" fmla="*/ 381380 w 389138"/>
                <a:gd name="connsiteY8" fmla="*/ 116799 h 448722"/>
                <a:gd name="connsiteX9" fmla="*/ 381380 w 389138"/>
                <a:gd name="connsiteY9" fmla="*/ 331924 h 448722"/>
                <a:gd name="connsiteX10" fmla="*/ 194570 w 389138"/>
                <a:gd name="connsiteY10" fmla="*/ 439486 h 448722"/>
                <a:gd name="connsiteX11" fmla="*/ 8057 w 389138"/>
                <a:gd name="connsiteY11" fmla="*/ 331924 h 448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9138" h="448722">
                  <a:moveTo>
                    <a:pt x="389139" y="336691"/>
                  </a:moveTo>
                  <a:lnTo>
                    <a:pt x="389139" y="112330"/>
                  </a:lnTo>
                  <a:lnTo>
                    <a:pt x="194570" y="0"/>
                  </a:lnTo>
                  <a:lnTo>
                    <a:pt x="0" y="112330"/>
                  </a:lnTo>
                  <a:lnTo>
                    <a:pt x="0" y="336691"/>
                  </a:lnTo>
                  <a:lnTo>
                    <a:pt x="194570" y="448723"/>
                  </a:lnTo>
                  <a:close/>
                  <a:moveTo>
                    <a:pt x="8057" y="116799"/>
                  </a:moveTo>
                  <a:lnTo>
                    <a:pt x="194570" y="9237"/>
                  </a:lnTo>
                  <a:lnTo>
                    <a:pt x="381380" y="116799"/>
                  </a:lnTo>
                  <a:lnTo>
                    <a:pt x="381380" y="331924"/>
                  </a:lnTo>
                  <a:lnTo>
                    <a:pt x="194570" y="439486"/>
                  </a:lnTo>
                  <a:lnTo>
                    <a:pt x="8057" y="331924"/>
                  </a:lnTo>
                  <a:close/>
                </a:path>
              </a:pathLst>
            </a:custGeom>
            <a:grpFill/>
            <a:ln w="29774"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6A1E38B0-724C-9245-92B7-2B0837C01A60}"/>
                </a:ext>
              </a:extLst>
            </p:cNvPr>
            <p:cNvSpPr/>
            <p:nvPr/>
          </p:nvSpPr>
          <p:spPr>
            <a:xfrm>
              <a:off x="10232859" y="1071925"/>
              <a:ext cx="385592" cy="443956"/>
            </a:xfrm>
            <a:custGeom>
              <a:avLst/>
              <a:gdLst>
                <a:gd name="connsiteX0" fmla="*/ 559238 w 559237"/>
                <a:gd name="connsiteY0" fmla="*/ 482988 h 643884"/>
                <a:gd name="connsiteX1" fmla="*/ 559238 w 559237"/>
                <a:gd name="connsiteY1" fmla="*/ 160897 h 643884"/>
                <a:gd name="connsiteX2" fmla="*/ 279022 w 559237"/>
                <a:gd name="connsiteY2" fmla="*/ 0 h 643884"/>
                <a:gd name="connsiteX3" fmla="*/ 0 w 559237"/>
                <a:gd name="connsiteY3" fmla="*/ 160897 h 643884"/>
                <a:gd name="connsiteX4" fmla="*/ 0 w 559237"/>
                <a:gd name="connsiteY4" fmla="*/ 482988 h 643884"/>
                <a:gd name="connsiteX5" fmla="*/ 279022 w 559237"/>
                <a:gd name="connsiteY5" fmla="*/ 643884 h 643884"/>
                <a:gd name="connsiteX6" fmla="*/ 12235 w 559237"/>
                <a:gd name="connsiteY6" fmla="*/ 167452 h 643884"/>
                <a:gd name="connsiteX7" fmla="*/ 280812 w 559237"/>
                <a:gd name="connsiteY7" fmla="*/ 13110 h 643884"/>
                <a:gd name="connsiteX8" fmla="*/ 549390 w 559237"/>
                <a:gd name="connsiteY8" fmla="*/ 167452 h 643884"/>
                <a:gd name="connsiteX9" fmla="*/ 549390 w 559237"/>
                <a:gd name="connsiteY9" fmla="*/ 476433 h 643884"/>
                <a:gd name="connsiteX10" fmla="*/ 280812 w 559237"/>
                <a:gd name="connsiteY10" fmla="*/ 630774 h 643884"/>
                <a:gd name="connsiteX11" fmla="*/ 12235 w 559237"/>
                <a:gd name="connsiteY11" fmla="*/ 476433 h 643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9237" h="643884">
                  <a:moveTo>
                    <a:pt x="559238" y="482988"/>
                  </a:moveTo>
                  <a:lnTo>
                    <a:pt x="559238" y="160897"/>
                  </a:lnTo>
                  <a:lnTo>
                    <a:pt x="279022" y="0"/>
                  </a:lnTo>
                  <a:lnTo>
                    <a:pt x="0" y="160897"/>
                  </a:lnTo>
                  <a:lnTo>
                    <a:pt x="0" y="482988"/>
                  </a:lnTo>
                  <a:lnTo>
                    <a:pt x="279022" y="643884"/>
                  </a:lnTo>
                  <a:close/>
                  <a:moveTo>
                    <a:pt x="12235" y="167452"/>
                  </a:moveTo>
                  <a:lnTo>
                    <a:pt x="280812" y="13110"/>
                  </a:lnTo>
                  <a:lnTo>
                    <a:pt x="549390" y="167452"/>
                  </a:lnTo>
                  <a:lnTo>
                    <a:pt x="549390" y="476433"/>
                  </a:lnTo>
                  <a:lnTo>
                    <a:pt x="280812" y="630774"/>
                  </a:lnTo>
                  <a:lnTo>
                    <a:pt x="12235" y="476433"/>
                  </a:lnTo>
                  <a:close/>
                </a:path>
              </a:pathLst>
            </a:custGeom>
            <a:grpFill/>
            <a:ln w="29774"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27DC2B7A-A94F-AD41-BBB3-F0D1FE4E71B1}"/>
                </a:ext>
              </a:extLst>
            </p:cNvPr>
            <p:cNvSpPr/>
            <p:nvPr/>
          </p:nvSpPr>
          <p:spPr>
            <a:xfrm>
              <a:off x="8600772" y="1752927"/>
              <a:ext cx="786633" cy="907277"/>
            </a:xfrm>
            <a:custGeom>
              <a:avLst/>
              <a:gdLst>
                <a:gd name="connsiteX0" fmla="*/ 0 w 786633"/>
                <a:gd name="connsiteY0" fmla="*/ 227043 h 907277"/>
                <a:gd name="connsiteX1" fmla="*/ 0 w 786633"/>
                <a:gd name="connsiteY1" fmla="*/ 680533 h 907277"/>
                <a:gd name="connsiteX2" fmla="*/ 393317 w 786633"/>
                <a:gd name="connsiteY2" fmla="*/ 907278 h 907277"/>
                <a:gd name="connsiteX3" fmla="*/ 786633 w 786633"/>
                <a:gd name="connsiteY3" fmla="*/ 680533 h 907277"/>
                <a:gd name="connsiteX4" fmla="*/ 786633 w 786633"/>
                <a:gd name="connsiteY4" fmla="*/ 227043 h 907277"/>
                <a:gd name="connsiteX5" fmla="*/ 393615 w 786633"/>
                <a:gd name="connsiteY5" fmla="*/ 0 h 907277"/>
                <a:gd name="connsiteX6" fmla="*/ 775890 w 786633"/>
                <a:gd name="connsiteY6" fmla="*/ 673978 h 907277"/>
                <a:gd name="connsiteX7" fmla="*/ 393914 w 786633"/>
                <a:gd name="connsiteY7" fmla="*/ 894168 h 907277"/>
                <a:gd name="connsiteX8" fmla="*/ 11638 w 786633"/>
                <a:gd name="connsiteY8" fmla="*/ 673978 h 907277"/>
                <a:gd name="connsiteX9" fmla="*/ 11638 w 786633"/>
                <a:gd name="connsiteY9" fmla="*/ 233300 h 907277"/>
                <a:gd name="connsiteX10" fmla="*/ 393615 w 786633"/>
                <a:gd name="connsiteY10" fmla="*/ 13110 h 907277"/>
                <a:gd name="connsiteX11" fmla="*/ 775890 w 786633"/>
                <a:gd name="connsiteY11" fmla="*/ 233300 h 907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6633" h="907277">
                  <a:moveTo>
                    <a:pt x="0" y="227043"/>
                  </a:moveTo>
                  <a:lnTo>
                    <a:pt x="0" y="680533"/>
                  </a:lnTo>
                  <a:lnTo>
                    <a:pt x="393317" y="907278"/>
                  </a:lnTo>
                  <a:lnTo>
                    <a:pt x="786633" y="680533"/>
                  </a:lnTo>
                  <a:lnTo>
                    <a:pt x="786633" y="227043"/>
                  </a:lnTo>
                  <a:lnTo>
                    <a:pt x="393615" y="0"/>
                  </a:lnTo>
                  <a:close/>
                  <a:moveTo>
                    <a:pt x="775890" y="673978"/>
                  </a:moveTo>
                  <a:lnTo>
                    <a:pt x="393914" y="894168"/>
                  </a:lnTo>
                  <a:lnTo>
                    <a:pt x="11638" y="673978"/>
                  </a:lnTo>
                  <a:lnTo>
                    <a:pt x="11638" y="233300"/>
                  </a:lnTo>
                  <a:lnTo>
                    <a:pt x="393615" y="13110"/>
                  </a:lnTo>
                  <a:lnTo>
                    <a:pt x="775890" y="233300"/>
                  </a:lnTo>
                  <a:close/>
                </a:path>
              </a:pathLst>
            </a:custGeom>
            <a:grpFill/>
            <a:ln w="29774" cap="flat">
              <a:noFill/>
              <a:prstDash val="solid"/>
              <a:miter/>
            </a:ln>
          </p:spPr>
          <p:txBody>
            <a:bodyPr rtlCol="0" anchor="ctr"/>
            <a:lstStyle/>
            <a:p>
              <a:endParaRPr lang="en-US"/>
            </a:p>
          </p:txBody>
        </p:sp>
      </p:grpSp>
      <p:sp>
        <p:nvSpPr>
          <p:cNvPr id="33" name="Text Placeholder 3">
            <a:extLst>
              <a:ext uri="{FF2B5EF4-FFF2-40B4-BE49-F238E27FC236}">
                <a16:creationId xmlns:a16="http://schemas.microsoft.com/office/drawing/2014/main" id="{040622C8-9F64-424A-97FE-FC8F12B7205A}"/>
              </a:ext>
            </a:extLst>
          </p:cNvPr>
          <p:cNvSpPr txBox="1">
            <a:spLocks/>
          </p:cNvSpPr>
          <p:nvPr userDrawn="1"/>
        </p:nvSpPr>
        <p:spPr>
          <a:xfrm>
            <a:off x="44203" y="6501274"/>
            <a:ext cx="581025" cy="210676"/>
          </a:xfrm>
          <a:prstGeom prst="rect">
            <a:avLst/>
          </a:prstGeom>
        </p:spPr>
        <p:txBody>
          <a:bodyPr lIns="0" tIns="0" rIns="0" bIns="0"/>
          <a:lstStyle>
            <a:lvl1pPr marL="0" indent="0" algn="l" defTabSz="914377" rtl="0" eaLnBrk="1" latinLnBrk="0" hangingPunct="1">
              <a:lnSpc>
                <a:spcPct val="100000"/>
              </a:lnSpc>
              <a:spcBef>
                <a:spcPts val="0"/>
              </a:spcBef>
              <a:spcAft>
                <a:spcPts val="1200"/>
              </a:spcAft>
              <a:buFont typeface="Arial"/>
              <a:buNone/>
              <a:defRPr sz="800" kern="1200">
                <a:solidFill>
                  <a:schemeClr val="tx2"/>
                </a:solidFill>
                <a:latin typeface="Arial" charset="0"/>
                <a:ea typeface="Arial" charset="0"/>
                <a:cs typeface="Arial" charset="0"/>
              </a:defRPr>
            </a:lvl1pPr>
            <a:lvl2pPr marL="0" indent="0" algn="l" defTabSz="914377" rtl="0" eaLnBrk="1" latinLnBrk="0" hangingPunct="1">
              <a:lnSpc>
                <a:spcPts val="2160"/>
              </a:lnSpc>
              <a:spcBef>
                <a:spcPts val="0"/>
              </a:spcBef>
              <a:spcAft>
                <a:spcPts val="600"/>
              </a:spcAft>
              <a:buFont typeface="Arial"/>
              <a:buNone/>
              <a:defRPr sz="900" kern="1200">
                <a:solidFill>
                  <a:schemeClr val="bg1"/>
                </a:solidFill>
                <a:latin typeface="Arial" charset="0"/>
                <a:ea typeface="Arial" charset="0"/>
                <a:cs typeface="Arial" charset="0"/>
              </a:defRPr>
            </a:lvl2pPr>
            <a:lvl3pPr marL="0" indent="0" algn="l" defTabSz="914377" rtl="0" eaLnBrk="1" latinLnBrk="0" hangingPunct="1">
              <a:lnSpc>
                <a:spcPts val="2160"/>
              </a:lnSpc>
              <a:spcBef>
                <a:spcPts val="0"/>
              </a:spcBef>
              <a:spcAft>
                <a:spcPts val="600"/>
              </a:spcAft>
              <a:buFont typeface="Arial"/>
              <a:buNone/>
              <a:defRPr sz="900" kern="1200">
                <a:solidFill>
                  <a:schemeClr val="bg1"/>
                </a:solidFill>
                <a:latin typeface="Arial" charset="0"/>
                <a:ea typeface="Arial" charset="0"/>
                <a:cs typeface="Arial" charset="0"/>
              </a:defRPr>
            </a:lvl3pPr>
            <a:lvl4pPr marL="0" indent="0" algn="l" defTabSz="914377" rtl="0" eaLnBrk="1" latinLnBrk="0" hangingPunct="1">
              <a:lnSpc>
                <a:spcPts val="2160"/>
              </a:lnSpc>
              <a:spcBef>
                <a:spcPts val="0"/>
              </a:spcBef>
              <a:spcAft>
                <a:spcPts val="600"/>
              </a:spcAft>
              <a:buFont typeface="Arial"/>
              <a:buNone/>
              <a:defRPr sz="900" kern="1200">
                <a:solidFill>
                  <a:schemeClr val="bg1"/>
                </a:solidFill>
                <a:latin typeface="Arial" charset="0"/>
                <a:ea typeface="Arial" charset="0"/>
                <a:cs typeface="Arial" charset="0"/>
              </a:defRPr>
            </a:lvl4pPr>
            <a:lvl5pPr marL="0" indent="0" algn="l" defTabSz="914377" rtl="0" eaLnBrk="1" latinLnBrk="0" hangingPunct="1">
              <a:lnSpc>
                <a:spcPts val="2160"/>
              </a:lnSpc>
              <a:spcBef>
                <a:spcPts val="0"/>
              </a:spcBef>
              <a:spcAft>
                <a:spcPts val="600"/>
              </a:spcAft>
              <a:buFont typeface="Arial"/>
              <a:buNone/>
              <a:defRPr sz="900" kern="1200">
                <a:solidFill>
                  <a:schemeClr val="bg1"/>
                </a:solidFill>
                <a:latin typeface="Arial" charset="0"/>
                <a:ea typeface="Arial" charset="0"/>
                <a:cs typeface="Arial" charset="0"/>
              </a:defRPr>
            </a:lvl5pPr>
            <a:lvl6pPr marL="2514537"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ctr"/>
            <a:fld id="{82AEDF3E-FA81-3849-A8CA-BDCD9A6F5F96}" type="datetime4">
              <a:rPr lang="en-GB" sz="600" b="0" i="0" smtClean="0">
                <a:solidFill>
                  <a:schemeClr val="tx1"/>
                </a:solidFill>
                <a:latin typeface="Effra Light" panose="020B0403020203020204" pitchFamily="34" charset="0"/>
                <a:cs typeface="Effra Light" panose="020B0403020203020204" pitchFamily="34" charset="0"/>
              </a:rPr>
              <a:t>16 March 2023</a:t>
            </a:fld>
            <a:endParaRPr lang="en-US" sz="700" b="0" i="0">
              <a:solidFill>
                <a:schemeClr val="tx1"/>
              </a:solidFill>
              <a:latin typeface="Effra Light" panose="020B0403020203020204" pitchFamily="34" charset="0"/>
              <a:cs typeface="Effra Light" panose="020B0403020203020204" pitchFamily="34" charset="0"/>
            </a:endParaRPr>
          </a:p>
        </p:txBody>
      </p:sp>
      <p:sp>
        <p:nvSpPr>
          <p:cNvPr id="34" name="Footer Placeholder 20">
            <a:extLst>
              <a:ext uri="{FF2B5EF4-FFF2-40B4-BE49-F238E27FC236}">
                <a16:creationId xmlns:a16="http://schemas.microsoft.com/office/drawing/2014/main" id="{9435D668-5FCE-FC49-8757-075DF4A142BA}"/>
              </a:ext>
            </a:extLst>
          </p:cNvPr>
          <p:cNvSpPr>
            <a:spLocks noGrp="1"/>
          </p:cNvSpPr>
          <p:nvPr>
            <p:ph type="ftr" sz="quarter" idx="3"/>
          </p:nvPr>
        </p:nvSpPr>
        <p:spPr>
          <a:xfrm rot="5400000">
            <a:off x="-1413084" y="4369668"/>
            <a:ext cx="3495601" cy="134182"/>
          </a:xfrm>
          <a:prstGeom prst="rect">
            <a:avLst/>
          </a:prstGeom>
        </p:spPr>
        <p:txBody>
          <a:bodyPr vert="horz" lIns="0" tIns="0" rIns="0" bIns="0" rtlCol="0" anchor="ctr"/>
          <a:lstStyle>
            <a:lvl1pPr algn="r">
              <a:defRPr lang="en-US" sz="600" b="0" i="0" kern="1200" spc="200" baseline="0">
                <a:solidFill>
                  <a:schemeClr val="bg1">
                    <a:lumMod val="50000"/>
                  </a:schemeClr>
                </a:solidFill>
                <a:latin typeface="Effra Light" panose="020B0403020203020204" pitchFamily="34" charset="0"/>
                <a:ea typeface="Effra Light" panose="020B0403020203020204" pitchFamily="34" charset="0"/>
                <a:cs typeface="Effra Light" panose="020B0403020203020204" pitchFamily="34" charset="0"/>
              </a:defRPr>
            </a:lvl1pPr>
          </a:lstStyle>
          <a:p>
            <a:r>
              <a:rPr lang="en-GB"/>
              <a:t>Flutter International — Confidential </a:t>
            </a:r>
          </a:p>
        </p:txBody>
      </p:sp>
      <p:cxnSp>
        <p:nvCxnSpPr>
          <p:cNvPr id="35" name="Straight Connector 34">
            <a:extLst>
              <a:ext uri="{FF2B5EF4-FFF2-40B4-BE49-F238E27FC236}">
                <a16:creationId xmlns:a16="http://schemas.microsoft.com/office/drawing/2014/main" id="{7D2A4BB2-F4E4-C447-A09B-8D7891B90E1B}"/>
              </a:ext>
            </a:extLst>
          </p:cNvPr>
          <p:cNvCxnSpPr>
            <a:cxnSpLocks/>
          </p:cNvCxnSpPr>
          <p:nvPr userDrawn="1"/>
        </p:nvCxnSpPr>
        <p:spPr>
          <a:xfrm>
            <a:off x="213613" y="6342916"/>
            <a:ext cx="242221"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08195272"/>
      </p:ext>
    </p:extLst>
  </p:cSld>
  <p:clrMap bg1="lt1" tx1="dk1" bg2="lt2" tx2="dk2" accent1="accent1" accent2="accent2" accent3="accent3" accent4="accent4" accent5="accent5" accent6="accent6" hlink="hlink" folHlink="folHlink"/>
  <p:sldLayoutIdLst>
    <p:sldLayoutId id="2147483750" r:id="rId1"/>
    <p:sldLayoutId id="2147483779" r:id="rId2"/>
    <p:sldLayoutId id="2147483768" r:id="rId3"/>
    <p:sldLayoutId id="2147483749" r:id="rId4"/>
    <p:sldLayoutId id="2147483798" r:id="rId5"/>
    <p:sldLayoutId id="2147483810" r:id="rId6"/>
    <p:sldLayoutId id="2147483822" r:id="rId7"/>
    <p:sldLayoutId id="2147483741" r:id="rId8"/>
    <p:sldLayoutId id="2147483786" r:id="rId9"/>
    <p:sldLayoutId id="2147483771" r:id="rId10"/>
    <p:sldLayoutId id="2147483772" r:id="rId11"/>
    <p:sldLayoutId id="2147483933" r:id="rId12"/>
    <p:sldLayoutId id="2147483874" r:id="rId13"/>
    <p:sldLayoutId id="2147483745" r:id="rId14"/>
    <p:sldLayoutId id="2147483670" r:id="rId15"/>
    <p:sldLayoutId id="2147483743" r:id="rId16"/>
    <p:sldLayoutId id="2147483835" r:id="rId17"/>
    <p:sldLayoutId id="2147483780" r:id="rId18"/>
    <p:sldLayoutId id="2147483785" r:id="rId19"/>
    <p:sldLayoutId id="2147483747" r:id="rId20"/>
    <p:sldLayoutId id="2147483754" r:id="rId21"/>
    <p:sldLayoutId id="2147483773" r:id="rId22"/>
    <p:sldLayoutId id="2147483783" r:id="rId23"/>
    <p:sldLayoutId id="2147483876" r:id="rId24"/>
    <p:sldLayoutId id="2147483764" r:id="rId25"/>
    <p:sldLayoutId id="2147483775" r:id="rId26"/>
    <p:sldLayoutId id="2147483707" r:id="rId27"/>
    <p:sldLayoutId id="2147483781" r:id="rId28"/>
    <p:sldLayoutId id="2147483711" r:id="rId29"/>
    <p:sldLayoutId id="2147483875" r:id="rId30"/>
    <p:sldLayoutId id="2147483712" r:id="rId31"/>
    <p:sldLayoutId id="2147483782" r:id="rId32"/>
    <p:sldLayoutId id="2147483774" r:id="rId33"/>
    <p:sldLayoutId id="2147483720" r:id="rId34"/>
    <p:sldLayoutId id="2147483713" r:id="rId35"/>
    <p:sldLayoutId id="2147483759" r:id="rId36"/>
    <p:sldLayoutId id="2147483777" r:id="rId37"/>
    <p:sldLayoutId id="2147483850" r:id="rId38"/>
    <p:sldLayoutId id="2147483778" r:id="rId39"/>
    <p:sldLayoutId id="2147483784" r:id="rId40"/>
    <p:sldLayoutId id="2147483760" r:id="rId41"/>
    <p:sldLayoutId id="2147483649" r:id="rId42"/>
    <p:sldLayoutId id="2147483834" r:id="rId43"/>
  </p:sldLayoutIdLst>
  <p:hf sldNum="0" hdr="0"/>
  <p:txStyles>
    <p:titleStyle>
      <a:lvl1pPr algn="l" defTabSz="914377" rtl="0" eaLnBrk="1" latinLnBrk="0" hangingPunct="1">
        <a:lnSpc>
          <a:spcPts val="2600"/>
        </a:lnSpc>
        <a:spcBef>
          <a:spcPct val="0"/>
        </a:spcBef>
        <a:buNone/>
        <a:defRPr sz="2400" b="0" i="0" kern="1200" spc="0">
          <a:solidFill>
            <a:schemeClr val="tx1"/>
          </a:solidFill>
          <a:latin typeface="Effra Medium" panose="020B0603020203020204" pitchFamily="34" charset="0"/>
          <a:ea typeface="Effra Medium" panose="020B0603020203020204" pitchFamily="34" charset="0"/>
          <a:cs typeface="Effra Medium" panose="020B0603020203020204" pitchFamily="34" charset="0"/>
        </a:defRPr>
      </a:lvl1pPr>
    </p:titleStyle>
    <p:bodyStyle>
      <a:lvl1pPr marL="0" indent="0" algn="l" defTabSz="914377" rtl="0" eaLnBrk="1" latinLnBrk="0" hangingPunct="1">
        <a:lnSpc>
          <a:spcPts val="1600"/>
        </a:lnSpc>
        <a:spcBef>
          <a:spcPts val="0"/>
        </a:spcBef>
        <a:spcAft>
          <a:spcPts val="600"/>
        </a:spcAft>
        <a:buFont typeface="Arial"/>
        <a:buNone/>
        <a:defRPr sz="1400" b="0" i="0" kern="1200">
          <a:solidFill>
            <a:schemeClr val="tx1">
              <a:lumMod val="75000"/>
              <a:lumOff val="25000"/>
            </a:schemeClr>
          </a:solidFill>
          <a:latin typeface="Effra Light" panose="020B0403020203020204" pitchFamily="34" charset="0"/>
          <a:ea typeface="Effra Light" panose="020B0403020203020204" pitchFamily="34" charset="0"/>
          <a:cs typeface="Effra Light" panose="020B0403020203020204" pitchFamily="34" charset="0"/>
        </a:defRPr>
      </a:lvl1pPr>
      <a:lvl2pPr marL="0" indent="0" algn="l" defTabSz="914377" rtl="0" eaLnBrk="1" latinLnBrk="0" hangingPunct="1">
        <a:lnSpc>
          <a:spcPts val="1600"/>
        </a:lnSpc>
        <a:spcBef>
          <a:spcPts val="0"/>
        </a:spcBef>
        <a:spcAft>
          <a:spcPts val="600"/>
        </a:spcAft>
        <a:buFont typeface="Arial"/>
        <a:buNone/>
        <a:defRPr sz="1400" b="0" i="0" kern="1200">
          <a:solidFill>
            <a:schemeClr val="tx1">
              <a:lumMod val="75000"/>
              <a:lumOff val="25000"/>
            </a:schemeClr>
          </a:solidFill>
          <a:latin typeface="Effra Light" panose="020B0403020203020204" pitchFamily="34" charset="0"/>
          <a:ea typeface="Effra Light" panose="020B0403020203020204" pitchFamily="34" charset="0"/>
          <a:cs typeface="Effra Light" panose="020B0403020203020204" pitchFamily="34" charset="0"/>
        </a:defRPr>
      </a:lvl2pPr>
      <a:lvl3pPr marL="0" indent="0" algn="l" defTabSz="914377" rtl="0" eaLnBrk="1" latinLnBrk="0" hangingPunct="1">
        <a:lnSpc>
          <a:spcPts val="1600"/>
        </a:lnSpc>
        <a:spcBef>
          <a:spcPts val="0"/>
        </a:spcBef>
        <a:spcAft>
          <a:spcPts val="600"/>
        </a:spcAft>
        <a:buFont typeface="Arial"/>
        <a:buNone/>
        <a:defRPr sz="1400" b="0" i="0" kern="1200">
          <a:solidFill>
            <a:schemeClr val="tx1">
              <a:lumMod val="75000"/>
              <a:lumOff val="25000"/>
            </a:schemeClr>
          </a:solidFill>
          <a:latin typeface="Effra Light" panose="020B0403020203020204" pitchFamily="34" charset="0"/>
          <a:ea typeface="Effra Light" panose="020B0403020203020204" pitchFamily="34" charset="0"/>
          <a:cs typeface="Effra Light" panose="020B0403020203020204" pitchFamily="34" charset="0"/>
        </a:defRPr>
      </a:lvl3pPr>
      <a:lvl4pPr marL="0" indent="0" algn="l" defTabSz="914377" rtl="0" eaLnBrk="1" latinLnBrk="0" hangingPunct="1">
        <a:lnSpc>
          <a:spcPts val="1600"/>
        </a:lnSpc>
        <a:spcBef>
          <a:spcPts val="0"/>
        </a:spcBef>
        <a:spcAft>
          <a:spcPts val="600"/>
        </a:spcAft>
        <a:buFont typeface="Arial"/>
        <a:buNone/>
        <a:defRPr sz="1400" b="0" i="0" kern="1200">
          <a:solidFill>
            <a:schemeClr val="tx1">
              <a:lumMod val="75000"/>
              <a:lumOff val="25000"/>
            </a:schemeClr>
          </a:solidFill>
          <a:latin typeface="Effra Light" panose="020B0403020203020204" pitchFamily="34" charset="0"/>
          <a:ea typeface="Effra Light" panose="020B0403020203020204" pitchFamily="34" charset="0"/>
          <a:cs typeface="Effra Light" panose="020B0403020203020204" pitchFamily="34" charset="0"/>
        </a:defRPr>
      </a:lvl4pPr>
      <a:lvl5pPr marL="0" indent="0" algn="l" defTabSz="914377" rtl="0" eaLnBrk="1" latinLnBrk="0" hangingPunct="1">
        <a:lnSpc>
          <a:spcPts val="1600"/>
        </a:lnSpc>
        <a:spcBef>
          <a:spcPts val="0"/>
        </a:spcBef>
        <a:spcAft>
          <a:spcPts val="600"/>
        </a:spcAft>
        <a:buFont typeface="Arial"/>
        <a:buNone/>
        <a:defRPr sz="1400" b="0" i="0" kern="1200">
          <a:solidFill>
            <a:schemeClr val="tx1">
              <a:lumMod val="75000"/>
              <a:lumOff val="25000"/>
            </a:schemeClr>
          </a:solidFill>
          <a:latin typeface="Effra Light" panose="020B0403020203020204" pitchFamily="34" charset="0"/>
          <a:ea typeface="Effra Light" panose="020B0403020203020204" pitchFamily="34" charset="0"/>
          <a:cs typeface="Effra Light" panose="020B0403020203020204" pitchFamily="34" charset="0"/>
        </a:defRPr>
      </a:lvl5pPr>
      <a:lvl6pPr marL="2514537"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47" userDrawn="1">
          <p15:clr>
            <a:srgbClr val="F26B43"/>
          </p15:clr>
        </p15:guide>
        <p15:guide id="4" orient="horz" pos="3997" userDrawn="1">
          <p15:clr>
            <a:srgbClr val="F26B43"/>
          </p15:clr>
        </p15:guide>
        <p15:guide id="6" pos="422" userDrawn="1">
          <p15:clr>
            <a:srgbClr val="F26B43"/>
          </p15:clr>
        </p15:guide>
        <p15:guide id="7" orient="horz" pos="777" userDrawn="1">
          <p15:clr>
            <a:srgbClr val="F26B43"/>
          </p15:clr>
        </p15:guide>
        <p15:guide id="8" pos="3681" userDrawn="1">
          <p15:clr>
            <a:srgbClr val="F26B43"/>
          </p15:clr>
        </p15:guide>
        <p15:guide id="10" orient="horz" pos="98" userDrawn="1">
          <p15:clr>
            <a:srgbClr val="F26B43"/>
          </p15:clr>
        </p15:guide>
        <p15:guide id="11" orient="horz" pos="4134" userDrawn="1">
          <p15:clr>
            <a:srgbClr val="F26B43"/>
          </p15:clr>
        </p15:guide>
        <p15:guide id="12" pos="688" userDrawn="1">
          <p15:clr>
            <a:srgbClr val="F26B43"/>
          </p15:clr>
        </p15:guide>
        <p15:guide id="13" pos="2262" userDrawn="1">
          <p15:clr>
            <a:srgbClr val="F26B43"/>
          </p15:clr>
        </p15:guide>
        <p15:guide id="15" pos="4180" userDrawn="1">
          <p15:clr>
            <a:srgbClr val="F26B43"/>
          </p15:clr>
        </p15:guide>
        <p15:guide id="16" pos="7252" userDrawn="1">
          <p15:clr>
            <a:srgbClr val="F26B43"/>
          </p15:clr>
        </p15:guide>
        <p15:guide id="17" pos="3931" userDrawn="1">
          <p15:clr>
            <a:srgbClr val="F26B43"/>
          </p15:clr>
        </p15:guide>
        <p15:guide id="18" pos="7466"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CFFF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92200" y="155738"/>
            <a:ext cx="10760075" cy="676463"/>
          </a:xfrm>
          <a:prstGeom prst="rect">
            <a:avLst/>
          </a:prstGeom>
        </p:spPr>
        <p:txBody>
          <a:bodyPr vert="horz" lIns="0" tIns="0" rIns="0" bIns="0" rtlCol="0" anchor="b">
            <a:noAutofit/>
          </a:bodyPr>
          <a:lstStyle/>
          <a:p>
            <a:r>
              <a:rPr lang="en-US"/>
              <a:t>CLICK TO EDIT MASTER TITLE STYLE</a:t>
            </a:r>
          </a:p>
        </p:txBody>
      </p:sp>
      <p:sp>
        <p:nvSpPr>
          <p:cNvPr id="3" name="Text Placeholder 2"/>
          <p:cNvSpPr>
            <a:spLocks noGrp="1"/>
          </p:cNvSpPr>
          <p:nvPr>
            <p:ph type="body" idx="1"/>
          </p:nvPr>
        </p:nvSpPr>
        <p:spPr>
          <a:xfrm>
            <a:off x="1092200" y="1238763"/>
            <a:ext cx="10760075" cy="4945793"/>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Rectangle 13">
            <a:extLst>
              <a:ext uri="{FF2B5EF4-FFF2-40B4-BE49-F238E27FC236}">
                <a16:creationId xmlns:a16="http://schemas.microsoft.com/office/drawing/2014/main" id="{6CEB5929-CCE6-2B4A-A07E-93E5CF375C43}"/>
              </a:ext>
            </a:extLst>
          </p:cNvPr>
          <p:cNvSpPr/>
          <p:nvPr userDrawn="1"/>
        </p:nvSpPr>
        <p:spPr>
          <a:xfrm>
            <a:off x="0" y="3266"/>
            <a:ext cx="669446" cy="6857992"/>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lide Number Placeholder 5">
            <a:extLst>
              <a:ext uri="{FF2B5EF4-FFF2-40B4-BE49-F238E27FC236}">
                <a16:creationId xmlns:a16="http://schemas.microsoft.com/office/drawing/2014/main" id="{A27E4DDD-4530-1845-8E4D-4771011E2D1C}"/>
              </a:ext>
            </a:extLst>
          </p:cNvPr>
          <p:cNvSpPr txBox="1">
            <a:spLocks/>
          </p:cNvSpPr>
          <p:nvPr userDrawn="1"/>
        </p:nvSpPr>
        <p:spPr>
          <a:xfrm>
            <a:off x="11513340" y="6520112"/>
            <a:ext cx="338935" cy="211714"/>
          </a:xfrm>
          <a:prstGeom prst="rect">
            <a:avLst/>
          </a:prstGeom>
          <a:noFill/>
        </p:spPr>
        <p:txBody>
          <a:bodyPr vert="horz" lIns="36000" tIns="32400" rIns="36000" bIns="18000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600" b="0">
                <a:solidFill>
                  <a:schemeClr val="tx1"/>
                </a:solidFill>
                <a:latin typeface="Effra" panose="020B0603020203020204" pitchFamily="34" charset="0"/>
                <a:cs typeface="Effra" panose="020B0603020203020204" pitchFamily="34" charset="0"/>
              </a:rPr>
              <a:t>P.  </a:t>
            </a:r>
            <a:fld id="{8D848597-3BD1-3F4D-AB2D-36A6D598B345}" type="slidenum">
              <a:rPr lang="en-US" sz="600" b="0" smtClean="0">
                <a:solidFill>
                  <a:schemeClr val="tx1"/>
                </a:solidFill>
                <a:latin typeface="Effra" panose="020B0603020203020204" pitchFamily="34" charset="0"/>
                <a:cs typeface="Effra" panose="020B0603020203020204" pitchFamily="34" charset="0"/>
              </a:rPr>
              <a:pPr algn="ctr"/>
              <a:t>‹#›</a:t>
            </a:fld>
            <a:endParaRPr lang="en-US" sz="600" b="0">
              <a:solidFill>
                <a:schemeClr val="tx1"/>
              </a:solidFill>
              <a:latin typeface="Effra" panose="020B0603020203020204" pitchFamily="34" charset="0"/>
              <a:cs typeface="Effra" panose="020B0603020203020204" pitchFamily="34" charset="0"/>
            </a:endParaRPr>
          </a:p>
        </p:txBody>
      </p:sp>
      <p:pic>
        <p:nvPicPr>
          <p:cNvPr id="18" name="Graphic 17">
            <a:extLst>
              <a:ext uri="{FF2B5EF4-FFF2-40B4-BE49-F238E27FC236}">
                <a16:creationId xmlns:a16="http://schemas.microsoft.com/office/drawing/2014/main" id="{F7F5FA51-BAB7-2148-9323-ECE3FBEE1041}"/>
              </a:ext>
            </a:extLst>
          </p:cNvPr>
          <p:cNvPicPr>
            <a:picLocks noChangeAspect="1"/>
          </p:cNvPicPr>
          <p:nvPr userDrawn="1"/>
        </p:nvPicPr>
        <p:blipFill>
          <a:blip r:embed="rId45">
            <a:extLst>
              <a:ext uri="{96DAC541-7B7A-43D3-8B79-37D633B846F1}">
                <asvg:svgBlip xmlns:asvg="http://schemas.microsoft.com/office/drawing/2016/SVG/main" r:embed="rId46"/>
              </a:ext>
            </a:extLst>
          </a:blip>
          <a:stretch>
            <a:fillRect/>
          </a:stretch>
        </p:blipFill>
        <p:spPr>
          <a:xfrm>
            <a:off x="120782" y="324948"/>
            <a:ext cx="427883" cy="522968"/>
          </a:xfrm>
          <a:prstGeom prst="rect">
            <a:avLst/>
          </a:prstGeom>
        </p:spPr>
      </p:pic>
      <p:cxnSp>
        <p:nvCxnSpPr>
          <p:cNvPr id="26" name="Straight Connector 25">
            <a:extLst>
              <a:ext uri="{FF2B5EF4-FFF2-40B4-BE49-F238E27FC236}">
                <a16:creationId xmlns:a16="http://schemas.microsoft.com/office/drawing/2014/main" id="{AB5AD728-19CD-DD47-B2E3-918705F99BE5}"/>
              </a:ext>
            </a:extLst>
          </p:cNvPr>
          <p:cNvCxnSpPr>
            <a:cxnSpLocks/>
          </p:cNvCxnSpPr>
          <p:nvPr userDrawn="1"/>
        </p:nvCxnSpPr>
        <p:spPr>
          <a:xfrm>
            <a:off x="11513339" y="6342916"/>
            <a:ext cx="338936"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6472B907-A2EB-DD44-BF9D-089D2B7B1E93}"/>
              </a:ext>
            </a:extLst>
          </p:cNvPr>
          <p:cNvCxnSpPr>
            <a:cxnSpLocks/>
          </p:cNvCxnSpPr>
          <p:nvPr userDrawn="1"/>
        </p:nvCxnSpPr>
        <p:spPr>
          <a:xfrm>
            <a:off x="1092200" y="971550"/>
            <a:ext cx="707486"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nvGrpSpPr>
          <p:cNvPr id="4" name="Graphic 69">
            <a:extLst>
              <a:ext uri="{FF2B5EF4-FFF2-40B4-BE49-F238E27FC236}">
                <a16:creationId xmlns:a16="http://schemas.microsoft.com/office/drawing/2014/main" id="{1A7A0E0C-3C09-B74E-BC43-B9EEAA94753F}"/>
              </a:ext>
            </a:extLst>
          </p:cNvPr>
          <p:cNvGrpSpPr/>
          <p:nvPr/>
        </p:nvGrpSpPr>
        <p:grpSpPr>
          <a:xfrm>
            <a:off x="8600773" y="158686"/>
            <a:ext cx="3591227" cy="4648121"/>
            <a:chOff x="8600772" y="152398"/>
            <a:chExt cx="3591227" cy="4648121"/>
          </a:xfrm>
          <a:solidFill>
            <a:schemeClr val="accent6">
              <a:lumMod val="90000"/>
              <a:alpha val="47000"/>
            </a:schemeClr>
          </a:solidFill>
        </p:grpSpPr>
        <p:sp>
          <p:nvSpPr>
            <p:cNvPr id="5" name="Freeform 4">
              <a:extLst>
                <a:ext uri="{FF2B5EF4-FFF2-40B4-BE49-F238E27FC236}">
                  <a16:creationId xmlns:a16="http://schemas.microsoft.com/office/drawing/2014/main" id="{31332CD5-B301-A349-959D-20094D17A7AE}"/>
                </a:ext>
              </a:extLst>
            </p:cNvPr>
            <p:cNvSpPr/>
            <p:nvPr/>
          </p:nvSpPr>
          <p:spPr>
            <a:xfrm>
              <a:off x="10167428" y="3627465"/>
              <a:ext cx="298419" cy="341458"/>
            </a:xfrm>
            <a:custGeom>
              <a:avLst/>
              <a:gdLst>
                <a:gd name="connsiteX0" fmla="*/ 0 w 298419"/>
                <a:gd name="connsiteY0" fmla="*/ 85514 h 341458"/>
                <a:gd name="connsiteX1" fmla="*/ 0 w 298419"/>
                <a:gd name="connsiteY1" fmla="*/ 255945 h 341458"/>
                <a:gd name="connsiteX2" fmla="*/ 149210 w 298419"/>
                <a:gd name="connsiteY2" fmla="*/ 341458 h 341458"/>
                <a:gd name="connsiteX3" fmla="*/ 298419 w 298419"/>
                <a:gd name="connsiteY3" fmla="*/ 255945 h 341458"/>
                <a:gd name="connsiteX4" fmla="*/ 298419 w 298419"/>
                <a:gd name="connsiteY4" fmla="*/ 85514 h 341458"/>
                <a:gd name="connsiteX5" fmla="*/ 149210 w 298419"/>
                <a:gd name="connsiteY5" fmla="*/ 0 h 341458"/>
                <a:gd name="connsiteX6" fmla="*/ 284692 w 298419"/>
                <a:gd name="connsiteY6" fmla="*/ 249390 h 341458"/>
                <a:gd name="connsiteX7" fmla="*/ 148016 w 298419"/>
                <a:gd name="connsiteY7" fmla="*/ 328348 h 341458"/>
                <a:gd name="connsiteX8" fmla="*/ 11340 w 298419"/>
                <a:gd name="connsiteY8" fmla="*/ 249390 h 341458"/>
                <a:gd name="connsiteX9" fmla="*/ 11340 w 298419"/>
                <a:gd name="connsiteY9" fmla="*/ 92069 h 341458"/>
                <a:gd name="connsiteX10" fmla="*/ 148016 w 298419"/>
                <a:gd name="connsiteY10" fmla="*/ 13110 h 341458"/>
                <a:gd name="connsiteX11" fmla="*/ 284692 w 298419"/>
                <a:gd name="connsiteY11" fmla="*/ 92069 h 341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8419" h="341458">
                  <a:moveTo>
                    <a:pt x="0" y="85514"/>
                  </a:moveTo>
                  <a:lnTo>
                    <a:pt x="0" y="255945"/>
                  </a:lnTo>
                  <a:lnTo>
                    <a:pt x="149210" y="341458"/>
                  </a:lnTo>
                  <a:lnTo>
                    <a:pt x="298419" y="255945"/>
                  </a:lnTo>
                  <a:lnTo>
                    <a:pt x="298419" y="85514"/>
                  </a:lnTo>
                  <a:lnTo>
                    <a:pt x="149210" y="0"/>
                  </a:lnTo>
                  <a:close/>
                  <a:moveTo>
                    <a:pt x="284692" y="249390"/>
                  </a:moveTo>
                  <a:lnTo>
                    <a:pt x="148016" y="328348"/>
                  </a:lnTo>
                  <a:lnTo>
                    <a:pt x="11340" y="249390"/>
                  </a:lnTo>
                  <a:lnTo>
                    <a:pt x="11340" y="92069"/>
                  </a:lnTo>
                  <a:lnTo>
                    <a:pt x="148016" y="13110"/>
                  </a:lnTo>
                  <a:lnTo>
                    <a:pt x="284692" y="92069"/>
                  </a:lnTo>
                  <a:close/>
                </a:path>
              </a:pathLst>
            </a:custGeom>
            <a:grpFill/>
            <a:ln w="29774" cap="flat">
              <a:noFill/>
              <a:prstDash val="solid"/>
              <a:miter/>
            </a:ln>
          </p:spPr>
          <p:txBody>
            <a:bodyPr rtlCol="0" anchor="ctr"/>
            <a:lstStyle/>
            <a:p>
              <a:endParaRPr lang="en-US"/>
            </a:p>
          </p:txBody>
        </p:sp>
        <p:sp>
          <p:nvSpPr>
            <p:cNvPr id="6" name="Freeform 5">
              <a:extLst>
                <a:ext uri="{FF2B5EF4-FFF2-40B4-BE49-F238E27FC236}">
                  <a16:creationId xmlns:a16="http://schemas.microsoft.com/office/drawing/2014/main" id="{43953AD1-F199-FA45-9A82-BC3EBA47447E}"/>
                </a:ext>
              </a:extLst>
            </p:cNvPr>
            <p:cNvSpPr/>
            <p:nvPr/>
          </p:nvSpPr>
          <p:spPr>
            <a:xfrm>
              <a:off x="10232859" y="2508482"/>
              <a:ext cx="566698" cy="654312"/>
            </a:xfrm>
            <a:custGeom>
              <a:avLst/>
              <a:gdLst>
                <a:gd name="connsiteX0" fmla="*/ 566698 w 566698"/>
                <a:gd name="connsiteY0" fmla="*/ 163280 h 654312"/>
                <a:gd name="connsiteX1" fmla="*/ 283498 w 566698"/>
                <a:gd name="connsiteY1" fmla="*/ 0 h 654312"/>
                <a:gd name="connsiteX2" fmla="*/ 0 w 566698"/>
                <a:gd name="connsiteY2" fmla="*/ 163280 h 654312"/>
                <a:gd name="connsiteX3" fmla="*/ 0 w 566698"/>
                <a:gd name="connsiteY3" fmla="*/ 491033 h 654312"/>
                <a:gd name="connsiteX4" fmla="*/ 283498 w 566698"/>
                <a:gd name="connsiteY4" fmla="*/ 654313 h 654312"/>
                <a:gd name="connsiteX5" fmla="*/ 566698 w 566698"/>
                <a:gd name="connsiteY5" fmla="*/ 491033 h 654312"/>
                <a:gd name="connsiteX6" fmla="*/ 555358 w 566698"/>
                <a:gd name="connsiteY6" fmla="*/ 483286 h 654312"/>
                <a:gd name="connsiteX7" fmla="*/ 283498 w 566698"/>
                <a:gd name="connsiteY7" fmla="*/ 640011 h 654312"/>
                <a:gd name="connsiteX8" fmla="*/ 11937 w 566698"/>
                <a:gd name="connsiteY8" fmla="*/ 483286 h 654312"/>
                <a:gd name="connsiteX9" fmla="*/ 11937 w 566698"/>
                <a:gd name="connsiteY9" fmla="*/ 169835 h 654312"/>
                <a:gd name="connsiteX10" fmla="*/ 284095 w 566698"/>
                <a:gd name="connsiteY10" fmla="*/ 13110 h 654312"/>
                <a:gd name="connsiteX11" fmla="*/ 555955 w 566698"/>
                <a:gd name="connsiteY11" fmla="*/ 169835 h 654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66698" h="654312">
                  <a:moveTo>
                    <a:pt x="566698" y="163280"/>
                  </a:moveTo>
                  <a:lnTo>
                    <a:pt x="283498" y="0"/>
                  </a:lnTo>
                  <a:lnTo>
                    <a:pt x="0" y="163280"/>
                  </a:lnTo>
                  <a:lnTo>
                    <a:pt x="0" y="491033"/>
                  </a:lnTo>
                  <a:lnTo>
                    <a:pt x="283498" y="654313"/>
                  </a:lnTo>
                  <a:lnTo>
                    <a:pt x="566698" y="491033"/>
                  </a:lnTo>
                  <a:close/>
                  <a:moveTo>
                    <a:pt x="555358" y="483286"/>
                  </a:moveTo>
                  <a:lnTo>
                    <a:pt x="283498" y="640011"/>
                  </a:lnTo>
                  <a:lnTo>
                    <a:pt x="11937" y="483286"/>
                  </a:lnTo>
                  <a:lnTo>
                    <a:pt x="11937" y="169835"/>
                  </a:lnTo>
                  <a:lnTo>
                    <a:pt x="284095" y="13110"/>
                  </a:lnTo>
                  <a:lnTo>
                    <a:pt x="555955" y="169835"/>
                  </a:lnTo>
                  <a:close/>
                </a:path>
              </a:pathLst>
            </a:custGeom>
            <a:grpFill/>
            <a:ln w="29774" cap="flat">
              <a:noFill/>
              <a:prstDash val="solid"/>
              <a:miter/>
            </a:ln>
          </p:spPr>
          <p:txBody>
            <a:bodyPr rtlCol="0" anchor="ctr"/>
            <a:lstStyle/>
            <a:p>
              <a:endParaRPr lang="en-US"/>
            </a:p>
          </p:txBody>
        </p:sp>
        <p:sp>
          <p:nvSpPr>
            <p:cNvPr id="7" name="Freeform 6">
              <a:extLst>
                <a:ext uri="{FF2B5EF4-FFF2-40B4-BE49-F238E27FC236}">
                  <a16:creationId xmlns:a16="http://schemas.microsoft.com/office/drawing/2014/main" id="{E690181B-823A-3F49-B6CD-E279EF44E3BD}"/>
                </a:ext>
              </a:extLst>
            </p:cNvPr>
            <p:cNvSpPr/>
            <p:nvPr/>
          </p:nvSpPr>
          <p:spPr>
            <a:xfrm>
              <a:off x="11562633" y="3610936"/>
              <a:ext cx="238735" cy="272927"/>
            </a:xfrm>
            <a:custGeom>
              <a:avLst/>
              <a:gdLst>
                <a:gd name="connsiteX0" fmla="*/ 119368 w 238735"/>
                <a:gd name="connsiteY0" fmla="*/ 0 h 272927"/>
                <a:gd name="connsiteX1" fmla="*/ 0 w 238735"/>
                <a:gd name="connsiteY1" fmla="*/ 68232 h 272927"/>
                <a:gd name="connsiteX2" fmla="*/ 0 w 238735"/>
                <a:gd name="connsiteY2" fmla="*/ 204696 h 272927"/>
                <a:gd name="connsiteX3" fmla="*/ 119368 w 238735"/>
                <a:gd name="connsiteY3" fmla="*/ 272928 h 272927"/>
                <a:gd name="connsiteX4" fmla="*/ 238735 w 238735"/>
                <a:gd name="connsiteY4" fmla="*/ 204696 h 272927"/>
                <a:gd name="connsiteX5" fmla="*/ 238735 w 238735"/>
                <a:gd name="connsiteY5" fmla="*/ 68232 h 272927"/>
                <a:gd name="connsiteX6" fmla="*/ 226500 w 238735"/>
                <a:gd name="connsiteY6" fmla="*/ 198141 h 272927"/>
                <a:gd name="connsiteX7" fmla="*/ 119368 w 238735"/>
                <a:gd name="connsiteY7" fmla="*/ 259818 h 272927"/>
                <a:gd name="connsiteX8" fmla="*/ 12235 w 238735"/>
                <a:gd name="connsiteY8" fmla="*/ 197247 h 272927"/>
                <a:gd name="connsiteX9" fmla="*/ 12235 w 238735"/>
                <a:gd name="connsiteY9" fmla="*/ 73893 h 272927"/>
                <a:gd name="connsiteX10" fmla="*/ 119368 w 238735"/>
                <a:gd name="connsiteY10" fmla="*/ 12216 h 272927"/>
                <a:gd name="connsiteX11" fmla="*/ 226500 w 238735"/>
                <a:gd name="connsiteY11" fmla="*/ 73893 h 272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735" h="272927">
                  <a:moveTo>
                    <a:pt x="119368" y="0"/>
                  </a:moveTo>
                  <a:lnTo>
                    <a:pt x="0" y="68232"/>
                  </a:lnTo>
                  <a:lnTo>
                    <a:pt x="0" y="204696"/>
                  </a:lnTo>
                  <a:lnTo>
                    <a:pt x="119368" y="272928"/>
                  </a:lnTo>
                  <a:lnTo>
                    <a:pt x="238735" y="204696"/>
                  </a:lnTo>
                  <a:lnTo>
                    <a:pt x="238735" y="68232"/>
                  </a:lnTo>
                  <a:close/>
                  <a:moveTo>
                    <a:pt x="226500" y="198141"/>
                  </a:moveTo>
                  <a:lnTo>
                    <a:pt x="119368" y="259818"/>
                  </a:lnTo>
                  <a:lnTo>
                    <a:pt x="12235" y="197247"/>
                  </a:lnTo>
                  <a:lnTo>
                    <a:pt x="12235" y="73893"/>
                  </a:lnTo>
                  <a:lnTo>
                    <a:pt x="119368" y="12216"/>
                  </a:lnTo>
                  <a:lnTo>
                    <a:pt x="226500" y="73893"/>
                  </a:lnTo>
                  <a:close/>
                </a:path>
              </a:pathLst>
            </a:custGeom>
            <a:grpFill/>
            <a:ln w="29774" cap="flat">
              <a:noFill/>
              <a:prstDash val="solid"/>
              <a:miter/>
            </a:ln>
          </p:spPr>
          <p:txBody>
            <a:bodyPr rtlCol="0" anchor="ctr"/>
            <a:lstStyle/>
            <a:p>
              <a:endParaRPr lang="en-US"/>
            </a:p>
          </p:txBody>
        </p:sp>
        <p:sp>
          <p:nvSpPr>
            <p:cNvPr id="9" name="Freeform 8">
              <a:extLst>
                <a:ext uri="{FF2B5EF4-FFF2-40B4-BE49-F238E27FC236}">
                  <a16:creationId xmlns:a16="http://schemas.microsoft.com/office/drawing/2014/main" id="{24BE6FF0-EFB2-4E47-9126-BE860FE76558}"/>
                </a:ext>
              </a:extLst>
            </p:cNvPr>
            <p:cNvSpPr/>
            <p:nvPr/>
          </p:nvSpPr>
          <p:spPr>
            <a:xfrm>
              <a:off x="10995040" y="1711902"/>
              <a:ext cx="194271" cy="224957"/>
            </a:xfrm>
            <a:custGeom>
              <a:avLst/>
              <a:gdLst>
                <a:gd name="connsiteX0" fmla="*/ 0 w 194271"/>
                <a:gd name="connsiteY0" fmla="*/ 56016 h 224957"/>
                <a:gd name="connsiteX1" fmla="*/ 0 w 194271"/>
                <a:gd name="connsiteY1" fmla="*/ 168643 h 224957"/>
                <a:gd name="connsiteX2" fmla="*/ 97285 w 194271"/>
                <a:gd name="connsiteY2" fmla="*/ 224957 h 224957"/>
                <a:gd name="connsiteX3" fmla="*/ 194271 w 194271"/>
                <a:gd name="connsiteY3" fmla="*/ 168643 h 224957"/>
                <a:gd name="connsiteX4" fmla="*/ 194271 w 194271"/>
                <a:gd name="connsiteY4" fmla="*/ 56016 h 224957"/>
                <a:gd name="connsiteX5" fmla="*/ 97285 w 194271"/>
                <a:gd name="connsiteY5" fmla="*/ 0 h 224957"/>
                <a:gd name="connsiteX6" fmla="*/ 182334 w 194271"/>
                <a:gd name="connsiteY6" fmla="*/ 161492 h 224957"/>
                <a:gd name="connsiteX7" fmla="*/ 96688 w 194271"/>
                <a:gd name="connsiteY7" fmla="*/ 211251 h 224957"/>
                <a:gd name="connsiteX8" fmla="*/ 10743 w 194271"/>
                <a:gd name="connsiteY8" fmla="*/ 161492 h 224957"/>
                <a:gd name="connsiteX9" fmla="*/ 10743 w 194271"/>
                <a:gd name="connsiteY9" fmla="*/ 62571 h 224957"/>
                <a:gd name="connsiteX10" fmla="*/ 96688 w 194271"/>
                <a:gd name="connsiteY10" fmla="*/ 13110 h 224957"/>
                <a:gd name="connsiteX11" fmla="*/ 182334 w 194271"/>
                <a:gd name="connsiteY11" fmla="*/ 62571 h 224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4271" h="224957">
                  <a:moveTo>
                    <a:pt x="0" y="56016"/>
                  </a:moveTo>
                  <a:lnTo>
                    <a:pt x="0" y="168643"/>
                  </a:lnTo>
                  <a:lnTo>
                    <a:pt x="97285" y="224957"/>
                  </a:lnTo>
                  <a:lnTo>
                    <a:pt x="194271" y="168643"/>
                  </a:lnTo>
                  <a:lnTo>
                    <a:pt x="194271" y="56016"/>
                  </a:lnTo>
                  <a:lnTo>
                    <a:pt x="97285" y="0"/>
                  </a:lnTo>
                  <a:close/>
                  <a:moveTo>
                    <a:pt x="182334" y="161492"/>
                  </a:moveTo>
                  <a:lnTo>
                    <a:pt x="96688" y="211251"/>
                  </a:lnTo>
                  <a:lnTo>
                    <a:pt x="10743" y="161492"/>
                  </a:lnTo>
                  <a:lnTo>
                    <a:pt x="10743" y="62571"/>
                  </a:lnTo>
                  <a:lnTo>
                    <a:pt x="96688" y="13110"/>
                  </a:lnTo>
                  <a:lnTo>
                    <a:pt x="182334" y="62571"/>
                  </a:lnTo>
                  <a:close/>
                </a:path>
              </a:pathLst>
            </a:custGeom>
            <a:grpFill/>
            <a:ln w="29774" cap="flat">
              <a:noFill/>
              <a:prstDash val="solid"/>
              <a:miter/>
            </a:ln>
          </p:spPr>
          <p:txBody>
            <a:bodyPr rtlCol="0" anchor="ctr"/>
            <a:lstStyle/>
            <a:p>
              <a:endParaRPr lang="en-US"/>
            </a:p>
          </p:txBody>
        </p:sp>
        <p:sp>
          <p:nvSpPr>
            <p:cNvPr id="10" name="Freeform 9">
              <a:extLst>
                <a:ext uri="{FF2B5EF4-FFF2-40B4-BE49-F238E27FC236}">
                  <a16:creationId xmlns:a16="http://schemas.microsoft.com/office/drawing/2014/main" id="{F068F169-6D97-7F43-A55E-C9B4ABB210B0}"/>
                </a:ext>
              </a:extLst>
            </p:cNvPr>
            <p:cNvSpPr/>
            <p:nvPr/>
          </p:nvSpPr>
          <p:spPr>
            <a:xfrm>
              <a:off x="9674815" y="1562980"/>
              <a:ext cx="558044" cy="643586"/>
            </a:xfrm>
            <a:custGeom>
              <a:avLst/>
              <a:gdLst>
                <a:gd name="connsiteX0" fmla="*/ 0 w 558044"/>
                <a:gd name="connsiteY0" fmla="*/ 160897 h 643586"/>
                <a:gd name="connsiteX1" fmla="*/ 0 w 558044"/>
                <a:gd name="connsiteY1" fmla="*/ 482690 h 643586"/>
                <a:gd name="connsiteX2" fmla="*/ 279022 w 558044"/>
                <a:gd name="connsiteY2" fmla="*/ 643586 h 643586"/>
                <a:gd name="connsiteX3" fmla="*/ 558044 w 558044"/>
                <a:gd name="connsiteY3" fmla="*/ 482690 h 643586"/>
                <a:gd name="connsiteX4" fmla="*/ 558044 w 558044"/>
                <a:gd name="connsiteY4" fmla="*/ 160897 h 643586"/>
                <a:gd name="connsiteX5" fmla="*/ 279022 w 558044"/>
                <a:gd name="connsiteY5" fmla="*/ 0 h 643586"/>
                <a:gd name="connsiteX6" fmla="*/ 546704 w 558044"/>
                <a:gd name="connsiteY6" fmla="*/ 476731 h 643586"/>
                <a:gd name="connsiteX7" fmla="*/ 278127 w 558044"/>
                <a:gd name="connsiteY7" fmla="*/ 631370 h 643586"/>
                <a:gd name="connsiteX8" fmla="*/ 9549 w 558044"/>
                <a:gd name="connsiteY8" fmla="*/ 476731 h 643586"/>
                <a:gd name="connsiteX9" fmla="*/ 9549 w 558044"/>
                <a:gd name="connsiteY9" fmla="*/ 167452 h 643586"/>
                <a:gd name="connsiteX10" fmla="*/ 278127 w 558044"/>
                <a:gd name="connsiteY10" fmla="*/ 13110 h 643586"/>
                <a:gd name="connsiteX11" fmla="*/ 546704 w 558044"/>
                <a:gd name="connsiteY11" fmla="*/ 167452 h 643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8044" h="643586">
                  <a:moveTo>
                    <a:pt x="0" y="160897"/>
                  </a:moveTo>
                  <a:lnTo>
                    <a:pt x="0" y="482690"/>
                  </a:lnTo>
                  <a:lnTo>
                    <a:pt x="279022" y="643586"/>
                  </a:lnTo>
                  <a:lnTo>
                    <a:pt x="558044" y="482690"/>
                  </a:lnTo>
                  <a:lnTo>
                    <a:pt x="558044" y="160897"/>
                  </a:lnTo>
                  <a:lnTo>
                    <a:pt x="279022" y="0"/>
                  </a:lnTo>
                  <a:close/>
                  <a:moveTo>
                    <a:pt x="546704" y="476731"/>
                  </a:moveTo>
                  <a:lnTo>
                    <a:pt x="278127" y="631370"/>
                  </a:lnTo>
                  <a:lnTo>
                    <a:pt x="9549" y="476731"/>
                  </a:lnTo>
                  <a:lnTo>
                    <a:pt x="9549" y="167452"/>
                  </a:lnTo>
                  <a:lnTo>
                    <a:pt x="278127" y="13110"/>
                  </a:lnTo>
                  <a:lnTo>
                    <a:pt x="546704" y="167452"/>
                  </a:lnTo>
                  <a:close/>
                </a:path>
              </a:pathLst>
            </a:custGeom>
            <a:grpFill/>
            <a:ln w="29774" cap="flat">
              <a:noFill/>
              <a:prstDash val="solid"/>
              <a:miter/>
            </a:ln>
          </p:spPr>
          <p:txBody>
            <a:bodyPr rtlCol="0" anchor="ctr"/>
            <a:lstStyle/>
            <a:p>
              <a:endParaRPr lang="en-US"/>
            </a:p>
          </p:txBody>
        </p:sp>
        <p:sp>
          <p:nvSpPr>
            <p:cNvPr id="11" name="Freeform 10">
              <a:extLst>
                <a:ext uri="{FF2B5EF4-FFF2-40B4-BE49-F238E27FC236}">
                  <a16:creationId xmlns:a16="http://schemas.microsoft.com/office/drawing/2014/main" id="{50C88F66-3188-6348-AC4F-DD812E02F716}"/>
                </a:ext>
              </a:extLst>
            </p:cNvPr>
            <p:cNvSpPr/>
            <p:nvPr/>
          </p:nvSpPr>
          <p:spPr>
            <a:xfrm>
              <a:off x="9143163" y="3152067"/>
              <a:ext cx="479566" cy="552798"/>
            </a:xfrm>
            <a:custGeom>
              <a:avLst/>
              <a:gdLst>
                <a:gd name="connsiteX0" fmla="*/ 0 w 600718"/>
                <a:gd name="connsiteY0" fmla="*/ 173113 h 692451"/>
                <a:gd name="connsiteX1" fmla="*/ 0 w 600718"/>
                <a:gd name="connsiteY1" fmla="*/ 519339 h 692451"/>
                <a:gd name="connsiteX2" fmla="*/ 300210 w 600718"/>
                <a:gd name="connsiteY2" fmla="*/ 692451 h 692451"/>
                <a:gd name="connsiteX3" fmla="*/ 600718 w 600718"/>
                <a:gd name="connsiteY3" fmla="*/ 519339 h 692451"/>
                <a:gd name="connsiteX4" fmla="*/ 600718 w 600718"/>
                <a:gd name="connsiteY4" fmla="*/ 173113 h 692451"/>
                <a:gd name="connsiteX5" fmla="*/ 300210 w 600718"/>
                <a:gd name="connsiteY5" fmla="*/ 0 h 692451"/>
                <a:gd name="connsiteX6" fmla="*/ 592661 w 600718"/>
                <a:gd name="connsiteY6" fmla="*/ 514869 h 692451"/>
                <a:gd name="connsiteX7" fmla="*/ 300210 w 600718"/>
                <a:gd name="connsiteY7" fmla="*/ 683215 h 692451"/>
                <a:gd name="connsiteX8" fmla="*/ 8057 w 600718"/>
                <a:gd name="connsiteY8" fmla="*/ 514869 h 692451"/>
                <a:gd name="connsiteX9" fmla="*/ 8057 w 600718"/>
                <a:gd name="connsiteY9" fmla="*/ 177582 h 692451"/>
                <a:gd name="connsiteX10" fmla="*/ 300210 w 600718"/>
                <a:gd name="connsiteY10" fmla="*/ 9237 h 692451"/>
                <a:gd name="connsiteX11" fmla="*/ 592661 w 600718"/>
                <a:gd name="connsiteY11" fmla="*/ 177582 h 692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0718" h="692451">
                  <a:moveTo>
                    <a:pt x="0" y="173113"/>
                  </a:moveTo>
                  <a:lnTo>
                    <a:pt x="0" y="519339"/>
                  </a:lnTo>
                  <a:lnTo>
                    <a:pt x="300210" y="692451"/>
                  </a:lnTo>
                  <a:lnTo>
                    <a:pt x="600718" y="519339"/>
                  </a:lnTo>
                  <a:lnTo>
                    <a:pt x="600718" y="173113"/>
                  </a:lnTo>
                  <a:lnTo>
                    <a:pt x="300210" y="0"/>
                  </a:lnTo>
                  <a:close/>
                  <a:moveTo>
                    <a:pt x="592661" y="514869"/>
                  </a:moveTo>
                  <a:lnTo>
                    <a:pt x="300210" y="683215"/>
                  </a:lnTo>
                  <a:lnTo>
                    <a:pt x="8057" y="514869"/>
                  </a:lnTo>
                  <a:lnTo>
                    <a:pt x="8057" y="177582"/>
                  </a:lnTo>
                  <a:lnTo>
                    <a:pt x="300210" y="9237"/>
                  </a:lnTo>
                  <a:lnTo>
                    <a:pt x="592661" y="177582"/>
                  </a:lnTo>
                  <a:close/>
                </a:path>
              </a:pathLst>
            </a:custGeom>
            <a:grpFill/>
            <a:ln w="29774" cap="flat">
              <a:noFill/>
              <a:prstDash val="solid"/>
              <a:miter/>
            </a:ln>
          </p:spPr>
          <p:txBody>
            <a:bodyPr rtlCol="0" anchor="ctr"/>
            <a:lstStyle/>
            <a:p>
              <a:endParaRPr lang="en-US"/>
            </a:p>
          </p:txBody>
        </p:sp>
        <p:sp>
          <p:nvSpPr>
            <p:cNvPr id="12" name="Freeform 11">
              <a:extLst>
                <a:ext uri="{FF2B5EF4-FFF2-40B4-BE49-F238E27FC236}">
                  <a16:creationId xmlns:a16="http://schemas.microsoft.com/office/drawing/2014/main" id="{BAF9E27F-F4BE-8249-9F94-FD27B5CFD6A2}"/>
                </a:ext>
              </a:extLst>
            </p:cNvPr>
            <p:cNvSpPr/>
            <p:nvPr/>
          </p:nvSpPr>
          <p:spPr>
            <a:xfrm>
              <a:off x="9811210" y="152398"/>
              <a:ext cx="634439" cy="731483"/>
            </a:xfrm>
            <a:custGeom>
              <a:avLst/>
              <a:gdLst>
                <a:gd name="connsiteX0" fmla="*/ 634440 w 634439"/>
                <a:gd name="connsiteY0" fmla="*/ 548538 h 731483"/>
                <a:gd name="connsiteX1" fmla="*/ 634440 w 634439"/>
                <a:gd name="connsiteY1" fmla="*/ 182945 h 731483"/>
                <a:gd name="connsiteX2" fmla="*/ 317220 w 634439"/>
                <a:gd name="connsiteY2" fmla="*/ 0 h 731483"/>
                <a:gd name="connsiteX3" fmla="*/ 0 w 634439"/>
                <a:gd name="connsiteY3" fmla="*/ 182945 h 731483"/>
                <a:gd name="connsiteX4" fmla="*/ 0 w 634439"/>
                <a:gd name="connsiteY4" fmla="*/ 548538 h 731483"/>
                <a:gd name="connsiteX5" fmla="*/ 317220 w 634439"/>
                <a:gd name="connsiteY5" fmla="*/ 731483 h 731483"/>
                <a:gd name="connsiteX6" fmla="*/ 7759 w 634439"/>
                <a:gd name="connsiteY6" fmla="*/ 187415 h 731483"/>
                <a:gd name="connsiteX7" fmla="*/ 316921 w 634439"/>
                <a:gd name="connsiteY7" fmla="*/ 8641 h 731483"/>
                <a:gd name="connsiteX8" fmla="*/ 626382 w 634439"/>
                <a:gd name="connsiteY8" fmla="*/ 187415 h 731483"/>
                <a:gd name="connsiteX9" fmla="*/ 626382 w 634439"/>
                <a:gd name="connsiteY9" fmla="*/ 544963 h 731483"/>
                <a:gd name="connsiteX10" fmla="*/ 316921 w 634439"/>
                <a:gd name="connsiteY10" fmla="*/ 723737 h 731483"/>
                <a:gd name="connsiteX11" fmla="*/ 7759 w 634439"/>
                <a:gd name="connsiteY11" fmla="*/ 544963 h 731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34439" h="731483">
                  <a:moveTo>
                    <a:pt x="634440" y="548538"/>
                  </a:moveTo>
                  <a:lnTo>
                    <a:pt x="634440" y="182945"/>
                  </a:lnTo>
                  <a:lnTo>
                    <a:pt x="317220" y="0"/>
                  </a:lnTo>
                  <a:lnTo>
                    <a:pt x="0" y="182945"/>
                  </a:lnTo>
                  <a:lnTo>
                    <a:pt x="0" y="548538"/>
                  </a:lnTo>
                  <a:lnTo>
                    <a:pt x="317220" y="731483"/>
                  </a:lnTo>
                  <a:close/>
                  <a:moveTo>
                    <a:pt x="7759" y="187415"/>
                  </a:moveTo>
                  <a:lnTo>
                    <a:pt x="316921" y="8641"/>
                  </a:lnTo>
                  <a:lnTo>
                    <a:pt x="626382" y="187415"/>
                  </a:lnTo>
                  <a:lnTo>
                    <a:pt x="626382" y="544963"/>
                  </a:lnTo>
                  <a:lnTo>
                    <a:pt x="316921" y="723737"/>
                  </a:lnTo>
                  <a:lnTo>
                    <a:pt x="7759" y="544963"/>
                  </a:lnTo>
                  <a:close/>
                </a:path>
              </a:pathLst>
            </a:custGeom>
            <a:grpFill/>
            <a:ln w="29774" cap="flat">
              <a:noFill/>
              <a:prstDash val="solid"/>
              <a:miter/>
            </a:ln>
          </p:spPr>
          <p:txBody>
            <a:bodyPr rtlCol="0" anchor="ctr"/>
            <a:lstStyle/>
            <a:p>
              <a:endParaRPr lang="en-US"/>
            </a:p>
          </p:txBody>
        </p:sp>
        <p:sp>
          <p:nvSpPr>
            <p:cNvPr id="13" name="Freeform 12">
              <a:extLst>
                <a:ext uri="{FF2B5EF4-FFF2-40B4-BE49-F238E27FC236}">
                  <a16:creationId xmlns:a16="http://schemas.microsoft.com/office/drawing/2014/main" id="{A7E89620-28B5-3841-8272-2BCD65BAF8BF}"/>
                </a:ext>
              </a:extLst>
            </p:cNvPr>
            <p:cNvSpPr/>
            <p:nvPr/>
          </p:nvSpPr>
          <p:spPr>
            <a:xfrm>
              <a:off x="10786563" y="3968923"/>
              <a:ext cx="717698" cy="831596"/>
            </a:xfrm>
            <a:custGeom>
              <a:avLst/>
              <a:gdLst>
                <a:gd name="connsiteX0" fmla="*/ 0 w 717698"/>
                <a:gd name="connsiteY0" fmla="*/ 208570 h 831596"/>
                <a:gd name="connsiteX1" fmla="*/ 0 w 717698"/>
                <a:gd name="connsiteY1" fmla="*/ 623027 h 831596"/>
                <a:gd name="connsiteX2" fmla="*/ 358103 w 717698"/>
                <a:gd name="connsiteY2" fmla="*/ 831596 h 831596"/>
                <a:gd name="connsiteX3" fmla="*/ 717699 w 717698"/>
                <a:gd name="connsiteY3" fmla="*/ 623027 h 831596"/>
                <a:gd name="connsiteX4" fmla="*/ 717699 w 717698"/>
                <a:gd name="connsiteY4" fmla="*/ 208570 h 831596"/>
                <a:gd name="connsiteX5" fmla="*/ 358103 w 717698"/>
                <a:gd name="connsiteY5" fmla="*/ 0 h 831596"/>
                <a:gd name="connsiteX6" fmla="*/ 710835 w 717698"/>
                <a:gd name="connsiteY6" fmla="*/ 619452 h 831596"/>
                <a:gd name="connsiteX7" fmla="*/ 359297 w 717698"/>
                <a:gd name="connsiteY7" fmla="*/ 822062 h 831596"/>
                <a:gd name="connsiteX8" fmla="*/ 7759 w 717698"/>
                <a:gd name="connsiteY8" fmla="*/ 619452 h 831596"/>
                <a:gd name="connsiteX9" fmla="*/ 7759 w 717698"/>
                <a:gd name="connsiteY9" fmla="*/ 213039 h 831596"/>
                <a:gd name="connsiteX10" fmla="*/ 359297 w 717698"/>
                <a:gd name="connsiteY10" fmla="*/ 10428 h 831596"/>
                <a:gd name="connsiteX11" fmla="*/ 710835 w 717698"/>
                <a:gd name="connsiteY11" fmla="*/ 213039 h 831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17698" h="831596">
                  <a:moveTo>
                    <a:pt x="0" y="208570"/>
                  </a:moveTo>
                  <a:lnTo>
                    <a:pt x="0" y="623027"/>
                  </a:lnTo>
                  <a:lnTo>
                    <a:pt x="358103" y="831596"/>
                  </a:lnTo>
                  <a:lnTo>
                    <a:pt x="717699" y="623027"/>
                  </a:lnTo>
                  <a:lnTo>
                    <a:pt x="717699" y="208570"/>
                  </a:lnTo>
                  <a:lnTo>
                    <a:pt x="358103" y="0"/>
                  </a:lnTo>
                  <a:close/>
                  <a:moveTo>
                    <a:pt x="710835" y="619452"/>
                  </a:moveTo>
                  <a:lnTo>
                    <a:pt x="359297" y="822062"/>
                  </a:lnTo>
                  <a:lnTo>
                    <a:pt x="7759" y="619452"/>
                  </a:lnTo>
                  <a:lnTo>
                    <a:pt x="7759" y="213039"/>
                  </a:lnTo>
                  <a:lnTo>
                    <a:pt x="359297" y="10428"/>
                  </a:lnTo>
                  <a:lnTo>
                    <a:pt x="710835" y="213039"/>
                  </a:lnTo>
                  <a:close/>
                </a:path>
              </a:pathLst>
            </a:custGeom>
            <a:grpFill/>
            <a:ln w="29774" cap="flat">
              <a:noFill/>
              <a:prstDash val="solid"/>
              <a:miter/>
            </a:ln>
          </p:spPr>
          <p:txBody>
            <a:bodyPr rtlCol="0" anchor="ctr"/>
            <a:lstStyle/>
            <a:p>
              <a:endParaRPr lang="en-US"/>
            </a:p>
          </p:txBody>
        </p:sp>
        <p:sp>
          <p:nvSpPr>
            <p:cNvPr id="15" name="Freeform 14">
              <a:extLst>
                <a:ext uri="{FF2B5EF4-FFF2-40B4-BE49-F238E27FC236}">
                  <a16:creationId xmlns:a16="http://schemas.microsoft.com/office/drawing/2014/main" id="{1A7BA7B1-C778-C647-9DBD-B5B9476725C3}"/>
                </a:ext>
              </a:extLst>
            </p:cNvPr>
            <p:cNvSpPr/>
            <p:nvPr/>
          </p:nvSpPr>
          <p:spPr>
            <a:xfrm>
              <a:off x="11380896" y="1195245"/>
              <a:ext cx="634439" cy="729993"/>
            </a:xfrm>
            <a:custGeom>
              <a:avLst/>
              <a:gdLst>
                <a:gd name="connsiteX0" fmla="*/ 634440 w 634439"/>
                <a:gd name="connsiteY0" fmla="*/ 547346 h 729993"/>
                <a:gd name="connsiteX1" fmla="*/ 634440 w 634439"/>
                <a:gd name="connsiteY1" fmla="*/ 181456 h 729993"/>
                <a:gd name="connsiteX2" fmla="*/ 317220 w 634439"/>
                <a:gd name="connsiteY2" fmla="*/ 0 h 729993"/>
                <a:gd name="connsiteX3" fmla="*/ 0 w 634439"/>
                <a:gd name="connsiteY3" fmla="*/ 182647 h 729993"/>
                <a:gd name="connsiteX4" fmla="*/ 0 w 634439"/>
                <a:gd name="connsiteY4" fmla="*/ 547346 h 729993"/>
                <a:gd name="connsiteX5" fmla="*/ 317220 w 634439"/>
                <a:gd name="connsiteY5" fmla="*/ 729994 h 729993"/>
                <a:gd name="connsiteX6" fmla="*/ 7759 w 634439"/>
                <a:gd name="connsiteY6" fmla="*/ 186223 h 729993"/>
                <a:gd name="connsiteX7" fmla="*/ 316921 w 634439"/>
                <a:gd name="connsiteY7" fmla="*/ 7449 h 729993"/>
                <a:gd name="connsiteX8" fmla="*/ 626382 w 634439"/>
                <a:gd name="connsiteY8" fmla="*/ 186223 h 729993"/>
                <a:gd name="connsiteX9" fmla="*/ 626382 w 634439"/>
                <a:gd name="connsiteY9" fmla="*/ 543771 h 729993"/>
                <a:gd name="connsiteX10" fmla="*/ 316921 w 634439"/>
                <a:gd name="connsiteY10" fmla="*/ 722545 h 729993"/>
                <a:gd name="connsiteX11" fmla="*/ 7759 w 634439"/>
                <a:gd name="connsiteY11" fmla="*/ 543771 h 729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34439" h="729993">
                  <a:moveTo>
                    <a:pt x="634440" y="547346"/>
                  </a:moveTo>
                  <a:lnTo>
                    <a:pt x="634440" y="181456"/>
                  </a:lnTo>
                  <a:lnTo>
                    <a:pt x="317220" y="0"/>
                  </a:lnTo>
                  <a:lnTo>
                    <a:pt x="0" y="182647"/>
                  </a:lnTo>
                  <a:lnTo>
                    <a:pt x="0" y="547346"/>
                  </a:lnTo>
                  <a:lnTo>
                    <a:pt x="317220" y="729994"/>
                  </a:lnTo>
                  <a:close/>
                  <a:moveTo>
                    <a:pt x="7759" y="186223"/>
                  </a:moveTo>
                  <a:lnTo>
                    <a:pt x="316921" y="7449"/>
                  </a:lnTo>
                  <a:lnTo>
                    <a:pt x="626382" y="186223"/>
                  </a:lnTo>
                  <a:lnTo>
                    <a:pt x="626382" y="543771"/>
                  </a:lnTo>
                  <a:lnTo>
                    <a:pt x="316921" y="722545"/>
                  </a:lnTo>
                  <a:lnTo>
                    <a:pt x="7759" y="543771"/>
                  </a:lnTo>
                  <a:close/>
                </a:path>
              </a:pathLst>
            </a:custGeom>
            <a:grpFill/>
            <a:ln w="29774" cap="flat">
              <a:noFill/>
              <a:prstDash val="solid"/>
              <a:miter/>
            </a:ln>
          </p:spPr>
          <p:txBody>
            <a:bodyPr rtlCol="0" anchor="ctr"/>
            <a:lstStyle/>
            <a:p>
              <a:endParaRPr lang="en-US"/>
            </a:p>
          </p:txBody>
        </p:sp>
        <p:sp>
          <p:nvSpPr>
            <p:cNvPr id="16" name="Freeform 15">
              <a:extLst>
                <a:ext uri="{FF2B5EF4-FFF2-40B4-BE49-F238E27FC236}">
                  <a16:creationId xmlns:a16="http://schemas.microsoft.com/office/drawing/2014/main" id="{D2187969-A1A9-F048-9947-1E6BF68B6CF1}"/>
                </a:ext>
              </a:extLst>
            </p:cNvPr>
            <p:cNvSpPr/>
            <p:nvPr/>
          </p:nvSpPr>
          <p:spPr>
            <a:xfrm>
              <a:off x="11278836" y="1925835"/>
              <a:ext cx="329753" cy="380192"/>
            </a:xfrm>
            <a:custGeom>
              <a:avLst/>
              <a:gdLst>
                <a:gd name="connsiteX0" fmla="*/ 329753 w 329753"/>
                <a:gd name="connsiteY0" fmla="*/ 285144 h 380192"/>
                <a:gd name="connsiteX1" fmla="*/ 329753 w 329753"/>
                <a:gd name="connsiteY1" fmla="*/ 95048 h 380192"/>
                <a:gd name="connsiteX2" fmla="*/ 165026 w 329753"/>
                <a:gd name="connsiteY2" fmla="*/ 0 h 380192"/>
                <a:gd name="connsiteX3" fmla="*/ 0 w 329753"/>
                <a:gd name="connsiteY3" fmla="*/ 95048 h 380192"/>
                <a:gd name="connsiteX4" fmla="*/ 0 w 329753"/>
                <a:gd name="connsiteY4" fmla="*/ 285144 h 380192"/>
                <a:gd name="connsiteX5" fmla="*/ 165026 w 329753"/>
                <a:gd name="connsiteY5" fmla="*/ 380193 h 380192"/>
                <a:gd name="connsiteX6" fmla="*/ 1492 w 329753"/>
                <a:gd name="connsiteY6" fmla="*/ 95644 h 380192"/>
                <a:gd name="connsiteX7" fmla="*/ 165324 w 329753"/>
                <a:gd name="connsiteY7" fmla="*/ 1192 h 380192"/>
                <a:gd name="connsiteX8" fmla="*/ 329157 w 329753"/>
                <a:gd name="connsiteY8" fmla="*/ 95644 h 380192"/>
                <a:gd name="connsiteX9" fmla="*/ 329157 w 329753"/>
                <a:gd name="connsiteY9" fmla="*/ 284549 h 380192"/>
                <a:gd name="connsiteX10" fmla="*/ 165324 w 329753"/>
                <a:gd name="connsiteY10" fmla="*/ 379001 h 380192"/>
                <a:gd name="connsiteX11" fmla="*/ 1492 w 329753"/>
                <a:gd name="connsiteY11" fmla="*/ 284549 h 380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9753" h="380192">
                  <a:moveTo>
                    <a:pt x="329753" y="285144"/>
                  </a:moveTo>
                  <a:lnTo>
                    <a:pt x="329753" y="95048"/>
                  </a:lnTo>
                  <a:lnTo>
                    <a:pt x="165026" y="0"/>
                  </a:lnTo>
                  <a:lnTo>
                    <a:pt x="0" y="95048"/>
                  </a:lnTo>
                  <a:lnTo>
                    <a:pt x="0" y="285144"/>
                  </a:lnTo>
                  <a:lnTo>
                    <a:pt x="165026" y="380193"/>
                  </a:lnTo>
                  <a:close/>
                  <a:moveTo>
                    <a:pt x="1492" y="95644"/>
                  </a:moveTo>
                  <a:lnTo>
                    <a:pt x="165324" y="1192"/>
                  </a:lnTo>
                  <a:lnTo>
                    <a:pt x="329157" y="95644"/>
                  </a:lnTo>
                  <a:lnTo>
                    <a:pt x="329157" y="284549"/>
                  </a:lnTo>
                  <a:lnTo>
                    <a:pt x="165324" y="379001"/>
                  </a:lnTo>
                  <a:lnTo>
                    <a:pt x="1492" y="284549"/>
                  </a:lnTo>
                  <a:close/>
                </a:path>
              </a:pathLst>
            </a:custGeom>
            <a:grpFill/>
            <a:ln w="29774"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1460256F-6A86-4040-A3AC-7640183CDFC9}"/>
                </a:ext>
              </a:extLst>
            </p:cNvPr>
            <p:cNvSpPr/>
            <p:nvPr/>
          </p:nvSpPr>
          <p:spPr>
            <a:xfrm>
              <a:off x="11540252" y="2540817"/>
              <a:ext cx="651747" cy="750850"/>
            </a:xfrm>
            <a:custGeom>
              <a:avLst/>
              <a:gdLst>
                <a:gd name="connsiteX0" fmla="*/ 325575 w 651747"/>
                <a:gd name="connsiteY0" fmla="*/ 0 h 750850"/>
                <a:gd name="connsiteX1" fmla="*/ 0 w 651747"/>
                <a:gd name="connsiteY1" fmla="*/ 187713 h 750850"/>
                <a:gd name="connsiteX2" fmla="*/ 0 w 651747"/>
                <a:gd name="connsiteY2" fmla="*/ 563138 h 750850"/>
                <a:gd name="connsiteX3" fmla="*/ 325575 w 651747"/>
                <a:gd name="connsiteY3" fmla="*/ 750850 h 750850"/>
                <a:gd name="connsiteX4" fmla="*/ 651748 w 651747"/>
                <a:gd name="connsiteY4" fmla="*/ 563138 h 750850"/>
                <a:gd name="connsiteX5" fmla="*/ 651748 w 651747"/>
                <a:gd name="connsiteY5" fmla="*/ 187713 h 750850"/>
                <a:gd name="connsiteX6" fmla="*/ 651748 w 651747"/>
                <a:gd name="connsiteY6" fmla="*/ 561350 h 750850"/>
                <a:gd name="connsiteX7" fmla="*/ 327068 w 651747"/>
                <a:gd name="connsiteY7" fmla="*/ 748467 h 750850"/>
                <a:gd name="connsiteX8" fmla="*/ 1193 w 651747"/>
                <a:gd name="connsiteY8" fmla="*/ 561350 h 750850"/>
                <a:gd name="connsiteX9" fmla="*/ 1193 w 651747"/>
                <a:gd name="connsiteY9" fmla="*/ 188309 h 750850"/>
                <a:gd name="connsiteX10" fmla="*/ 325575 w 651747"/>
                <a:gd name="connsiteY10" fmla="*/ 1192 h 750850"/>
                <a:gd name="connsiteX11" fmla="*/ 651748 w 651747"/>
                <a:gd name="connsiteY11" fmla="*/ 188309 h 750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51747" h="750850">
                  <a:moveTo>
                    <a:pt x="325575" y="0"/>
                  </a:moveTo>
                  <a:lnTo>
                    <a:pt x="0" y="187713"/>
                  </a:lnTo>
                  <a:lnTo>
                    <a:pt x="0" y="563138"/>
                  </a:lnTo>
                  <a:lnTo>
                    <a:pt x="325575" y="750850"/>
                  </a:lnTo>
                  <a:lnTo>
                    <a:pt x="651748" y="563138"/>
                  </a:lnTo>
                  <a:lnTo>
                    <a:pt x="651748" y="187713"/>
                  </a:lnTo>
                  <a:close/>
                  <a:moveTo>
                    <a:pt x="651748" y="561350"/>
                  </a:moveTo>
                  <a:lnTo>
                    <a:pt x="327068" y="748467"/>
                  </a:lnTo>
                  <a:lnTo>
                    <a:pt x="1193" y="561350"/>
                  </a:lnTo>
                  <a:lnTo>
                    <a:pt x="1193" y="188309"/>
                  </a:lnTo>
                  <a:lnTo>
                    <a:pt x="325575" y="1192"/>
                  </a:lnTo>
                  <a:lnTo>
                    <a:pt x="651748" y="188309"/>
                  </a:lnTo>
                  <a:close/>
                </a:path>
              </a:pathLst>
            </a:custGeom>
            <a:grpFill/>
            <a:ln w="29774"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151327DA-E525-4045-8357-16F33CE108D4}"/>
                </a:ext>
              </a:extLst>
            </p:cNvPr>
            <p:cNvSpPr/>
            <p:nvPr/>
          </p:nvSpPr>
          <p:spPr>
            <a:xfrm>
              <a:off x="9185118" y="784994"/>
              <a:ext cx="634439" cy="730887"/>
            </a:xfrm>
            <a:custGeom>
              <a:avLst/>
              <a:gdLst>
                <a:gd name="connsiteX0" fmla="*/ 0 w 634439"/>
                <a:gd name="connsiteY0" fmla="*/ 182051 h 730887"/>
                <a:gd name="connsiteX1" fmla="*/ 0 w 634439"/>
                <a:gd name="connsiteY1" fmla="*/ 547942 h 730887"/>
                <a:gd name="connsiteX2" fmla="*/ 317220 w 634439"/>
                <a:gd name="connsiteY2" fmla="*/ 730888 h 730887"/>
                <a:gd name="connsiteX3" fmla="*/ 634440 w 634439"/>
                <a:gd name="connsiteY3" fmla="*/ 547942 h 730887"/>
                <a:gd name="connsiteX4" fmla="*/ 634440 w 634439"/>
                <a:gd name="connsiteY4" fmla="*/ 182051 h 730887"/>
                <a:gd name="connsiteX5" fmla="*/ 317220 w 634439"/>
                <a:gd name="connsiteY5" fmla="*/ 0 h 730887"/>
                <a:gd name="connsiteX6" fmla="*/ 623100 w 634439"/>
                <a:gd name="connsiteY6" fmla="*/ 541387 h 730887"/>
                <a:gd name="connsiteX7" fmla="*/ 317220 w 634439"/>
                <a:gd name="connsiteY7" fmla="*/ 717777 h 730887"/>
                <a:gd name="connsiteX8" fmla="*/ 11340 w 634439"/>
                <a:gd name="connsiteY8" fmla="*/ 541387 h 730887"/>
                <a:gd name="connsiteX9" fmla="*/ 11340 w 634439"/>
                <a:gd name="connsiteY9" fmla="*/ 188607 h 730887"/>
                <a:gd name="connsiteX10" fmla="*/ 317220 w 634439"/>
                <a:gd name="connsiteY10" fmla="*/ 12514 h 730887"/>
                <a:gd name="connsiteX11" fmla="*/ 623100 w 634439"/>
                <a:gd name="connsiteY11" fmla="*/ 188607 h 730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34439" h="730887">
                  <a:moveTo>
                    <a:pt x="0" y="182051"/>
                  </a:moveTo>
                  <a:lnTo>
                    <a:pt x="0" y="547942"/>
                  </a:lnTo>
                  <a:lnTo>
                    <a:pt x="317220" y="730888"/>
                  </a:lnTo>
                  <a:lnTo>
                    <a:pt x="634440" y="547942"/>
                  </a:lnTo>
                  <a:lnTo>
                    <a:pt x="634440" y="182051"/>
                  </a:lnTo>
                  <a:lnTo>
                    <a:pt x="317220" y="0"/>
                  </a:lnTo>
                  <a:close/>
                  <a:moveTo>
                    <a:pt x="623100" y="541387"/>
                  </a:moveTo>
                  <a:lnTo>
                    <a:pt x="317220" y="717777"/>
                  </a:lnTo>
                  <a:lnTo>
                    <a:pt x="11340" y="541387"/>
                  </a:lnTo>
                  <a:lnTo>
                    <a:pt x="11340" y="188607"/>
                  </a:lnTo>
                  <a:lnTo>
                    <a:pt x="317220" y="12514"/>
                  </a:lnTo>
                  <a:lnTo>
                    <a:pt x="623100" y="188607"/>
                  </a:lnTo>
                  <a:close/>
                </a:path>
              </a:pathLst>
            </a:custGeom>
            <a:grpFill/>
            <a:ln w="29774"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52952649-8601-3441-87AC-8981F2D69D16}"/>
                </a:ext>
              </a:extLst>
            </p:cNvPr>
            <p:cNvSpPr/>
            <p:nvPr/>
          </p:nvSpPr>
          <p:spPr>
            <a:xfrm>
              <a:off x="10823448" y="615720"/>
              <a:ext cx="389138" cy="448722"/>
            </a:xfrm>
            <a:custGeom>
              <a:avLst/>
              <a:gdLst>
                <a:gd name="connsiteX0" fmla="*/ 389139 w 389138"/>
                <a:gd name="connsiteY0" fmla="*/ 336691 h 448722"/>
                <a:gd name="connsiteX1" fmla="*/ 389139 w 389138"/>
                <a:gd name="connsiteY1" fmla="*/ 112330 h 448722"/>
                <a:gd name="connsiteX2" fmla="*/ 194570 w 389138"/>
                <a:gd name="connsiteY2" fmla="*/ 0 h 448722"/>
                <a:gd name="connsiteX3" fmla="*/ 0 w 389138"/>
                <a:gd name="connsiteY3" fmla="*/ 112330 h 448722"/>
                <a:gd name="connsiteX4" fmla="*/ 0 w 389138"/>
                <a:gd name="connsiteY4" fmla="*/ 336691 h 448722"/>
                <a:gd name="connsiteX5" fmla="*/ 194570 w 389138"/>
                <a:gd name="connsiteY5" fmla="*/ 448723 h 448722"/>
                <a:gd name="connsiteX6" fmla="*/ 8057 w 389138"/>
                <a:gd name="connsiteY6" fmla="*/ 116799 h 448722"/>
                <a:gd name="connsiteX7" fmla="*/ 194570 w 389138"/>
                <a:gd name="connsiteY7" fmla="*/ 9237 h 448722"/>
                <a:gd name="connsiteX8" fmla="*/ 381380 w 389138"/>
                <a:gd name="connsiteY8" fmla="*/ 116799 h 448722"/>
                <a:gd name="connsiteX9" fmla="*/ 381380 w 389138"/>
                <a:gd name="connsiteY9" fmla="*/ 331924 h 448722"/>
                <a:gd name="connsiteX10" fmla="*/ 194570 w 389138"/>
                <a:gd name="connsiteY10" fmla="*/ 439486 h 448722"/>
                <a:gd name="connsiteX11" fmla="*/ 8057 w 389138"/>
                <a:gd name="connsiteY11" fmla="*/ 331924 h 448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9138" h="448722">
                  <a:moveTo>
                    <a:pt x="389139" y="336691"/>
                  </a:moveTo>
                  <a:lnTo>
                    <a:pt x="389139" y="112330"/>
                  </a:lnTo>
                  <a:lnTo>
                    <a:pt x="194570" y="0"/>
                  </a:lnTo>
                  <a:lnTo>
                    <a:pt x="0" y="112330"/>
                  </a:lnTo>
                  <a:lnTo>
                    <a:pt x="0" y="336691"/>
                  </a:lnTo>
                  <a:lnTo>
                    <a:pt x="194570" y="448723"/>
                  </a:lnTo>
                  <a:close/>
                  <a:moveTo>
                    <a:pt x="8057" y="116799"/>
                  </a:moveTo>
                  <a:lnTo>
                    <a:pt x="194570" y="9237"/>
                  </a:lnTo>
                  <a:lnTo>
                    <a:pt x="381380" y="116799"/>
                  </a:lnTo>
                  <a:lnTo>
                    <a:pt x="381380" y="331924"/>
                  </a:lnTo>
                  <a:lnTo>
                    <a:pt x="194570" y="439486"/>
                  </a:lnTo>
                  <a:lnTo>
                    <a:pt x="8057" y="331924"/>
                  </a:lnTo>
                  <a:close/>
                </a:path>
              </a:pathLst>
            </a:custGeom>
            <a:grpFill/>
            <a:ln w="29774"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6A1E38B0-724C-9245-92B7-2B0837C01A60}"/>
                </a:ext>
              </a:extLst>
            </p:cNvPr>
            <p:cNvSpPr/>
            <p:nvPr/>
          </p:nvSpPr>
          <p:spPr>
            <a:xfrm>
              <a:off x="10232859" y="1071925"/>
              <a:ext cx="385592" cy="443956"/>
            </a:xfrm>
            <a:custGeom>
              <a:avLst/>
              <a:gdLst>
                <a:gd name="connsiteX0" fmla="*/ 559238 w 559237"/>
                <a:gd name="connsiteY0" fmla="*/ 482988 h 643884"/>
                <a:gd name="connsiteX1" fmla="*/ 559238 w 559237"/>
                <a:gd name="connsiteY1" fmla="*/ 160897 h 643884"/>
                <a:gd name="connsiteX2" fmla="*/ 279022 w 559237"/>
                <a:gd name="connsiteY2" fmla="*/ 0 h 643884"/>
                <a:gd name="connsiteX3" fmla="*/ 0 w 559237"/>
                <a:gd name="connsiteY3" fmla="*/ 160897 h 643884"/>
                <a:gd name="connsiteX4" fmla="*/ 0 w 559237"/>
                <a:gd name="connsiteY4" fmla="*/ 482988 h 643884"/>
                <a:gd name="connsiteX5" fmla="*/ 279022 w 559237"/>
                <a:gd name="connsiteY5" fmla="*/ 643884 h 643884"/>
                <a:gd name="connsiteX6" fmla="*/ 12235 w 559237"/>
                <a:gd name="connsiteY6" fmla="*/ 167452 h 643884"/>
                <a:gd name="connsiteX7" fmla="*/ 280812 w 559237"/>
                <a:gd name="connsiteY7" fmla="*/ 13110 h 643884"/>
                <a:gd name="connsiteX8" fmla="*/ 549390 w 559237"/>
                <a:gd name="connsiteY8" fmla="*/ 167452 h 643884"/>
                <a:gd name="connsiteX9" fmla="*/ 549390 w 559237"/>
                <a:gd name="connsiteY9" fmla="*/ 476433 h 643884"/>
                <a:gd name="connsiteX10" fmla="*/ 280812 w 559237"/>
                <a:gd name="connsiteY10" fmla="*/ 630774 h 643884"/>
                <a:gd name="connsiteX11" fmla="*/ 12235 w 559237"/>
                <a:gd name="connsiteY11" fmla="*/ 476433 h 643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9237" h="643884">
                  <a:moveTo>
                    <a:pt x="559238" y="482988"/>
                  </a:moveTo>
                  <a:lnTo>
                    <a:pt x="559238" y="160897"/>
                  </a:lnTo>
                  <a:lnTo>
                    <a:pt x="279022" y="0"/>
                  </a:lnTo>
                  <a:lnTo>
                    <a:pt x="0" y="160897"/>
                  </a:lnTo>
                  <a:lnTo>
                    <a:pt x="0" y="482988"/>
                  </a:lnTo>
                  <a:lnTo>
                    <a:pt x="279022" y="643884"/>
                  </a:lnTo>
                  <a:close/>
                  <a:moveTo>
                    <a:pt x="12235" y="167452"/>
                  </a:moveTo>
                  <a:lnTo>
                    <a:pt x="280812" y="13110"/>
                  </a:lnTo>
                  <a:lnTo>
                    <a:pt x="549390" y="167452"/>
                  </a:lnTo>
                  <a:lnTo>
                    <a:pt x="549390" y="476433"/>
                  </a:lnTo>
                  <a:lnTo>
                    <a:pt x="280812" y="630774"/>
                  </a:lnTo>
                  <a:lnTo>
                    <a:pt x="12235" y="476433"/>
                  </a:lnTo>
                  <a:close/>
                </a:path>
              </a:pathLst>
            </a:custGeom>
            <a:grpFill/>
            <a:ln w="29774"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27DC2B7A-A94F-AD41-BBB3-F0D1FE4E71B1}"/>
                </a:ext>
              </a:extLst>
            </p:cNvPr>
            <p:cNvSpPr/>
            <p:nvPr/>
          </p:nvSpPr>
          <p:spPr>
            <a:xfrm>
              <a:off x="8600772" y="1752927"/>
              <a:ext cx="786633" cy="907277"/>
            </a:xfrm>
            <a:custGeom>
              <a:avLst/>
              <a:gdLst>
                <a:gd name="connsiteX0" fmla="*/ 0 w 786633"/>
                <a:gd name="connsiteY0" fmla="*/ 227043 h 907277"/>
                <a:gd name="connsiteX1" fmla="*/ 0 w 786633"/>
                <a:gd name="connsiteY1" fmla="*/ 680533 h 907277"/>
                <a:gd name="connsiteX2" fmla="*/ 393317 w 786633"/>
                <a:gd name="connsiteY2" fmla="*/ 907278 h 907277"/>
                <a:gd name="connsiteX3" fmla="*/ 786633 w 786633"/>
                <a:gd name="connsiteY3" fmla="*/ 680533 h 907277"/>
                <a:gd name="connsiteX4" fmla="*/ 786633 w 786633"/>
                <a:gd name="connsiteY4" fmla="*/ 227043 h 907277"/>
                <a:gd name="connsiteX5" fmla="*/ 393615 w 786633"/>
                <a:gd name="connsiteY5" fmla="*/ 0 h 907277"/>
                <a:gd name="connsiteX6" fmla="*/ 775890 w 786633"/>
                <a:gd name="connsiteY6" fmla="*/ 673978 h 907277"/>
                <a:gd name="connsiteX7" fmla="*/ 393914 w 786633"/>
                <a:gd name="connsiteY7" fmla="*/ 894168 h 907277"/>
                <a:gd name="connsiteX8" fmla="*/ 11638 w 786633"/>
                <a:gd name="connsiteY8" fmla="*/ 673978 h 907277"/>
                <a:gd name="connsiteX9" fmla="*/ 11638 w 786633"/>
                <a:gd name="connsiteY9" fmla="*/ 233300 h 907277"/>
                <a:gd name="connsiteX10" fmla="*/ 393615 w 786633"/>
                <a:gd name="connsiteY10" fmla="*/ 13110 h 907277"/>
                <a:gd name="connsiteX11" fmla="*/ 775890 w 786633"/>
                <a:gd name="connsiteY11" fmla="*/ 233300 h 907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6633" h="907277">
                  <a:moveTo>
                    <a:pt x="0" y="227043"/>
                  </a:moveTo>
                  <a:lnTo>
                    <a:pt x="0" y="680533"/>
                  </a:lnTo>
                  <a:lnTo>
                    <a:pt x="393317" y="907278"/>
                  </a:lnTo>
                  <a:lnTo>
                    <a:pt x="786633" y="680533"/>
                  </a:lnTo>
                  <a:lnTo>
                    <a:pt x="786633" y="227043"/>
                  </a:lnTo>
                  <a:lnTo>
                    <a:pt x="393615" y="0"/>
                  </a:lnTo>
                  <a:close/>
                  <a:moveTo>
                    <a:pt x="775890" y="673978"/>
                  </a:moveTo>
                  <a:lnTo>
                    <a:pt x="393914" y="894168"/>
                  </a:lnTo>
                  <a:lnTo>
                    <a:pt x="11638" y="673978"/>
                  </a:lnTo>
                  <a:lnTo>
                    <a:pt x="11638" y="233300"/>
                  </a:lnTo>
                  <a:lnTo>
                    <a:pt x="393615" y="13110"/>
                  </a:lnTo>
                  <a:lnTo>
                    <a:pt x="775890" y="233300"/>
                  </a:lnTo>
                  <a:close/>
                </a:path>
              </a:pathLst>
            </a:custGeom>
            <a:grpFill/>
            <a:ln w="29774" cap="flat">
              <a:noFill/>
              <a:prstDash val="solid"/>
              <a:miter/>
            </a:ln>
          </p:spPr>
          <p:txBody>
            <a:bodyPr rtlCol="0" anchor="ctr"/>
            <a:lstStyle/>
            <a:p>
              <a:endParaRPr lang="en-US"/>
            </a:p>
          </p:txBody>
        </p:sp>
      </p:grpSp>
      <p:sp>
        <p:nvSpPr>
          <p:cNvPr id="33" name="Text Placeholder 3">
            <a:extLst>
              <a:ext uri="{FF2B5EF4-FFF2-40B4-BE49-F238E27FC236}">
                <a16:creationId xmlns:a16="http://schemas.microsoft.com/office/drawing/2014/main" id="{040622C8-9F64-424A-97FE-FC8F12B7205A}"/>
              </a:ext>
            </a:extLst>
          </p:cNvPr>
          <p:cNvSpPr txBox="1">
            <a:spLocks/>
          </p:cNvSpPr>
          <p:nvPr userDrawn="1"/>
        </p:nvSpPr>
        <p:spPr>
          <a:xfrm>
            <a:off x="0" y="6501274"/>
            <a:ext cx="669925" cy="210676"/>
          </a:xfrm>
          <a:prstGeom prst="rect">
            <a:avLst/>
          </a:prstGeom>
        </p:spPr>
        <p:txBody>
          <a:bodyPr lIns="0" tIns="0" rIns="0" bIns="0"/>
          <a:lstStyle>
            <a:lvl1pPr marL="0" indent="0" algn="l" defTabSz="914377" rtl="0" eaLnBrk="1" latinLnBrk="0" hangingPunct="1">
              <a:lnSpc>
                <a:spcPct val="100000"/>
              </a:lnSpc>
              <a:spcBef>
                <a:spcPts val="0"/>
              </a:spcBef>
              <a:spcAft>
                <a:spcPts val="1200"/>
              </a:spcAft>
              <a:buFont typeface="Arial"/>
              <a:buNone/>
              <a:defRPr sz="800" kern="1200">
                <a:solidFill>
                  <a:schemeClr val="tx2"/>
                </a:solidFill>
                <a:latin typeface="Arial" charset="0"/>
                <a:ea typeface="Arial" charset="0"/>
                <a:cs typeface="Arial" charset="0"/>
              </a:defRPr>
            </a:lvl1pPr>
            <a:lvl2pPr marL="0" indent="0" algn="l" defTabSz="914377" rtl="0" eaLnBrk="1" latinLnBrk="0" hangingPunct="1">
              <a:lnSpc>
                <a:spcPts val="2160"/>
              </a:lnSpc>
              <a:spcBef>
                <a:spcPts val="0"/>
              </a:spcBef>
              <a:spcAft>
                <a:spcPts val="600"/>
              </a:spcAft>
              <a:buFont typeface="Arial"/>
              <a:buNone/>
              <a:defRPr sz="900" kern="1200">
                <a:solidFill>
                  <a:schemeClr val="bg1"/>
                </a:solidFill>
                <a:latin typeface="Arial" charset="0"/>
                <a:ea typeface="Arial" charset="0"/>
                <a:cs typeface="Arial" charset="0"/>
              </a:defRPr>
            </a:lvl2pPr>
            <a:lvl3pPr marL="0" indent="0" algn="l" defTabSz="914377" rtl="0" eaLnBrk="1" latinLnBrk="0" hangingPunct="1">
              <a:lnSpc>
                <a:spcPts val="2160"/>
              </a:lnSpc>
              <a:spcBef>
                <a:spcPts val="0"/>
              </a:spcBef>
              <a:spcAft>
                <a:spcPts val="600"/>
              </a:spcAft>
              <a:buFont typeface="Arial"/>
              <a:buNone/>
              <a:defRPr sz="900" kern="1200">
                <a:solidFill>
                  <a:schemeClr val="bg1"/>
                </a:solidFill>
                <a:latin typeface="Arial" charset="0"/>
                <a:ea typeface="Arial" charset="0"/>
                <a:cs typeface="Arial" charset="0"/>
              </a:defRPr>
            </a:lvl3pPr>
            <a:lvl4pPr marL="0" indent="0" algn="l" defTabSz="914377" rtl="0" eaLnBrk="1" latinLnBrk="0" hangingPunct="1">
              <a:lnSpc>
                <a:spcPts val="2160"/>
              </a:lnSpc>
              <a:spcBef>
                <a:spcPts val="0"/>
              </a:spcBef>
              <a:spcAft>
                <a:spcPts val="600"/>
              </a:spcAft>
              <a:buFont typeface="Arial"/>
              <a:buNone/>
              <a:defRPr sz="900" kern="1200">
                <a:solidFill>
                  <a:schemeClr val="bg1"/>
                </a:solidFill>
                <a:latin typeface="Arial" charset="0"/>
                <a:ea typeface="Arial" charset="0"/>
                <a:cs typeface="Arial" charset="0"/>
              </a:defRPr>
            </a:lvl4pPr>
            <a:lvl5pPr marL="0" indent="0" algn="l" defTabSz="914377" rtl="0" eaLnBrk="1" latinLnBrk="0" hangingPunct="1">
              <a:lnSpc>
                <a:spcPts val="2160"/>
              </a:lnSpc>
              <a:spcBef>
                <a:spcPts val="0"/>
              </a:spcBef>
              <a:spcAft>
                <a:spcPts val="600"/>
              </a:spcAft>
              <a:buFont typeface="Arial"/>
              <a:buNone/>
              <a:defRPr sz="900" kern="1200">
                <a:solidFill>
                  <a:schemeClr val="bg1"/>
                </a:solidFill>
                <a:latin typeface="Arial" charset="0"/>
                <a:ea typeface="Arial" charset="0"/>
                <a:cs typeface="Arial" charset="0"/>
              </a:defRPr>
            </a:lvl5pPr>
            <a:lvl6pPr marL="2514537"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ctr"/>
            <a:r>
              <a:rPr lang="en-GB" sz="600" b="0" i="0">
                <a:solidFill>
                  <a:schemeClr val="tx1"/>
                </a:solidFill>
                <a:latin typeface="Effra Light" panose="020B0403020203020204" pitchFamily="34" charset="0"/>
                <a:cs typeface="Effra Light" panose="020B0403020203020204" pitchFamily="34" charset="0"/>
              </a:rPr>
              <a:t>1 September 2021</a:t>
            </a:r>
            <a:endParaRPr lang="en-US" sz="700" b="0" i="0">
              <a:solidFill>
                <a:schemeClr val="tx1"/>
              </a:solidFill>
              <a:latin typeface="Effra Light" panose="020B0403020203020204" pitchFamily="34" charset="0"/>
              <a:cs typeface="Effra Light" panose="020B0403020203020204" pitchFamily="34" charset="0"/>
            </a:endParaRPr>
          </a:p>
        </p:txBody>
      </p:sp>
      <p:sp>
        <p:nvSpPr>
          <p:cNvPr id="34" name="Footer Placeholder 20">
            <a:extLst>
              <a:ext uri="{FF2B5EF4-FFF2-40B4-BE49-F238E27FC236}">
                <a16:creationId xmlns:a16="http://schemas.microsoft.com/office/drawing/2014/main" id="{9435D668-5FCE-FC49-8757-075DF4A142BA}"/>
              </a:ext>
            </a:extLst>
          </p:cNvPr>
          <p:cNvSpPr>
            <a:spLocks noGrp="1"/>
          </p:cNvSpPr>
          <p:nvPr>
            <p:ph type="ftr" sz="quarter" idx="3"/>
          </p:nvPr>
        </p:nvSpPr>
        <p:spPr>
          <a:xfrm rot="5400000">
            <a:off x="-1413084" y="4369668"/>
            <a:ext cx="3495601" cy="134182"/>
          </a:xfrm>
          <a:prstGeom prst="rect">
            <a:avLst/>
          </a:prstGeom>
        </p:spPr>
        <p:txBody>
          <a:bodyPr vert="horz" lIns="0" tIns="0" rIns="0" bIns="0" rtlCol="0" anchor="ctr"/>
          <a:lstStyle>
            <a:lvl1pPr algn="r">
              <a:defRPr lang="en-US" sz="600" b="0" i="0" kern="1200" spc="200" baseline="0">
                <a:solidFill>
                  <a:schemeClr val="bg1">
                    <a:lumMod val="50000"/>
                  </a:schemeClr>
                </a:solidFill>
                <a:latin typeface="Effra Light" panose="020B0403020203020204" pitchFamily="34" charset="0"/>
                <a:ea typeface="Effra Light" panose="020B0403020203020204" pitchFamily="34" charset="0"/>
                <a:cs typeface="Effra Light" panose="020B0403020203020204" pitchFamily="34" charset="0"/>
              </a:defRPr>
            </a:lvl1pPr>
          </a:lstStyle>
          <a:p>
            <a:r>
              <a:rPr lang="en-GB"/>
              <a:t>Flutter International — Confidential </a:t>
            </a:r>
          </a:p>
        </p:txBody>
      </p:sp>
      <p:cxnSp>
        <p:nvCxnSpPr>
          <p:cNvPr id="35" name="Straight Connector 34">
            <a:extLst>
              <a:ext uri="{FF2B5EF4-FFF2-40B4-BE49-F238E27FC236}">
                <a16:creationId xmlns:a16="http://schemas.microsoft.com/office/drawing/2014/main" id="{7D2A4BB2-F4E4-C447-A09B-8D7891B90E1B}"/>
              </a:ext>
            </a:extLst>
          </p:cNvPr>
          <p:cNvCxnSpPr>
            <a:cxnSpLocks/>
          </p:cNvCxnSpPr>
          <p:nvPr userDrawn="1"/>
        </p:nvCxnSpPr>
        <p:spPr>
          <a:xfrm>
            <a:off x="213613" y="6342916"/>
            <a:ext cx="242221"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2079478"/>
      </p:ext>
    </p:extLst>
  </p:cSld>
  <p:clrMap bg1="lt1" tx1="dk1" bg2="lt2" tx2="dk2" accent1="accent1" accent2="accent2" accent3="accent3" accent4="accent4" accent5="accent5" accent6="accent6" hlink="hlink" folHlink="folHlink"/>
  <p:sldLayoutIdLst>
    <p:sldLayoutId id="2147483878" r:id="rId1"/>
    <p:sldLayoutId id="2147483879" r:id="rId2"/>
    <p:sldLayoutId id="2147483880" r:id="rId3"/>
    <p:sldLayoutId id="2147483881" r:id="rId4"/>
    <p:sldLayoutId id="2147483882" r:id="rId5"/>
    <p:sldLayoutId id="2147483883" r:id="rId6"/>
    <p:sldLayoutId id="2147483884" r:id="rId7"/>
    <p:sldLayoutId id="2147483885" r:id="rId8"/>
    <p:sldLayoutId id="2147483886" r:id="rId9"/>
    <p:sldLayoutId id="2147483887" r:id="rId10"/>
    <p:sldLayoutId id="2147483888" r:id="rId11"/>
    <p:sldLayoutId id="2147483889" r:id="rId12"/>
    <p:sldLayoutId id="2147483890" r:id="rId13"/>
    <p:sldLayoutId id="2147483891" r:id="rId14"/>
    <p:sldLayoutId id="2147483892" r:id="rId15"/>
    <p:sldLayoutId id="2147483893" r:id="rId16"/>
    <p:sldLayoutId id="2147483894" r:id="rId17"/>
    <p:sldLayoutId id="2147483895" r:id="rId18"/>
    <p:sldLayoutId id="2147483896" r:id="rId19"/>
    <p:sldLayoutId id="2147483897" r:id="rId20"/>
    <p:sldLayoutId id="2147483898" r:id="rId21"/>
    <p:sldLayoutId id="2147483899" r:id="rId22"/>
    <p:sldLayoutId id="2147483900" r:id="rId23"/>
    <p:sldLayoutId id="2147483901" r:id="rId24"/>
    <p:sldLayoutId id="2147483902" r:id="rId25"/>
    <p:sldLayoutId id="2147483903" r:id="rId26"/>
    <p:sldLayoutId id="2147483904" r:id="rId27"/>
    <p:sldLayoutId id="2147483905" r:id="rId28"/>
    <p:sldLayoutId id="2147483906" r:id="rId29"/>
    <p:sldLayoutId id="2147483907" r:id="rId30"/>
    <p:sldLayoutId id="2147483908" r:id="rId31"/>
    <p:sldLayoutId id="2147483909" r:id="rId32"/>
    <p:sldLayoutId id="2147483910" r:id="rId33"/>
    <p:sldLayoutId id="2147483911" r:id="rId34"/>
    <p:sldLayoutId id="2147483912" r:id="rId35"/>
    <p:sldLayoutId id="2147483913" r:id="rId36"/>
    <p:sldLayoutId id="2147483914" r:id="rId37"/>
    <p:sldLayoutId id="2147483915" r:id="rId38"/>
    <p:sldLayoutId id="2147483916" r:id="rId39"/>
    <p:sldLayoutId id="2147483917" r:id="rId40"/>
    <p:sldLayoutId id="2147483918" r:id="rId41"/>
    <p:sldLayoutId id="2147483919" r:id="rId42"/>
    <p:sldLayoutId id="2147483920" r:id="rId43"/>
  </p:sldLayoutIdLst>
  <p:hf sldNum="0" hdr="0"/>
  <p:txStyles>
    <p:titleStyle>
      <a:lvl1pPr algn="l" defTabSz="914377" rtl="0" eaLnBrk="1" latinLnBrk="0" hangingPunct="1">
        <a:lnSpc>
          <a:spcPts val="2600"/>
        </a:lnSpc>
        <a:spcBef>
          <a:spcPct val="0"/>
        </a:spcBef>
        <a:buNone/>
        <a:defRPr sz="2400" b="0" i="0" kern="1200" spc="0">
          <a:solidFill>
            <a:schemeClr val="tx1"/>
          </a:solidFill>
          <a:latin typeface="Effra Medium" panose="020B0603020203020204" pitchFamily="34" charset="0"/>
          <a:ea typeface="Effra Medium" panose="020B0603020203020204" pitchFamily="34" charset="0"/>
          <a:cs typeface="Effra Medium" panose="020B0603020203020204" pitchFamily="34" charset="0"/>
        </a:defRPr>
      </a:lvl1pPr>
    </p:titleStyle>
    <p:bodyStyle>
      <a:lvl1pPr marL="0" indent="0" algn="l" defTabSz="914377" rtl="0" eaLnBrk="1" latinLnBrk="0" hangingPunct="1">
        <a:lnSpc>
          <a:spcPts val="1600"/>
        </a:lnSpc>
        <a:spcBef>
          <a:spcPts val="0"/>
        </a:spcBef>
        <a:spcAft>
          <a:spcPts val="600"/>
        </a:spcAft>
        <a:buFont typeface="Arial"/>
        <a:buNone/>
        <a:defRPr sz="1400" b="0" i="0" kern="1200">
          <a:solidFill>
            <a:schemeClr val="tx1">
              <a:lumMod val="75000"/>
              <a:lumOff val="25000"/>
            </a:schemeClr>
          </a:solidFill>
          <a:latin typeface="Effra Light" panose="020B0403020203020204" pitchFamily="34" charset="0"/>
          <a:ea typeface="Effra Light" panose="020B0403020203020204" pitchFamily="34" charset="0"/>
          <a:cs typeface="Effra Light" panose="020B0403020203020204" pitchFamily="34" charset="0"/>
        </a:defRPr>
      </a:lvl1pPr>
      <a:lvl2pPr marL="0" indent="0" algn="l" defTabSz="914377" rtl="0" eaLnBrk="1" latinLnBrk="0" hangingPunct="1">
        <a:lnSpc>
          <a:spcPts val="1600"/>
        </a:lnSpc>
        <a:spcBef>
          <a:spcPts val="0"/>
        </a:spcBef>
        <a:spcAft>
          <a:spcPts val="600"/>
        </a:spcAft>
        <a:buFont typeface="Arial"/>
        <a:buNone/>
        <a:defRPr sz="1400" b="0" i="0" kern="1200">
          <a:solidFill>
            <a:schemeClr val="tx1">
              <a:lumMod val="75000"/>
              <a:lumOff val="25000"/>
            </a:schemeClr>
          </a:solidFill>
          <a:latin typeface="Effra Light" panose="020B0403020203020204" pitchFamily="34" charset="0"/>
          <a:ea typeface="Effra Light" panose="020B0403020203020204" pitchFamily="34" charset="0"/>
          <a:cs typeface="Effra Light" panose="020B0403020203020204" pitchFamily="34" charset="0"/>
        </a:defRPr>
      </a:lvl2pPr>
      <a:lvl3pPr marL="0" indent="0" algn="l" defTabSz="914377" rtl="0" eaLnBrk="1" latinLnBrk="0" hangingPunct="1">
        <a:lnSpc>
          <a:spcPts val="1600"/>
        </a:lnSpc>
        <a:spcBef>
          <a:spcPts val="0"/>
        </a:spcBef>
        <a:spcAft>
          <a:spcPts val="600"/>
        </a:spcAft>
        <a:buFont typeface="Arial"/>
        <a:buNone/>
        <a:defRPr sz="1400" b="0" i="0" kern="1200">
          <a:solidFill>
            <a:schemeClr val="tx1">
              <a:lumMod val="75000"/>
              <a:lumOff val="25000"/>
            </a:schemeClr>
          </a:solidFill>
          <a:latin typeface="Effra Light" panose="020B0403020203020204" pitchFamily="34" charset="0"/>
          <a:ea typeface="Effra Light" panose="020B0403020203020204" pitchFamily="34" charset="0"/>
          <a:cs typeface="Effra Light" panose="020B0403020203020204" pitchFamily="34" charset="0"/>
        </a:defRPr>
      </a:lvl3pPr>
      <a:lvl4pPr marL="0" indent="0" algn="l" defTabSz="914377" rtl="0" eaLnBrk="1" latinLnBrk="0" hangingPunct="1">
        <a:lnSpc>
          <a:spcPts val="1600"/>
        </a:lnSpc>
        <a:spcBef>
          <a:spcPts val="0"/>
        </a:spcBef>
        <a:spcAft>
          <a:spcPts val="600"/>
        </a:spcAft>
        <a:buFont typeface="Arial"/>
        <a:buNone/>
        <a:defRPr sz="1400" b="0" i="0" kern="1200">
          <a:solidFill>
            <a:schemeClr val="tx1">
              <a:lumMod val="75000"/>
              <a:lumOff val="25000"/>
            </a:schemeClr>
          </a:solidFill>
          <a:latin typeface="Effra Light" panose="020B0403020203020204" pitchFamily="34" charset="0"/>
          <a:ea typeface="Effra Light" panose="020B0403020203020204" pitchFamily="34" charset="0"/>
          <a:cs typeface="Effra Light" panose="020B0403020203020204" pitchFamily="34" charset="0"/>
        </a:defRPr>
      </a:lvl4pPr>
      <a:lvl5pPr marL="0" indent="0" algn="l" defTabSz="914377" rtl="0" eaLnBrk="1" latinLnBrk="0" hangingPunct="1">
        <a:lnSpc>
          <a:spcPts val="1600"/>
        </a:lnSpc>
        <a:spcBef>
          <a:spcPts val="0"/>
        </a:spcBef>
        <a:spcAft>
          <a:spcPts val="600"/>
        </a:spcAft>
        <a:buFont typeface="Arial"/>
        <a:buNone/>
        <a:defRPr sz="1400" b="0" i="0" kern="1200">
          <a:solidFill>
            <a:schemeClr val="tx1">
              <a:lumMod val="75000"/>
              <a:lumOff val="25000"/>
            </a:schemeClr>
          </a:solidFill>
          <a:latin typeface="Effra Light" panose="020B0403020203020204" pitchFamily="34" charset="0"/>
          <a:ea typeface="Effra Light" panose="020B0403020203020204" pitchFamily="34" charset="0"/>
          <a:cs typeface="Effra Light" panose="020B0403020203020204" pitchFamily="34" charset="0"/>
        </a:defRPr>
      </a:lvl5pPr>
      <a:lvl6pPr marL="2514537"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47">
          <p15:clr>
            <a:srgbClr val="F26B43"/>
          </p15:clr>
        </p15:guide>
        <p15:guide id="4" orient="horz" pos="3997">
          <p15:clr>
            <a:srgbClr val="F26B43"/>
          </p15:clr>
        </p15:guide>
        <p15:guide id="6" pos="422">
          <p15:clr>
            <a:srgbClr val="F26B43"/>
          </p15:clr>
        </p15:guide>
        <p15:guide id="7" orient="horz" pos="777">
          <p15:clr>
            <a:srgbClr val="F26B43"/>
          </p15:clr>
        </p15:guide>
        <p15:guide id="8" pos="3681">
          <p15:clr>
            <a:srgbClr val="F26B43"/>
          </p15:clr>
        </p15:guide>
        <p15:guide id="10" orient="horz" pos="98">
          <p15:clr>
            <a:srgbClr val="F26B43"/>
          </p15:clr>
        </p15:guide>
        <p15:guide id="11" orient="horz" pos="4134">
          <p15:clr>
            <a:srgbClr val="F26B43"/>
          </p15:clr>
        </p15:guide>
        <p15:guide id="12" pos="688">
          <p15:clr>
            <a:srgbClr val="F26B43"/>
          </p15:clr>
        </p15:guide>
        <p15:guide id="13" pos="2262">
          <p15:clr>
            <a:srgbClr val="F26B43"/>
          </p15:clr>
        </p15:guide>
        <p15:guide id="15" pos="4180">
          <p15:clr>
            <a:srgbClr val="F26B43"/>
          </p15:clr>
        </p15:guide>
        <p15:guide id="16" pos="7252">
          <p15:clr>
            <a:srgbClr val="F26B43"/>
          </p15:clr>
        </p15:guide>
        <p15:guide id="17" pos="3931">
          <p15:clr>
            <a:srgbClr val="F26B43"/>
          </p15:clr>
        </p15:guide>
        <p15:guide id="18" pos="7466">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CFFF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92200" y="155738"/>
            <a:ext cx="10760075" cy="676463"/>
          </a:xfrm>
          <a:prstGeom prst="rect">
            <a:avLst/>
          </a:prstGeom>
        </p:spPr>
        <p:txBody>
          <a:bodyPr vert="horz" lIns="0" tIns="0" rIns="0" bIns="0" rtlCol="0" anchor="b">
            <a:noAutofit/>
          </a:bodyPr>
          <a:lstStyle/>
          <a:p>
            <a:r>
              <a:rPr lang="en-US"/>
              <a:t>CLICK TO EDIT MASTER TITLE STYLE</a:t>
            </a:r>
          </a:p>
        </p:txBody>
      </p:sp>
      <p:sp>
        <p:nvSpPr>
          <p:cNvPr id="3" name="Text Placeholder 2"/>
          <p:cNvSpPr>
            <a:spLocks noGrp="1"/>
          </p:cNvSpPr>
          <p:nvPr>
            <p:ph type="body" idx="1"/>
          </p:nvPr>
        </p:nvSpPr>
        <p:spPr>
          <a:xfrm>
            <a:off x="1092200" y="1238763"/>
            <a:ext cx="10760075" cy="4945793"/>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Rectangle 13">
            <a:extLst>
              <a:ext uri="{FF2B5EF4-FFF2-40B4-BE49-F238E27FC236}">
                <a16:creationId xmlns:a16="http://schemas.microsoft.com/office/drawing/2014/main" id="{6CEB5929-CCE6-2B4A-A07E-93E5CF375C43}"/>
              </a:ext>
            </a:extLst>
          </p:cNvPr>
          <p:cNvSpPr/>
          <p:nvPr userDrawn="1"/>
        </p:nvSpPr>
        <p:spPr>
          <a:xfrm>
            <a:off x="0" y="3266"/>
            <a:ext cx="669446" cy="6857992"/>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lide Number Placeholder 5">
            <a:extLst>
              <a:ext uri="{FF2B5EF4-FFF2-40B4-BE49-F238E27FC236}">
                <a16:creationId xmlns:a16="http://schemas.microsoft.com/office/drawing/2014/main" id="{A27E4DDD-4530-1845-8E4D-4771011E2D1C}"/>
              </a:ext>
            </a:extLst>
          </p:cNvPr>
          <p:cNvSpPr txBox="1">
            <a:spLocks/>
          </p:cNvSpPr>
          <p:nvPr userDrawn="1"/>
        </p:nvSpPr>
        <p:spPr>
          <a:xfrm>
            <a:off x="11513340" y="6520112"/>
            <a:ext cx="338935" cy="211714"/>
          </a:xfrm>
          <a:prstGeom prst="rect">
            <a:avLst/>
          </a:prstGeom>
          <a:noFill/>
        </p:spPr>
        <p:txBody>
          <a:bodyPr vert="horz" lIns="36000" tIns="32400" rIns="36000" bIns="18000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600" b="0">
                <a:solidFill>
                  <a:schemeClr val="tx1"/>
                </a:solidFill>
                <a:latin typeface="Effra" panose="020B0603020203020204" pitchFamily="34" charset="0"/>
                <a:cs typeface="Effra" panose="020B0603020203020204" pitchFamily="34" charset="0"/>
              </a:rPr>
              <a:t>P.  </a:t>
            </a:r>
            <a:fld id="{8D848597-3BD1-3F4D-AB2D-36A6D598B345}" type="slidenum">
              <a:rPr lang="en-US" sz="600" b="0" smtClean="0">
                <a:solidFill>
                  <a:schemeClr val="tx1"/>
                </a:solidFill>
                <a:latin typeface="Effra" panose="020B0603020203020204" pitchFamily="34" charset="0"/>
                <a:cs typeface="Effra" panose="020B0603020203020204" pitchFamily="34" charset="0"/>
              </a:rPr>
              <a:pPr algn="ctr"/>
              <a:t>‹#›</a:t>
            </a:fld>
            <a:endParaRPr lang="en-US" sz="600" b="0">
              <a:solidFill>
                <a:schemeClr val="tx1"/>
              </a:solidFill>
              <a:latin typeface="Effra" panose="020B0603020203020204" pitchFamily="34" charset="0"/>
              <a:cs typeface="Effra" panose="020B0603020203020204" pitchFamily="34" charset="0"/>
            </a:endParaRPr>
          </a:p>
        </p:txBody>
      </p:sp>
      <p:pic>
        <p:nvPicPr>
          <p:cNvPr id="18" name="Graphic 17">
            <a:extLst>
              <a:ext uri="{FF2B5EF4-FFF2-40B4-BE49-F238E27FC236}">
                <a16:creationId xmlns:a16="http://schemas.microsoft.com/office/drawing/2014/main" id="{F7F5FA51-BAB7-2148-9323-ECE3FBEE1041}"/>
              </a:ext>
            </a:extLst>
          </p:cNvPr>
          <p:cNvPicPr>
            <a:picLocks noChangeAspect="1"/>
          </p:cNvPicPr>
          <p:nvPr userDrawn="1"/>
        </p:nvPicPr>
        <p:blipFill>
          <a:blip r:embed="rId44">
            <a:extLst>
              <a:ext uri="{96DAC541-7B7A-43D3-8B79-37D633B846F1}">
                <asvg:svgBlip xmlns:asvg="http://schemas.microsoft.com/office/drawing/2016/SVG/main" r:embed="rId45"/>
              </a:ext>
            </a:extLst>
          </a:blip>
          <a:stretch>
            <a:fillRect/>
          </a:stretch>
        </p:blipFill>
        <p:spPr>
          <a:xfrm>
            <a:off x="120782" y="324948"/>
            <a:ext cx="427883" cy="522968"/>
          </a:xfrm>
          <a:prstGeom prst="rect">
            <a:avLst/>
          </a:prstGeom>
        </p:spPr>
      </p:pic>
      <p:cxnSp>
        <p:nvCxnSpPr>
          <p:cNvPr id="26" name="Straight Connector 25">
            <a:extLst>
              <a:ext uri="{FF2B5EF4-FFF2-40B4-BE49-F238E27FC236}">
                <a16:creationId xmlns:a16="http://schemas.microsoft.com/office/drawing/2014/main" id="{AB5AD728-19CD-DD47-B2E3-918705F99BE5}"/>
              </a:ext>
            </a:extLst>
          </p:cNvPr>
          <p:cNvCxnSpPr>
            <a:cxnSpLocks/>
          </p:cNvCxnSpPr>
          <p:nvPr userDrawn="1"/>
        </p:nvCxnSpPr>
        <p:spPr>
          <a:xfrm>
            <a:off x="11513339" y="6342916"/>
            <a:ext cx="338936"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6472B907-A2EB-DD44-BF9D-089D2B7B1E93}"/>
              </a:ext>
            </a:extLst>
          </p:cNvPr>
          <p:cNvCxnSpPr>
            <a:cxnSpLocks/>
          </p:cNvCxnSpPr>
          <p:nvPr userDrawn="1"/>
        </p:nvCxnSpPr>
        <p:spPr>
          <a:xfrm>
            <a:off x="1092200" y="971550"/>
            <a:ext cx="707486"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nvGrpSpPr>
          <p:cNvPr id="4" name="Graphic 69">
            <a:extLst>
              <a:ext uri="{FF2B5EF4-FFF2-40B4-BE49-F238E27FC236}">
                <a16:creationId xmlns:a16="http://schemas.microsoft.com/office/drawing/2014/main" id="{1A7A0E0C-3C09-B74E-BC43-B9EEAA94753F}"/>
              </a:ext>
            </a:extLst>
          </p:cNvPr>
          <p:cNvGrpSpPr/>
          <p:nvPr/>
        </p:nvGrpSpPr>
        <p:grpSpPr>
          <a:xfrm>
            <a:off x="8600773" y="158686"/>
            <a:ext cx="3591227" cy="4648121"/>
            <a:chOff x="8600772" y="152398"/>
            <a:chExt cx="3591227" cy="4648121"/>
          </a:xfrm>
          <a:solidFill>
            <a:schemeClr val="accent6">
              <a:lumMod val="90000"/>
              <a:alpha val="47000"/>
            </a:schemeClr>
          </a:solidFill>
        </p:grpSpPr>
        <p:sp>
          <p:nvSpPr>
            <p:cNvPr id="5" name="Freeform 4">
              <a:extLst>
                <a:ext uri="{FF2B5EF4-FFF2-40B4-BE49-F238E27FC236}">
                  <a16:creationId xmlns:a16="http://schemas.microsoft.com/office/drawing/2014/main" id="{31332CD5-B301-A349-959D-20094D17A7AE}"/>
                </a:ext>
              </a:extLst>
            </p:cNvPr>
            <p:cNvSpPr/>
            <p:nvPr/>
          </p:nvSpPr>
          <p:spPr>
            <a:xfrm>
              <a:off x="10167428" y="3627465"/>
              <a:ext cx="298419" cy="341458"/>
            </a:xfrm>
            <a:custGeom>
              <a:avLst/>
              <a:gdLst>
                <a:gd name="connsiteX0" fmla="*/ 0 w 298419"/>
                <a:gd name="connsiteY0" fmla="*/ 85514 h 341458"/>
                <a:gd name="connsiteX1" fmla="*/ 0 w 298419"/>
                <a:gd name="connsiteY1" fmla="*/ 255945 h 341458"/>
                <a:gd name="connsiteX2" fmla="*/ 149210 w 298419"/>
                <a:gd name="connsiteY2" fmla="*/ 341458 h 341458"/>
                <a:gd name="connsiteX3" fmla="*/ 298419 w 298419"/>
                <a:gd name="connsiteY3" fmla="*/ 255945 h 341458"/>
                <a:gd name="connsiteX4" fmla="*/ 298419 w 298419"/>
                <a:gd name="connsiteY4" fmla="*/ 85514 h 341458"/>
                <a:gd name="connsiteX5" fmla="*/ 149210 w 298419"/>
                <a:gd name="connsiteY5" fmla="*/ 0 h 341458"/>
                <a:gd name="connsiteX6" fmla="*/ 284692 w 298419"/>
                <a:gd name="connsiteY6" fmla="*/ 249390 h 341458"/>
                <a:gd name="connsiteX7" fmla="*/ 148016 w 298419"/>
                <a:gd name="connsiteY7" fmla="*/ 328348 h 341458"/>
                <a:gd name="connsiteX8" fmla="*/ 11340 w 298419"/>
                <a:gd name="connsiteY8" fmla="*/ 249390 h 341458"/>
                <a:gd name="connsiteX9" fmla="*/ 11340 w 298419"/>
                <a:gd name="connsiteY9" fmla="*/ 92069 h 341458"/>
                <a:gd name="connsiteX10" fmla="*/ 148016 w 298419"/>
                <a:gd name="connsiteY10" fmla="*/ 13110 h 341458"/>
                <a:gd name="connsiteX11" fmla="*/ 284692 w 298419"/>
                <a:gd name="connsiteY11" fmla="*/ 92069 h 341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8419" h="341458">
                  <a:moveTo>
                    <a:pt x="0" y="85514"/>
                  </a:moveTo>
                  <a:lnTo>
                    <a:pt x="0" y="255945"/>
                  </a:lnTo>
                  <a:lnTo>
                    <a:pt x="149210" y="341458"/>
                  </a:lnTo>
                  <a:lnTo>
                    <a:pt x="298419" y="255945"/>
                  </a:lnTo>
                  <a:lnTo>
                    <a:pt x="298419" y="85514"/>
                  </a:lnTo>
                  <a:lnTo>
                    <a:pt x="149210" y="0"/>
                  </a:lnTo>
                  <a:close/>
                  <a:moveTo>
                    <a:pt x="284692" y="249390"/>
                  </a:moveTo>
                  <a:lnTo>
                    <a:pt x="148016" y="328348"/>
                  </a:lnTo>
                  <a:lnTo>
                    <a:pt x="11340" y="249390"/>
                  </a:lnTo>
                  <a:lnTo>
                    <a:pt x="11340" y="92069"/>
                  </a:lnTo>
                  <a:lnTo>
                    <a:pt x="148016" y="13110"/>
                  </a:lnTo>
                  <a:lnTo>
                    <a:pt x="284692" y="92069"/>
                  </a:lnTo>
                  <a:close/>
                </a:path>
              </a:pathLst>
            </a:custGeom>
            <a:grpFill/>
            <a:ln w="29774" cap="flat">
              <a:noFill/>
              <a:prstDash val="solid"/>
              <a:miter/>
            </a:ln>
          </p:spPr>
          <p:txBody>
            <a:bodyPr rtlCol="0" anchor="ctr"/>
            <a:lstStyle/>
            <a:p>
              <a:endParaRPr lang="en-US"/>
            </a:p>
          </p:txBody>
        </p:sp>
        <p:sp>
          <p:nvSpPr>
            <p:cNvPr id="6" name="Freeform 5">
              <a:extLst>
                <a:ext uri="{FF2B5EF4-FFF2-40B4-BE49-F238E27FC236}">
                  <a16:creationId xmlns:a16="http://schemas.microsoft.com/office/drawing/2014/main" id="{43953AD1-F199-FA45-9A82-BC3EBA47447E}"/>
                </a:ext>
              </a:extLst>
            </p:cNvPr>
            <p:cNvSpPr/>
            <p:nvPr/>
          </p:nvSpPr>
          <p:spPr>
            <a:xfrm>
              <a:off x="10232859" y="2508482"/>
              <a:ext cx="566698" cy="654312"/>
            </a:xfrm>
            <a:custGeom>
              <a:avLst/>
              <a:gdLst>
                <a:gd name="connsiteX0" fmla="*/ 566698 w 566698"/>
                <a:gd name="connsiteY0" fmla="*/ 163280 h 654312"/>
                <a:gd name="connsiteX1" fmla="*/ 283498 w 566698"/>
                <a:gd name="connsiteY1" fmla="*/ 0 h 654312"/>
                <a:gd name="connsiteX2" fmla="*/ 0 w 566698"/>
                <a:gd name="connsiteY2" fmla="*/ 163280 h 654312"/>
                <a:gd name="connsiteX3" fmla="*/ 0 w 566698"/>
                <a:gd name="connsiteY3" fmla="*/ 491033 h 654312"/>
                <a:gd name="connsiteX4" fmla="*/ 283498 w 566698"/>
                <a:gd name="connsiteY4" fmla="*/ 654313 h 654312"/>
                <a:gd name="connsiteX5" fmla="*/ 566698 w 566698"/>
                <a:gd name="connsiteY5" fmla="*/ 491033 h 654312"/>
                <a:gd name="connsiteX6" fmla="*/ 555358 w 566698"/>
                <a:gd name="connsiteY6" fmla="*/ 483286 h 654312"/>
                <a:gd name="connsiteX7" fmla="*/ 283498 w 566698"/>
                <a:gd name="connsiteY7" fmla="*/ 640011 h 654312"/>
                <a:gd name="connsiteX8" fmla="*/ 11937 w 566698"/>
                <a:gd name="connsiteY8" fmla="*/ 483286 h 654312"/>
                <a:gd name="connsiteX9" fmla="*/ 11937 w 566698"/>
                <a:gd name="connsiteY9" fmla="*/ 169835 h 654312"/>
                <a:gd name="connsiteX10" fmla="*/ 284095 w 566698"/>
                <a:gd name="connsiteY10" fmla="*/ 13110 h 654312"/>
                <a:gd name="connsiteX11" fmla="*/ 555955 w 566698"/>
                <a:gd name="connsiteY11" fmla="*/ 169835 h 654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66698" h="654312">
                  <a:moveTo>
                    <a:pt x="566698" y="163280"/>
                  </a:moveTo>
                  <a:lnTo>
                    <a:pt x="283498" y="0"/>
                  </a:lnTo>
                  <a:lnTo>
                    <a:pt x="0" y="163280"/>
                  </a:lnTo>
                  <a:lnTo>
                    <a:pt x="0" y="491033"/>
                  </a:lnTo>
                  <a:lnTo>
                    <a:pt x="283498" y="654313"/>
                  </a:lnTo>
                  <a:lnTo>
                    <a:pt x="566698" y="491033"/>
                  </a:lnTo>
                  <a:close/>
                  <a:moveTo>
                    <a:pt x="555358" y="483286"/>
                  </a:moveTo>
                  <a:lnTo>
                    <a:pt x="283498" y="640011"/>
                  </a:lnTo>
                  <a:lnTo>
                    <a:pt x="11937" y="483286"/>
                  </a:lnTo>
                  <a:lnTo>
                    <a:pt x="11937" y="169835"/>
                  </a:lnTo>
                  <a:lnTo>
                    <a:pt x="284095" y="13110"/>
                  </a:lnTo>
                  <a:lnTo>
                    <a:pt x="555955" y="169835"/>
                  </a:lnTo>
                  <a:close/>
                </a:path>
              </a:pathLst>
            </a:custGeom>
            <a:grpFill/>
            <a:ln w="29774" cap="flat">
              <a:noFill/>
              <a:prstDash val="solid"/>
              <a:miter/>
            </a:ln>
          </p:spPr>
          <p:txBody>
            <a:bodyPr rtlCol="0" anchor="ctr"/>
            <a:lstStyle/>
            <a:p>
              <a:endParaRPr lang="en-US"/>
            </a:p>
          </p:txBody>
        </p:sp>
        <p:sp>
          <p:nvSpPr>
            <p:cNvPr id="7" name="Freeform 6">
              <a:extLst>
                <a:ext uri="{FF2B5EF4-FFF2-40B4-BE49-F238E27FC236}">
                  <a16:creationId xmlns:a16="http://schemas.microsoft.com/office/drawing/2014/main" id="{E690181B-823A-3F49-B6CD-E279EF44E3BD}"/>
                </a:ext>
              </a:extLst>
            </p:cNvPr>
            <p:cNvSpPr/>
            <p:nvPr/>
          </p:nvSpPr>
          <p:spPr>
            <a:xfrm>
              <a:off x="11562633" y="3610936"/>
              <a:ext cx="238735" cy="272927"/>
            </a:xfrm>
            <a:custGeom>
              <a:avLst/>
              <a:gdLst>
                <a:gd name="connsiteX0" fmla="*/ 119368 w 238735"/>
                <a:gd name="connsiteY0" fmla="*/ 0 h 272927"/>
                <a:gd name="connsiteX1" fmla="*/ 0 w 238735"/>
                <a:gd name="connsiteY1" fmla="*/ 68232 h 272927"/>
                <a:gd name="connsiteX2" fmla="*/ 0 w 238735"/>
                <a:gd name="connsiteY2" fmla="*/ 204696 h 272927"/>
                <a:gd name="connsiteX3" fmla="*/ 119368 w 238735"/>
                <a:gd name="connsiteY3" fmla="*/ 272928 h 272927"/>
                <a:gd name="connsiteX4" fmla="*/ 238735 w 238735"/>
                <a:gd name="connsiteY4" fmla="*/ 204696 h 272927"/>
                <a:gd name="connsiteX5" fmla="*/ 238735 w 238735"/>
                <a:gd name="connsiteY5" fmla="*/ 68232 h 272927"/>
                <a:gd name="connsiteX6" fmla="*/ 226500 w 238735"/>
                <a:gd name="connsiteY6" fmla="*/ 198141 h 272927"/>
                <a:gd name="connsiteX7" fmla="*/ 119368 w 238735"/>
                <a:gd name="connsiteY7" fmla="*/ 259818 h 272927"/>
                <a:gd name="connsiteX8" fmla="*/ 12235 w 238735"/>
                <a:gd name="connsiteY8" fmla="*/ 197247 h 272927"/>
                <a:gd name="connsiteX9" fmla="*/ 12235 w 238735"/>
                <a:gd name="connsiteY9" fmla="*/ 73893 h 272927"/>
                <a:gd name="connsiteX10" fmla="*/ 119368 w 238735"/>
                <a:gd name="connsiteY10" fmla="*/ 12216 h 272927"/>
                <a:gd name="connsiteX11" fmla="*/ 226500 w 238735"/>
                <a:gd name="connsiteY11" fmla="*/ 73893 h 272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735" h="272927">
                  <a:moveTo>
                    <a:pt x="119368" y="0"/>
                  </a:moveTo>
                  <a:lnTo>
                    <a:pt x="0" y="68232"/>
                  </a:lnTo>
                  <a:lnTo>
                    <a:pt x="0" y="204696"/>
                  </a:lnTo>
                  <a:lnTo>
                    <a:pt x="119368" y="272928"/>
                  </a:lnTo>
                  <a:lnTo>
                    <a:pt x="238735" y="204696"/>
                  </a:lnTo>
                  <a:lnTo>
                    <a:pt x="238735" y="68232"/>
                  </a:lnTo>
                  <a:close/>
                  <a:moveTo>
                    <a:pt x="226500" y="198141"/>
                  </a:moveTo>
                  <a:lnTo>
                    <a:pt x="119368" y="259818"/>
                  </a:lnTo>
                  <a:lnTo>
                    <a:pt x="12235" y="197247"/>
                  </a:lnTo>
                  <a:lnTo>
                    <a:pt x="12235" y="73893"/>
                  </a:lnTo>
                  <a:lnTo>
                    <a:pt x="119368" y="12216"/>
                  </a:lnTo>
                  <a:lnTo>
                    <a:pt x="226500" y="73893"/>
                  </a:lnTo>
                  <a:close/>
                </a:path>
              </a:pathLst>
            </a:custGeom>
            <a:grpFill/>
            <a:ln w="29774" cap="flat">
              <a:noFill/>
              <a:prstDash val="solid"/>
              <a:miter/>
            </a:ln>
          </p:spPr>
          <p:txBody>
            <a:bodyPr rtlCol="0" anchor="ctr"/>
            <a:lstStyle/>
            <a:p>
              <a:endParaRPr lang="en-US"/>
            </a:p>
          </p:txBody>
        </p:sp>
        <p:sp>
          <p:nvSpPr>
            <p:cNvPr id="9" name="Freeform 8">
              <a:extLst>
                <a:ext uri="{FF2B5EF4-FFF2-40B4-BE49-F238E27FC236}">
                  <a16:creationId xmlns:a16="http://schemas.microsoft.com/office/drawing/2014/main" id="{24BE6FF0-EFB2-4E47-9126-BE860FE76558}"/>
                </a:ext>
              </a:extLst>
            </p:cNvPr>
            <p:cNvSpPr/>
            <p:nvPr/>
          </p:nvSpPr>
          <p:spPr>
            <a:xfrm>
              <a:off x="10995040" y="1711902"/>
              <a:ext cx="194271" cy="224957"/>
            </a:xfrm>
            <a:custGeom>
              <a:avLst/>
              <a:gdLst>
                <a:gd name="connsiteX0" fmla="*/ 0 w 194271"/>
                <a:gd name="connsiteY0" fmla="*/ 56016 h 224957"/>
                <a:gd name="connsiteX1" fmla="*/ 0 w 194271"/>
                <a:gd name="connsiteY1" fmla="*/ 168643 h 224957"/>
                <a:gd name="connsiteX2" fmla="*/ 97285 w 194271"/>
                <a:gd name="connsiteY2" fmla="*/ 224957 h 224957"/>
                <a:gd name="connsiteX3" fmla="*/ 194271 w 194271"/>
                <a:gd name="connsiteY3" fmla="*/ 168643 h 224957"/>
                <a:gd name="connsiteX4" fmla="*/ 194271 w 194271"/>
                <a:gd name="connsiteY4" fmla="*/ 56016 h 224957"/>
                <a:gd name="connsiteX5" fmla="*/ 97285 w 194271"/>
                <a:gd name="connsiteY5" fmla="*/ 0 h 224957"/>
                <a:gd name="connsiteX6" fmla="*/ 182334 w 194271"/>
                <a:gd name="connsiteY6" fmla="*/ 161492 h 224957"/>
                <a:gd name="connsiteX7" fmla="*/ 96688 w 194271"/>
                <a:gd name="connsiteY7" fmla="*/ 211251 h 224957"/>
                <a:gd name="connsiteX8" fmla="*/ 10743 w 194271"/>
                <a:gd name="connsiteY8" fmla="*/ 161492 h 224957"/>
                <a:gd name="connsiteX9" fmla="*/ 10743 w 194271"/>
                <a:gd name="connsiteY9" fmla="*/ 62571 h 224957"/>
                <a:gd name="connsiteX10" fmla="*/ 96688 w 194271"/>
                <a:gd name="connsiteY10" fmla="*/ 13110 h 224957"/>
                <a:gd name="connsiteX11" fmla="*/ 182334 w 194271"/>
                <a:gd name="connsiteY11" fmla="*/ 62571 h 224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4271" h="224957">
                  <a:moveTo>
                    <a:pt x="0" y="56016"/>
                  </a:moveTo>
                  <a:lnTo>
                    <a:pt x="0" y="168643"/>
                  </a:lnTo>
                  <a:lnTo>
                    <a:pt x="97285" y="224957"/>
                  </a:lnTo>
                  <a:lnTo>
                    <a:pt x="194271" y="168643"/>
                  </a:lnTo>
                  <a:lnTo>
                    <a:pt x="194271" y="56016"/>
                  </a:lnTo>
                  <a:lnTo>
                    <a:pt x="97285" y="0"/>
                  </a:lnTo>
                  <a:close/>
                  <a:moveTo>
                    <a:pt x="182334" y="161492"/>
                  </a:moveTo>
                  <a:lnTo>
                    <a:pt x="96688" y="211251"/>
                  </a:lnTo>
                  <a:lnTo>
                    <a:pt x="10743" y="161492"/>
                  </a:lnTo>
                  <a:lnTo>
                    <a:pt x="10743" y="62571"/>
                  </a:lnTo>
                  <a:lnTo>
                    <a:pt x="96688" y="13110"/>
                  </a:lnTo>
                  <a:lnTo>
                    <a:pt x="182334" y="62571"/>
                  </a:lnTo>
                  <a:close/>
                </a:path>
              </a:pathLst>
            </a:custGeom>
            <a:grpFill/>
            <a:ln w="29774" cap="flat">
              <a:noFill/>
              <a:prstDash val="solid"/>
              <a:miter/>
            </a:ln>
          </p:spPr>
          <p:txBody>
            <a:bodyPr rtlCol="0" anchor="ctr"/>
            <a:lstStyle/>
            <a:p>
              <a:endParaRPr lang="en-US"/>
            </a:p>
          </p:txBody>
        </p:sp>
        <p:sp>
          <p:nvSpPr>
            <p:cNvPr id="10" name="Freeform 9">
              <a:extLst>
                <a:ext uri="{FF2B5EF4-FFF2-40B4-BE49-F238E27FC236}">
                  <a16:creationId xmlns:a16="http://schemas.microsoft.com/office/drawing/2014/main" id="{F068F169-6D97-7F43-A55E-C9B4ABB210B0}"/>
                </a:ext>
              </a:extLst>
            </p:cNvPr>
            <p:cNvSpPr/>
            <p:nvPr/>
          </p:nvSpPr>
          <p:spPr>
            <a:xfrm>
              <a:off x="9674815" y="1562980"/>
              <a:ext cx="558044" cy="643586"/>
            </a:xfrm>
            <a:custGeom>
              <a:avLst/>
              <a:gdLst>
                <a:gd name="connsiteX0" fmla="*/ 0 w 558044"/>
                <a:gd name="connsiteY0" fmla="*/ 160897 h 643586"/>
                <a:gd name="connsiteX1" fmla="*/ 0 w 558044"/>
                <a:gd name="connsiteY1" fmla="*/ 482690 h 643586"/>
                <a:gd name="connsiteX2" fmla="*/ 279022 w 558044"/>
                <a:gd name="connsiteY2" fmla="*/ 643586 h 643586"/>
                <a:gd name="connsiteX3" fmla="*/ 558044 w 558044"/>
                <a:gd name="connsiteY3" fmla="*/ 482690 h 643586"/>
                <a:gd name="connsiteX4" fmla="*/ 558044 w 558044"/>
                <a:gd name="connsiteY4" fmla="*/ 160897 h 643586"/>
                <a:gd name="connsiteX5" fmla="*/ 279022 w 558044"/>
                <a:gd name="connsiteY5" fmla="*/ 0 h 643586"/>
                <a:gd name="connsiteX6" fmla="*/ 546704 w 558044"/>
                <a:gd name="connsiteY6" fmla="*/ 476731 h 643586"/>
                <a:gd name="connsiteX7" fmla="*/ 278127 w 558044"/>
                <a:gd name="connsiteY7" fmla="*/ 631370 h 643586"/>
                <a:gd name="connsiteX8" fmla="*/ 9549 w 558044"/>
                <a:gd name="connsiteY8" fmla="*/ 476731 h 643586"/>
                <a:gd name="connsiteX9" fmla="*/ 9549 w 558044"/>
                <a:gd name="connsiteY9" fmla="*/ 167452 h 643586"/>
                <a:gd name="connsiteX10" fmla="*/ 278127 w 558044"/>
                <a:gd name="connsiteY10" fmla="*/ 13110 h 643586"/>
                <a:gd name="connsiteX11" fmla="*/ 546704 w 558044"/>
                <a:gd name="connsiteY11" fmla="*/ 167452 h 643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8044" h="643586">
                  <a:moveTo>
                    <a:pt x="0" y="160897"/>
                  </a:moveTo>
                  <a:lnTo>
                    <a:pt x="0" y="482690"/>
                  </a:lnTo>
                  <a:lnTo>
                    <a:pt x="279022" y="643586"/>
                  </a:lnTo>
                  <a:lnTo>
                    <a:pt x="558044" y="482690"/>
                  </a:lnTo>
                  <a:lnTo>
                    <a:pt x="558044" y="160897"/>
                  </a:lnTo>
                  <a:lnTo>
                    <a:pt x="279022" y="0"/>
                  </a:lnTo>
                  <a:close/>
                  <a:moveTo>
                    <a:pt x="546704" y="476731"/>
                  </a:moveTo>
                  <a:lnTo>
                    <a:pt x="278127" y="631370"/>
                  </a:lnTo>
                  <a:lnTo>
                    <a:pt x="9549" y="476731"/>
                  </a:lnTo>
                  <a:lnTo>
                    <a:pt x="9549" y="167452"/>
                  </a:lnTo>
                  <a:lnTo>
                    <a:pt x="278127" y="13110"/>
                  </a:lnTo>
                  <a:lnTo>
                    <a:pt x="546704" y="167452"/>
                  </a:lnTo>
                  <a:close/>
                </a:path>
              </a:pathLst>
            </a:custGeom>
            <a:grpFill/>
            <a:ln w="29774" cap="flat">
              <a:noFill/>
              <a:prstDash val="solid"/>
              <a:miter/>
            </a:ln>
          </p:spPr>
          <p:txBody>
            <a:bodyPr rtlCol="0" anchor="ctr"/>
            <a:lstStyle/>
            <a:p>
              <a:endParaRPr lang="en-US"/>
            </a:p>
          </p:txBody>
        </p:sp>
        <p:sp>
          <p:nvSpPr>
            <p:cNvPr id="11" name="Freeform 10">
              <a:extLst>
                <a:ext uri="{FF2B5EF4-FFF2-40B4-BE49-F238E27FC236}">
                  <a16:creationId xmlns:a16="http://schemas.microsoft.com/office/drawing/2014/main" id="{50C88F66-3188-6348-AC4F-DD812E02F716}"/>
                </a:ext>
              </a:extLst>
            </p:cNvPr>
            <p:cNvSpPr/>
            <p:nvPr/>
          </p:nvSpPr>
          <p:spPr>
            <a:xfrm>
              <a:off x="9143163" y="3152067"/>
              <a:ext cx="479566" cy="552798"/>
            </a:xfrm>
            <a:custGeom>
              <a:avLst/>
              <a:gdLst>
                <a:gd name="connsiteX0" fmla="*/ 0 w 600718"/>
                <a:gd name="connsiteY0" fmla="*/ 173113 h 692451"/>
                <a:gd name="connsiteX1" fmla="*/ 0 w 600718"/>
                <a:gd name="connsiteY1" fmla="*/ 519339 h 692451"/>
                <a:gd name="connsiteX2" fmla="*/ 300210 w 600718"/>
                <a:gd name="connsiteY2" fmla="*/ 692451 h 692451"/>
                <a:gd name="connsiteX3" fmla="*/ 600718 w 600718"/>
                <a:gd name="connsiteY3" fmla="*/ 519339 h 692451"/>
                <a:gd name="connsiteX4" fmla="*/ 600718 w 600718"/>
                <a:gd name="connsiteY4" fmla="*/ 173113 h 692451"/>
                <a:gd name="connsiteX5" fmla="*/ 300210 w 600718"/>
                <a:gd name="connsiteY5" fmla="*/ 0 h 692451"/>
                <a:gd name="connsiteX6" fmla="*/ 592661 w 600718"/>
                <a:gd name="connsiteY6" fmla="*/ 514869 h 692451"/>
                <a:gd name="connsiteX7" fmla="*/ 300210 w 600718"/>
                <a:gd name="connsiteY7" fmla="*/ 683215 h 692451"/>
                <a:gd name="connsiteX8" fmla="*/ 8057 w 600718"/>
                <a:gd name="connsiteY8" fmla="*/ 514869 h 692451"/>
                <a:gd name="connsiteX9" fmla="*/ 8057 w 600718"/>
                <a:gd name="connsiteY9" fmla="*/ 177582 h 692451"/>
                <a:gd name="connsiteX10" fmla="*/ 300210 w 600718"/>
                <a:gd name="connsiteY10" fmla="*/ 9237 h 692451"/>
                <a:gd name="connsiteX11" fmla="*/ 592661 w 600718"/>
                <a:gd name="connsiteY11" fmla="*/ 177582 h 692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0718" h="692451">
                  <a:moveTo>
                    <a:pt x="0" y="173113"/>
                  </a:moveTo>
                  <a:lnTo>
                    <a:pt x="0" y="519339"/>
                  </a:lnTo>
                  <a:lnTo>
                    <a:pt x="300210" y="692451"/>
                  </a:lnTo>
                  <a:lnTo>
                    <a:pt x="600718" y="519339"/>
                  </a:lnTo>
                  <a:lnTo>
                    <a:pt x="600718" y="173113"/>
                  </a:lnTo>
                  <a:lnTo>
                    <a:pt x="300210" y="0"/>
                  </a:lnTo>
                  <a:close/>
                  <a:moveTo>
                    <a:pt x="592661" y="514869"/>
                  </a:moveTo>
                  <a:lnTo>
                    <a:pt x="300210" y="683215"/>
                  </a:lnTo>
                  <a:lnTo>
                    <a:pt x="8057" y="514869"/>
                  </a:lnTo>
                  <a:lnTo>
                    <a:pt x="8057" y="177582"/>
                  </a:lnTo>
                  <a:lnTo>
                    <a:pt x="300210" y="9237"/>
                  </a:lnTo>
                  <a:lnTo>
                    <a:pt x="592661" y="177582"/>
                  </a:lnTo>
                  <a:close/>
                </a:path>
              </a:pathLst>
            </a:custGeom>
            <a:grpFill/>
            <a:ln w="29774" cap="flat">
              <a:noFill/>
              <a:prstDash val="solid"/>
              <a:miter/>
            </a:ln>
          </p:spPr>
          <p:txBody>
            <a:bodyPr rtlCol="0" anchor="ctr"/>
            <a:lstStyle/>
            <a:p>
              <a:endParaRPr lang="en-US"/>
            </a:p>
          </p:txBody>
        </p:sp>
        <p:sp>
          <p:nvSpPr>
            <p:cNvPr id="12" name="Freeform 11">
              <a:extLst>
                <a:ext uri="{FF2B5EF4-FFF2-40B4-BE49-F238E27FC236}">
                  <a16:creationId xmlns:a16="http://schemas.microsoft.com/office/drawing/2014/main" id="{BAF9E27F-F4BE-8249-9F94-FD27B5CFD6A2}"/>
                </a:ext>
              </a:extLst>
            </p:cNvPr>
            <p:cNvSpPr/>
            <p:nvPr/>
          </p:nvSpPr>
          <p:spPr>
            <a:xfrm>
              <a:off x="9811210" y="152398"/>
              <a:ext cx="634439" cy="731483"/>
            </a:xfrm>
            <a:custGeom>
              <a:avLst/>
              <a:gdLst>
                <a:gd name="connsiteX0" fmla="*/ 634440 w 634439"/>
                <a:gd name="connsiteY0" fmla="*/ 548538 h 731483"/>
                <a:gd name="connsiteX1" fmla="*/ 634440 w 634439"/>
                <a:gd name="connsiteY1" fmla="*/ 182945 h 731483"/>
                <a:gd name="connsiteX2" fmla="*/ 317220 w 634439"/>
                <a:gd name="connsiteY2" fmla="*/ 0 h 731483"/>
                <a:gd name="connsiteX3" fmla="*/ 0 w 634439"/>
                <a:gd name="connsiteY3" fmla="*/ 182945 h 731483"/>
                <a:gd name="connsiteX4" fmla="*/ 0 w 634439"/>
                <a:gd name="connsiteY4" fmla="*/ 548538 h 731483"/>
                <a:gd name="connsiteX5" fmla="*/ 317220 w 634439"/>
                <a:gd name="connsiteY5" fmla="*/ 731483 h 731483"/>
                <a:gd name="connsiteX6" fmla="*/ 7759 w 634439"/>
                <a:gd name="connsiteY6" fmla="*/ 187415 h 731483"/>
                <a:gd name="connsiteX7" fmla="*/ 316921 w 634439"/>
                <a:gd name="connsiteY7" fmla="*/ 8641 h 731483"/>
                <a:gd name="connsiteX8" fmla="*/ 626382 w 634439"/>
                <a:gd name="connsiteY8" fmla="*/ 187415 h 731483"/>
                <a:gd name="connsiteX9" fmla="*/ 626382 w 634439"/>
                <a:gd name="connsiteY9" fmla="*/ 544963 h 731483"/>
                <a:gd name="connsiteX10" fmla="*/ 316921 w 634439"/>
                <a:gd name="connsiteY10" fmla="*/ 723737 h 731483"/>
                <a:gd name="connsiteX11" fmla="*/ 7759 w 634439"/>
                <a:gd name="connsiteY11" fmla="*/ 544963 h 731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34439" h="731483">
                  <a:moveTo>
                    <a:pt x="634440" y="548538"/>
                  </a:moveTo>
                  <a:lnTo>
                    <a:pt x="634440" y="182945"/>
                  </a:lnTo>
                  <a:lnTo>
                    <a:pt x="317220" y="0"/>
                  </a:lnTo>
                  <a:lnTo>
                    <a:pt x="0" y="182945"/>
                  </a:lnTo>
                  <a:lnTo>
                    <a:pt x="0" y="548538"/>
                  </a:lnTo>
                  <a:lnTo>
                    <a:pt x="317220" y="731483"/>
                  </a:lnTo>
                  <a:close/>
                  <a:moveTo>
                    <a:pt x="7759" y="187415"/>
                  </a:moveTo>
                  <a:lnTo>
                    <a:pt x="316921" y="8641"/>
                  </a:lnTo>
                  <a:lnTo>
                    <a:pt x="626382" y="187415"/>
                  </a:lnTo>
                  <a:lnTo>
                    <a:pt x="626382" y="544963"/>
                  </a:lnTo>
                  <a:lnTo>
                    <a:pt x="316921" y="723737"/>
                  </a:lnTo>
                  <a:lnTo>
                    <a:pt x="7759" y="544963"/>
                  </a:lnTo>
                  <a:close/>
                </a:path>
              </a:pathLst>
            </a:custGeom>
            <a:grpFill/>
            <a:ln w="29774" cap="flat">
              <a:noFill/>
              <a:prstDash val="solid"/>
              <a:miter/>
            </a:ln>
          </p:spPr>
          <p:txBody>
            <a:bodyPr rtlCol="0" anchor="ctr"/>
            <a:lstStyle/>
            <a:p>
              <a:endParaRPr lang="en-US"/>
            </a:p>
          </p:txBody>
        </p:sp>
        <p:sp>
          <p:nvSpPr>
            <p:cNvPr id="13" name="Freeform 12">
              <a:extLst>
                <a:ext uri="{FF2B5EF4-FFF2-40B4-BE49-F238E27FC236}">
                  <a16:creationId xmlns:a16="http://schemas.microsoft.com/office/drawing/2014/main" id="{A7E89620-28B5-3841-8272-2BCD65BAF8BF}"/>
                </a:ext>
              </a:extLst>
            </p:cNvPr>
            <p:cNvSpPr/>
            <p:nvPr/>
          </p:nvSpPr>
          <p:spPr>
            <a:xfrm>
              <a:off x="10786563" y="3968923"/>
              <a:ext cx="717698" cy="831596"/>
            </a:xfrm>
            <a:custGeom>
              <a:avLst/>
              <a:gdLst>
                <a:gd name="connsiteX0" fmla="*/ 0 w 717698"/>
                <a:gd name="connsiteY0" fmla="*/ 208570 h 831596"/>
                <a:gd name="connsiteX1" fmla="*/ 0 w 717698"/>
                <a:gd name="connsiteY1" fmla="*/ 623027 h 831596"/>
                <a:gd name="connsiteX2" fmla="*/ 358103 w 717698"/>
                <a:gd name="connsiteY2" fmla="*/ 831596 h 831596"/>
                <a:gd name="connsiteX3" fmla="*/ 717699 w 717698"/>
                <a:gd name="connsiteY3" fmla="*/ 623027 h 831596"/>
                <a:gd name="connsiteX4" fmla="*/ 717699 w 717698"/>
                <a:gd name="connsiteY4" fmla="*/ 208570 h 831596"/>
                <a:gd name="connsiteX5" fmla="*/ 358103 w 717698"/>
                <a:gd name="connsiteY5" fmla="*/ 0 h 831596"/>
                <a:gd name="connsiteX6" fmla="*/ 710835 w 717698"/>
                <a:gd name="connsiteY6" fmla="*/ 619452 h 831596"/>
                <a:gd name="connsiteX7" fmla="*/ 359297 w 717698"/>
                <a:gd name="connsiteY7" fmla="*/ 822062 h 831596"/>
                <a:gd name="connsiteX8" fmla="*/ 7759 w 717698"/>
                <a:gd name="connsiteY8" fmla="*/ 619452 h 831596"/>
                <a:gd name="connsiteX9" fmla="*/ 7759 w 717698"/>
                <a:gd name="connsiteY9" fmla="*/ 213039 h 831596"/>
                <a:gd name="connsiteX10" fmla="*/ 359297 w 717698"/>
                <a:gd name="connsiteY10" fmla="*/ 10428 h 831596"/>
                <a:gd name="connsiteX11" fmla="*/ 710835 w 717698"/>
                <a:gd name="connsiteY11" fmla="*/ 213039 h 831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17698" h="831596">
                  <a:moveTo>
                    <a:pt x="0" y="208570"/>
                  </a:moveTo>
                  <a:lnTo>
                    <a:pt x="0" y="623027"/>
                  </a:lnTo>
                  <a:lnTo>
                    <a:pt x="358103" y="831596"/>
                  </a:lnTo>
                  <a:lnTo>
                    <a:pt x="717699" y="623027"/>
                  </a:lnTo>
                  <a:lnTo>
                    <a:pt x="717699" y="208570"/>
                  </a:lnTo>
                  <a:lnTo>
                    <a:pt x="358103" y="0"/>
                  </a:lnTo>
                  <a:close/>
                  <a:moveTo>
                    <a:pt x="710835" y="619452"/>
                  </a:moveTo>
                  <a:lnTo>
                    <a:pt x="359297" y="822062"/>
                  </a:lnTo>
                  <a:lnTo>
                    <a:pt x="7759" y="619452"/>
                  </a:lnTo>
                  <a:lnTo>
                    <a:pt x="7759" y="213039"/>
                  </a:lnTo>
                  <a:lnTo>
                    <a:pt x="359297" y="10428"/>
                  </a:lnTo>
                  <a:lnTo>
                    <a:pt x="710835" y="213039"/>
                  </a:lnTo>
                  <a:close/>
                </a:path>
              </a:pathLst>
            </a:custGeom>
            <a:grpFill/>
            <a:ln w="29774" cap="flat">
              <a:noFill/>
              <a:prstDash val="solid"/>
              <a:miter/>
            </a:ln>
          </p:spPr>
          <p:txBody>
            <a:bodyPr rtlCol="0" anchor="ctr"/>
            <a:lstStyle/>
            <a:p>
              <a:endParaRPr lang="en-US"/>
            </a:p>
          </p:txBody>
        </p:sp>
        <p:sp>
          <p:nvSpPr>
            <p:cNvPr id="15" name="Freeform 14">
              <a:extLst>
                <a:ext uri="{FF2B5EF4-FFF2-40B4-BE49-F238E27FC236}">
                  <a16:creationId xmlns:a16="http://schemas.microsoft.com/office/drawing/2014/main" id="{1A7BA7B1-C778-C647-9DBD-B5B9476725C3}"/>
                </a:ext>
              </a:extLst>
            </p:cNvPr>
            <p:cNvSpPr/>
            <p:nvPr/>
          </p:nvSpPr>
          <p:spPr>
            <a:xfrm>
              <a:off x="11380896" y="1195245"/>
              <a:ext cx="634439" cy="729993"/>
            </a:xfrm>
            <a:custGeom>
              <a:avLst/>
              <a:gdLst>
                <a:gd name="connsiteX0" fmla="*/ 634440 w 634439"/>
                <a:gd name="connsiteY0" fmla="*/ 547346 h 729993"/>
                <a:gd name="connsiteX1" fmla="*/ 634440 w 634439"/>
                <a:gd name="connsiteY1" fmla="*/ 181456 h 729993"/>
                <a:gd name="connsiteX2" fmla="*/ 317220 w 634439"/>
                <a:gd name="connsiteY2" fmla="*/ 0 h 729993"/>
                <a:gd name="connsiteX3" fmla="*/ 0 w 634439"/>
                <a:gd name="connsiteY3" fmla="*/ 182647 h 729993"/>
                <a:gd name="connsiteX4" fmla="*/ 0 w 634439"/>
                <a:gd name="connsiteY4" fmla="*/ 547346 h 729993"/>
                <a:gd name="connsiteX5" fmla="*/ 317220 w 634439"/>
                <a:gd name="connsiteY5" fmla="*/ 729994 h 729993"/>
                <a:gd name="connsiteX6" fmla="*/ 7759 w 634439"/>
                <a:gd name="connsiteY6" fmla="*/ 186223 h 729993"/>
                <a:gd name="connsiteX7" fmla="*/ 316921 w 634439"/>
                <a:gd name="connsiteY7" fmla="*/ 7449 h 729993"/>
                <a:gd name="connsiteX8" fmla="*/ 626382 w 634439"/>
                <a:gd name="connsiteY8" fmla="*/ 186223 h 729993"/>
                <a:gd name="connsiteX9" fmla="*/ 626382 w 634439"/>
                <a:gd name="connsiteY9" fmla="*/ 543771 h 729993"/>
                <a:gd name="connsiteX10" fmla="*/ 316921 w 634439"/>
                <a:gd name="connsiteY10" fmla="*/ 722545 h 729993"/>
                <a:gd name="connsiteX11" fmla="*/ 7759 w 634439"/>
                <a:gd name="connsiteY11" fmla="*/ 543771 h 729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34439" h="729993">
                  <a:moveTo>
                    <a:pt x="634440" y="547346"/>
                  </a:moveTo>
                  <a:lnTo>
                    <a:pt x="634440" y="181456"/>
                  </a:lnTo>
                  <a:lnTo>
                    <a:pt x="317220" y="0"/>
                  </a:lnTo>
                  <a:lnTo>
                    <a:pt x="0" y="182647"/>
                  </a:lnTo>
                  <a:lnTo>
                    <a:pt x="0" y="547346"/>
                  </a:lnTo>
                  <a:lnTo>
                    <a:pt x="317220" y="729994"/>
                  </a:lnTo>
                  <a:close/>
                  <a:moveTo>
                    <a:pt x="7759" y="186223"/>
                  </a:moveTo>
                  <a:lnTo>
                    <a:pt x="316921" y="7449"/>
                  </a:lnTo>
                  <a:lnTo>
                    <a:pt x="626382" y="186223"/>
                  </a:lnTo>
                  <a:lnTo>
                    <a:pt x="626382" y="543771"/>
                  </a:lnTo>
                  <a:lnTo>
                    <a:pt x="316921" y="722545"/>
                  </a:lnTo>
                  <a:lnTo>
                    <a:pt x="7759" y="543771"/>
                  </a:lnTo>
                  <a:close/>
                </a:path>
              </a:pathLst>
            </a:custGeom>
            <a:grpFill/>
            <a:ln w="29774" cap="flat">
              <a:noFill/>
              <a:prstDash val="solid"/>
              <a:miter/>
            </a:ln>
          </p:spPr>
          <p:txBody>
            <a:bodyPr rtlCol="0" anchor="ctr"/>
            <a:lstStyle/>
            <a:p>
              <a:endParaRPr lang="en-US"/>
            </a:p>
          </p:txBody>
        </p:sp>
        <p:sp>
          <p:nvSpPr>
            <p:cNvPr id="16" name="Freeform 15">
              <a:extLst>
                <a:ext uri="{FF2B5EF4-FFF2-40B4-BE49-F238E27FC236}">
                  <a16:creationId xmlns:a16="http://schemas.microsoft.com/office/drawing/2014/main" id="{D2187969-A1A9-F048-9947-1E6BF68B6CF1}"/>
                </a:ext>
              </a:extLst>
            </p:cNvPr>
            <p:cNvSpPr/>
            <p:nvPr/>
          </p:nvSpPr>
          <p:spPr>
            <a:xfrm>
              <a:off x="11278836" y="1925835"/>
              <a:ext cx="329753" cy="380192"/>
            </a:xfrm>
            <a:custGeom>
              <a:avLst/>
              <a:gdLst>
                <a:gd name="connsiteX0" fmla="*/ 329753 w 329753"/>
                <a:gd name="connsiteY0" fmla="*/ 285144 h 380192"/>
                <a:gd name="connsiteX1" fmla="*/ 329753 w 329753"/>
                <a:gd name="connsiteY1" fmla="*/ 95048 h 380192"/>
                <a:gd name="connsiteX2" fmla="*/ 165026 w 329753"/>
                <a:gd name="connsiteY2" fmla="*/ 0 h 380192"/>
                <a:gd name="connsiteX3" fmla="*/ 0 w 329753"/>
                <a:gd name="connsiteY3" fmla="*/ 95048 h 380192"/>
                <a:gd name="connsiteX4" fmla="*/ 0 w 329753"/>
                <a:gd name="connsiteY4" fmla="*/ 285144 h 380192"/>
                <a:gd name="connsiteX5" fmla="*/ 165026 w 329753"/>
                <a:gd name="connsiteY5" fmla="*/ 380193 h 380192"/>
                <a:gd name="connsiteX6" fmla="*/ 1492 w 329753"/>
                <a:gd name="connsiteY6" fmla="*/ 95644 h 380192"/>
                <a:gd name="connsiteX7" fmla="*/ 165324 w 329753"/>
                <a:gd name="connsiteY7" fmla="*/ 1192 h 380192"/>
                <a:gd name="connsiteX8" fmla="*/ 329157 w 329753"/>
                <a:gd name="connsiteY8" fmla="*/ 95644 h 380192"/>
                <a:gd name="connsiteX9" fmla="*/ 329157 w 329753"/>
                <a:gd name="connsiteY9" fmla="*/ 284549 h 380192"/>
                <a:gd name="connsiteX10" fmla="*/ 165324 w 329753"/>
                <a:gd name="connsiteY10" fmla="*/ 379001 h 380192"/>
                <a:gd name="connsiteX11" fmla="*/ 1492 w 329753"/>
                <a:gd name="connsiteY11" fmla="*/ 284549 h 380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9753" h="380192">
                  <a:moveTo>
                    <a:pt x="329753" y="285144"/>
                  </a:moveTo>
                  <a:lnTo>
                    <a:pt x="329753" y="95048"/>
                  </a:lnTo>
                  <a:lnTo>
                    <a:pt x="165026" y="0"/>
                  </a:lnTo>
                  <a:lnTo>
                    <a:pt x="0" y="95048"/>
                  </a:lnTo>
                  <a:lnTo>
                    <a:pt x="0" y="285144"/>
                  </a:lnTo>
                  <a:lnTo>
                    <a:pt x="165026" y="380193"/>
                  </a:lnTo>
                  <a:close/>
                  <a:moveTo>
                    <a:pt x="1492" y="95644"/>
                  </a:moveTo>
                  <a:lnTo>
                    <a:pt x="165324" y="1192"/>
                  </a:lnTo>
                  <a:lnTo>
                    <a:pt x="329157" y="95644"/>
                  </a:lnTo>
                  <a:lnTo>
                    <a:pt x="329157" y="284549"/>
                  </a:lnTo>
                  <a:lnTo>
                    <a:pt x="165324" y="379001"/>
                  </a:lnTo>
                  <a:lnTo>
                    <a:pt x="1492" y="284549"/>
                  </a:lnTo>
                  <a:close/>
                </a:path>
              </a:pathLst>
            </a:custGeom>
            <a:grpFill/>
            <a:ln w="29774"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1460256F-6A86-4040-A3AC-7640183CDFC9}"/>
                </a:ext>
              </a:extLst>
            </p:cNvPr>
            <p:cNvSpPr/>
            <p:nvPr/>
          </p:nvSpPr>
          <p:spPr>
            <a:xfrm>
              <a:off x="11540252" y="2540817"/>
              <a:ext cx="651747" cy="750850"/>
            </a:xfrm>
            <a:custGeom>
              <a:avLst/>
              <a:gdLst>
                <a:gd name="connsiteX0" fmla="*/ 325575 w 651747"/>
                <a:gd name="connsiteY0" fmla="*/ 0 h 750850"/>
                <a:gd name="connsiteX1" fmla="*/ 0 w 651747"/>
                <a:gd name="connsiteY1" fmla="*/ 187713 h 750850"/>
                <a:gd name="connsiteX2" fmla="*/ 0 w 651747"/>
                <a:gd name="connsiteY2" fmla="*/ 563138 h 750850"/>
                <a:gd name="connsiteX3" fmla="*/ 325575 w 651747"/>
                <a:gd name="connsiteY3" fmla="*/ 750850 h 750850"/>
                <a:gd name="connsiteX4" fmla="*/ 651748 w 651747"/>
                <a:gd name="connsiteY4" fmla="*/ 563138 h 750850"/>
                <a:gd name="connsiteX5" fmla="*/ 651748 w 651747"/>
                <a:gd name="connsiteY5" fmla="*/ 187713 h 750850"/>
                <a:gd name="connsiteX6" fmla="*/ 651748 w 651747"/>
                <a:gd name="connsiteY6" fmla="*/ 561350 h 750850"/>
                <a:gd name="connsiteX7" fmla="*/ 327068 w 651747"/>
                <a:gd name="connsiteY7" fmla="*/ 748467 h 750850"/>
                <a:gd name="connsiteX8" fmla="*/ 1193 w 651747"/>
                <a:gd name="connsiteY8" fmla="*/ 561350 h 750850"/>
                <a:gd name="connsiteX9" fmla="*/ 1193 w 651747"/>
                <a:gd name="connsiteY9" fmla="*/ 188309 h 750850"/>
                <a:gd name="connsiteX10" fmla="*/ 325575 w 651747"/>
                <a:gd name="connsiteY10" fmla="*/ 1192 h 750850"/>
                <a:gd name="connsiteX11" fmla="*/ 651748 w 651747"/>
                <a:gd name="connsiteY11" fmla="*/ 188309 h 750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51747" h="750850">
                  <a:moveTo>
                    <a:pt x="325575" y="0"/>
                  </a:moveTo>
                  <a:lnTo>
                    <a:pt x="0" y="187713"/>
                  </a:lnTo>
                  <a:lnTo>
                    <a:pt x="0" y="563138"/>
                  </a:lnTo>
                  <a:lnTo>
                    <a:pt x="325575" y="750850"/>
                  </a:lnTo>
                  <a:lnTo>
                    <a:pt x="651748" y="563138"/>
                  </a:lnTo>
                  <a:lnTo>
                    <a:pt x="651748" y="187713"/>
                  </a:lnTo>
                  <a:close/>
                  <a:moveTo>
                    <a:pt x="651748" y="561350"/>
                  </a:moveTo>
                  <a:lnTo>
                    <a:pt x="327068" y="748467"/>
                  </a:lnTo>
                  <a:lnTo>
                    <a:pt x="1193" y="561350"/>
                  </a:lnTo>
                  <a:lnTo>
                    <a:pt x="1193" y="188309"/>
                  </a:lnTo>
                  <a:lnTo>
                    <a:pt x="325575" y="1192"/>
                  </a:lnTo>
                  <a:lnTo>
                    <a:pt x="651748" y="188309"/>
                  </a:lnTo>
                  <a:close/>
                </a:path>
              </a:pathLst>
            </a:custGeom>
            <a:grpFill/>
            <a:ln w="29774"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151327DA-E525-4045-8357-16F33CE108D4}"/>
                </a:ext>
              </a:extLst>
            </p:cNvPr>
            <p:cNvSpPr/>
            <p:nvPr/>
          </p:nvSpPr>
          <p:spPr>
            <a:xfrm>
              <a:off x="9185118" y="784994"/>
              <a:ext cx="634439" cy="730887"/>
            </a:xfrm>
            <a:custGeom>
              <a:avLst/>
              <a:gdLst>
                <a:gd name="connsiteX0" fmla="*/ 0 w 634439"/>
                <a:gd name="connsiteY0" fmla="*/ 182051 h 730887"/>
                <a:gd name="connsiteX1" fmla="*/ 0 w 634439"/>
                <a:gd name="connsiteY1" fmla="*/ 547942 h 730887"/>
                <a:gd name="connsiteX2" fmla="*/ 317220 w 634439"/>
                <a:gd name="connsiteY2" fmla="*/ 730888 h 730887"/>
                <a:gd name="connsiteX3" fmla="*/ 634440 w 634439"/>
                <a:gd name="connsiteY3" fmla="*/ 547942 h 730887"/>
                <a:gd name="connsiteX4" fmla="*/ 634440 w 634439"/>
                <a:gd name="connsiteY4" fmla="*/ 182051 h 730887"/>
                <a:gd name="connsiteX5" fmla="*/ 317220 w 634439"/>
                <a:gd name="connsiteY5" fmla="*/ 0 h 730887"/>
                <a:gd name="connsiteX6" fmla="*/ 623100 w 634439"/>
                <a:gd name="connsiteY6" fmla="*/ 541387 h 730887"/>
                <a:gd name="connsiteX7" fmla="*/ 317220 w 634439"/>
                <a:gd name="connsiteY7" fmla="*/ 717777 h 730887"/>
                <a:gd name="connsiteX8" fmla="*/ 11340 w 634439"/>
                <a:gd name="connsiteY8" fmla="*/ 541387 h 730887"/>
                <a:gd name="connsiteX9" fmla="*/ 11340 w 634439"/>
                <a:gd name="connsiteY9" fmla="*/ 188607 h 730887"/>
                <a:gd name="connsiteX10" fmla="*/ 317220 w 634439"/>
                <a:gd name="connsiteY10" fmla="*/ 12514 h 730887"/>
                <a:gd name="connsiteX11" fmla="*/ 623100 w 634439"/>
                <a:gd name="connsiteY11" fmla="*/ 188607 h 730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34439" h="730887">
                  <a:moveTo>
                    <a:pt x="0" y="182051"/>
                  </a:moveTo>
                  <a:lnTo>
                    <a:pt x="0" y="547942"/>
                  </a:lnTo>
                  <a:lnTo>
                    <a:pt x="317220" y="730888"/>
                  </a:lnTo>
                  <a:lnTo>
                    <a:pt x="634440" y="547942"/>
                  </a:lnTo>
                  <a:lnTo>
                    <a:pt x="634440" y="182051"/>
                  </a:lnTo>
                  <a:lnTo>
                    <a:pt x="317220" y="0"/>
                  </a:lnTo>
                  <a:close/>
                  <a:moveTo>
                    <a:pt x="623100" y="541387"/>
                  </a:moveTo>
                  <a:lnTo>
                    <a:pt x="317220" y="717777"/>
                  </a:lnTo>
                  <a:lnTo>
                    <a:pt x="11340" y="541387"/>
                  </a:lnTo>
                  <a:lnTo>
                    <a:pt x="11340" y="188607"/>
                  </a:lnTo>
                  <a:lnTo>
                    <a:pt x="317220" y="12514"/>
                  </a:lnTo>
                  <a:lnTo>
                    <a:pt x="623100" y="188607"/>
                  </a:lnTo>
                  <a:close/>
                </a:path>
              </a:pathLst>
            </a:custGeom>
            <a:grpFill/>
            <a:ln w="29774"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52952649-8601-3441-87AC-8981F2D69D16}"/>
                </a:ext>
              </a:extLst>
            </p:cNvPr>
            <p:cNvSpPr/>
            <p:nvPr/>
          </p:nvSpPr>
          <p:spPr>
            <a:xfrm>
              <a:off x="10823448" y="615720"/>
              <a:ext cx="389138" cy="448722"/>
            </a:xfrm>
            <a:custGeom>
              <a:avLst/>
              <a:gdLst>
                <a:gd name="connsiteX0" fmla="*/ 389139 w 389138"/>
                <a:gd name="connsiteY0" fmla="*/ 336691 h 448722"/>
                <a:gd name="connsiteX1" fmla="*/ 389139 w 389138"/>
                <a:gd name="connsiteY1" fmla="*/ 112330 h 448722"/>
                <a:gd name="connsiteX2" fmla="*/ 194570 w 389138"/>
                <a:gd name="connsiteY2" fmla="*/ 0 h 448722"/>
                <a:gd name="connsiteX3" fmla="*/ 0 w 389138"/>
                <a:gd name="connsiteY3" fmla="*/ 112330 h 448722"/>
                <a:gd name="connsiteX4" fmla="*/ 0 w 389138"/>
                <a:gd name="connsiteY4" fmla="*/ 336691 h 448722"/>
                <a:gd name="connsiteX5" fmla="*/ 194570 w 389138"/>
                <a:gd name="connsiteY5" fmla="*/ 448723 h 448722"/>
                <a:gd name="connsiteX6" fmla="*/ 8057 w 389138"/>
                <a:gd name="connsiteY6" fmla="*/ 116799 h 448722"/>
                <a:gd name="connsiteX7" fmla="*/ 194570 w 389138"/>
                <a:gd name="connsiteY7" fmla="*/ 9237 h 448722"/>
                <a:gd name="connsiteX8" fmla="*/ 381380 w 389138"/>
                <a:gd name="connsiteY8" fmla="*/ 116799 h 448722"/>
                <a:gd name="connsiteX9" fmla="*/ 381380 w 389138"/>
                <a:gd name="connsiteY9" fmla="*/ 331924 h 448722"/>
                <a:gd name="connsiteX10" fmla="*/ 194570 w 389138"/>
                <a:gd name="connsiteY10" fmla="*/ 439486 h 448722"/>
                <a:gd name="connsiteX11" fmla="*/ 8057 w 389138"/>
                <a:gd name="connsiteY11" fmla="*/ 331924 h 448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9138" h="448722">
                  <a:moveTo>
                    <a:pt x="389139" y="336691"/>
                  </a:moveTo>
                  <a:lnTo>
                    <a:pt x="389139" y="112330"/>
                  </a:lnTo>
                  <a:lnTo>
                    <a:pt x="194570" y="0"/>
                  </a:lnTo>
                  <a:lnTo>
                    <a:pt x="0" y="112330"/>
                  </a:lnTo>
                  <a:lnTo>
                    <a:pt x="0" y="336691"/>
                  </a:lnTo>
                  <a:lnTo>
                    <a:pt x="194570" y="448723"/>
                  </a:lnTo>
                  <a:close/>
                  <a:moveTo>
                    <a:pt x="8057" y="116799"/>
                  </a:moveTo>
                  <a:lnTo>
                    <a:pt x="194570" y="9237"/>
                  </a:lnTo>
                  <a:lnTo>
                    <a:pt x="381380" y="116799"/>
                  </a:lnTo>
                  <a:lnTo>
                    <a:pt x="381380" y="331924"/>
                  </a:lnTo>
                  <a:lnTo>
                    <a:pt x="194570" y="439486"/>
                  </a:lnTo>
                  <a:lnTo>
                    <a:pt x="8057" y="331924"/>
                  </a:lnTo>
                  <a:close/>
                </a:path>
              </a:pathLst>
            </a:custGeom>
            <a:grpFill/>
            <a:ln w="29774"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6A1E38B0-724C-9245-92B7-2B0837C01A60}"/>
                </a:ext>
              </a:extLst>
            </p:cNvPr>
            <p:cNvSpPr/>
            <p:nvPr/>
          </p:nvSpPr>
          <p:spPr>
            <a:xfrm>
              <a:off x="10232859" y="1071925"/>
              <a:ext cx="385592" cy="443956"/>
            </a:xfrm>
            <a:custGeom>
              <a:avLst/>
              <a:gdLst>
                <a:gd name="connsiteX0" fmla="*/ 559238 w 559237"/>
                <a:gd name="connsiteY0" fmla="*/ 482988 h 643884"/>
                <a:gd name="connsiteX1" fmla="*/ 559238 w 559237"/>
                <a:gd name="connsiteY1" fmla="*/ 160897 h 643884"/>
                <a:gd name="connsiteX2" fmla="*/ 279022 w 559237"/>
                <a:gd name="connsiteY2" fmla="*/ 0 h 643884"/>
                <a:gd name="connsiteX3" fmla="*/ 0 w 559237"/>
                <a:gd name="connsiteY3" fmla="*/ 160897 h 643884"/>
                <a:gd name="connsiteX4" fmla="*/ 0 w 559237"/>
                <a:gd name="connsiteY4" fmla="*/ 482988 h 643884"/>
                <a:gd name="connsiteX5" fmla="*/ 279022 w 559237"/>
                <a:gd name="connsiteY5" fmla="*/ 643884 h 643884"/>
                <a:gd name="connsiteX6" fmla="*/ 12235 w 559237"/>
                <a:gd name="connsiteY6" fmla="*/ 167452 h 643884"/>
                <a:gd name="connsiteX7" fmla="*/ 280812 w 559237"/>
                <a:gd name="connsiteY7" fmla="*/ 13110 h 643884"/>
                <a:gd name="connsiteX8" fmla="*/ 549390 w 559237"/>
                <a:gd name="connsiteY8" fmla="*/ 167452 h 643884"/>
                <a:gd name="connsiteX9" fmla="*/ 549390 w 559237"/>
                <a:gd name="connsiteY9" fmla="*/ 476433 h 643884"/>
                <a:gd name="connsiteX10" fmla="*/ 280812 w 559237"/>
                <a:gd name="connsiteY10" fmla="*/ 630774 h 643884"/>
                <a:gd name="connsiteX11" fmla="*/ 12235 w 559237"/>
                <a:gd name="connsiteY11" fmla="*/ 476433 h 643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9237" h="643884">
                  <a:moveTo>
                    <a:pt x="559238" y="482988"/>
                  </a:moveTo>
                  <a:lnTo>
                    <a:pt x="559238" y="160897"/>
                  </a:lnTo>
                  <a:lnTo>
                    <a:pt x="279022" y="0"/>
                  </a:lnTo>
                  <a:lnTo>
                    <a:pt x="0" y="160897"/>
                  </a:lnTo>
                  <a:lnTo>
                    <a:pt x="0" y="482988"/>
                  </a:lnTo>
                  <a:lnTo>
                    <a:pt x="279022" y="643884"/>
                  </a:lnTo>
                  <a:close/>
                  <a:moveTo>
                    <a:pt x="12235" y="167452"/>
                  </a:moveTo>
                  <a:lnTo>
                    <a:pt x="280812" y="13110"/>
                  </a:lnTo>
                  <a:lnTo>
                    <a:pt x="549390" y="167452"/>
                  </a:lnTo>
                  <a:lnTo>
                    <a:pt x="549390" y="476433"/>
                  </a:lnTo>
                  <a:lnTo>
                    <a:pt x="280812" y="630774"/>
                  </a:lnTo>
                  <a:lnTo>
                    <a:pt x="12235" y="476433"/>
                  </a:lnTo>
                  <a:close/>
                </a:path>
              </a:pathLst>
            </a:custGeom>
            <a:grpFill/>
            <a:ln w="29774"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27DC2B7A-A94F-AD41-BBB3-F0D1FE4E71B1}"/>
                </a:ext>
              </a:extLst>
            </p:cNvPr>
            <p:cNvSpPr/>
            <p:nvPr/>
          </p:nvSpPr>
          <p:spPr>
            <a:xfrm>
              <a:off x="8600772" y="1752927"/>
              <a:ext cx="786633" cy="907277"/>
            </a:xfrm>
            <a:custGeom>
              <a:avLst/>
              <a:gdLst>
                <a:gd name="connsiteX0" fmla="*/ 0 w 786633"/>
                <a:gd name="connsiteY0" fmla="*/ 227043 h 907277"/>
                <a:gd name="connsiteX1" fmla="*/ 0 w 786633"/>
                <a:gd name="connsiteY1" fmla="*/ 680533 h 907277"/>
                <a:gd name="connsiteX2" fmla="*/ 393317 w 786633"/>
                <a:gd name="connsiteY2" fmla="*/ 907278 h 907277"/>
                <a:gd name="connsiteX3" fmla="*/ 786633 w 786633"/>
                <a:gd name="connsiteY3" fmla="*/ 680533 h 907277"/>
                <a:gd name="connsiteX4" fmla="*/ 786633 w 786633"/>
                <a:gd name="connsiteY4" fmla="*/ 227043 h 907277"/>
                <a:gd name="connsiteX5" fmla="*/ 393615 w 786633"/>
                <a:gd name="connsiteY5" fmla="*/ 0 h 907277"/>
                <a:gd name="connsiteX6" fmla="*/ 775890 w 786633"/>
                <a:gd name="connsiteY6" fmla="*/ 673978 h 907277"/>
                <a:gd name="connsiteX7" fmla="*/ 393914 w 786633"/>
                <a:gd name="connsiteY7" fmla="*/ 894168 h 907277"/>
                <a:gd name="connsiteX8" fmla="*/ 11638 w 786633"/>
                <a:gd name="connsiteY8" fmla="*/ 673978 h 907277"/>
                <a:gd name="connsiteX9" fmla="*/ 11638 w 786633"/>
                <a:gd name="connsiteY9" fmla="*/ 233300 h 907277"/>
                <a:gd name="connsiteX10" fmla="*/ 393615 w 786633"/>
                <a:gd name="connsiteY10" fmla="*/ 13110 h 907277"/>
                <a:gd name="connsiteX11" fmla="*/ 775890 w 786633"/>
                <a:gd name="connsiteY11" fmla="*/ 233300 h 907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6633" h="907277">
                  <a:moveTo>
                    <a:pt x="0" y="227043"/>
                  </a:moveTo>
                  <a:lnTo>
                    <a:pt x="0" y="680533"/>
                  </a:lnTo>
                  <a:lnTo>
                    <a:pt x="393317" y="907278"/>
                  </a:lnTo>
                  <a:lnTo>
                    <a:pt x="786633" y="680533"/>
                  </a:lnTo>
                  <a:lnTo>
                    <a:pt x="786633" y="227043"/>
                  </a:lnTo>
                  <a:lnTo>
                    <a:pt x="393615" y="0"/>
                  </a:lnTo>
                  <a:close/>
                  <a:moveTo>
                    <a:pt x="775890" y="673978"/>
                  </a:moveTo>
                  <a:lnTo>
                    <a:pt x="393914" y="894168"/>
                  </a:lnTo>
                  <a:lnTo>
                    <a:pt x="11638" y="673978"/>
                  </a:lnTo>
                  <a:lnTo>
                    <a:pt x="11638" y="233300"/>
                  </a:lnTo>
                  <a:lnTo>
                    <a:pt x="393615" y="13110"/>
                  </a:lnTo>
                  <a:lnTo>
                    <a:pt x="775890" y="233300"/>
                  </a:lnTo>
                  <a:close/>
                </a:path>
              </a:pathLst>
            </a:custGeom>
            <a:grpFill/>
            <a:ln w="29774" cap="flat">
              <a:noFill/>
              <a:prstDash val="solid"/>
              <a:miter/>
            </a:ln>
          </p:spPr>
          <p:txBody>
            <a:bodyPr rtlCol="0" anchor="ctr"/>
            <a:lstStyle/>
            <a:p>
              <a:endParaRPr lang="en-US"/>
            </a:p>
          </p:txBody>
        </p:sp>
      </p:grpSp>
      <p:sp>
        <p:nvSpPr>
          <p:cNvPr id="33" name="Text Placeholder 3">
            <a:extLst>
              <a:ext uri="{FF2B5EF4-FFF2-40B4-BE49-F238E27FC236}">
                <a16:creationId xmlns:a16="http://schemas.microsoft.com/office/drawing/2014/main" id="{040622C8-9F64-424A-97FE-FC8F12B7205A}"/>
              </a:ext>
            </a:extLst>
          </p:cNvPr>
          <p:cNvSpPr txBox="1">
            <a:spLocks/>
          </p:cNvSpPr>
          <p:nvPr userDrawn="1"/>
        </p:nvSpPr>
        <p:spPr>
          <a:xfrm>
            <a:off x="0" y="6501274"/>
            <a:ext cx="669925" cy="210676"/>
          </a:xfrm>
          <a:prstGeom prst="rect">
            <a:avLst/>
          </a:prstGeom>
        </p:spPr>
        <p:txBody>
          <a:bodyPr lIns="0" tIns="0" rIns="0" bIns="0"/>
          <a:lstStyle>
            <a:lvl1pPr marL="0" indent="0" algn="l" defTabSz="914377" rtl="0" eaLnBrk="1" latinLnBrk="0" hangingPunct="1">
              <a:lnSpc>
                <a:spcPct val="100000"/>
              </a:lnSpc>
              <a:spcBef>
                <a:spcPts val="0"/>
              </a:spcBef>
              <a:spcAft>
                <a:spcPts val="1200"/>
              </a:spcAft>
              <a:buFont typeface="Arial"/>
              <a:buNone/>
              <a:defRPr sz="800" kern="1200">
                <a:solidFill>
                  <a:schemeClr val="tx2"/>
                </a:solidFill>
                <a:latin typeface="Arial" charset="0"/>
                <a:ea typeface="Arial" charset="0"/>
                <a:cs typeface="Arial" charset="0"/>
              </a:defRPr>
            </a:lvl1pPr>
            <a:lvl2pPr marL="0" indent="0" algn="l" defTabSz="914377" rtl="0" eaLnBrk="1" latinLnBrk="0" hangingPunct="1">
              <a:lnSpc>
                <a:spcPts val="2160"/>
              </a:lnSpc>
              <a:spcBef>
                <a:spcPts val="0"/>
              </a:spcBef>
              <a:spcAft>
                <a:spcPts val="600"/>
              </a:spcAft>
              <a:buFont typeface="Arial"/>
              <a:buNone/>
              <a:defRPr sz="900" kern="1200">
                <a:solidFill>
                  <a:schemeClr val="bg1"/>
                </a:solidFill>
                <a:latin typeface="Arial" charset="0"/>
                <a:ea typeface="Arial" charset="0"/>
                <a:cs typeface="Arial" charset="0"/>
              </a:defRPr>
            </a:lvl2pPr>
            <a:lvl3pPr marL="0" indent="0" algn="l" defTabSz="914377" rtl="0" eaLnBrk="1" latinLnBrk="0" hangingPunct="1">
              <a:lnSpc>
                <a:spcPts val="2160"/>
              </a:lnSpc>
              <a:spcBef>
                <a:spcPts val="0"/>
              </a:spcBef>
              <a:spcAft>
                <a:spcPts val="600"/>
              </a:spcAft>
              <a:buFont typeface="Arial"/>
              <a:buNone/>
              <a:defRPr sz="900" kern="1200">
                <a:solidFill>
                  <a:schemeClr val="bg1"/>
                </a:solidFill>
                <a:latin typeface="Arial" charset="0"/>
                <a:ea typeface="Arial" charset="0"/>
                <a:cs typeface="Arial" charset="0"/>
              </a:defRPr>
            </a:lvl3pPr>
            <a:lvl4pPr marL="0" indent="0" algn="l" defTabSz="914377" rtl="0" eaLnBrk="1" latinLnBrk="0" hangingPunct="1">
              <a:lnSpc>
                <a:spcPts val="2160"/>
              </a:lnSpc>
              <a:spcBef>
                <a:spcPts val="0"/>
              </a:spcBef>
              <a:spcAft>
                <a:spcPts val="600"/>
              </a:spcAft>
              <a:buFont typeface="Arial"/>
              <a:buNone/>
              <a:defRPr sz="900" kern="1200">
                <a:solidFill>
                  <a:schemeClr val="bg1"/>
                </a:solidFill>
                <a:latin typeface="Arial" charset="0"/>
                <a:ea typeface="Arial" charset="0"/>
                <a:cs typeface="Arial" charset="0"/>
              </a:defRPr>
            </a:lvl4pPr>
            <a:lvl5pPr marL="0" indent="0" algn="l" defTabSz="914377" rtl="0" eaLnBrk="1" latinLnBrk="0" hangingPunct="1">
              <a:lnSpc>
                <a:spcPts val="2160"/>
              </a:lnSpc>
              <a:spcBef>
                <a:spcPts val="0"/>
              </a:spcBef>
              <a:spcAft>
                <a:spcPts val="600"/>
              </a:spcAft>
              <a:buFont typeface="Arial"/>
              <a:buNone/>
              <a:defRPr sz="900" kern="1200">
                <a:solidFill>
                  <a:schemeClr val="bg1"/>
                </a:solidFill>
                <a:latin typeface="Arial" charset="0"/>
                <a:ea typeface="Arial" charset="0"/>
                <a:cs typeface="Arial" charset="0"/>
              </a:defRPr>
            </a:lvl5pPr>
            <a:lvl6pPr marL="2514537"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ctr"/>
            <a:fld id="{F3A90C8E-65F6-7645-B18C-F0D6502BD2C4}" type="datetime4">
              <a:rPr lang="en-GB" sz="600" b="0" i="0" smtClean="0">
                <a:solidFill>
                  <a:schemeClr val="tx1"/>
                </a:solidFill>
                <a:latin typeface="Effra Light" panose="020B0403020203020204" pitchFamily="34" charset="0"/>
                <a:cs typeface="Effra Light" panose="020B0403020203020204" pitchFamily="34" charset="0"/>
              </a:rPr>
              <a:pPr algn="ctr"/>
              <a:t>16 March 2023</a:t>
            </a:fld>
            <a:endParaRPr lang="en-US" sz="700" b="0" i="0">
              <a:solidFill>
                <a:schemeClr val="tx1"/>
              </a:solidFill>
              <a:latin typeface="Effra Light" panose="020B0403020203020204" pitchFamily="34" charset="0"/>
              <a:cs typeface="Effra Light" panose="020B0403020203020204" pitchFamily="34" charset="0"/>
            </a:endParaRPr>
          </a:p>
        </p:txBody>
      </p:sp>
      <p:sp>
        <p:nvSpPr>
          <p:cNvPr id="34" name="Footer Placeholder 20">
            <a:extLst>
              <a:ext uri="{FF2B5EF4-FFF2-40B4-BE49-F238E27FC236}">
                <a16:creationId xmlns:a16="http://schemas.microsoft.com/office/drawing/2014/main" id="{9435D668-5FCE-FC49-8757-075DF4A142BA}"/>
              </a:ext>
            </a:extLst>
          </p:cNvPr>
          <p:cNvSpPr>
            <a:spLocks noGrp="1"/>
          </p:cNvSpPr>
          <p:nvPr>
            <p:ph type="ftr" sz="quarter" idx="3"/>
          </p:nvPr>
        </p:nvSpPr>
        <p:spPr>
          <a:xfrm rot="5400000">
            <a:off x="-1413084" y="4369668"/>
            <a:ext cx="3495601" cy="134182"/>
          </a:xfrm>
          <a:prstGeom prst="rect">
            <a:avLst/>
          </a:prstGeom>
        </p:spPr>
        <p:txBody>
          <a:bodyPr vert="horz" lIns="0" tIns="0" rIns="0" bIns="0" rtlCol="0" anchor="ctr"/>
          <a:lstStyle>
            <a:lvl1pPr algn="r">
              <a:defRPr lang="en-US" sz="600" b="0" i="0" kern="1200" spc="200" baseline="0">
                <a:solidFill>
                  <a:schemeClr val="bg1">
                    <a:lumMod val="50000"/>
                  </a:schemeClr>
                </a:solidFill>
                <a:latin typeface="Effra Light" panose="020B0403020203020204" pitchFamily="34" charset="0"/>
                <a:ea typeface="Effra Light" panose="020B0403020203020204" pitchFamily="34" charset="0"/>
                <a:cs typeface="Effra Light" panose="020B0403020203020204" pitchFamily="34" charset="0"/>
              </a:defRPr>
            </a:lvl1pPr>
          </a:lstStyle>
          <a:p>
            <a:r>
              <a:rPr lang="en-GB"/>
              <a:t>Flutter International — Confidential </a:t>
            </a:r>
          </a:p>
        </p:txBody>
      </p:sp>
      <p:cxnSp>
        <p:nvCxnSpPr>
          <p:cNvPr id="35" name="Straight Connector 34">
            <a:extLst>
              <a:ext uri="{FF2B5EF4-FFF2-40B4-BE49-F238E27FC236}">
                <a16:creationId xmlns:a16="http://schemas.microsoft.com/office/drawing/2014/main" id="{7D2A4BB2-F4E4-C447-A09B-8D7891B90E1B}"/>
              </a:ext>
            </a:extLst>
          </p:cNvPr>
          <p:cNvCxnSpPr>
            <a:cxnSpLocks/>
          </p:cNvCxnSpPr>
          <p:nvPr userDrawn="1"/>
        </p:nvCxnSpPr>
        <p:spPr>
          <a:xfrm>
            <a:off x="213613" y="6342916"/>
            <a:ext cx="242221"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08195272"/>
      </p:ext>
    </p:extLst>
  </p:cSld>
  <p:clrMap bg1="lt1" tx1="dk1" bg2="lt2" tx2="dk2" accent1="accent1" accent2="accent2" accent3="accent3" accent4="accent4" accent5="accent5" accent6="accent6" hlink="hlink" folHlink="folHlink"/>
  <p:sldLayoutIdLst>
    <p:sldLayoutId id="2147483922" r:id="rId1"/>
    <p:sldLayoutId id="2147483923" r:id="rId2"/>
    <p:sldLayoutId id="2147483924" r:id="rId3"/>
    <p:sldLayoutId id="2147483925" r:id="rId4"/>
    <p:sldLayoutId id="2147483926" r:id="rId5"/>
    <p:sldLayoutId id="2147483927" r:id="rId6"/>
    <p:sldLayoutId id="2147483928" r:id="rId7"/>
    <p:sldLayoutId id="2147483929" r:id="rId8"/>
    <p:sldLayoutId id="2147483930" r:id="rId9"/>
    <p:sldLayoutId id="2147483931" r:id="rId10"/>
    <p:sldLayoutId id="2147483932" r:id="rId11"/>
    <p:sldLayoutId id="2147483862" r:id="rId12"/>
    <p:sldLayoutId id="2147483863" r:id="rId13"/>
    <p:sldLayoutId id="2147483934" r:id="rId14"/>
    <p:sldLayoutId id="2147483935" r:id="rId15"/>
    <p:sldLayoutId id="2147483936" r:id="rId16"/>
    <p:sldLayoutId id="2147483937" r:id="rId17"/>
    <p:sldLayoutId id="2147483938" r:id="rId18"/>
    <p:sldLayoutId id="2147483939" r:id="rId19"/>
    <p:sldLayoutId id="2147483940" r:id="rId20"/>
    <p:sldLayoutId id="2147483941" r:id="rId21"/>
    <p:sldLayoutId id="2147483942" r:id="rId22"/>
    <p:sldLayoutId id="2147483943" r:id="rId23"/>
    <p:sldLayoutId id="2147483944" r:id="rId24"/>
    <p:sldLayoutId id="2147483945" r:id="rId25"/>
    <p:sldLayoutId id="2147483946" r:id="rId26"/>
    <p:sldLayoutId id="2147483947" r:id="rId27"/>
    <p:sldLayoutId id="2147483948" r:id="rId28"/>
    <p:sldLayoutId id="2147483949" r:id="rId29"/>
    <p:sldLayoutId id="2147483950" r:id="rId30"/>
    <p:sldLayoutId id="2147483951" r:id="rId31"/>
    <p:sldLayoutId id="2147483718" r:id="rId32"/>
    <p:sldLayoutId id="2147483952" r:id="rId33"/>
    <p:sldLayoutId id="2147483953" r:id="rId34"/>
    <p:sldLayoutId id="2147483954" r:id="rId35"/>
    <p:sldLayoutId id="2147483955" r:id="rId36"/>
    <p:sldLayoutId id="2147483956" r:id="rId37"/>
    <p:sldLayoutId id="2147483957" r:id="rId38"/>
    <p:sldLayoutId id="2147483958" r:id="rId39"/>
    <p:sldLayoutId id="2147483959" r:id="rId40"/>
    <p:sldLayoutId id="2147483960" r:id="rId41"/>
    <p:sldLayoutId id="2147483961" r:id="rId42"/>
  </p:sldLayoutIdLst>
  <p:hf sldNum="0" hdr="0" dt="0"/>
  <p:txStyles>
    <p:titleStyle>
      <a:lvl1pPr algn="l" defTabSz="914377" rtl="0" eaLnBrk="1" latinLnBrk="0" hangingPunct="1">
        <a:lnSpc>
          <a:spcPts val="2600"/>
        </a:lnSpc>
        <a:spcBef>
          <a:spcPct val="0"/>
        </a:spcBef>
        <a:buNone/>
        <a:defRPr sz="2400" b="0" i="0" kern="1200" spc="0">
          <a:solidFill>
            <a:schemeClr val="tx1"/>
          </a:solidFill>
          <a:latin typeface="Effra Medium" panose="020B0603020203020204" pitchFamily="34" charset="0"/>
          <a:ea typeface="Effra Medium" panose="020B0603020203020204" pitchFamily="34" charset="0"/>
          <a:cs typeface="Effra Medium" panose="020B0603020203020204" pitchFamily="34" charset="0"/>
        </a:defRPr>
      </a:lvl1pPr>
    </p:titleStyle>
    <p:bodyStyle>
      <a:lvl1pPr marL="0" indent="0" algn="l" defTabSz="914377" rtl="0" eaLnBrk="1" latinLnBrk="0" hangingPunct="1">
        <a:lnSpc>
          <a:spcPts val="1600"/>
        </a:lnSpc>
        <a:spcBef>
          <a:spcPts val="0"/>
        </a:spcBef>
        <a:spcAft>
          <a:spcPts val="600"/>
        </a:spcAft>
        <a:buFont typeface="Arial"/>
        <a:buNone/>
        <a:defRPr sz="1400" b="0" i="0" kern="1200">
          <a:solidFill>
            <a:schemeClr val="tx1">
              <a:lumMod val="75000"/>
              <a:lumOff val="25000"/>
            </a:schemeClr>
          </a:solidFill>
          <a:latin typeface="Effra Light" panose="020B0403020203020204" pitchFamily="34" charset="0"/>
          <a:ea typeface="Effra Light" panose="020B0403020203020204" pitchFamily="34" charset="0"/>
          <a:cs typeface="Effra Light" panose="020B0403020203020204" pitchFamily="34" charset="0"/>
        </a:defRPr>
      </a:lvl1pPr>
      <a:lvl2pPr marL="0" indent="0" algn="l" defTabSz="914377" rtl="0" eaLnBrk="1" latinLnBrk="0" hangingPunct="1">
        <a:lnSpc>
          <a:spcPts val="1600"/>
        </a:lnSpc>
        <a:spcBef>
          <a:spcPts val="0"/>
        </a:spcBef>
        <a:spcAft>
          <a:spcPts val="600"/>
        </a:spcAft>
        <a:buFont typeface="Arial"/>
        <a:buNone/>
        <a:defRPr sz="1400" b="0" i="0" kern="1200">
          <a:solidFill>
            <a:schemeClr val="tx1">
              <a:lumMod val="75000"/>
              <a:lumOff val="25000"/>
            </a:schemeClr>
          </a:solidFill>
          <a:latin typeface="Effra Light" panose="020B0403020203020204" pitchFamily="34" charset="0"/>
          <a:ea typeface="Effra Light" panose="020B0403020203020204" pitchFamily="34" charset="0"/>
          <a:cs typeface="Effra Light" panose="020B0403020203020204" pitchFamily="34" charset="0"/>
        </a:defRPr>
      </a:lvl2pPr>
      <a:lvl3pPr marL="0" indent="0" algn="l" defTabSz="914377" rtl="0" eaLnBrk="1" latinLnBrk="0" hangingPunct="1">
        <a:lnSpc>
          <a:spcPts val="1600"/>
        </a:lnSpc>
        <a:spcBef>
          <a:spcPts val="0"/>
        </a:spcBef>
        <a:spcAft>
          <a:spcPts val="600"/>
        </a:spcAft>
        <a:buFont typeface="Arial"/>
        <a:buNone/>
        <a:defRPr sz="1400" b="0" i="0" kern="1200">
          <a:solidFill>
            <a:schemeClr val="tx1">
              <a:lumMod val="75000"/>
              <a:lumOff val="25000"/>
            </a:schemeClr>
          </a:solidFill>
          <a:latin typeface="Effra Light" panose="020B0403020203020204" pitchFamily="34" charset="0"/>
          <a:ea typeface="Effra Light" panose="020B0403020203020204" pitchFamily="34" charset="0"/>
          <a:cs typeface="Effra Light" panose="020B0403020203020204" pitchFamily="34" charset="0"/>
        </a:defRPr>
      </a:lvl3pPr>
      <a:lvl4pPr marL="0" indent="0" algn="l" defTabSz="914377" rtl="0" eaLnBrk="1" latinLnBrk="0" hangingPunct="1">
        <a:lnSpc>
          <a:spcPts val="1600"/>
        </a:lnSpc>
        <a:spcBef>
          <a:spcPts val="0"/>
        </a:spcBef>
        <a:spcAft>
          <a:spcPts val="600"/>
        </a:spcAft>
        <a:buFont typeface="Arial"/>
        <a:buNone/>
        <a:defRPr sz="1400" b="0" i="0" kern="1200">
          <a:solidFill>
            <a:schemeClr val="tx1">
              <a:lumMod val="75000"/>
              <a:lumOff val="25000"/>
            </a:schemeClr>
          </a:solidFill>
          <a:latin typeface="Effra Light" panose="020B0403020203020204" pitchFamily="34" charset="0"/>
          <a:ea typeface="Effra Light" panose="020B0403020203020204" pitchFamily="34" charset="0"/>
          <a:cs typeface="Effra Light" panose="020B0403020203020204" pitchFamily="34" charset="0"/>
        </a:defRPr>
      </a:lvl4pPr>
      <a:lvl5pPr marL="0" indent="0" algn="l" defTabSz="914377" rtl="0" eaLnBrk="1" latinLnBrk="0" hangingPunct="1">
        <a:lnSpc>
          <a:spcPts val="1600"/>
        </a:lnSpc>
        <a:spcBef>
          <a:spcPts val="0"/>
        </a:spcBef>
        <a:spcAft>
          <a:spcPts val="600"/>
        </a:spcAft>
        <a:buFont typeface="Arial"/>
        <a:buNone/>
        <a:defRPr sz="1400" b="0" i="0" kern="1200">
          <a:solidFill>
            <a:schemeClr val="tx1">
              <a:lumMod val="75000"/>
              <a:lumOff val="25000"/>
            </a:schemeClr>
          </a:solidFill>
          <a:latin typeface="Effra Light" panose="020B0403020203020204" pitchFamily="34" charset="0"/>
          <a:ea typeface="Effra Light" panose="020B0403020203020204" pitchFamily="34" charset="0"/>
          <a:cs typeface="Effra Light" panose="020B0403020203020204" pitchFamily="34" charset="0"/>
        </a:defRPr>
      </a:lvl5pPr>
      <a:lvl6pPr marL="2514537"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47" userDrawn="1">
          <p15:clr>
            <a:srgbClr val="F26B43"/>
          </p15:clr>
        </p15:guide>
        <p15:guide id="4" orient="horz" pos="3997" userDrawn="1">
          <p15:clr>
            <a:srgbClr val="F26B43"/>
          </p15:clr>
        </p15:guide>
        <p15:guide id="6" pos="422" userDrawn="1">
          <p15:clr>
            <a:srgbClr val="F26B43"/>
          </p15:clr>
        </p15:guide>
        <p15:guide id="7" orient="horz" pos="777" userDrawn="1">
          <p15:clr>
            <a:srgbClr val="F26B43"/>
          </p15:clr>
        </p15:guide>
        <p15:guide id="8" pos="3681" userDrawn="1">
          <p15:clr>
            <a:srgbClr val="F26B43"/>
          </p15:clr>
        </p15:guide>
        <p15:guide id="10" orient="horz" pos="98" userDrawn="1">
          <p15:clr>
            <a:srgbClr val="F26B43"/>
          </p15:clr>
        </p15:guide>
        <p15:guide id="11" orient="horz" pos="4134" userDrawn="1">
          <p15:clr>
            <a:srgbClr val="F26B43"/>
          </p15:clr>
        </p15:guide>
        <p15:guide id="12" pos="688" userDrawn="1">
          <p15:clr>
            <a:srgbClr val="F26B43"/>
          </p15:clr>
        </p15:guide>
        <p15:guide id="13" pos="2262" userDrawn="1">
          <p15:clr>
            <a:srgbClr val="F26B43"/>
          </p15:clr>
        </p15:guide>
        <p15:guide id="15" pos="4180" userDrawn="1">
          <p15:clr>
            <a:srgbClr val="F26B43"/>
          </p15:clr>
        </p15:guide>
        <p15:guide id="16" pos="7252" userDrawn="1">
          <p15:clr>
            <a:srgbClr val="F26B43"/>
          </p15:clr>
        </p15:guide>
        <p15:guide id="17" pos="3931" userDrawn="1">
          <p15:clr>
            <a:srgbClr val="F26B43"/>
          </p15:clr>
        </p15:guide>
        <p15:guide id="18" pos="7466"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xml"/><Relationship Id="rId1" Type="http://schemas.openxmlformats.org/officeDocument/2006/relationships/slideLayout" Target="../slideLayouts/slideLayout21.xml"/></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xml"/><Relationship Id="rId1" Type="http://schemas.openxmlformats.org/officeDocument/2006/relationships/slideLayout" Target="../slideLayouts/slideLayout21.xml"/></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xml"/><Relationship Id="rId1" Type="http://schemas.openxmlformats.org/officeDocument/2006/relationships/slideLayout" Target="../slideLayouts/slideLayout2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8.xml"/><Relationship Id="rId1" Type="http://schemas.openxmlformats.org/officeDocument/2006/relationships/slideLayout" Target="../slideLayouts/slideLayout21.xml"/></Relationships>
</file>

<file path=ppt/slides/_rels/slide15.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9.xml"/><Relationship Id="rId1" Type="http://schemas.openxmlformats.org/officeDocument/2006/relationships/slideLayout" Target="../slideLayouts/slideLayout21.xml"/></Relationships>
</file>

<file path=ppt/slides/_rels/slide16.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0.xml"/><Relationship Id="rId1" Type="http://schemas.openxmlformats.org/officeDocument/2006/relationships/slideLayout" Target="../slideLayouts/slideLayout21.xml"/></Relationships>
</file>

<file path=ppt/slides/_rels/slide17.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1.xml"/><Relationship Id="rId1" Type="http://schemas.openxmlformats.org/officeDocument/2006/relationships/slideLayout" Target="../slideLayouts/slideLayout21.xml"/></Relationships>
</file>

<file path=ppt/slides/_rels/slide18.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2.xml"/><Relationship Id="rId1" Type="http://schemas.openxmlformats.org/officeDocument/2006/relationships/slideLayout" Target="../slideLayouts/slideLayout2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3.xml"/><Relationship Id="rId1" Type="http://schemas.openxmlformats.org/officeDocument/2006/relationships/slideLayout" Target="../slideLayouts/slideLayout2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4.xml"/><Relationship Id="rId1" Type="http://schemas.openxmlformats.org/officeDocument/2006/relationships/slideLayout" Target="../slideLayouts/slideLayout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xml"/><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xml"/><Relationship Id="rId1" Type="http://schemas.openxmlformats.org/officeDocument/2006/relationships/slideLayout" Target="../slideLayouts/slideLayout2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xml"/><Relationship Id="rId1" Type="http://schemas.openxmlformats.org/officeDocument/2006/relationships/slideLayout" Target="../slideLayouts/slideLayout21.xml"/></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xml"/><Relationship Id="rId1" Type="http://schemas.openxmlformats.org/officeDocument/2006/relationships/slideLayout" Target="../slideLayouts/slideLayout2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AEDB42D-6279-0249-A689-B9EDAD7E6975}"/>
              </a:ext>
            </a:extLst>
          </p:cNvPr>
          <p:cNvSpPr>
            <a:spLocks noGrp="1"/>
          </p:cNvSpPr>
          <p:nvPr>
            <p:ph type="ftr" sz="quarter" idx="3"/>
          </p:nvPr>
        </p:nvSpPr>
        <p:spPr>
          <a:xfrm>
            <a:off x="658812" y="6639130"/>
            <a:ext cx="3495601" cy="134182"/>
          </a:xfrm>
        </p:spPr>
        <p:txBody>
          <a:bodyPr/>
          <a:lstStyle/>
          <a:p>
            <a:r>
              <a:rPr lang="en-GB"/>
              <a:t>Flutter International — Confidential </a:t>
            </a:r>
          </a:p>
        </p:txBody>
      </p:sp>
      <p:sp>
        <p:nvSpPr>
          <p:cNvPr id="3" name="Title 2">
            <a:extLst>
              <a:ext uri="{FF2B5EF4-FFF2-40B4-BE49-F238E27FC236}">
                <a16:creationId xmlns:a16="http://schemas.microsoft.com/office/drawing/2014/main" id="{7F1A4472-A340-D44F-8525-477E68F34115}"/>
              </a:ext>
            </a:extLst>
          </p:cNvPr>
          <p:cNvSpPr>
            <a:spLocks noGrp="1"/>
          </p:cNvSpPr>
          <p:nvPr>
            <p:ph type="title"/>
          </p:nvPr>
        </p:nvSpPr>
        <p:spPr>
          <a:xfrm>
            <a:off x="674309" y="3024111"/>
            <a:ext cx="5581652" cy="2229726"/>
          </a:xfrm>
        </p:spPr>
        <p:txBody>
          <a:bodyPr/>
          <a:lstStyle/>
          <a:p>
            <a:r>
              <a:rPr lang="en-US">
                <a:latin typeface="Effra Medium"/>
              </a:rPr>
              <a:t>Software Development Lifecycle</a:t>
            </a:r>
            <a:endParaRPr lang="en-US"/>
          </a:p>
        </p:txBody>
      </p:sp>
      <p:sp>
        <p:nvSpPr>
          <p:cNvPr id="12" name="Text Placeholder 11">
            <a:extLst>
              <a:ext uri="{FF2B5EF4-FFF2-40B4-BE49-F238E27FC236}">
                <a16:creationId xmlns:a16="http://schemas.microsoft.com/office/drawing/2014/main" id="{9B47EDB7-985F-9741-80E5-98CF630E67BA}"/>
              </a:ext>
            </a:extLst>
          </p:cNvPr>
          <p:cNvSpPr>
            <a:spLocks noGrp="1"/>
          </p:cNvSpPr>
          <p:nvPr>
            <p:ph type="body" sz="quarter" idx="11"/>
          </p:nvPr>
        </p:nvSpPr>
        <p:spPr/>
        <p:txBody>
          <a:bodyPr/>
          <a:lstStyle/>
          <a:p>
            <a:r>
              <a:rPr lang="en-GB">
                <a:latin typeface="Effra Light"/>
              </a:rPr>
              <a:t>Introduction to SDLC</a:t>
            </a:r>
            <a:endParaRPr lang="en-US"/>
          </a:p>
        </p:txBody>
      </p:sp>
      <p:sp>
        <p:nvSpPr>
          <p:cNvPr id="13" name="Text Placeholder 12">
            <a:extLst>
              <a:ext uri="{FF2B5EF4-FFF2-40B4-BE49-F238E27FC236}">
                <a16:creationId xmlns:a16="http://schemas.microsoft.com/office/drawing/2014/main" id="{6F39B98A-F1EB-9243-BB57-7DE793CCC545}"/>
              </a:ext>
            </a:extLst>
          </p:cNvPr>
          <p:cNvSpPr>
            <a:spLocks noGrp="1"/>
          </p:cNvSpPr>
          <p:nvPr>
            <p:ph type="body" sz="quarter" idx="12"/>
          </p:nvPr>
        </p:nvSpPr>
        <p:spPr>
          <a:xfrm>
            <a:off x="757248" y="6133701"/>
            <a:ext cx="5581651" cy="258417"/>
          </a:xfrm>
        </p:spPr>
        <p:txBody>
          <a:bodyPr/>
          <a:lstStyle/>
          <a:p>
            <a:endParaRPr lang="en-US"/>
          </a:p>
        </p:txBody>
      </p:sp>
    </p:spTree>
    <p:extLst>
      <p:ext uri="{BB962C8B-B14F-4D97-AF65-F5344CB8AC3E}">
        <p14:creationId xmlns:p14="http://schemas.microsoft.com/office/powerpoint/2010/main" val="39841703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8" name="!!Rectangle">
            <a:extLst>
              <a:ext uri="{FF2B5EF4-FFF2-40B4-BE49-F238E27FC236}">
                <a16:creationId xmlns:a16="http://schemas.microsoft.com/office/drawing/2014/main" id="{D5997EA8-5EFC-40CD-A85F-C3C3BC5F9E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5">
            <a:extLst>
              <a:ext uri="{FF2B5EF4-FFF2-40B4-BE49-F238E27FC236}">
                <a16:creationId xmlns:a16="http://schemas.microsoft.com/office/drawing/2014/main" id="{EA25A43E-E4DC-9ED2-9AA8-8D2EC355FD34}"/>
              </a:ext>
            </a:extLst>
          </p:cNvPr>
          <p:cNvPicPr>
            <a:picLocks noChangeAspect="1"/>
          </p:cNvPicPr>
          <p:nvPr/>
        </p:nvPicPr>
        <p:blipFill rotWithShape="1">
          <a:blip r:embed="rId3"/>
          <a:srcRect r="444"/>
          <a:stretch/>
        </p:blipFill>
        <p:spPr>
          <a:xfrm>
            <a:off x="20" y="10"/>
            <a:ext cx="12191979" cy="6857990"/>
          </a:xfrm>
          <a:prstGeom prst="rect">
            <a:avLst/>
          </a:prstGeom>
        </p:spPr>
      </p:pic>
      <p:sp>
        <p:nvSpPr>
          <p:cNvPr id="100" name="Rectangle 99">
            <a:extLst>
              <a:ext uri="{FF2B5EF4-FFF2-40B4-BE49-F238E27FC236}">
                <a16:creationId xmlns:a16="http://schemas.microsoft.com/office/drawing/2014/main" id="{1CF6A1EC-BD15-42D9-A339-A3970CF7C6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4218905"/>
            <a:ext cx="11167447" cy="2089317"/>
          </a:xfrm>
          <a:prstGeom prst="rect">
            <a:avLst/>
          </a:prstGeom>
          <a:solidFill>
            <a:schemeClr val="bg1">
              <a:alpha val="95000"/>
            </a:schemeClr>
          </a:solidFill>
          <a:ln w="12700">
            <a:solidFill>
              <a:srgbClr val="EFEFEF"/>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539CAAF-096A-D847-AC89-BCCDA3EE40C3}"/>
              </a:ext>
            </a:extLst>
          </p:cNvPr>
          <p:cNvSpPr>
            <a:spLocks noGrp="1"/>
          </p:cNvSpPr>
          <p:nvPr>
            <p:ph type="title"/>
          </p:nvPr>
        </p:nvSpPr>
        <p:spPr>
          <a:xfrm>
            <a:off x="1051560" y="4498848"/>
            <a:ext cx="3611880" cy="1536192"/>
          </a:xfrm>
        </p:spPr>
        <p:txBody>
          <a:bodyPr vert="horz" lIns="91440" tIns="45720" rIns="91440" bIns="45720" rtlCol="0" anchor="ctr">
            <a:normAutofit/>
          </a:bodyPr>
          <a:lstStyle/>
          <a:p>
            <a:pPr defTabSz="914400">
              <a:lnSpc>
                <a:spcPct val="90000"/>
              </a:lnSpc>
            </a:pPr>
            <a:r>
              <a:rPr lang="en-US" sz="3200">
                <a:latin typeface="+mj-lt"/>
                <a:ea typeface="+mj-ea"/>
                <a:cs typeface="+mj-cs"/>
              </a:rPr>
              <a:t>Analysis Phase</a:t>
            </a:r>
          </a:p>
          <a:p>
            <a:pPr defTabSz="914400">
              <a:lnSpc>
                <a:spcPct val="90000"/>
              </a:lnSpc>
            </a:pPr>
            <a:endParaRPr lang="en-US" sz="3200">
              <a:latin typeface="+mj-lt"/>
              <a:ea typeface="+mj-ea"/>
              <a:cs typeface="+mj-cs"/>
            </a:endParaRPr>
          </a:p>
          <a:p>
            <a:pPr defTabSz="914400">
              <a:lnSpc>
                <a:spcPct val="90000"/>
              </a:lnSpc>
            </a:pPr>
            <a:endParaRPr lang="en-US" sz="3200">
              <a:latin typeface="+mj-lt"/>
              <a:ea typeface="+mj-ea"/>
              <a:cs typeface="+mj-cs"/>
            </a:endParaRPr>
          </a:p>
          <a:p>
            <a:pPr defTabSz="914400">
              <a:lnSpc>
                <a:spcPct val="90000"/>
              </a:lnSpc>
            </a:pPr>
            <a:endParaRPr lang="en-US" sz="3200">
              <a:latin typeface="+mj-lt"/>
              <a:ea typeface="+mj-ea"/>
              <a:cs typeface="+mj-cs"/>
            </a:endParaRPr>
          </a:p>
        </p:txBody>
      </p:sp>
      <p:sp>
        <p:nvSpPr>
          <p:cNvPr id="102" name="Rectangle 101">
            <a:extLst>
              <a:ext uri="{FF2B5EF4-FFF2-40B4-BE49-F238E27FC236}">
                <a16:creationId xmlns:a16="http://schemas.microsoft.com/office/drawing/2014/main" id="{A720C27D-5C39-492B-BD68-C220C0F83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491151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04" name="Rectangle 103">
            <a:extLst>
              <a:ext uri="{FF2B5EF4-FFF2-40B4-BE49-F238E27FC236}">
                <a16:creationId xmlns:a16="http://schemas.microsoft.com/office/drawing/2014/main" id="{A4F3394A-A959-460A-ACF9-5FA682C769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525441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 Placeholder 2">
            <a:extLst>
              <a:ext uri="{FF2B5EF4-FFF2-40B4-BE49-F238E27FC236}">
                <a16:creationId xmlns:a16="http://schemas.microsoft.com/office/drawing/2014/main" id="{B8375023-A2D5-7D4D-8F94-3CED335C0BC5}"/>
              </a:ext>
            </a:extLst>
          </p:cNvPr>
          <p:cNvSpPr>
            <a:spLocks noGrp="1"/>
          </p:cNvSpPr>
          <p:nvPr>
            <p:ph type="body" sz="quarter" idx="19"/>
          </p:nvPr>
        </p:nvSpPr>
        <p:spPr>
          <a:xfrm>
            <a:off x="5295826" y="4498848"/>
            <a:ext cx="6061022" cy="1536192"/>
          </a:xfrm>
        </p:spPr>
        <p:txBody>
          <a:bodyPr vert="horz" lIns="91440" tIns="45720" rIns="91440" bIns="45720" rtlCol="0" anchor="ctr">
            <a:normAutofit/>
          </a:bodyPr>
          <a:lstStyle/>
          <a:p>
            <a:pPr indent="-228600" defTabSz="914400">
              <a:lnSpc>
                <a:spcPct val="90000"/>
              </a:lnSpc>
              <a:buFont typeface="Arial" panose="020B0604020202020204" pitchFamily="34" charset="0"/>
              <a:buChar char="•"/>
            </a:pPr>
            <a:r>
              <a:rPr lang="en-US" sz="1800">
                <a:solidFill>
                  <a:schemeClr val="tx1"/>
                </a:solidFill>
                <a:latin typeface="+mn-lt"/>
                <a:ea typeface="+mn-ea"/>
                <a:cs typeface="+mn-cs"/>
              </a:rPr>
              <a:t>Gather requirements from stakeholders</a:t>
            </a:r>
          </a:p>
          <a:p>
            <a:pPr indent="-228600" defTabSz="914400">
              <a:lnSpc>
                <a:spcPct val="90000"/>
              </a:lnSpc>
              <a:buFont typeface="Arial" panose="020B0604020202020204" pitchFamily="34" charset="0"/>
              <a:buChar char="•"/>
            </a:pPr>
            <a:r>
              <a:rPr lang="en-US" sz="1800">
                <a:solidFill>
                  <a:schemeClr val="tx1"/>
                </a:solidFill>
                <a:latin typeface="+mn-lt"/>
                <a:ea typeface="+mn-ea"/>
                <a:cs typeface="+mn-cs"/>
              </a:rPr>
              <a:t>Conduct feasibility studies</a:t>
            </a:r>
          </a:p>
          <a:p>
            <a:pPr indent="-228600" defTabSz="914400">
              <a:lnSpc>
                <a:spcPct val="90000"/>
              </a:lnSpc>
              <a:buFont typeface="Arial" panose="020B0604020202020204" pitchFamily="34" charset="0"/>
              <a:buChar char="•"/>
            </a:pPr>
            <a:r>
              <a:rPr lang="en-US" sz="1800">
                <a:solidFill>
                  <a:schemeClr val="tx1"/>
                </a:solidFill>
                <a:latin typeface="+mn-lt"/>
                <a:ea typeface="+mn-ea"/>
                <a:cs typeface="+mn-cs"/>
              </a:rPr>
              <a:t>Identify risks and constraints</a:t>
            </a:r>
          </a:p>
          <a:p>
            <a:pPr indent="-228600" defTabSz="914400">
              <a:lnSpc>
                <a:spcPct val="90000"/>
              </a:lnSpc>
              <a:buFont typeface="Arial" panose="020B0604020202020204" pitchFamily="34" charset="0"/>
              <a:buChar char="•"/>
            </a:pPr>
            <a:r>
              <a:rPr lang="en-US" sz="1800">
                <a:solidFill>
                  <a:schemeClr val="tx1"/>
                </a:solidFill>
                <a:latin typeface="+mn-lt"/>
                <a:ea typeface="+mn-ea"/>
                <a:cs typeface="+mn-cs"/>
              </a:rPr>
              <a:t>Create user stories and use cases</a:t>
            </a:r>
          </a:p>
        </p:txBody>
      </p:sp>
      <p:sp>
        <p:nvSpPr>
          <p:cNvPr id="4" name="Footer Placeholder 3">
            <a:extLst>
              <a:ext uri="{FF2B5EF4-FFF2-40B4-BE49-F238E27FC236}">
                <a16:creationId xmlns:a16="http://schemas.microsoft.com/office/drawing/2014/main" id="{623C4A5B-C341-A844-9140-4B9FFBA5B6BA}"/>
              </a:ext>
            </a:extLst>
          </p:cNvPr>
          <p:cNvSpPr>
            <a:spLocks noGrp="1"/>
          </p:cNvSpPr>
          <p:nvPr>
            <p:ph type="ftr" sz="quarter" idx="20"/>
          </p:nvPr>
        </p:nvSpPr>
        <p:spPr>
          <a:xfrm>
            <a:off x="4038600" y="6356350"/>
            <a:ext cx="4114800" cy="365125"/>
          </a:xfrm>
        </p:spPr>
        <p:txBody>
          <a:bodyPr vert="horz" lIns="91440" tIns="45720" rIns="91440" bIns="45720" rtlCol="0" anchor="ctr">
            <a:normAutofit/>
          </a:bodyPr>
          <a:lstStyle/>
          <a:p>
            <a:pPr algn="ctr" defTabSz="914400">
              <a:spcAft>
                <a:spcPts val="600"/>
              </a:spcAft>
              <a:defRPr/>
            </a:pPr>
            <a:r>
              <a:rPr lang="en-US" sz="1200" kern="1200" spc="0">
                <a:solidFill>
                  <a:schemeClr val="bg1"/>
                </a:solidFill>
                <a:latin typeface="Calibri" panose="020F0502020204030204"/>
                <a:ea typeface="+mn-ea"/>
                <a:cs typeface="+mn-cs"/>
              </a:rPr>
              <a:t>Flutter International — Confidential </a:t>
            </a:r>
          </a:p>
        </p:txBody>
      </p:sp>
    </p:spTree>
    <p:extLst>
      <p:ext uri="{BB962C8B-B14F-4D97-AF65-F5344CB8AC3E}">
        <p14:creationId xmlns:p14="http://schemas.microsoft.com/office/powerpoint/2010/main" val="21901556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9" name="Rectangle 108">
            <a:extLst>
              <a:ext uri="{FF2B5EF4-FFF2-40B4-BE49-F238E27FC236}">
                <a16:creationId xmlns:a16="http://schemas.microsoft.com/office/drawing/2014/main" id="{560AFAAC-EA6C-45A9-9E03-C9C9F0193B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5">
            <a:extLst>
              <a:ext uri="{FF2B5EF4-FFF2-40B4-BE49-F238E27FC236}">
                <a16:creationId xmlns:a16="http://schemas.microsoft.com/office/drawing/2014/main" id="{EA25A43E-E4DC-9ED2-9AA8-8D2EC355FD34}"/>
              </a:ext>
            </a:extLst>
          </p:cNvPr>
          <p:cNvPicPr>
            <a:picLocks noChangeAspect="1"/>
          </p:cNvPicPr>
          <p:nvPr/>
        </p:nvPicPr>
        <p:blipFill rotWithShape="1">
          <a:blip r:embed="rId3"/>
          <a:srcRect l="19679" r="20638"/>
          <a:stretch/>
        </p:blipFill>
        <p:spPr>
          <a:xfrm>
            <a:off x="4883022" y="10"/>
            <a:ext cx="7308978" cy="6857990"/>
          </a:xfrm>
          <a:custGeom>
            <a:avLst/>
            <a:gdLst/>
            <a:ahLst/>
            <a:cxnLst/>
            <a:rect l="l" t="t" r="r" b="b"/>
            <a:pathLst>
              <a:path w="7308978" h="6858000">
                <a:moveTo>
                  <a:pt x="0" y="0"/>
                </a:moveTo>
                <a:lnTo>
                  <a:pt x="7308978" y="0"/>
                </a:lnTo>
                <a:lnTo>
                  <a:pt x="7308978" y="6858000"/>
                </a:lnTo>
                <a:lnTo>
                  <a:pt x="0" y="6858000"/>
                </a:lnTo>
                <a:lnTo>
                  <a:pt x="62983" y="6788730"/>
                </a:lnTo>
                <a:cubicBezTo>
                  <a:pt x="773509" y="5928900"/>
                  <a:pt x="1212978" y="4741056"/>
                  <a:pt x="1212978" y="3429000"/>
                </a:cubicBezTo>
                <a:cubicBezTo>
                  <a:pt x="1212978" y="2116944"/>
                  <a:pt x="773509" y="929100"/>
                  <a:pt x="62983" y="69271"/>
                </a:cubicBezTo>
                <a:close/>
              </a:path>
            </a:pathLst>
          </a:custGeom>
        </p:spPr>
      </p:pic>
      <p:sp useBgFill="1">
        <p:nvSpPr>
          <p:cNvPr id="111" name="Freeform: Shape 110">
            <a:extLst>
              <a:ext uri="{FF2B5EF4-FFF2-40B4-BE49-F238E27FC236}">
                <a16:creationId xmlns:a16="http://schemas.microsoft.com/office/drawing/2014/main" id="{83549E37-C86B-4401-90BD-D8BF83859F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001" cy="6858000"/>
          </a:xfrm>
          <a:custGeom>
            <a:avLst/>
            <a:gdLst>
              <a:gd name="connsiteX0" fmla="*/ 0 w 6096001"/>
              <a:gd name="connsiteY0" fmla="*/ 0 h 6858000"/>
              <a:gd name="connsiteX1" fmla="*/ 4883023 w 6096001"/>
              <a:gd name="connsiteY1" fmla="*/ 0 h 6858000"/>
              <a:gd name="connsiteX2" fmla="*/ 4946006 w 6096001"/>
              <a:gd name="connsiteY2" fmla="*/ 69271 h 6858000"/>
              <a:gd name="connsiteX3" fmla="*/ 6096001 w 6096001"/>
              <a:gd name="connsiteY3" fmla="*/ 3429000 h 6858000"/>
              <a:gd name="connsiteX4" fmla="*/ 4946006 w 6096001"/>
              <a:gd name="connsiteY4" fmla="*/ 6788730 h 6858000"/>
              <a:gd name="connsiteX5" fmla="*/ 4883023 w 6096001"/>
              <a:gd name="connsiteY5" fmla="*/ 6858000 h 6858000"/>
              <a:gd name="connsiteX6" fmla="*/ 0 w 609600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001" h="6858000">
                <a:moveTo>
                  <a:pt x="0" y="0"/>
                </a:moveTo>
                <a:lnTo>
                  <a:pt x="4883023" y="0"/>
                </a:lnTo>
                <a:lnTo>
                  <a:pt x="4946006" y="69271"/>
                </a:lnTo>
                <a:cubicBezTo>
                  <a:pt x="5656532" y="929100"/>
                  <a:pt x="6096001" y="2116944"/>
                  <a:pt x="6096001" y="3429000"/>
                </a:cubicBezTo>
                <a:cubicBezTo>
                  <a:pt x="6096001" y="4741056"/>
                  <a:pt x="5656532" y="5928900"/>
                  <a:pt x="4946006" y="6788730"/>
                </a:cubicBezTo>
                <a:lnTo>
                  <a:pt x="4883023" y="6858000"/>
                </a:lnTo>
                <a:lnTo>
                  <a:pt x="0" y="6858000"/>
                </a:lnTo>
                <a:close/>
              </a:path>
            </a:pathLst>
          </a:custGeom>
          <a:ln w="9525">
            <a:solidFill>
              <a:srgbClr val="EFEFEF"/>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13" name="Freeform: Shape 112">
            <a:extLst>
              <a:ext uri="{FF2B5EF4-FFF2-40B4-BE49-F238E27FC236}">
                <a16:creationId xmlns:a16="http://schemas.microsoft.com/office/drawing/2014/main" id="{8A17784E-76D8-4521-A77D-0D2EBB9230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86857" cy="6858000"/>
          </a:xfrm>
          <a:custGeom>
            <a:avLst/>
            <a:gdLst>
              <a:gd name="connsiteX0" fmla="*/ 0 w 6086857"/>
              <a:gd name="connsiteY0" fmla="*/ 0 h 6858000"/>
              <a:gd name="connsiteX1" fmla="*/ 4873879 w 6086857"/>
              <a:gd name="connsiteY1" fmla="*/ 0 h 6858000"/>
              <a:gd name="connsiteX2" fmla="*/ 4936862 w 6086857"/>
              <a:gd name="connsiteY2" fmla="*/ 69271 h 6858000"/>
              <a:gd name="connsiteX3" fmla="*/ 6086857 w 6086857"/>
              <a:gd name="connsiteY3" fmla="*/ 3429000 h 6858000"/>
              <a:gd name="connsiteX4" fmla="*/ 4936862 w 6086857"/>
              <a:gd name="connsiteY4" fmla="*/ 6788730 h 6858000"/>
              <a:gd name="connsiteX5" fmla="*/ 4873879 w 6086857"/>
              <a:gd name="connsiteY5" fmla="*/ 6858000 h 6858000"/>
              <a:gd name="connsiteX6" fmla="*/ 0 w 608685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86857" h="6858000">
                <a:moveTo>
                  <a:pt x="0" y="0"/>
                </a:moveTo>
                <a:lnTo>
                  <a:pt x="4873879" y="0"/>
                </a:lnTo>
                <a:lnTo>
                  <a:pt x="4936862" y="69271"/>
                </a:lnTo>
                <a:cubicBezTo>
                  <a:pt x="5647388" y="929100"/>
                  <a:pt x="6086857" y="2116944"/>
                  <a:pt x="6086857" y="3429000"/>
                </a:cubicBezTo>
                <a:cubicBezTo>
                  <a:pt x="6086857" y="4741056"/>
                  <a:pt x="5647388" y="5928900"/>
                  <a:pt x="4936862" y="6788730"/>
                </a:cubicBezTo>
                <a:lnTo>
                  <a:pt x="4873879"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539CAAF-096A-D847-AC89-BCCDA3EE40C3}"/>
              </a:ext>
            </a:extLst>
          </p:cNvPr>
          <p:cNvSpPr>
            <a:spLocks noGrp="1"/>
          </p:cNvSpPr>
          <p:nvPr>
            <p:ph type="title"/>
          </p:nvPr>
        </p:nvSpPr>
        <p:spPr>
          <a:xfrm>
            <a:off x="374904" y="856488"/>
            <a:ext cx="4992624" cy="1243584"/>
          </a:xfrm>
        </p:spPr>
        <p:txBody>
          <a:bodyPr vert="horz" lIns="91440" tIns="45720" rIns="91440" bIns="45720" rtlCol="0" anchor="ctr">
            <a:normAutofit/>
          </a:bodyPr>
          <a:lstStyle/>
          <a:p>
            <a:pPr defTabSz="914400">
              <a:lnSpc>
                <a:spcPct val="90000"/>
              </a:lnSpc>
            </a:pPr>
            <a:r>
              <a:rPr lang="en-US" sz="3400">
                <a:latin typeface="+mj-lt"/>
                <a:ea typeface="+mj-ea"/>
                <a:cs typeface="+mj-cs"/>
              </a:rPr>
              <a:t>Design Phase</a:t>
            </a:r>
          </a:p>
          <a:p>
            <a:pPr defTabSz="914400">
              <a:lnSpc>
                <a:spcPct val="90000"/>
              </a:lnSpc>
            </a:pPr>
            <a:endParaRPr lang="en-US" sz="3400">
              <a:latin typeface="+mj-lt"/>
              <a:ea typeface="+mj-ea"/>
              <a:cs typeface="+mj-cs"/>
            </a:endParaRPr>
          </a:p>
        </p:txBody>
      </p:sp>
      <p:sp>
        <p:nvSpPr>
          <p:cNvPr id="115" name="Rectangle 114">
            <a:extLst>
              <a:ext uri="{FF2B5EF4-FFF2-40B4-BE49-F238E27FC236}">
                <a16:creationId xmlns:a16="http://schemas.microsoft.com/office/drawing/2014/main" id="{C0036C6B-F09C-4EAB-AE02-8D056EE748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24325"/>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17" name="Rectangle 116">
            <a:extLst>
              <a:ext uri="{FF2B5EF4-FFF2-40B4-BE49-F238E27FC236}">
                <a16:creationId xmlns:a16="http://schemas.microsoft.com/office/drawing/2014/main" id="{FC8D5885-2804-4D3C-BE31-902E4D3279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7769" y="2195336"/>
            <a:ext cx="49834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Text Placeholder 2">
            <a:extLst>
              <a:ext uri="{FF2B5EF4-FFF2-40B4-BE49-F238E27FC236}">
                <a16:creationId xmlns:a16="http://schemas.microsoft.com/office/drawing/2014/main" id="{B8375023-A2D5-7D4D-8F94-3CED335C0BC5}"/>
              </a:ext>
            </a:extLst>
          </p:cNvPr>
          <p:cNvSpPr>
            <a:spLocks noGrp="1"/>
          </p:cNvSpPr>
          <p:nvPr>
            <p:ph type="body" sz="quarter" idx="19"/>
          </p:nvPr>
        </p:nvSpPr>
        <p:spPr>
          <a:xfrm>
            <a:off x="374904" y="2522949"/>
            <a:ext cx="5065776" cy="3402363"/>
          </a:xfrm>
        </p:spPr>
        <p:txBody>
          <a:bodyPr vert="horz" lIns="91440" tIns="45720" rIns="91440" bIns="45720" rtlCol="0" anchor="t">
            <a:normAutofit/>
          </a:bodyPr>
          <a:lstStyle/>
          <a:p>
            <a:pPr indent="-228600" defTabSz="914400">
              <a:lnSpc>
                <a:spcPct val="90000"/>
              </a:lnSpc>
              <a:buFont typeface="Arial" panose="020B0604020202020204" pitchFamily="34" charset="0"/>
              <a:buChar char="•"/>
            </a:pPr>
            <a:r>
              <a:rPr lang="en-US" sz="2000">
                <a:solidFill>
                  <a:schemeClr val="tx1"/>
                </a:solidFill>
                <a:latin typeface="+mn-lt"/>
                <a:ea typeface="+mn-ea"/>
                <a:cs typeface="+mn-cs"/>
              </a:rPr>
              <a:t>Develop system and software architecture</a:t>
            </a:r>
          </a:p>
          <a:p>
            <a:pPr indent="-228600" defTabSz="914400">
              <a:lnSpc>
                <a:spcPct val="90000"/>
              </a:lnSpc>
              <a:buFont typeface="Arial" panose="020B0604020202020204" pitchFamily="34" charset="0"/>
              <a:buChar char="•"/>
            </a:pPr>
            <a:r>
              <a:rPr lang="en-US" sz="2000">
                <a:solidFill>
                  <a:schemeClr val="tx1"/>
                </a:solidFill>
                <a:latin typeface="+mn-lt"/>
                <a:ea typeface="+mn-ea"/>
                <a:cs typeface="+mn-cs"/>
              </a:rPr>
              <a:t>Design user interfaces</a:t>
            </a:r>
          </a:p>
          <a:p>
            <a:pPr indent="-228600" defTabSz="914400">
              <a:lnSpc>
                <a:spcPct val="90000"/>
              </a:lnSpc>
              <a:buFont typeface="Arial" panose="020B0604020202020204" pitchFamily="34" charset="0"/>
              <a:buChar char="•"/>
            </a:pPr>
            <a:r>
              <a:rPr lang="en-US" sz="2000">
                <a:solidFill>
                  <a:schemeClr val="tx1"/>
                </a:solidFill>
                <a:latin typeface="+mn-lt"/>
                <a:ea typeface="+mn-ea"/>
                <a:cs typeface="+mn-cs"/>
              </a:rPr>
              <a:t>Define data structures and algorithms</a:t>
            </a:r>
          </a:p>
          <a:p>
            <a:pPr indent="-228600" defTabSz="914400">
              <a:lnSpc>
                <a:spcPct val="90000"/>
              </a:lnSpc>
              <a:buFont typeface="Arial" panose="020B0604020202020204" pitchFamily="34" charset="0"/>
              <a:buChar char="•"/>
            </a:pPr>
            <a:r>
              <a:rPr lang="en-US" sz="2000">
                <a:solidFill>
                  <a:schemeClr val="tx1"/>
                </a:solidFill>
                <a:latin typeface="+mn-lt"/>
                <a:ea typeface="+mn-ea"/>
                <a:cs typeface="+mn-cs"/>
              </a:rPr>
              <a:t>Create system specifications and design documents</a:t>
            </a:r>
          </a:p>
        </p:txBody>
      </p:sp>
      <p:sp>
        <p:nvSpPr>
          <p:cNvPr id="4" name="Footer Placeholder 3">
            <a:extLst>
              <a:ext uri="{FF2B5EF4-FFF2-40B4-BE49-F238E27FC236}">
                <a16:creationId xmlns:a16="http://schemas.microsoft.com/office/drawing/2014/main" id="{623C4A5B-C341-A844-9140-4B9FFBA5B6BA}"/>
              </a:ext>
            </a:extLst>
          </p:cNvPr>
          <p:cNvSpPr>
            <a:spLocks noGrp="1"/>
          </p:cNvSpPr>
          <p:nvPr>
            <p:ph type="ftr" sz="quarter" idx="20"/>
          </p:nvPr>
        </p:nvSpPr>
        <p:spPr>
          <a:xfrm>
            <a:off x="1756880" y="6356350"/>
            <a:ext cx="2943135" cy="365125"/>
          </a:xfrm>
        </p:spPr>
        <p:txBody>
          <a:bodyPr vert="horz" lIns="91440" tIns="45720" rIns="91440" bIns="45720" rtlCol="0" anchor="ctr">
            <a:normAutofit/>
          </a:bodyPr>
          <a:lstStyle/>
          <a:p>
            <a:pPr defTabSz="914400">
              <a:spcAft>
                <a:spcPts val="600"/>
              </a:spcAft>
              <a:defRPr/>
            </a:pPr>
            <a:r>
              <a:rPr lang="en-US" sz="1200" kern="1200" spc="0">
                <a:solidFill>
                  <a:schemeClr val="tx1">
                    <a:lumMod val="50000"/>
                    <a:lumOff val="50000"/>
                  </a:schemeClr>
                </a:solidFill>
                <a:latin typeface="Calibri" panose="020F0502020204030204"/>
                <a:ea typeface="+mn-ea"/>
                <a:cs typeface="+mn-cs"/>
              </a:rPr>
              <a:t>Flutter International — Confidential </a:t>
            </a:r>
          </a:p>
        </p:txBody>
      </p:sp>
    </p:spTree>
    <p:extLst>
      <p:ext uri="{BB962C8B-B14F-4D97-AF65-F5344CB8AC3E}">
        <p14:creationId xmlns:p14="http://schemas.microsoft.com/office/powerpoint/2010/main" val="21179260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2" name="Rectangle 121">
            <a:extLst>
              <a:ext uri="{FF2B5EF4-FFF2-40B4-BE49-F238E27FC236}">
                <a16:creationId xmlns:a16="http://schemas.microsoft.com/office/drawing/2014/main" id="{A6D37EE4-EA1B-46EE-A54B-5233C63C96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539CAAF-096A-D847-AC89-BCCDA3EE40C3}"/>
              </a:ext>
            </a:extLst>
          </p:cNvPr>
          <p:cNvSpPr>
            <a:spLocks noGrp="1"/>
          </p:cNvSpPr>
          <p:nvPr>
            <p:ph type="title"/>
          </p:nvPr>
        </p:nvSpPr>
        <p:spPr>
          <a:xfrm>
            <a:off x="572493" y="238539"/>
            <a:ext cx="11047013" cy="1434415"/>
          </a:xfrm>
        </p:spPr>
        <p:txBody>
          <a:bodyPr vert="horz" lIns="91440" tIns="45720" rIns="91440" bIns="45720" rtlCol="0" anchor="b">
            <a:normAutofit/>
          </a:bodyPr>
          <a:lstStyle/>
          <a:p>
            <a:pPr defTabSz="914400">
              <a:lnSpc>
                <a:spcPct val="90000"/>
              </a:lnSpc>
            </a:pPr>
            <a:r>
              <a:rPr lang="en-US" sz="4600">
                <a:latin typeface="+mj-lt"/>
                <a:ea typeface="+mj-ea"/>
                <a:cs typeface="+mj-cs"/>
              </a:rPr>
              <a:t>Planning, Analysis, Design Phase -&gt; Output</a:t>
            </a:r>
          </a:p>
          <a:p>
            <a:pPr defTabSz="914400">
              <a:lnSpc>
                <a:spcPct val="90000"/>
              </a:lnSpc>
            </a:pPr>
            <a:endParaRPr lang="en-US" sz="4600">
              <a:latin typeface="+mj-lt"/>
              <a:ea typeface="+mj-ea"/>
              <a:cs typeface="+mj-cs"/>
            </a:endParaRPr>
          </a:p>
        </p:txBody>
      </p:sp>
      <p:sp>
        <p:nvSpPr>
          <p:cNvPr id="133" name="sketch line">
            <a:extLst>
              <a:ext uri="{FF2B5EF4-FFF2-40B4-BE49-F238E27FC236}">
                <a16:creationId xmlns:a16="http://schemas.microsoft.com/office/drawing/2014/main" id="{927D5270-6648-4CC1-8F78-48BE299CAC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767709"/>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5">
            <a:extLst>
              <a:ext uri="{FF2B5EF4-FFF2-40B4-BE49-F238E27FC236}">
                <a16:creationId xmlns:a16="http://schemas.microsoft.com/office/drawing/2014/main" id="{EA25A43E-E4DC-9ED2-9AA8-8D2EC355FD34}"/>
              </a:ext>
            </a:extLst>
          </p:cNvPr>
          <p:cNvPicPr>
            <a:picLocks noChangeAspect="1"/>
          </p:cNvPicPr>
          <p:nvPr/>
        </p:nvPicPr>
        <p:blipFill rotWithShape="1">
          <a:blip r:embed="rId3"/>
          <a:srcRect l="23128" r="24088" b="1"/>
          <a:stretch/>
        </p:blipFill>
        <p:spPr>
          <a:xfrm>
            <a:off x="572492" y="2002056"/>
            <a:ext cx="3943849" cy="4184060"/>
          </a:xfrm>
          <a:custGeom>
            <a:avLst/>
            <a:gdLst/>
            <a:ahLst/>
            <a:cxnLst/>
            <a:rect l="l" t="t" r="r" b="b"/>
            <a:pathLst>
              <a:path w="3807743" h="6307845">
                <a:moveTo>
                  <a:pt x="723201" y="386"/>
                </a:moveTo>
                <a:cubicBezTo>
                  <a:pt x="853884" y="-4204"/>
                  <a:pt x="1013493" y="33912"/>
                  <a:pt x="1176100" y="22622"/>
                </a:cubicBezTo>
                <a:cubicBezTo>
                  <a:pt x="1230302" y="18859"/>
                  <a:pt x="1281736" y="20622"/>
                  <a:pt x="1331852" y="24473"/>
                </a:cubicBezTo>
                <a:lnTo>
                  <a:pt x="1439547" y="34944"/>
                </a:lnTo>
                <a:lnTo>
                  <a:pt x="1484197" y="36226"/>
                </a:lnTo>
                <a:cubicBezTo>
                  <a:pt x="1535166" y="35421"/>
                  <a:pt x="1586369" y="31625"/>
                  <a:pt x="1636625" y="22622"/>
                </a:cubicBezTo>
                <a:cubicBezTo>
                  <a:pt x="1686882" y="13619"/>
                  <a:pt x="1729837" y="10653"/>
                  <a:pt x="1768740" y="10885"/>
                </a:cubicBezTo>
                <a:lnTo>
                  <a:pt x="1829538" y="15086"/>
                </a:lnTo>
                <a:lnTo>
                  <a:pt x="1869968" y="7996"/>
                </a:lnTo>
                <a:cubicBezTo>
                  <a:pt x="1953577" y="-31"/>
                  <a:pt x="2036989" y="9808"/>
                  <a:pt x="2112925" y="20118"/>
                </a:cubicBezTo>
                <a:lnTo>
                  <a:pt x="2119331" y="20977"/>
                </a:lnTo>
                <a:lnTo>
                  <a:pt x="2221855" y="13374"/>
                </a:lnTo>
                <a:cubicBezTo>
                  <a:pt x="2261207" y="12845"/>
                  <a:pt x="2298379" y="14359"/>
                  <a:pt x="2333484" y="16393"/>
                </a:cubicBezTo>
                <a:lnTo>
                  <a:pt x="2372613" y="18812"/>
                </a:lnTo>
                <a:lnTo>
                  <a:pt x="2404945" y="9387"/>
                </a:lnTo>
                <a:cubicBezTo>
                  <a:pt x="2452532" y="1754"/>
                  <a:pt x="2506192" y="9333"/>
                  <a:pt x="2561622" y="17814"/>
                </a:cubicBezTo>
                <a:lnTo>
                  <a:pt x="2583950" y="20591"/>
                </a:lnTo>
                <a:lnTo>
                  <a:pt x="2643527" y="20319"/>
                </a:lnTo>
                <a:cubicBezTo>
                  <a:pt x="2669677" y="20426"/>
                  <a:pt x="2697963" y="20717"/>
                  <a:pt x="2727392" y="21103"/>
                </a:cubicBezTo>
                <a:lnTo>
                  <a:pt x="2786908" y="21989"/>
                </a:lnTo>
                <a:lnTo>
                  <a:pt x="2846459" y="13267"/>
                </a:lnTo>
                <a:cubicBezTo>
                  <a:pt x="2896401" y="10176"/>
                  <a:pt x="2960607" y="12733"/>
                  <a:pt x="3036361" y="17072"/>
                </a:cubicBezTo>
                <a:lnTo>
                  <a:pt x="3129100" y="22671"/>
                </a:lnTo>
                <a:lnTo>
                  <a:pt x="3130653" y="22622"/>
                </a:lnTo>
                <a:cubicBezTo>
                  <a:pt x="3178874" y="19804"/>
                  <a:pt x="3260845" y="26231"/>
                  <a:pt x="3352422" y="32691"/>
                </a:cubicBezTo>
                <a:lnTo>
                  <a:pt x="3362608" y="33356"/>
                </a:lnTo>
                <a:lnTo>
                  <a:pt x="3446036" y="35579"/>
                </a:lnTo>
                <a:cubicBezTo>
                  <a:pt x="3550323" y="36566"/>
                  <a:pt x="3662083" y="33535"/>
                  <a:pt x="3778601" y="22622"/>
                </a:cubicBezTo>
                <a:cubicBezTo>
                  <a:pt x="3793981" y="243672"/>
                  <a:pt x="3764152" y="318695"/>
                  <a:pt x="3778601" y="467157"/>
                </a:cubicBezTo>
                <a:cubicBezTo>
                  <a:pt x="3790077" y="557563"/>
                  <a:pt x="3783697" y="684218"/>
                  <a:pt x="3777639" y="811856"/>
                </a:cubicBezTo>
                <a:lnTo>
                  <a:pt x="3773760" y="922625"/>
                </a:lnTo>
                <a:lnTo>
                  <a:pt x="3778601" y="974384"/>
                </a:lnTo>
                <a:cubicBezTo>
                  <a:pt x="3785784" y="1003717"/>
                  <a:pt x="3785160" y="1041120"/>
                  <a:pt x="3781239" y="1085904"/>
                </a:cubicBezTo>
                <a:lnTo>
                  <a:pt x="3776107" y="1132519"/>
                </a:lnTo>
                <a:lnTo>
                  <a:pt x="3778601" y="1162456"/>
                </a:lnTo>
                <a:cubicBezTo>
                  <a:pt x="3791360" y="1256797"/>
                  <a:pt x="3774958" y="1367020"/>
                  <a:pt x="3763568" y="1469787"/>
                </a:cubicBezTo>
                <a:lnTo>
                  <a:pt x="3758806" y="1520515"/>
                </a:lnTo>
                <a:lnTo>
                  <a:pt x="3760417" y="1549437"/>
                </a:lnTo>
                <a:cubicBezTo>
                  <a:pt x="3764298" y="1588133"/>
                  <a:pt x="3770171" y="1628243"/>
                  <a:pt x="3778601" y="1669683"/>
                </a:cubicBezTo>
                <a:cubicBezTo>
                  <a:pt x="3846039" y="2001203"/>
                  <a:pt x="3774784" y="2142285"/>
                  <a:pt x="3778601" y="2364982"/>
                </a:cubicBezTo>
                <a:lnTo>
                  <a:pt x="3776565" y="2406088"/>
                </a:lnTo>
                <a:lnTo>
                  <a:pt x="3778601" y="2427673"/>
                </a:lnTo>
                <a:cubicBezTo>
                  <a:pt x="3821357" y="2695960"/>
                  <a:pt x="3735684" y="2699438"/>
                  <a:pt x="3778601" y="2809517"/>
                </a:cubicBezTo>
                <a:cubicBezTo>
                  <a:pt x="3789330" y="2837037"/>
                  <a:pt x="3791666" y="2872927"/>
                  <a:pt x="3789892" y="2914654"/>
                </a:cubicBezTo>
                <a:lnTo>
                  <a:pt x="3784971" y="2966248"/>
                </a:lnTo>
                <a:lnTo>
                  <a:pt x="3796722" y="3024078"/>
                </a:lnTo>
                <a:cubicBezTo>
                  <a:pt x="3809238" y="3115139"/>
                  <a:pt x="3806232" y="3210898"/>
                  <a:pt x="3799338" y="3302850"/>
                </a:cubicBezTo>
                <a:lnTo>
                  <a:pt x="3787405" y="3438354"/>
                </a:lnTo>
                <a:lnTo>
                  <a:pt x="3790719" y="3460532"/>
                </a:lnTo>
                <a:cubicBezTo>
                  <a:pt x="3797323" y="3541872"/>
                  <a:pt x="3789007" y="3624193"/>
                  <a:pt x="3780361" y="3709762"/>
                </a:cubicBezTo>
                <a:lnTo>
                  <a:pt x="3780169" y="3712283"/>
                </a:lnTo>
                <a:lnTo>
                  <a:pt x="3781239" y="3768266"/>
                </a:lnTo>
                <a:cubicBezTo>
                  <a:pt x="3780994" y="3815588"/>
                  <a:pt x="3779902" y="3863939"/>
                  <a:pt x="3778794" y="3912511"/>
                </a:cubicBezTo>
                <a:lnTo>
                  <a:pt x="3776324" y="4054010"/>
                </a:lnTo>
                <a:lnTo>
                  <a:pt x="3778601" y="4074733"/>
                </a:lnTo>
                <a:cubicBezTo>
                  <a:pt x="3822365" y="4336760"/>
                  <a:pt x="3765189" y="4482586"/>
                  <a:pt x="3778601" y="4644650"/>
                </a:cubicBezTo>
                <a:cubicBezTo>
                  <a:pt x="3781954" y="4685166"/>
                  <a:pt x="3782850" y="4718916"/>
                  <a:pt x="3782504" y="4749344"/>
                </a:cubicBezTo>
                <a:lnTo>
                  <a:pt x="3780512" y="4796832"/>
                </a:lnTo>
                <a:lnTo>
                  <a:pt x="3786260" y="4877451"/>
                </a:lnTo>
                <a:cubicBezTo>
                  <a:pt x="3786165" y="4918212"/>
                  <a:pt x="3784020" y="4964155"/>
                  <a:pt x="3781623" y="5015963"/>
                </a:cubicBezTo>
                <a:lnTo>
                  <a:pt x="3779076" y="5087925"/>
                </a:lnTo>
                <a:lnTo>
                  <a:pt x="3779599" y="5155456"/>
                </a:lnTo>
                <a:lnTo>
                  <a:pt x="3775907" y="5219073"/>
                </a:lnTo>
                <a:lnTo>
                  <a:pt x="3778601" y="5402640"/>
                </a:lnTo>
                <a:cubicBezTo>
                  <a:pt x="3780494" y="5441637"/>
                  <a:pt x="3781680" y="5475146"/>
                  <a:pt x="3782335" y="5504141"/>
                </a:cubicBezTo>
                <a:lnTo>
                  <a:pt x="3782798" y="5566951"/>
                </a:lnTo>
                <a:lnTo>
                  <a:pt x="3786885" y="5599303"/>
                </a:lnTo>
                <a:cubicBezTo>
                  <a:pt x="3799534" y="5776838"/>
                  <a:pt x="3769350" y="6111156"/>
                  <a:pt x="3778601" y="6291711"/>
                </a:cubicBezTo>
                <a:cubicBezTo>
                  <a:pt x="3687392" y="6306733"/>
                  <a:pt x="3632350" y="6304889"/>
                  <a:pt x="3574752" y="6300212"/>
                </a:cubicBezTo>
                <a:lnTo>
                  <a:pt x="3545837" y="6297718"/>
                </a:lnTo>
                <a:lnTo>
                  <a:pt x="3527963" y="6296834"/>
                </a:lnTo>
                <a:cubicBezTo>
                  <a:pt x="3482151" y="6294419"/>
                  <a:pt x="3430025" y="6291672"/>
                  <a:pt x="3355561" y="6291711"/>
                </a:cubicBezTo>
                <a:cubicBezTo>
                  <a:pt x="3304843" y="6293555"/>
                  <a:pt x="3262749" y="6292377"/>
                  <a:pt x="3225711" y="6290098"/>
                </a:cubicBezTo>
                <a:lnTo>
                  <a:pt x="3218247" y="6289525"/>
                </a:lnTo>
                <a:lnTo>
                  <a:pt x="3198550" y="6289212"/>
                </a:lnTo>
                <a:cubicBezTo>
                  <a:pt x="3144315" y="6287803"/>
                  <a:pt x="3088976" y="6286105"/>
                  <a:pt x="3034921" y="6284968"/>
                </a:cubicBezTo>
                <a:lnTo>
                  <a:pt x="2973802" y="6284626"/>
                </a:lnTo>
                <a:lnTo>
                  <a:pt x="2932520" y="6291711"/>
                </a:lnTo>
                <a:cubicBezTo>
                  <a:pt x="2893699" y="6300111"/>
                  <a:pt x="2847670" y="6301992"/>
                  <a:pt x="2797581" y="6300669"/>
                </a:cubicBezTo>
                <a:lnTo>
                  <a:pt x="2672392" y="6292599"/>
                </a:lnTo>
                <a:lnTo>
                  <a:pt x="2629726" y="6293120"/>
                </a:lnTo>
                <a:lnTo>
                  <a:pt x="2540544" y="6284698"/>
                </a:lnTo>
                <a:lnTo>
                  <a:pt x="2473475" y="6280786"/>
                </a:lnTo>
                <a:cubicBezTo>
                  <a:pt x="2419724" y="6279900"/>
                  <a:pt x="2368202" y="6282437"/>
                  <a:pt x="2322057" y="6291711"/>
                </a:cubicBezTo>
                <a:cubicBezTo>
                  <a:pt x="2275912" y="6300985"/>
                  <a:pt x="2236301" y="6305003"/>
                  <a:pt x="2199195" y="6305968"/>
                </a:cubicBezTo>
                <a:lnTo>
                  <a:pt x="2094190" y="6302012"/>
                </a:lnTo>
                <a:lnTo>
                  <a:pt x="2029724" y="6307766"/>
                </a:lnTo>
                <a:cubicBezTo>
                  <a:pt x="1971866" y="6308389"/>
                  <a:pt x="1916420" y="6305265"/>
                  <a:pt x="1864312" y="6301339"/>
                </a:cubicBezTo>
                <a:lnTo>
                  <a:pt x="1761307" y="6293375"/>
                </a:lnTo>
                <a:lnTo>
                  <a:pt x="1745972" y="6293782"/>
                </a:lnTo>
                <a:cubicBezTo>
                  <a:pt x="1699734" y="6294177"/>
                  <a:pt x="1664143" y="6292827"/>
                  <a:pt x="1633352" y="6291083"/>
                </a:cubicBezTo>
                <a:lnTo>
                  <a:pt x="1621369" y="6290324"/>
                </a:lnTo>
                <a:lnTo>
                  <a:pt x="1599140" y="6291711"/>
                </a:lnTo>
                <a:cubicBezTo>
                  <a:pt x="1564093" y="6296354"/>
                  <a:pt x="1527169" y="6296254"/>
                  <a:pt x="1488567" y="6294097"/>
                </a:cubicBezTo>
                <a:lnTo>
                  <a:pt x="1429716" y="6289243"/>
                </a:lnTo>
                <a:lnTo>
                  <a:pt x="1401008" y="6291711"/>
                </a:lnTo>
                <a:cubicBezTo>
                  <a:pt x="1314301" y="6301163"/>
                  <a:pt x="1222976" y="6299856"/>
                  <a:pt x="1127367" y="6296839"/>
                </a:cubicBezTo>
                <a:lnTo>
                  <a:pt x="1062601" y="6295730"/>
                </a:lnTo>
                <a:lnTo>
                  <a:pt x="964991" y="6305909"/>
                </a:lnTo>
                <a:cubicBezTo>
                  <a:pt x="833250" y="6307778"/>
                  <a:pt x="714190" y="6280255"/>
                  <a:pt x="603122" y="6291711"/>
                </a:cubicBezTo>
                <a:cubicBezTo>
                  <a:pt x="455032" y="6306986"/>
                  <a:pt x="261206" y="6260346"/>
                  <a:pt x="30143" y="6291711"/>
                </a:cubicBezTo>
                <a:cubicBezTo>
                  <a:pt x="-1198" y="6167281"/>
                  <a:pt x="7291" y="6044138"/>
                  <a:pt x="19371" y="5934598"/>
                </a:cubicBezTo>
                <a:lnTo>
                  <a:pt x="33559" y="5801663"/>
                </a:lnTo>
                <a:lnTo>
                  <a:pt x="30143" y="5784485"/>
                </a:lnTo>
                <a:cubicBezTo>
                  <a:pt x="7257" y="5691455"/>
                  <a:pt x="7506" y="5585492"/>
                  <a:pt x="13352" y="5476692"/>
                </a:cubicBezTo>
                <a:lnTo>
                  <a:pt x="21882" y="5346809"/>
                </a:lnTo>
                <a:lnTo>
                  <a:pt x="22064" y="5339439"/>
                </a:lnTo>
                <a:lnTo>
                  <a:pt x="29601" y="5166357"/>
                </a:lnTo>
                <a:lnTo>
                  <a:pt x="30143" y="5151877"/>
                </a:lnTo>
                <a:cubicBezTo>
                  <a:pt x="30018" y="5125783"/>
                  <a:pt x="30111" y="5102484"/>
                  <a:pt x="30346" y="5081409"/>
                </a:cubicBezTo>
                <a:lnTo>
                  <a:pt x="30433" y="5076663"/>
                </a:lnTo>
                <a:lnTo>
                  <a:pt x="30143" y="4963804"/>
                </a:lnTo>
                <a:cubicBezTo>
                  <a:pt x="27040" y="4910138"/>
                  <a:pt x="27067" y="4856021"/>
                  <a:pt x="28459" y="4800989"/>
                </a:cubicBezTo>
                <a:lnTo>
                  <a:pt x="30399" y="4750796"/>
                </a:lnTo>
                <a:lnTo>
                  <a:pt x="31514" y="4666872"/>
                </a:lnTo>
                <a:lnTo>
                  <a:pt x="34697" y="4639551"/>
                </a:lnTo>
                <a:lnTo>
                  <a:pt x="34963" y="4632686"/>
                </a:lnTo>
                <a:cubicBezTo>
                  <a:pt x="37318" y="4575362"/>
                  <a:pt x="39271" y="4516661"/>
                  <a:pt x="39056" y="4456118"/>
                </a:cubicBezTo>
                <a:lnTo>
                  <a:pt x="36996" y="4412759"/>
                </a:lnTo>
                <a:lnTo>
                  <a:pt x="30143" y="4388188"/>
                </a:lnTo>
                <a:cubicBezTo>
                  <a:pt x="7389" y="4328002"/>
                  <a:pt x="11492" y="4256950"/>
                  <a:pt x="19232" y="4188739"/>
                </a:cubicBezTo>
                <a:lnTo>
                  <a:pt x="23985" y="4147809"/>
                </a:lnTo>
                <a:lnTo>
                  <a:pt x="23690" y="4087290"/>
                </a:lnTo>
                <a:lnTo>
                  <a:pt x="29097" y="3984687"/>
                </a:lnTo>
                <a:lnTo>
                  <a:pt x="28035" y="3962690"/>
                </a:lnTo>
                <a:cubicBezTo>
                  <a:pt x="28525" y="3945828"/>
                  <a:pt x="30052" y="3926691"/>
                  <a:pt x="32148" y="3905387"/>
                </a:cubicBezTo>
                <a:lnTo>
                  <a:pt x="34754" y="3881032"/>
                </a:lnTo>
                <a:lnTo>
                  <a:pt x="39206" y="3802233"/>
                </a:lnTo>
                <a:cubicBezTo>
                  <a:pt x="39778" y="3763353"/>
                  <a:pt x="37619" y="3728800"/>
                  <a:pt x="30143" y="3698588"/>
                </a:cubicBezTo>
                <a:cubicBezTo>
                  <a:pt x="7714" y="3607954"/>
                  <a:pt x="33117" y="3482508"/>
                  <a:pt x="36579" y="3365983"/>
                </a:cubicBezTo>
                <a:lnTo>
                  <a:pt x="36510" y="3356621"/>
                </a:lnTo>
                <a:lnTo>
                  <a:pt x="30143" y="3311044"/>
                </a:lnTo>
                <a:cubicBezTo>
                  <a:pt x="14271" y="3224157"/>
                  <a:pt x="11445" y="3149243"/>
                  <a:pt x="14856" y="3082749"/>
                </a:cubicBezTo>
                <a:lnTo>
                  <a:pt x="22229" y="3005366"/>
                </a:lnTo>
                <a:lnTo>
                  <a:pt x="27244" y="2895198"/>
                </a:lnTo>
                <a:cubicBezTo>
                  <a:pt x="29143" y="2848776"/>
                  <a:pt x="30527" y="2799531"/>
                  <a:pt x="30143" y="2746826"/>
                </a:cubicBezTo>
                <a:lnTo>
                  <a:pt x="36784" y="2638240"/>
                </a:lnTo>
                <a:lnTo>
                  <a:pt x="30143" y="2615745"/>
                </a:lnTo>
                <a:cubicBezTo>
                  <a:pt x="-20952" y="2495890"/>
                  <a:pt x="17898" y="2340273"/>
                  <a:pt x="37923" y="2201958"/>
                </a:cubicBezTo>
                <a:lnTo>
                  <a:pt x="42734" y="2158379"/>
                </a:lnTo>
                <a:lnTo>
                  <a:pt x="30143" y="2114218"/>
                </a:lnTo>
                <a:cubicBezTo>
                  <a:pt x="2269" y="2040950"/>
                  <a:pt x="-2735" y="1972014"/>
                  <a:pt x="1162" y="1906697"/>
                </a:cubicBezTo>
                <a:lnTo>
                  <a:pt x="6289" y="1854885"/>
                </a:lnTo>
                <a:lnTo>
                  <a:pt x="8053" y="1809168"/>
                </a:lnTo>
                <a:cubicBezTo>
                  <a:pt x="9832" y="1790244"/>
                  <a:pt x="12470" y="1771472"/>
                  <a:pt x="15415" y="1752867"/>
                </a:cubicBezTo>
                <a:lnTo>
                  <a:pt x="30925" y="1652561"/>
                </a:lnTo>
                <a:lnTo>
                  <a:pt x="30143" y="1606992"/>
                </a:lnTo>
                <a:cubicBezTo>
                  <a:pt x="28397" y="1588584"/>
                  <a:pt x="27931" y="1568665"/>
                  <a:pt x="28348" y="1547550"/>
                </a:cubicBezTo>
                <a:lnTo>
                  <a:pt x="29206" y="1531212"/>
                </a:lnTo>
                <a:lnTo>
                  <a:pt x="23637" y="1487282"/>
                </a:lnTo>
                <a:cubicBezTo>
                  <a:pt x="16479" y="1367166"/>
                  <a:pt x="59638" y="1246041"/>
                  <a:pt x="30143" y="1156757"/>
                </a:cubicBezTo>
                <a:cubicBezTo>
                  <a:pt x="21716" y="1131248"/>
                  <a:pt x="18318" y="1090735"/>
                  <a:pt x="17757" y="1041370"/>
                </a:cubicBezTo>
                <a:lnTo>
                  <a:pt x="18463" y="985697"/>
                </a:lnTo>
                <a:lnTo>
                  <a:pt x="16239" y="975915"/>
                </a:lnTo>
                <a:cubicBezTo>
                  <a:pt x="13541" y="957312"/>
                  <a:pt x="12597" y="940330"/>
                  <a:pt x="12862" y="924477"/>
                </a:cubicBezTo>
                <a:lnTo>
                  <a:pt x="23640" y="845857"/>
                </a:lnTo>
                <a:lnTo>
                  <a:pt x="30907" y="688163"/>
                </a:lnTo>
                <a:lnTo>
                  <a:pt x="31375" y="662715"/>
                </a:lnTo>
                <a:lnTo>
                  <a:pt x="30143" y="655230"/>
                </a:lnTo>
                <a:cubicBezTo>
                  <a:pt x="20345" y="615334"/>
                  <a:pt x="17924" y="569960"/>
                  <a:pt x="19185" y="520814"/>
                </a:cubicBezTo>
                <a:lnTo>
                  <a:pt x="26662" y="415314"/>
                </a:lnTo>
                <a:lnTo>
                  <a:pt x="25635" y="383217"/>
                </a:lnTo>
                <a:cubicBezTo>
                  <a:pt x="25461" y="243905"/>
                  <a:pt x="35455" y="113017"/>
                  <a:pt x="30143" y="22622"/>
                </a:cubicBezTo>
                <a:cubicBezTo>
                  <a:pt x="90096" y="13526"/>
                  <a:pt x="146841" y="12585"/>
                  <a:pt x="200495" y="15390"/>
                </a:cubicBezTo>
                <a:lnTo>
                  <a:pt x="324102" y="27794"/>
                </a:lnTo>
                <a:lnTo>
                  <a:pt x="329634" y="27979"/>
                </a:lnTo>
                <a:cubicBezTo>
                  <a:pt x="398332" y="30204"/>
                  <a:pt x="468106" y="31425"/>
                  <a:pt x="551798" y="27886"/>
                </a:cubicBezTo>
                <a:lnTo>
                  <a:pt x="592464" y="25476"/>
                </a:lnTo>
                <a:lnTo>
                  <a:pt x="603122" y="22622"/>
                </a:lnTo>
                <a:cubicBezTo>
                  <a:pt x="639294" y="8191"/>
                  <a:pt x="679641" y="1916"/>
                  <a:pt x="723201" y="386"/>
                </a:cubicBezTo>
                <a:close/>
              </a:path>
            </a:pathLst>
          </a:custGeom>
        </p:spPr>
      </p:pic>
      <p:sp>
        <p:nvSpPr>
          <p:cNvPr id="3" name="Text Placeholder 2">
            <a:extLst>
              <a:ext uri="{FF2B5EF4-FFF2-40B4-BE49-F238E27FC236}">
                <a16:creationId xmlns:a16="http://schemas.microsoft.com/office/drawing/2014/main" id="{B8375023-A2D5-7D4D-8F94-3CED335C0BC5}"/>
              </a:ext>
            </a:extLst>
          </p:cNvPr>
          <p:cNvSpPr>
            <a:spLocks noGrp="1"/>
          </p:cNvSpPr>
          <p:nvPr>
            <p:ph type="body" sz="quarter" idx="19"/>
          </p:nvPr>
        </p:nvSpPr>
        <p:spPr>
          <a:xfrm>
            <a:off x="4905955" y="2071316"/>
            <a:ext cx="6713552" cy="4114800"/>
          </a:xfrm>
        </p:spPr>
        <p:txBody>
          <a:bodyPr vert="horz" lIns="91440" tIns="45720" rIns="91440" bIns="45720" rtlCol="0" anchor="t">
            <a:normAutofit/>
          </a:bodyPr>
          <a:lstStyle/>
          <a:p>
            <a:pPr indent="-228600" defTabSz="914400">
              <a:lnSpc>
                <a:spcPct val="90000"/>
              </a:lnSpc>
              <a:buFont typeface="Arial" panose="020B0604020202020204" pitchFamily="34" charset="0"/>
              <a:buChar char="•"/>
            </a:pPr>
            <a:r>
              <a:rPr lang="en-US" sz="2200">
                <a:solidFill>
                  <a:schemeClr val="tx1"/>
                </a:solidFill>
                <a:latin typeface="+mn-lt"/>
                <a:ea typeface="+mn-ea"/>
                <a:cs typeface="+mn-cs"/>
              </a:rPr>
              <a:t>A clear understanding of the problem and the solution</a:t>
            </a:r>
          </a:p>
          <a:p>
            <a:pPr indent="-228600" defTabSz="914400">
              <a:lnSpc>
                <a:spcPct val="90000"/>
              </a:lnSpc>
              <a:buFont typeface="Arial" panose="020B0604020202020204" pitchFamily="34" charset="0"/>
              <a:buChar char="•"/>
            </a:pPr>
            <a:r>
              <a:rPr lang="en-US" sz="2200">
                <a:solidFill>
                  <a:schemeClr val="tx1"/>
                </a:solidFill>
                <a:latin typeface="+mn-lt"/>
                <a:ea typeface="+mn-ea"/>
                <a:cs typeface="+mn-cs"/>
              </a:rPr>
              <a:t>A roadmap for the rest of the project</a:t>
            </a:r>
          </a:p>
          <a:p>
            <a:pPr indent="-228600" defTabSz="914400">
              <a:lnSpc>
                <a:spcPct val="90000"/>
              </a:lnSpc>
              <a:buFont typeface="Arial" panose="020B0604020202020204" pitchFamily="34" charset="0"/>
              <a:buChar char="•"/>
            </a:pPr>
            <a:r>
              <a:rPr lang="en-US" sz="2200">
                <a:solidFill>
                  <a:schemeClr val="tx1"/>
                </a:solidFill>
                <a:latin typeface="+mn-lt"/>
                <a:ea typeface="+mn-ea"/>
                <a:cs typeface="+mn-cs"/>
              </a:rPr>
              <a:t>High-level design documents and specifications</a:t>
            </a:r>
          </a:p>
          <a:p>
            <a:pPr indent="-228600" defTabSz="914400">
              <a:lnSpc>
                <a:spcPct val="90000"/>
              </a:lnSpc>
              <a:buFont typeface="Arial" panose="020B0604020202020204" pitchFamily="34" charset="0"/>
              <a:buChar char="•"/>
            </a:pPr>
            <a:r>
              <a:rPr lang="en-US" sz="2200">
                <a:solidFill>
                  <a:schemeClr val="tx1"/>
                </a:solidFill>
                <a:latin typeface="+mn-lt"/>
                <a:ea typeface="+mn-ea"/>
                <a:cs typeface="+mn-cs"/>
              </a:rPr>
              <a:t>These phases lay the foundation for the rest of the SDLC</a:t>
            </a:r>
          </a:p>
          <a:p>
            <a:pPr indent="-228600" defTabSz="914400">
              <a:lnSpc>
                <a:spcPct val="90000"/>
              </a:lnSpc>
              <a:buFont typeface="Arial" panose="020B0604020202020204" pitchFamily="34" charset="0"/>
              <a:buChar char="•"/>
            </a:pPr>
            <a:r>
              <a:rPr lang="en-US" sz="2200">
                <a:solidFill>
                  <a:schemeClr val="tx1"/>
                </a:solidFill>
                <a:latin typeface="+mn-lt"/>
                <a:ea typeface="+mn-ea"/>
                <a:cs typeface="+mn-cs"/>
              </a:rPr>
              <a:t>A well-planned, well-analyzed, and well-designed system is more likely to meet stakeholder needs and be successful in the long-term</a:t>
            </a:r>
          </a:p>
          <a:p>
            <a:pPr indent="-228600" defTabSz="914400">
              <a:lnSpc>
                <a:spcPct val="90000"/>
              </a:lnSpc>
              <a:buFont typeface="Arial" panose="020B0604020202020204" pitchFamily="34" charset="0"/>
              <a:buChar char="•"/>
            </a:pPr>
            <a:endParaRPr lang="en-US" sz="2200">
              <a:solidFill>
                <a:schemeClr val="tx1"/>
              </a:solidFill>
              <a:latin typeface="+mn-lt"/>
              <a:ea typeface="+mn-ea"/>
              <a:cs typeface="+mn-cs"/>
            </a:endParaRPr>
          </a:p>
        </p:txBody>
      </p:sp>
      <p:sp>
        <p:nvSpPr>
          <p:cNvPr id="4" name="Footer Placeholder 3">
            <a:extLst>
              <a:ext uri="{FF2B5EF4-FFF2-40B4-BE49-F238E27FC236}">
                <a16:creationId xmlns:a16="http://schemas.microsoft.com/office/drawing/2014/main" id="{623C4A5B-C341-A844-9140-4B9FFBA5B6BA}"/>
              </a:ext>
            </a:extLst>
          </p:cNvPr>
          <p:cNvSpPr>
            <a:spLocks noGrp="1"/>
          </p:cNvSpPr>
          <p:nvPr>
            <p:ph type="ftr" sz="quarter" idx="20"/>
          </p:nvPr>
        </p:nvSpPr>
        <p:spPr>
          <a:xfrm>
            <a:off x="4038600" y="6356350"/>
            <a:ext cx="4114800" cy="365125"/>
          </a:xfrm>
        </p:spPr>
        <p:txBody>
          <a:bodyPr vert="horz" lIns="91440" tIns="45720" rIns="91440" bIns="45720" rtlCol="0" anchor="ctr">
            <a:normAutofit/>
          </a:bodyPr>
          <a:lstStyle/>
          <a:p>
            <a:pPr algn="ctr" defTabSz="914400">
              <a:spcAft>
                <a:spcPts val="600"/>
              </a:spcAft>
              <a:defRPr/>
            </a:pPr>
            <a:r>
              <a:rPr lang="en-US" sz="1200" kern="1200" spc="0">
                <a:solidFill>
                  <a:prstClr val="black">
                    <a:tint val="75000"/>
                  </a:prstClr>
                </a:solidFill>
                <a:latin typeface="Calibri" panose="020F0502020204030204"/>
                <a:ea typeface="+mn-ea"/>
                <a:cs typeface="+mn-cs"/>
              </a:rPr>
              <a:t>Flutter International — Confidential </a:t>
            </a:r>
          </a:p>
        </p:txBody>
      </p:sp>
    </p:spTree>
    <p:extLst>
      <p:ext uri="{BB962C8B-B14F-4D97-AF65-F5344CB8AC3E}">
        <p14:creationId xmlns:p14="http://schemas.microsoft.com/office/powerpoint/2010/main" val="29899348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42F1810-62C3-0E4F-A612-B3546BC60C51}"/>
              </a:ext>
            </a:extLst>
          </p:cNvPr>
          <p:cNvSpPr>
            <a:spLocks noGrp="1"/>
          </p:cNvSpPr>
          <p:nvPr>
            <p:ph sz="quarter" idx="13"/>
          </p:nvPr>
        </p:nvSpPr>
        <p:spPr>
          <a:xfrm>
            <a:off x="1092200" y="3213743"/>
            <a:ext cx="10296526" cy="1013579"/>
          </a:xfrm>
        </p:spPr>
        <p:txBody>
          <a:bodyPr/>
          <a:lstStyle/>
          <a:p>
            <a:r>
              <a:rPr lang="en-US" sz="4400">
                <a:latin typeface="Effra"/>
              </a:rPr>
              <a:t>Implementation, Testing, Deployment Phase</a:t>
            </a:r>
            <a:endParaRPr lang="en-US" sz="4400">
              <a:latin typeface="Effra Medium"/>
            </a:endParaRPr>
          </a:p>
          <a:p>
            <a:endParaRPr lang="en-US" sz="4400">
              <a:latin typeface="Effra"/>
            </a:endParaRPr>
          </a:p>
          <a:p>
            <a:br>
              <a:rPr lang="en-US"/>
            </a:br>
            <a:endParaRPr lang="en-US" sz="4400"/>
          </a:p>
          <a:p>
            <a:endParaRPr lang="en-US" sz="4400"/>
          </a:p>
        </p:txBody>
      </p:sp>
      <p:sp>
        <p:nvSpPr>
          <p:cNvPr id="3" name="Title 2">
            <a:extLst>
              <a:ext uri="{FF2B5EF4-FFF2-40B4-BE49-F238E27FC236}">
                <a16:creationId xmlns:a16="http://schemas.microsoft.com/office/drawing/2014/main" id="{A08B5CFE-A81D-7C4C-A309-6C892B575439}"/>
              </a:ext>
            </a:extLst>
          </p:cNvPr>
          <p:cNvSpPr>
            <a:spLocks noGrp="1"/>
          </p:cNvSpPr>
          <p:nvPr>
            <p:ph type="title"/>
          </p:nvPr>
        </p:nvSpPr>
        <p:spPr/>
        <p:txBody>
          <a:bodyPr/>
          <a:lstStyle/>
          <a:p>
            <a:r>
              <a:rPr lang="en-US">
                <a:latin typeface="Effra"/>
              </a:rPr>
              <a:t>04</a:t>
            </a:r>
            <a:endParaRPr lang="en-US"/>
          </a:p>
        </p:txBody>
      </p:sp>
      <p:sp>
        <p:nvSpPr>
          <p:cNvPr id="4" name="Footer Placeholder 3">
            <a:extLst>
              <a:ext uri="{FF2B5EF4-FFF2-40B4-BE49-F238E27FC236}">
                <a16:creationId xmlns:a16="http://schemas.microsoft.com/office/drawing/2014/main" id="{AC668C85-2348-0C43-894C-E3632DB5944C}"/>
              </a:ext>
            </a:extLst>
          </p:cNvPr>
          <p:cNvSpPr>
            <a:spLocks noGrp="1"/>
          </p:cNvSpPr>
          <p:nvPr>
            <p:ph type="ftr" sz="quarter" idx="3"/>
          </p:nvPr>
        </p:nvSpPr>
        <p:spPr/>
        <p:txBody>
          <a:bodyPr/>
          <a:lstStyle/>
          <a:p>
            <a:r>
              <a:rPr lang="en-GB"/>
              <a:t>Flutter International — Confidential </a:t>
            </a:r>
          </a:p>
        </p:txBody>
      </p:sp>
      <p:sp>
        <p:nvSpPr>
          <p:cNvPr id="7" name="Content Placeholder 1">
            <a:extLst>
              <a:ext uri="{FF2B5EF4-FFF2-40B4-BE49-F238E27FC236}">
                <a16:creationId xmlns:a16="http://schemas.microsoft.com/office/drawing/2014/main" id="{C797EF78-9586-3142-AB66-48DCD71EC468}"/>
              </a:ext>
            </a:extLst>
          </p:cNvPr>
          <p:cNvSpPr txBox="1">
            <a:spLocks/>
          </p:cNvSpPr>
          <p:nvPr/>
        </p:nvSpPr>
        <p:spPr>
          <a:xfrm>
            <a:off x="1464688" y="4571503"/>
            <a:ext cx="10296526" cy="1013579"/>
          </a:xfrm>
          <a:prstGeom prst="rect">
            <a:avLst/>
          </a:prstGeom>
          <a:noFill/>
        </p:spPr>
        <p:txBody>
          <a:bodyPr vert="horz" wrap="square" lIns="0" tIns="0" rIns="0" bIns="0" numCol="1" spcCol="274320" rtlCol="0" anchor="t">
            <a:noAutofit/>
          </a:bodyPr>
          <a:lstStyle>
            <a:lvl1pPr marL="0" indent="0" algn="l" defTabSz="914377" rtl="0" eaLnBrk="1" latinLnBrk="0" hangingPunct="1">
              <a:lnSpc>
                <a:spcPts val="6200"/>
              </a:lnSpc>
              <a:spcBef>
                <a:spcPts val="0"/>
              </a:spcBef>
              <a:spcAft>
                <a:spcPts val="600"/>
              </a:spcAft>
              <a:buClr>
                <a:schemeClr val="accent1"/>
              </a:buClr>
              <a:buSzPct val="100000"/>
              <a:buFont typeface="+mj-lt"/>
              <a:buNone/>
              <a:defRPr lang="en-US" sz="6000" b="0" i="0" kern="1200" dirty="0" smtClean="0">
                <a:solidFill>
                  <a:schemeClr val="bg1"/>
                </a:solidFill>
                <a:latin typeface="Effra Medium" panose="020B0603020203020204" pitchFamily="34" charset="0"/>
                <a:ea typeface="+mn-ea"/>
                <a:cs typeface="Effra Medium" panose="020B0603020203020204" pitchFamily="34" charset="0"/>
              </a:defRPr>
            </a:lvl1pPr>
            <a:lvl2pPr marL="0" indent="0" algn="l" defTabSz="914377" rtl="0" eaLnBrk="1" latinLnBrk="0" hangingPunct="1">
              <a:lnSpc>
                <a:spcPct val="100000"/>
              </a:lnSpc>
              <a:spcBef>
                <a:spcPts val="0"/>
              </a:spcBef>
              <a:spcAft>
                <a:spcPts val="600"/>
              </a:spcAft>
              <a:buClr>
                <a:schemeClr val="accent1"/>
              </a:buClr>
              <a:buFont typeface="+mj-lt"/>
              <a:buNone/>
              <a:tabLst/>
              <a:defRPr lang="en-US" sz="2800" b="1" i="0" kern="1200" dirty="0" smtClean="0">
                <a:solidFill>
                  <a:schemeClr val="bg1"/>
                </a:solidFill>
                <a:latin typeface="Arial" panose="020B0604020202020204" pitchFamily="34" charset="0"/>
                <a:ea typeface="+mn-ea"/>
                <a:cs typeface="Arial" panose="020B0604020202020204" pitchFamily="34" charset="0"/>
              </a:defRPr>
            </a:lvl2pPr>
            <a:lvl3pPr marL="566724" indent="-219069" algn="l" defTabSz="914377" rtl="0" eaLnBrk="1" latinLnBrk="0" hangingPunct="1">
              <a:lnSpc>
                <a:spcPts val="1600"/>
              </a:lnSpc>
              <a:spcBef>
                <a:spcPts val="0"/>
              </a:spcBef>
              <a:spcAft>
                <a:spcPts val="600"/>
              </a:spcAft>
              <a:buClr>
                <a:schemeClr val="bg1"/>
              </a:buClr>
              <a:buFont typeface="Arial" panose="020B0604020202020204" pitchFamily="34" charset="0"/>
              <a:buChar char="•"/>
              <a:defRPr sz="1600" b="0" i="0" kern="1200" baseline="0">
                <a:solidFill>
                  <a:schemeClr val="bg1"/>
                </a:solidFill>
                <a:latin typeface="+mn-lt"/>
                <a:ea typeface="Effra Light" panose="020B0403020203020204" pitchFamily="34" charset="0"/>
                <a:cs typeface="Effra Light" panose="020B0403020203020204" pitchFamily="34" charset="0"/>
              </a:defRPr>
            </a:lvl3pPr>
            <a:lvl4pPr marL="0" indent="0" algn="l" defTabSz="914377" rtl="0" eaLnBrk="1" latinLnBrk="0" hangingPunct="1">
              <a:lnSpc>
                <a:spcPts val="1600"/>
              </a:lnSpc>
              <a:spcBef>
                <a:spcPts val="0"/>
              </a:spcBef>
              <a:spcAft>
                <a:spcPts val="600"/>
              </a:spcAft>
              <a:buFont typeface="Arial"/>
              <a:buNone/>
              <a:defRPr sz="1400" b="0" i="0" kern="1200">
                <a:solidFill>
                  <a:schemeClr val="bg1"/>
                </a:solidFill>
                <a:latin typeface="Effra Light" panose="020B0403020203020204" pitchFamily="34" charset="0"/>
                <a:ea typeface="Effra Light" panose="020B0403020203020204" pitchFamily="34" charset="0"/>
                <a:cs typeface="Effra Light" panose="020B0403020203020204" pitchFamily="34" charset="0"/>
              </a:defRPr>
            </a:lvl4pPr>
            <a:lvl5pPr marL="0" indent="0" algn="l" defTabSz="914377" rtl="0" eaLnBrk="1" latinLnBrk="0" hangingPunct="1">
              <a:lnSpc>
                <a:spcPts val="1600"/>
              </a:lnSpc>
              <a:spcBef>
                <a:spcPts val="0"/>
              </a:spcBef>
              <a:spcAft>
                <a:spcPts val="600"/>
              </a:spcAft>
              <a:buFont typeface="Arial"/>
              <a:buNone/>
              <a:defRPr sz="1400" b="0" i="0" kern="1200" baseline="0">
                <a:solidFill>
                  <a:schemeClr val="bg1"/>
                </a:solidFill>
                <a:latin typeface="Effra Light" panose="020B0403020203020204" pitchFamily="34" charset="0"/>
                <a:ea typeface="Effra Light" panose="020B0403020203020204" pitchFamily="34" charset="0"/>
                <a:cs typeface="Effra Light" panose="020B0403020203020204" pitchFamily="34" charset="0"/>
              </a:defRPr>
            </a:lvl5pPr>
            <a:lvl6pPr marL="2514537" indent="-228594" algn="l" defTabSz="914377" rtl="0" eaLnBrk="1" latinLnBrk="0" hangingPunct="1">
              <a:lnSpc>
                <a:spcPct val="90000"/>
              </a:lnSpc>
              <a:spcBef>
                <a:spcPts val="500"/>
              </a:spcBef>
              <a:buFont typeface="Arial"/>
              <a:buChar char="•"/>
              <a:defRPr sz="1800" kern="1200">
                <a:solidFill>
                  <a:schemeClr val="bg1"/>
                </a:solidFill>
                <a:latin typeface="+mn-lt"/>
                <a:ea typeface="+mn-ea"/>
                <a:cs typeface="+mn-cs"/>
              </a:defRPr>
            </a:lvl6pPr>
            <a:lvl7pPr marL="2971726" indent="-228594" algn="l" defTabSz="914377" rtl="0" eaLnBrk="1" latinLnBrk="0" hangingPunct="1">
              <a:lnSpc>
                <a:spcPct val="90000"/>
              </a:lnSpc>
              <a:spcBef>
                <a:spcPts val="500"/>
              </a:spcBef>
              <a:buFont typeface="Arial"/>
              <a:buChar char="•"/>
              <a:defRPr sz="1800" kern="1200">
                <a:solidFill>
                  <a:schemeClr val="bg1"/>
                </a:solidFill>
                <a:latin typeface="+mn-lt"/>
                <a:ea typeface="+mn-ea"/>
                <a:cs typeface="+mn-cs"/>
              </a:defRPr>
            </a:lvl7pPr>
            <a:lvl8pPr marL="3428914" indent="-228594" algn="l" defTabSz="914377" rtl="0" eaLnBrk="1" latinLnBrk="0" hangingPunct="1">
              <a:lnSpc>
                <a:spcPct val="90000"/>
              </a:lnSpc>
              <a:spcBef>
                <a:spcPts val="500"/>
              </a:spcBef>
              <a:buFont typeface="Arial"/>
              <a:buChar char="•"/>
              <a:defRPr sz="1800" kern="1200">
                <a:solidFill>
                  <a:schemeClr val="bg1"/>
                </a:solidFill>
                <a:latin typeface="+mn-lt"/>
                <a:ea typeface="+mn-ea"/>
                <a:cs typeface="+mn-cs"/>
              </a:defRPr>
            </a:lvl8pPr>
            <a:lvl9pPr marL="3886103" indent="-228594" algn="l" defTabSz="914377" rtl="0" eaLnBrk="1" latinLnBrk="0" hangingPunct="1">
              <a:lnSpc>
                <a:spcPct val="90000"/>
              </a:lnSpc>
              <a:spcBef>
                <a:spcPts val="500"/>
              </a:spcBef>
              <a:buFont typeface="Arial"/>
              <a:buChar char="•"/>
              <a:defRPr sz="1800" kern="1200">
                <a:solidFill>
                  <a:schemeClr val="bg1"/>
                </a:solidFill>
                <a:latin typeface="+mn-lt"/>
                <a:ea typeface="+mn-ea"/>
                <a:cs typeface="+mn-cs"/>
              </a:defRPr>
            </a:lvl9pPr>
          </a:lstStyle>
          <a:p>
            <a:r>
              <a:rPr lang="en-US" sz="2500">
                <a:latin typeface="Effra Medium"/>
              </a:rPr>
              <a:t>Lets build some stuff</a:t>
            </a:r>
            <a:endParaRPr lang="en-US"/>
          </a:p>
        </p:txBody>
      </p:sp>
    </p:spTree>
    <p:extLst>
      <p:ext uri="{BB962C8B-B14F-4D97-AF65-F5344CB8AC3E}">
        <p14:creationId xmlns:p14="http://schemas.microsoft.com/office/powerpoint/2010/main" val="732630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539CAAF-096A-D847-AC89-BCCDA3EE40C3}"/>
              </a:ext>
            </a:extLst>
          </p:cNvPr>
          <p:cNvSpPr>
            <a:spLocks noGrp="1"/>
          </p:cNvSpPr>
          <p:nvPr>
            <p:ph type="title"/>
          </p:nvPr>
        </p:nvSpPr>
        <p:spPr>
          <a:xfrm>
            <a:off x="4654296" y="329184"/>
            <a:ext cx="6894576" cy="1783080"/>
          </a:xfrm>
        </p:spPr>
        <p:txBody>
          <a:bodyPr vert="horz" lIns="91440" tIns="45720" rIns="91440" bIns="45720" rtlCol="0" anchor="b">
            <a:normAutofit/>
          </a:bodyPr>
          <a:lstStyle/>
          <a:p>
            <a:pPr defTabSz="914400">
              <a:lnSpc>
                <a:spcPct val="90000"/>
              </a:lnSpc>
            </a:pPr>
            <a:r>
              <a:rPr lang="en-US" sz="4600">
                <a:latin typeface="+mj-lt"/>
                <a:ea typeface="+mj-ea"/>
                <a:cs typeface="+mj-cs"/>
              </a:rPr>
              <a:t>Implementation, Testing, Deployment Phase</a:t>
            </a:r>
          </a:p>
        </p:txBody>
      </p:sp>
      <p:pic>
        <p:nvPicPr>
          <p:cNvPr id="9" name="Picture 9" descr="A picture containing LEGO, toy&#10;&#10;Description automatically generated">
            <a:extLst>
              <a:ext uri="{FF2B5EF4-FFF2-40B4-BE49-F238E27FC236}">
                <a16:creationId xmlns:a16="http://schemas.microsoft.com/office/drawing/2014/main" id="{D7097F81-5E96-27BC-CA01-26D44C695ECC}"/>
              </a:ext>
            </a:extLst>
          </p:cNvPr>
          <p:cNvPicPr>
            <a:picLocks noGrp="1" noChangeAspect="1"/>
          </p:cNvPicPr>
          <p:nvPr>
            <p:ph type="pic" sz="quarter" idx="11"/>
          </p:nvPr>
        </p:nvPicPr>
        <p:blipFill rotWithShape="1">
          <a:blip r:embed="rId3"/>
          <a:srcRect l="25270" r="43412"/>
          <a:stretch/>
        </p:blipFill>
        <p:spPr>
          <a:xfrm>
            <a:off x="20" y="1"/>
            <a:ext cx="4052522" cy="6858000"/>
          </a:xfrm>
          <a:custGeom>
            <a:avLst/>
            <a:gdLst/>
            <a:ahLst/>
            <a:cxnLst/>
            <a:rect l="l" t="t" r="r" b="b"/>
            <a:pathLst>
              <a:path w="4052542" h="6858000">
                <a:moveTo>
                  <a:pt x="0" y="0"/>
                </a:moveTo>
                <a:lnTo>
                  <a:pt x="4020923" y="0"/>
                </a:lnTo>
                <a:lnTo>
                  <a:pt x="4022656" y="14697"/>
                </a:lnTo>
                <a:cubicBezTo>
                  <a:pt x="4037606" y="98462"/>
                  <a:pt x="4035072" y="183369"/>
                  <a:pt x="4039126" y="267642"/>
                </a:cubicBezTo>
                <a:cubicBezTo>
                  <a:pt x="4043941" y="370699"/>
                  <a:pt x="4037860" y="474136"/>
                  <a:pt x="4035579" y="577446"/>
                </a:cubicBezTo>
                <a:cubicBezTo>
                  <a:pt x="4033805" y="665399"/>
                  <a:pt x="4025063" y="753226"/>
                  <a:pt x="4027724" y="841306"/>
                </a:cubicBezTo>
                <a:cubicBezTo>
                  <a:pt x="4027914" y="844352"/>
                  <a:pt x="4027914" y="847398"/>
                  <a:pt x="4027724" y="850444"/>
                </a:cubicBezTo>
                <a:cubicBezTo>
                  <a:pt x="4019615" y="947281"/>
                  <a:pt x="4019615" y="1044626"/>
                  <a:pt x="4027724" y="1141464"/>
                </a:cubicBezTo>
                <a:cubicBezTo>
                  <a:pt x="4030296" y="1181772"/>
                  <a:pt x="4029574" y="1222221"/>
                  <a:pt x="4025570" y="1262415"/>
                </a:cubicBezTo>
                <a:cubicBezTo>
                  <a:pt x="4021769" y="1313563"/>
                  <a:pt x="4009606" y="1365472"/>
                  <a:pt x="4018348" y="1416238"/>
                </a:cubicBezTo>
                <a:cubicBezTo>
                  <a:pt x="4024037" y="1458058"/>
                  <a:pt x="4027166" y="1500194"/>
                  <a:pt x="4027724" y="1542394"/>
                </a:cubicBezTo>
                <a:cubicBezTo>
                  <a:pt x="4032158" y="1636820"/>
                  <a:pt x="4027977" y="1731753"/>
                  <a:pt x="4026330" y="1826433"/>
                </a:cubicBezTo>
                <a:cubicBezTo>
                  <a:pt x="4024556" y="1936724"/>
                  <a:pt x="4027344" y="2047015"/>
                  <a:pt x="4018475" y="2157432"/>
                </a:cubicBezTo>
                <a:cubicBezTo>
                  <a:pt x="4013597" y="2246629"/>
                  <a:pt x="4013597" y="2336029"/>
                  <a:pt x="4018475" y="2425226"/>
                </a:cubicBezTo>
                <a:cubicBezTo>
                  <a:pt x="4020882" y="2506961"/>
                  <a:pt x="4033172" y="2587934"/>
                  <a:pt x="4031145" y="2670557"/>
                </a:cubicBezTo>
                <a:cubicBezTo>
                  <a:pt x="4028737" y="2766886"/>
                  <a:pt x="4017335" y="2862962"/>
                  <a:pt x="4020882" y="2959546"/>
                </a:cubicBezTo>
                <a:cubicBezTo>
                  <a:pt x="4022529" y="3005617"/>
                  <a:pt x="4022656" y="3051688"/>
                  <a:pt x="4023543" y="3097758"/>
                </a:cubicBezTo>
                <a:cubicBezTo>
                  <a:pt x="4024683" y="3153221"/>
                  <a:pt x="4034692" y="3208556"/>
                  <a:pt x="4029117" y="3263892"/>
                </a:cubicBezTo>
                <a:cubicBezTo>
                  <a:pt x="4019869" y="3356161"/>
                  <a:pt x="3995923" y="3446906"/>
                  <a:pt x="4010873" y="3541459"/>
                </a:cubicBezTo>
                <a:cubicBezTo>
                  <a:pt x="4019108" y="3593495"/>
                  <a:pt x="4028357" y="3645658"/>
                  <a:pt x="4033172" y="3698201"/>
                </a:cubicBezTo>
                <a:cubicBezTo>
                  <a:pt x="4037353" y="3745160"/>
                  <a:pt x="4047868" y="3792881"/>
                  <a:pt x="4039886" y="3839586"/>
                </a:cubicBezTo>
                <a:cubicBezTo>
                  <a:pt x="4033045" y="3879565"/>
                  <a:pt x="4036592" y="3919544"/>
                  <a:pt x="4031271" y="3959523"/>
                </a:cubicBezTo>
                <a:cubicBezTo>
                  <a:pt x="4024303" y="4011939"/>
                  <a:pt x="4020629" y="4065244"/>
                  <a:pt x="4015308" y="4118042"/>
                </a:cubicBezTo>
                <a:cubicBezTo>
                  <a:pt x="4010620" y="4165889"/>
                  <a:pt x="4006946" y="4213610"/>
                  <a:pt x="4019615" y="4258539"/>
                </a:cubicBezTo>
                <a:cubicBezTo>
                  <a:pt x="4050656" y="4371622"/>
                  <a:pt x="4033679" y="4484070"/>
                  <a:pt x="4022023" y="4596391"/>
                </a:cubicBezTo>
                <a:cubicBezTo>
                  <a:pt x="4016321" y="4650965"/>
                  <a:pt x="4007959" y="4708712"/>
                  <a:pt x="4020629" y="4758718"/>
                </a:cubicBezTo>
                <a:cubicBezTo>
                  <a:pt x="4043941" y="4847432"/>
                  <a:pt x="4025697" y="4931705"/>
                  <a:pt x="4015561" y="5016866"/>
                </a:cubicBezTo>
                <a:cubicBezTo>
                  <a:pt x="4003335" y="5100174"/>
                  <a:pt x="4005096" y="5184929"/>
                  <a:pt x="4020756" y="5267654"/>
                </a:cubicBezTo>
                <a:cubicBezTo>
                  <a:pt x="4033172" y="5326035"/>
                  <a:pt x="4033172" y="5385432"/>
                  <a:pt x="4034692" y="5444194"/>
                </a:cubicBezTo>
                <a:cubicBezTo>
                  <a:pt x="4035579" y="5481001"/>
                  <a:pt x="4022023" y="5518441"/>
                  <a:pt x="4013027" y="5555120"/>
                </a:cubicBezTo>
                <a:cubicBezTo>
                  <a:pt x="3996937" y="5621371"/>
                  <a:pt x="3991109" y="5688636"/>
                  <a:pt x="4013027" y="5753237"/>
                </a:cubicBezTo>
                <a:cubicBezTo>
                  <a:pt x="4043561" y="5842713"/>
                  <a:pt x="4061045" y="5932189"/>
                  <a:pt x="4048375" y="6026870"/>
                </a:cubicBezTo>
                <a:cubicBezTo>
                  <a:pt x="4041027" y="6085251"/>
                  <a:pt x="4039380" y="6144902"/>
                  <a:pt x="4028357" y="6202522"/>
                </a:cubicBezTo>
                <a:cubicBezTo>
                  <a:pt x="4010240" y="6298091"/>
                  <a:pt x="4016701" y="6393024"/>
                  <a:pt x="4031145" y="6487196"/>
                </a:cubicBezTo>
                <a:cubicBezTo>
                  <a:pt x="4041293" y="6565885"/>
                  <a:pt x="4042395" y="6645474"/>
                  <a:pt x="4034439" y="6724403"/>
                </a:cubicBezTo>
                <a:lnTo>
                  <a:pt x="4025206" y="6858000"/>
                </a:lnTo>
                <a:lnTo>
                  <a:pt x="0" y="6858000"/>
                </a:lnTo>
                <a:close/>
              </a:path>
            </a:pathLst>
          </a:custGeom>
        </p:spPr>
      </p:pic>
      <p:sp>
        <p:nvSpPr>
          <p:cNvPr id="90" name="sketchy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6" y="2395728"/>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B8375023-A2D5-7D4D-8F94-3CED335C0BC5}"/>
              </a:ext>
            </a:extLst>
          </p:cNvPr>
          <p:cNvSpPr>
            <a:spLocks noGrp="1"/>
          </p:cNvSpPr>
          <p:nvPr>
            <p:ph type="body" sz="quarter" idx="19"/>
          </p:nvPr>
        </p:nvSpPr>
        <p:spPr>
          <a:xfrm>
            <a:off x="4654296" y="2706624"/>
            <a:ext cx="6894576" cy="3483864"/>
          </a:xfrm>
        </p:spPr>
        <p:txBody>
          <a:bodyPr vert="horz" lIns="91440" tIns="45720" rIns="91440" bIns="45720" rtlCol="0">
            <a:normAutofit/>
          </a:bodyPr>
          <a:lstStyle/>
          <a:p>
            <a:pPr indent="-228600" defTabSz="914400">
              <a:lnSpc>
                <a:spcPct val="90000"/>
              </a:lnSpc>
              <a:buFont typeface="Arial" panose="020B0604020202020204" pitchFamily="34" charset="0"/>
              <a:buChar char="•"/>
            </a:pPr>
            <a:r>
              <a:rPr lang="en-US" sz="2200">
                <a:solidFill>
                  <a:schemeClr val="tx1"/>
                </a:solidFill>
                <a:latin typeface="+mn-lt"/>
                <a:ea typeface="+mn-ea"/>
                <a:cs typeface="+mn-cs"/>
              </a:rPr>
              <a:t>These three phases are focused on building and launching the system</a:t>
            </a:r>
          </a:p>
          <a:p>
            <a:pPr indent="-228600" defTabSz="914400">
              <a:lnSpc>
                <a:spcPct val="90000"/>
              </a:lnSpc>
              <a:buFont typeface="Arial" panose="020B0604020202020204" pitchFamily="34" charset="0"/>
              <a:buChar char="•"/>
            </a:pPr>
            <a:r>
              <a:rPr lang="en-US" sz="2200">
                <a:solidFill>
                  <a:schemeClr val="tx1"/>
                </a:solidFill>
                <a:latin typeface="+mn-lt"/>
                <a:ea typeface="+mn-ea"/>
                <a:cs typeface="+mn-cs"/>
              </a:rPr>
              <a:t>They are closely connected and often occur concurrently</a:t>
            </a:r>
          </a:p>
        </p:txBody>
      </p:sp>
      <p:sp>
        <p:nvSpPr>
          <p:cNvPr id="4" name="Footer Placeholder 3">
            <a:extLst>
              <a:ext uri="{FF2B5EF4-FFF2-40B4-BE49-F238E27FC236}">
                <a16:creationId xmlns:a16="http://schemas.microsoft.com/office/drawing/2014/main" id="{623C4A5B-C341-A844-9140-4B9FFBA5B6BA}"/>
              </a:ext>
            </a:extLst>
          </p:cNvPr>
          <p:cNvSpPr>
            <a:spLocks noGrp="1"/>
          </p:cNvSpPr>
          <p:nvPr>
            <p:ph type="ftr" sz="quarter" idx="20"/>
          </p:nvPr>
        </p:nvSpPr>
        <p:spPr>
          <a:xfrm>
            <a:off x="4654296" y="6356350"/>
            <a:ext cx="4114800" cy="365125"/>
          </a:xfrm>
        </p:spPr>
        <p:txBody>
          <a:bodyPr vert="horz" lIns="91440" tIns="45720" rIns="91440" bIns="45720" rtlCol="0" anchor="ctr">
            <a:normAutofit/>
          </a:bodyPr>
          <a:lstStyle/>
          <a:p>
            <a:pPr algn="l" defTabSz="914400">
              <a:spcAft>
                <a:spcPts val="600"/>
              </a:spcAft>
              <a:defRPr/>
            </a:pPr>
            <a:r>
              <a:rPr lang="en-US" sz="1200" kern="1200" spc="0">
                <a:solidFill>
                  <a:prstClr val="black">
                    <a:tint val="75000"/>
                  </a:prstClr>
                </a:solidFill>
                <a:latin typeface="Calibri" panose="020F0502020204030204"/>
                <a:ea typeface="+mn-ea"/>
                <a:cs typeface="+mn-cs"/>
              </a:rPr>
              <a:t>Flutter International — Confidential </a:t>
            </a:r>
          </a:p>
        </p:txBody>
      </p:sp>
    </p:spTree>
    <p:extLst>
      <p:ext uri="{BB962C8B-B14F-4D97-AF65-F5344CB8AC3E}">
        <p14:creationId xmlns:p14="http://schemas.microsoft.com/office/powerpoint/2010/main" val="29905645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5" name="Rectangle 94">
            <a:extLst>
              <a:ext uri="{FF2B5EF4-FFF2-40B4-BE49-F238E27FC236}">
                <a16:creationId xmlns:a16="http://schemas.microsoft.com/office/drawing/2014/main" id="{8B3A2D1A-45FC-4F95-B150-1C13EF2F6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96">
            <a:extLst>
              <a:ext uri="{FF2B5EF4-FFF2-40B4-BE49-F238E27FC236}">
                <a16:creationId xmlns:a16="http://schemas.microsoft.com/office/drawing/2014/main" id="{F3768FD5-DD7A-43C7-8DEA-1F5DB3CB5B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99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539CAAF-096A-D847-AC89-BCCDA3EE40C3}"/>
              </a:ext>
            </a:extLst>
          </p:cNvPr>
          <p:cNvSpPr>
            <a:spLocks noGrp="1"/>
          </p:cNvSpPr>
          <p:nvPr>
            <p:ph type="title"/>
          </p:nvPr>
        </p:nvSpPr>
        <p:spPr>
          <a:xfrm>
            <a:off x="976746" y="3703975"/>
            <a:ext cx="4337858" cy="2398713"/>
          </a:xfrm>
        </p:spPr>
        <p:txBody>
          <a:bodyPr vert="horz" lIns="91440" tIns="45720" rIns="91440" bIns="45720" rtlCol="0" anchor="ctr">
            <a:normAutofit/>
          </a:bodyPr>
          <a:lstStyle/>
          <a:p>
            <a:pPr algn="ctr" defTabSz="914400">
              <a:lnSpc>
                <a:spcPct val="90000"/>
              </a:lnSpc>
            </a:pPr>
            <a:r>
              <a:rPr lang="en-US" sz="4000">
                <a:latin typeface="+mj-lt"/>
                <a:ea typeface="+mj-ea"/>
                <a:cs typeface="+mj-cs"/>
              </a:rPr>
              <a:t>Implementation Phase</a:t>
            </a:r>
          </a:p>
        </p:txBody>
      </p:sp>
      <p:pic>
        <p:nvPicPr>
          <p:cNvPr id="9" name="Picture 9" descr="A picture containing LEGO, toy&#10;&#10;Description automatically generated">
            <a:extLst>
              <a:ext uri="{FF2B5EF4-FFF2-40B4-BE49-F238E27FC236}">
                <a16:creationId xmlns:a16="http://schemas.microsoft.com/office/drawing/2014/main" id="{D7097F81-5E96-27BC-CA01-26D44C695ECC}"/>
              </a:ext>
            </a:extLst>
          </p:cNvPr>
          <p:cNvPicPr>
            <a:picLocks noGrp="1" noChangeAspect="1"/>
          </p:cNvPicPr>
          <p:nvPr>
            <p:ph type="pic" sz="quarter" idx="11"/>
          </p:nvPr>
        </p:nvPicPr>
        <p:blipFill rotWithShape="1">
          <a:blip r:embed="rId3"/>
          <a:srcRect t="24275" b="26915"/>
          <a:stretch/>
        </p:blipFill>
        <p:spPr>
          <a:xfrm>
            <a:off x="2" y="10"/>
            <a:ext cx="12191999" cy="3154014"/>
          </a:xfrm>
          <a:custGeom>
            <a:avLst/>
            <a:gdLst/>
            <a:ahLst/>
            <a:cxnLst/>
            <a:rect l="l" t="t" r="r" b="b"/>
            <a:pathLst>
              <a:path w="12191999" h="3428999">
                <a:moveTo>
                  <a:pt x="0" y="0"/>
                </a:moveTo>
                <a:lnTo>
                  <a:pt x="12191999" y="0"/>
                </a:lnTo>
                <a:lnTo>
                  <a:pt x="12191999" y="920893"/>
                </a:lnTo>
                <a:lnTo>
                  <a:pt x="12191999" y="1514929"/>
                </a:lnTo>
                <a:lnTo>
                  <a:pt x="12191999" y="3130902"/>
                </a:lnTo>
                <a:lnTo>
                  <a:pt x="12188051" y="3131476"/>
                </a:lnTo>
                <a:cubicBezTo>
                  <a:pt x="12153000" y="3135813"/>
                  <a:pt x="12133655" y="3136025"/>
                  <a:pt x="12112012" y="3138906"/>
                </a:cubicBezTo>
                <a:cubicBezTo>
                  <a:pt x="12076970" y="3145595"/>
                  <a:pt x="12039899" y="3160769"/>
                  <a:pt x="12018752" y="3165642"/>
                </a:cubicBezTo>
                <a:lnTo>
                  <a:pt x="11985122" y="3168147"/>
                </a:lnTo>
                <a:lnTo>
                  <a:pt x="11986344" y="3172878"/>
                </a:lnTo>
                <a:lnTo>
                  <a:pt x="11973852" y="3173226"/>
                </a:lnTo>
                <a:lnTo>
                  <a:pt x="11945968" y="3173341"/>
                </a:lnTo>
                <a:cubicBezTo>
                  <a:pt x="11928568" y="3174057"/>
                  <a:pt x="11880184" y="3172923"/>
                  <a:pt x="11862470" y="3174654"/>
                </a:cubicBezTo>
                <a:cubicBezTo>
                  <a:pt x="11857360" y="3179700"/>
                  <a:pt x="11849473" y="3182451"/>
                  <a:pt x="11839688" y="3183726"/>
                </a:cubicBezTo>
                <a:lnTo>
                  <a:pt x="11818138" y="3183868"/>
                </a:lnTo>
                <a:lnTo>
                  <a:pt x="11693161" y="3196027"/>
                </a:lnTo>
                <a:lnTo>
                  <a:pt x="11675978" y="3196936"/>
                </a:lnTo>
                <a:lnTo>
                  <a:pt x="11666672" y="3201013"/>
                </a:lnTo>
                <a:cubicBezTo>
                  <a:pt x="11659568" y="3201827"/>
                  <a:pt x="11639160" y="3201301"/>
                  <a:pt x="11633348" y="3201823"/>
                </a:cubicBezTo>
                <a:lnTo>
                  <a:pt x="11631806" y="3204144"/>
                </a:lnTo>
                <a:cubicBezTo>
                  <a:pt x="11613292" y="3207852"/>
                  <a:pt x="11543654" y="3220200"/>
                  <a:pt x="11522270" y="3224070"/>
                </a:cubicBezTo>
                <a:cubicBezTo>
                  <a:pt x="11517998" y="3220503"/>
                  <a:pt x="11508432" y="3226137"/>
                  <a:pt x="11503503" y="3227361"/>
                </a:cubicBezTo>
                <a:cubicBezTo>
                  <a:pt x="11502740" y="3224959"/>
                  <a:pt x="11490808" y="3224226"/>
                  <a:pt x="11487288" y="3226364"/>
                </a:cubicBezTo>
                <a:cubicBezTo>
                  <a:pt x="11403406" y="3238085"/>
                  <a:pt x="11445394" y="3213864"/>
                  <a:pt x="11397514" y="3229209"/>
                </a:cubicBezTo>
                <a:cubicBezTo>
                  <a:pt x="11389044" y="3230225"/>
                  <a:pt x="11382180" y="3229256"/>
                  <a:pt x="11376160" y="3227461"/>
                </a:cubicBezTo>
                <a:lnTo>
                  <a:pt x="11367180" y="3223774"/>
                </a:lnTo>
                <a:lnTo>
                  <a:pt x="11332420" y="3230742"/>
                </a:lnTo>
                <a:cubicBezTo>
                  <a:pt x="11315298" y="3233171"/>
                  <a:pt x="11297277" y="3234781"/>
                  <a:pt x="11278786" y="3235517"/>
                </a:cubicBezTo>
                <a:cubicBezTo>
                  <a:pt x="11274637" y="3230607"/>
                  <a:pt x="11260123" y="3237582"/>
                  <a:pt x="11253295" y="3238964"/>
                </a:cubicBezTo>
                <a:cubicBezTo>
                  <a:pt x="11253224" y="3235757"/>
                  <a:pt x="11238096" y="3234220"/>
                  <a:pt x="11232727" y="3236871"/>
                </a:cubicBezTo>
                <a:cubicBezTo>
                  <a:pt x="11119903" y="3248332"/>
                  <a:pt x="11183388" y="3218382"/>
                  <a:pt x="11115682" y="3236341"/>
                </a:cubicBezTo>
                <a:cubicBezTo>
                  <a:pt x="11104356" y="3237278"/>
                  <a:pt x="11095858" y="3235671"/>
                  <a:pt x="11088768" y="3233017"/>
                </a:cubicBezTo>
                <a:lnTo>
                  <a:pt x="11076012" y="3226390"/>
                </a:lnTo>
                <a:lnTo>
                  <a:pt x="11066016" y="3228753"/>
                </a:lnTo>
                <a:cubicBezTo>
                  <a:pt x="11028292" y="3228939"/>
                  <a:pt x="11017169" y="3222147"/>
                  <a:pt x="10995221" y="3228989"/>
                </a:cubicBezTo>
                <a:cubicBezTo>
                  <a:pt x="10962786" y="3214768"/>
                  <a:pt x="10973708" y="3227571"/>
                  <a:pt x="10949038" y="3229747"/>
                </a:cubicBezTo>
                <a:cubicBezTo>
                  <a:pt x="10929576" y="3232582"/>
                  <a:pt x="10965306" y="3238039"/>
                  <a:pt x="10946231" y="3238844"/>
                </a:cubicBezTo>
                <a:cubicBezTo>
                  <a:pt x="10925596" y="3235173"/>
                  <a:pt x="10926566" y="3246575"/>
                  <a:pt x="10905107" y="3242085"/>
                </a:cubicBezTo>
                <a:cubicBezTo>
                  <a:pt x="10910320" y="3233495"/>
                  <a:pt x="10862761" y="3243750"/>
                  <a:pt x="10861282" y="3236246"/>
                </a:cubicBezTo>
                <a:cubicBezTo>
                  <a:pt x="10843055" y="3246977"/>
                  <a:pt x="10833897" y="3233757"/>
                  <a:pt x="10809627" y="3237064"/>
                </a:cubicBezTo>
                <a:cubicBezTo>
                  <a:pt x="10798198" y="3241124"/>
                  <a:pt x="10789952" y="3241821"/>
                  <a:pt x="10778718" y="3237455"/>
                </a:cubicBezTo>
                <a:cubicBezTo>
                  <a:pt x="10726069" y="3257219"/>
                  <a:pt x="10746866" y="3238339"/>
                  <a:pt x="10697595" y="3245939"/>
                </a:cubicBezTo>
                <a:cubicBezTo>
                  <a:pt x="10655146" y="3253933"/>
                  <a:pt x="10607026" y="3259119"/>
                  <a:pt x="10565970" y="3278201"/>
                </a:cubicBezTo>
                <a:cubicBezTo>
                  <a:pt x="10558434" y="3283608"/>
                  <a:pt x="10539930" y="3285654"/>
                  <a:pt x="10524645" y="3282773"/>
                </a:cubicBezTo>
                <a:cubicBezTo>
                  <a:pt x="10522018" y="3282276"/>
                  <a:pt x="10519582" y="3281649"/>
                  <a:pt x="10517421" y="3280913"/>
                </a:cubicBezTo>
                <a:cubicBezTo>
                  <a:pt x="10481928" y="3283832"/>
                  <a:pt x="10352108" y="3296870"/>
                  <a:pt x="10311683" y="3300288"/>
                </a:cubicBezTo>
                <a:cubicBezTo>
                  <a:pt x="10308410" y="3293342"/>
                  <a:pt x="10287968" y="3305875"/>
                  <a:pt x="10274873" y="3301423"/>
                </a:cubicBezTo>
                <a:cubicBezTo>
                  <a:pt x="10265494" y="3297516"/>
                  <a:pt x="10257104" y="3300407"/>
                  <a:pt x="10247307" y="3300714"/>
                </a:cubicBezTo>
                <a:cubicBezTo>
                  <a:pt x="10234401" y="3297643"/>
                  <a:pt x="10192308" y="3303190"/>
                  <a:pt x="10181334" y="3307168"/>
                </a:cubicBezTo>
                <a:cubicBezTo>
                  <a:pt x="10155109" y="3320992"/>
                  <a:pt x="10095518" y="3310726"/>
                  <a:pt x="10073729" y="3321318"/>
                </a:cubicBezTo>
                <a:cubicBezTo>
                  <a:pt x="10065823" y="3322872"/>
                  <a:pt x="10058087" y="3323501"/>
                  <a:pt x="10050495" y="3323554"/>
                </a:cubicBezTo>
                <a:lnTo>
                  <a:pt x="10029247" y="3322387"/>
                </a:lnTo>
                <a:lnTo>
                  <a:pt x="10023206" y="3319426"/>
                </a:lnTo>
                <a:lnTo>
                  <a:pt x="10010221" y="3320159"/>
                </a:lnTo>
                <a:lnTo>
                  <a:pt x="10006500" y="3319709"/>
                </a:lnTo>
                <a:cubicBezTo>
                  <a:pt x="9999392" y="3318836"/>
                  <a:pt x="9992376" y="3318075"/>
                  <a:pt x="9985433" y="3317775"/>
                </a:cubicBezTo>
                <a:cubicBezTo>
                  <a:pt x="9994564" y="3332623"/>
                  <a:pt x="9927872" y="3317665"/>
                  <a:pt x="9947096" y="3329673"/>
                </a:cubicBezTo>
                <a:cubicBezTo>
                  <a:pt x="9910530" y="3330603"/>
                  <a:pt x="9938422" y="3341787"/>
                  <a:pt x="9894468" y="3331125"/>
                </a:cubicBezTo>
                <a:cubicBezTo>
                  <a:pt x="9837697" y="3343266"/>
                  <a:pt x="9748207" y="3338748"/>
                  <a:pt x="9703741" y="3357170"/>
                </a:cubicBezTo>
                <a:cubicBezTo>
                  <a:pt x="9709264" y="3350136"/>
                  <a:pt x="9685337" y="3344679"/>
                  <a:pt x="9668763" y="3348169"/>
                </a:cubicBezTo>
                <a:cubicBezTo>
                  <a:pt x="9688139" y="3320571"/>
                  <a:pt x="9603232" y="3373038"/>
                  <a:pt x="9588644" y="3354205"/>
                </a:cubicBezTo>
                <a:cubicBezTo>
                  <a:pt x="9587925" y="3371689"/>
                  <a:pt x="9513642" y="3401336"/>
                  <a:pt x="9478680" y="3386990"/>
                </a:cubicBezTo>
                <a:cubicBezTo>
                  <a:pt x="9425416" y="3390492"/>
                  <a:pt x="9387699" y="3404944"/>
                  <a:pt x="9331856" y="3399166"/>
                </a:cubicBezTo>
                <a:cubicBezTo>
                  <a:pt x="9330123" y="3401505"/>
                  <a:pt x="9327283" y="3403463"/>
                  <a:pt x="9323679" y="3405145"/>
                </a:cubicBezTo>
                <a:lnTo>
                  <a:pt x="9311620" y="3409223"/>
                </a:lnTo>
                <a:lnTo>
                  <a:pt x="9309289" y="3408926"/>
                </a:lnTo>
                <a:cubicBezTo>
                  <a:pt x="9300131" y="3408873"/>
                  <a:pt x="9295442" y="3409859"/>
                  <a:pt x="9292731" y="3411301"/>
                </a:cubicBezTo>
                <a:lnTo>
                  <a:pt x="9290814" y="3413412"/>
                </a:lnTo>
                <a:lnTo>
                  <a:pt x="9279990" y="3415541"/>
                </a:lnTo>
                <a:lnTo>
                  <a:pt x="9260104" y="3421077"/>
                </a:lnTo>
                <a:lnTo>
                  <a:pt x="9255034" y="3420853"/>
                </a:lnTo>
                <a:lnTo>
                  <a:pt x="9222941" y="3427242"/>
                </a:lnTo>
                <a:lnTo>
                  <a:pt x="9221858" y="3426731"/>
                </a:lnTo>
                <a:cubicBezTo>
                  <a:pt x="9218700" y="3425733"/>
                  <a:pt x="9214983" y="3425271"/>
                  <a:pt x="9210014" y="3425917"/>
                </a:cubicBezTo>
                <a:cubicBezTo>
                  <a:pt x="9208256" y="3416158"/>
                  <a:pt x="9203342" y="3422957"/>
                  <a:pt x="9188839" y="3425728"/>
                </a:cubicBezTo>
                <a:cubicBezTo>
                  <a:pt x="9182870" y="3411188"/>
                  <a:pt x="9147335" y="3424352"/>
                  <a:pt x="9132080" y="3417886"/>
                </a:cubicBezTo>
                <a:cubicBezTo>
                  <a:pt x="9121557" y="3420249"/>
                  <a:pt x="9110321" y="3422482"/>
                  <a:pt x="9098549" y="3424480"/>
                </a:cubicBezTo>
                <a:lnTo>
                  <a:pt x="9003970" y="3425484"/>
                </a:lnTo>
                <a:lnTo>
                  <a:pt x="8904921" y="3413774"/>
                </a:lnTo>
                <a:cubicBezTo>
                  <a:pt x="8868284" y="3413519"/>
                  <a:pt x="8836559" y="3409171"/>
                  <a:pt x="8805551" y="3412237"/>
                </a:cubicBezTo>
                <a:cubicBezTo>
                  <a:pt x="8792955" y="3408854"/>
                  <a:pt x="8781083" y="3407488"/>
                  <a:pt x="8769572" y="3412551"/>
                </a:cubicBezTo>
                <a:cubicBezTo>
                  <a:pt x="8735382" y="3410862"/>
                  <a:pt x="8727105" y="3403632"/>
                  <a:pt x="8705440" y="3409271"/>
                </a:cubicBezTo>
                <a:cubicBezTo>
                  <a:pt x="8686231" y="3397576"/>
                  <a:pt x="8685094" y="3402040"/>
                  <a:pt x="8676067" y="3405389"/>
                </a:cubicBezTo>
                <a:lnTo>
                  <a:pt x="8674779" y="3405628"/>
                </a:lnTo>
                <a:lnTo>
                  <a:pt x="8672154" y="3403956"/>
                </a:lnTo>
                <a:lnTo>
                  <a:pt x="8666720" y="3403182"/>
                </a:lnTo>
                <a:lnTo>
                  <a:pt x="8651886" y="3403680"/>
                </a:lnTo>
                <a:lnTo>
                  <a:pt x="8646307" y="3404298"/>
                </a:lnTo>
                <a:cubicBezTo>
                  <a:pt x="8642465" y="3404565"/>
                  <a:pt x="8639912" y="3404534"/>
                  <a:pt x="8638145" y="3404287"/>
                </a:cubicBezTo>
                <a:lnTo>
                  <a:pt x="8637941" y="3404149"/>
                </a:lnTo>
                <a:lnTo>
                  <a:pt x="8630296" y="3404406"/>
                </a:lnTo>
                <a:cubicBezTo>
                  <a:pt x="8617394" y="3405155"/>
                  <a:pt x="8604838" y="3406180"/>
                  <a:pt x="8592887" y="3407398"/>
                </a:cubicBezTo>
                <a:cubicBezTo>
                  <a:pt x="8582781" y="3399722"/>
                  <a:pt x="8538622" y="3408789"/>
                  <a:pt x="8543455" y="3394319"/>
                </a:cubicBezTo>
                <a:cubicBezTo>
                  <a:pt x="8527334" y="3395534"/>
                  <a:pt x="8517583" y="3401542"/>
                  <a:pt x="8523012" y="3392051"/>
                </a:cubicBezTo>
                <a:cubicBezTo>
                  <a:pt x="8517705" y="3392178"/>
                  <a:pt x="8514435" y="3391372"/>
                  <a:pt x="8512093" y="3390108"/>
                </a:cubicBezTo>
                <a:lnTo>
                  <a:pt x="8511416" y="3389513"/>
                </a:lnTo>
                <a:lnTo>
                  <a:pt x="8475551" y="3392450"/>
                </a:lnTo>
                <a:lnTo>
                  <a:pt x="8470789" y="3391736"/>
                </a:lnTo>
                <a:lnTo>
                  <a:pt x="8447414" y="3395064"/>
                </a:lnTo>
                <a:lnTo>
                  <a:pt x="8435335" y="3396028"/>
                </a:lnTo>
                <a:lnTo>
                  <a:pt x="8431923" y="3397855"/>
                </a:lnTo>
                <a:cubicBezTo>
                  <a:pt x="8428239" y="3398965"/>
                  <a:pt x="8422959" y="3399444"/>
                  <a:pt x="8414099" y="3398491"/>
                </a:cubicBezTo>
                <a:lnTo>
                  <a:pt x="8412049" y="3397978"/>
                </a:lnTo>
                <a:lnTo>
                  <a:pt x="8397349" y="3400683"/>
                </a:lnTo>
                <a:cubicBezTo>
                  <a:pt x="8392615" y="3401933"/>
                  <a:pt x="8388424" y="3403524"/>
                  <a:pt x="8385030" y="3405585"/>
                </a:cubicBezTo>
                <a:cubicBezTo>
                  <a:pt x="8334977" y="3394568"/>
                  <a:pt x="8287750" y="3404648"/>
                  <a:pt x="8233422" y="3402742"/>
                </a:cubicBezTo>
                <a:cubicBezTo>
                  <a:pt x="8209936" y="3385601"/>
                  <a:pt x="8116056" y="3406588"/>
                  <a:pt x="8102569" y="3423208"/>
                </a:cubicBezTo>
                <a:cubicBezTo>
                  <a:pt x="8102264" y="3408645"/>
                  <a:pt x="8034186" y="3428475"/>
                  <a:pt x="8016625" y="3428989"/>
                </a:cubicBezTo>
                <a:cubicBezTo>
                  <a:pt x="8010771" y="3429161"/>
                  <a:pt x="8010530" y="3427186"/>
                  <a:pt x="8020284" y="3421076"/>
                </a:cubicBezTo>
                <a:cubicBezTo>
                  <a:pt x="8001623" y="3422777"/>
                  <a:pt x="7982361" y="3415208"/>
                  <a:pt x="7992871" y="3409037"/>
                </a:cubicBezTo>
                <a:cubicBezTo>
                  <a:pt x="7936181" y="3422244"/>
                  <a:pt x="7852511" y="3409112"/>
                  <a:pt x="7788452" y="3415110"/>
                </a:cubicBezTo>
                <a:cubicBezTo>
                  <a:pt x="7753529" y="3400598"/>
                  <a:pt x="7772461" y="3414025"/>
                  <a:pt x="7736237" y="3411311"/>
                </a:cubicBezTo>
                <a:cubicBezTo>
                  <a:pt x="7746145" y="3424670"/>
                  <a:pt x="7692261" y="3403816"/>
                  <a:pt x="7690279" y="3418893"/>
                </a:cubicBezTo>
                <a:cubicBezTo>
                  <a:pt x="7683750" y="3417921"/>
                  <a:pt x="7677487" y="3416505"/>
                  <a:pt x="7671219" y="3414970"/>
                </a:cubicBezTo>
                <a:lnTo>
                  <a:pt x="7667928" y="3414173"/>
                </a:lnTo>
                <a:lnTo>
                  <a:pt x="7654774" y="3413595"/>
                </a:lnTo>
                <a:lnTo>
                  <a:pt x="7651067" y="3410171"/>
                </a:lnTo>
                <a:lnTo>
                  <a:pt x="7631267" y="3406963"/>
                </a:lnTo>
                <a:cubicBezTo>
                  <a:pt x="7623851" y="3406267"/>
                  <a:pt x="7615871" y="3406106"/>
                  <a:pt x="7607053" y="3406809"/>
                </a:cubicBezTo>
                <a:cubicBezTo>
                  <a:pt x="7585359" y="3412784"/>
                  <a:pt x="7551579" y="3405461"/>
                  <a:pt x="7521027" y="3405904"/>
                </a:cubicBezTo>
                <a:lnTo>
                  <a:pt x="7506997" y="3407754"/>
                </a:lnTo>
                <a:lnTo>
                  <a:pt x="7461204" y="3404669"/>
                </a:lnTo>
                <a:cubicBezTo>
                  <a:pt x="7448169" y="3404071"/>
                  <a:pt x="7434640" y="3403756"/>
                  <a:pt x="7420396" y="3403975"/>
                </a:cubicBezTo>
                <a:lnTo>
                  <a:pt x="7393955" y="3405447"/>
                </a:lnTo>
                <a:lnTo>
                  <a:pt x="7387024" y="3404227"/>
                </a:lnTo>
                <a:cubicBezTo>
                  <a:pt x="7374952" y="3404363"/>
                  <a:pt x="7358975" y="3408656"/>
                  <a:pt x="7360398" y="3403441"/>
                </a:cubicBezTo>
                <a:lnTo>
                  <a:pt x="7346837" y="3405249"/>
                </a:lnTo>
                <a:lnTo>
                  <a:pt x="7333451" y="3401087"/>
                </a:lnTo>
                <a:cubicBezTo>
                  <a:pt x="7331985" y="3400120"/>
                  <a:pt x="7330882" y="3399091"/>
                  <a:pt x="7330179" y="3398037"/>
                </a:cubicBezTo>
                <a:lnTo>
                  <a:pt x="7311232" y="3399406"/>
                </a:lnTo>
                <a:lnTo>
                  <a:pt x="7295699" y="3396426"/>
                </a:lnTo>
                <a:lnTo>
                  <a:pt x="7282158" y="3398374"/>
                </a:lnTo>
                <a:lnTo>
                  <a:pt x="7276538" y="3397935"/>
                </a:lnTo>
                <a:lnTo>
                  <a:pt x="7262569" y="3396460"/>
                </a:lnTo>
                <a:cubicBezTo>
                  <a:pt x="7255407" y="3395426"/>
                  <a:pt x="7247392" y="3394180"/>
                  <a:pt x="7238468" y="3393183"/>
                </a:cubicBezTo>
                <a:lnTo>
                  <a:pt x="7230949" y="3392727"/>
                </a:lnTo>
                <a:lnTo>
                  <a:pt x="7214580" y="3387715"/>
                </a:lnTo>
                <a:cubicBezTo>
                  <a:pt x="7202670" y="3383926"/>
                  <a:pt x="7193296" y="3381373"/>
                  <a:pt x="7182893" y="3383429"/>
                </a:cubicBezTo>
                <a:cubicBezTo>
                  <a:pt x="7165160" y="3378534"/>
                  <a:pt x="7152772" y="3364815"/>
                  <a:pt x="7127104" y="3368475"/>
                </a:cubicBezTo>
                <a:cubicBezTo>
                  <a:pt x="7134894" y="3362260"/>
                  <a:pt x="7098599" y="3367723"/>
                  <a:pt x="7094311" y="3361339"/>
                </a:cubicBezTo>
                <a:cubicBezTo>
                  <a:pt x="7092331" y="3356198"/>
                  <a:pt x="7080860" y="3356657"/>
                  <a:pt x="7072124" y="3354762"/>
                </a:cubicBezTo>
                <a:cubicBezTo>
                  <a:pt x="7065898" y="3349511"/>
                  <a:pt x="7021942" y="3344717"/>
                  <a:pt x="7006638" y="3345473"/>
                </a:cubicBezTo>
                <a:cubicBezTo>
                  <a:pt x="6963504" y="3350697"/>
                  <a:pt x="6928807" y="3329559"/>
                  <a:pt x="6894320" y="3333192"/>
                </a:cubicBezTo>
                <a:cubicBezTo>
                  <a:pt x="6885290" y="3332697"/>
                  <a:pt x="6877803" y="3331507"/>
                  <a:pt x="6871318" y="3329892"/>
                </a:cubicBezTo>
                <a:lnTo>
                  <a:pt x="6855157" y="3324330"/>
                </a:lnTo>
                <a:cubicBezTo>
                  <a:pt x="6854956" y="3323109"/>
                  <a:pt x="6854755" y="3321887"/>
                  <a:pt x="6854555" y="3320665"/>
                </a:cubicBezTo>
                <a:lnTo>
                  <a:pt x="6842483" y="3318413"/>
                </a:lnTo>
                <a:lnTo>
                  <a:pt x="6840027" y="3317245"/>
                </a:lnTo>
                <a:cubicBezTo>
                  <a:pt x="6835354" y="3315001"/>
                  <a:pt x="6830588" y="3312868"/>
                  <a:pt x="6825185" y="3311114"/>
                </a:cubicBezTo>
                <a:cubicBezTo>
                  <a:pt x="6810331" y="3324866"/>
                  <a:pt x="6776772" y="3298463"/>
                  <a:pt x="6774755" y="3312168"/>
                </a:cubicBezTo>
                <a:cubicBezTo>
                  <a:pt x="6742477" y="3304924"/>
                  <a:pt x="6749024" y="3319870"/>
                  <a:pt x="6728129" y="3301832"/>
                </a:cubicBezTo>
                <a:cubicBezTo>
                  <a:pt x="6661764" y="3299056"/>
                  <a:pt x="6593104" y="3275946"/>
                  <a:pt x="6527587" y="3280829"/>
                </a:cubicBezTo>
                <a:cubicBezTo>
                  <a:pt x="6542935" y="3276465"/>
                  <a:pt x="6531033" y="3266920"/>
                  <a:pt x="6511742" y="3266067"/>
                </a:cubicBezTo>
                <a:cubicBezTo>
                  <a:pt x="6570025" y="3248440"/>
                  <a:pt x="6418649" y="3271458"/>
                  <a:pt x="6434953" y="3253360"/>
                </a:cubicBezTo>
                <a:cubicBezTo>
                  <a:pt x="6407781" y="3267048"/>
                  <a:pt x="6300040" y="3274313"/>
                  <a:pt x="6292331" y="3255322"/>
                </a:cubicBezTo>
                <a:cubicBezTo>
                  <a:pt x="6242057" y="3246469"/>
                  <a:pt x="6188266" y="3249680"/>
                  <a:pt x="6149913" y="3232917"/>
                </a:cubicBezTo>
                <a:cubicBezTo>
                  <a:pt x="6144898" y="3234391"/>
                  <a:pt x="6139526" y="3235322"/>
                  <a:pt x="6133930" y="3235867"/>
                </a:cubicBezTo>
                <a:lnTo>
                  <a:pt x="6117554" y="3236464"/>
                </a:lnTo>
                <a:lnTo>
                  <a:pt x="6116039" y="3235720"/>
                </a:lnTo>
                <a:cubicBezTo>
                  <a:pt x="6108393" y="3233681"/>
                  <a:pt x="6102936" y="3233437"/>
                  <a:pt x="6098459" y="3233988"/>
                </a:cubicBezTo>
                <a:lnTo>
                  <a:pt x="6093630" y="3235240"/>
                </a:lnTo>
                <a:lnTo>
                  <a:pt x="6081261" y="3234563"/>
                </a:lnTo>
                <a:lnTo>
                  <a:pt x="6056067" y="3234608"/>
                </a:lnTo>
                <a:lnTo>
                  <a:pt x="6052129" y="3233324"/>
                </a:lnTo>
                <a:lnTo>
                  <a:pt x="6015338" y="3231378"/>
                </a:lnTo>
                <a:cubicBezTo>
                  <a:pt x="6015291" y="3231165"/>
                  <a:pt x="6015245" y="3230951"/>
                  <a:pt x="6015198" y="3230737"/>
                </a:cubicBezTo>
                <a:cubicBezTo>
                  <a:pt x="6014048" y="3229257"/>
                  <a:pt x="6011617" y="3228081"/>
                  <a:pt x="6006436" y="3227508"/>
                </a:cubicBezTo>
                <a:cubicBezTo>
                  <a:pt x="6019781" y="3219395"/>
                  <a:pt x="6005305" y="3223709"/>
                  <a:pt x="5988851" y="3222735"/>
                </a:cubicBezTo>
                <a:cubicBezTo>
                  <a:pt x="6005907" y="3209918"/>
                  <a:pt x="5955918" y="3212588"/>
                  <a:pt x="5952863" y="3204137"/>
                </a:cubicBezTo>
                <a:cubicBezTo>
                  <a:pt x="5940395" y="3203711"/>
                  <a:pt x="5927517" y="3203028"/>
                  <a:pt x="5914548" y="3202041"/>
                </a:cubicBezTo>
                <a:lnTo>
                  <a:pt x="5907020" y="3201283"/>
                </a:lnTo>
                <a:cubicBezTo>
                  <a:pt x="5906995" y="3201231"/>
                  <a:pt x="5906969" y="3201180"/>
                  <a:pt x="5906944" y="3201129"/>
                </a:cubicBezTo>
                <a:cubicBezTo>
                  <a:pt x="5905471" y="3200668"/>
                  <a:pt x="5903056" y="3200308"/>
                  <a:pt x="5899155" y="3200053"/>
                </a:cubicBezTo>
                <a:lnTo>
                  <a:pt x="5893294" y="3199901"/>
                </a:lnTo>
                <a:lnTo>
                  <a:pt x="5878691" y="3198431"/>
                </a:lnTo>
                <a:lnTo>
                  <a:pt x="5874165" y="3197003"/>
                </a:lnTo>
                <a:lnTo>
                  <a:pt x="5873092" y="3195108"/>
                </a:lnTo>
                <a:lnTo>
                  <a:pt x="5871658" y="3195162"/>
                </a:lnTo>
                <a:cubicBezTo>
                  <a:pt x="5860152" y="3197097"/>
                  <a:pt x="5855231" y="3201097"/>
                  <a:pt x="5846928" y="3187725"/>
                </a:cubicBezTo>
                <a:cubicBezTo>
                  <a:pt x="5821379" y="3190142"/>
                  <a:pt x="5819686" y="3182343"/>
                  <a:pt x="5788468" y="3176316"/>
                </a:cubicBezTo>
                <a:cubicBezTo>
                  <a:pt x="5773119" y="3179521"/>
                  <a:pt x="5762947" y="3176704"/>
                  <a:pt x="5753823" y="3171919"/>
                </a:cubicBezTo>
                <a:cubicBezTo>
                  <a:pt x="5721557" y="3170726"/>
                  <a:pt x="5694983" y="3162549"/>
                  <a:pt x="5660194" y="3157536"/>
                </a:cubicBezTo>
                <a:cubicBezTo>
                  <a:pt x="5619608" y="3159495"/>
                  <a:pt x="5604384" y="3146636"/>
                  <a:pt x="5567188" y="3141325"/>
                </a:cubicBezTo>
                <a:cubicBezTo>
                  <a:pt x="5530345" y="3148235"/>
                  <a:pt x="5543868" y="3129416"/>
                  <a:pt x="5526178" y="3123274"/>
                </a:cubicBezTo>
                <a:lnTo>
                  <a:pt x="5520866" y="3122322"/>
                </a:lnTo>
                <a:lnTo>
                  <a:pt x="5506009" y="3122332"/>
                </a:lnTo>
                <a:lnTo>
                  <a:pt x="5500363" y="3122766"/>
                </a:lnTo>
                <a:cubicBezTo>
                  <a:pt x="5496497" y="3122905"/>
                  <a:pt x="5493953" y="3122792"/>
                  <a:pt x="5492228" y="3122486"/>
                </a:cubicBezTo>
                <a:lnTo>
                  <a:pt x="5492044" y="3122342"/>
                </a:lnTo>
                <a:lnTo>
                  <a:pt x="5484386" y="3122347"/>
                </a:lnTo>
                <a:cubicBezTo>
                  <a:pt x="5471420" y="3122670"/>
                  <a:pt x="5458764" y="3123280"/>
                  <a:pt x="5446679" y="3124105"/>
                </a:cubicBezTo>
                <a:cubicBezTo>
                  <a:pt x="5437659" y="3116107"/>
                  <a:pt x="5392392" y="3123709"/>
                  <a:pt x="5399188" y="3109418"/>
                </a:cubicBezTo>
                <a:cubicBezTo>
                  <a:pt x="5382948" y="3110102"/>
                  <a:pt x="5372407" y="3115781"/>
                  <a:pt x="5379117" y="3106482"/>
                </a:cubicBezTo>
                <a:cubicBezTo>
                  <a:pt x="5373809" y="3106435"/>
                  <a:pt x="5370660" y="3105521"/>
                  <a:pt x="5368499" y="3104181"/>
                </a:cubicBezTo>
                <a:lnTo>
                  <a:pt x="5367902" y="3103566"/>
                </a:lnTo>
                <a:lnTo>
                  <a:pt x="5331747" y="3105319"/>
                </a:lnTo>
                <a:lnTo>
                  <a:pt x="5327095" y="3104450"/>
                </a:lnTo>
                <a:lnTo>
                  <a:pt x="5303337" y="3107003"/>
                </a:lnTo>
                <a:lnTo>
                  <a:pt x="5291164" y="3107570"/>
                </a:lnTo>
                <a:lnTo>
                  <a:pt x="5287515" y="3109282"/>
                </a:lnTo>
                <a:cubicBezTo>
                  <a:pt x="5283689" y="3110269"/>
                  <a:pt x="5278356" y="3110573"/>
                  <a:pt x="5269654" y="3109330"/>
                </a:cubicBezTo>
                <a:lnTo>
                  <a:pt x="5267681" y="3108752"/>
                </a:lnTo>
                <a:lnTo>
                  <a:pt x="5252655" y="3110969"/>
                </a:lnTo>
                <a:cubicBezTo>
                  <a:pt x="5247766" y="3112062"/>
                  <a:pt x="5243369" y="3113511"/>
                  <a:pt x="5239703" y="3115460"/>
                </a:cubicBezTo>
                <a:cubicBezTo>
                  <a:pt x="5191311" y="3102811"/>
                  <a:pt x="5142849" y="3111324"/>
                  <a:pt x="5088947" y="3107634"/>
                </a:cubicBezTo>
                <a:cubicBezTo>
                  <a:pt x="5027989" y="3108214"/>
                  <a:pt x="4985627" y="3110432"/>
                  <a:pt x="4945514" y="3110162"/>
                </a:cubicBezTo>
                <a:cubicBezTo>
                  <a:pt x="4926678" y="3111245"/>
                  <a:pt x="4789238" y="3111826"/>
                  <a:pt x="4800559" y="3106010"/>
                </a:cubicBezTo>
                <a:cubicBezTo>
                  <a:pt x="4742239" y="3117333"/>
                  <a:pt x="4708324" y="3101468"/>
                  <a:pt x="4643642" y="3105351"/>
                </a:cubicBezTo>
                <a:cubicBezTo>
                  <a:pt x="4610808" y="3089712"/>
                  <a:pt x="4627845" y="3103743"/>
                  <a:pt x="4592107" y="3099840"/>
                </a:cubicBezTo>
                <a:cubicBezTo>
                  <a:pt x="4600157" y="3113506"/>
                  <a:pt x="4549287" y="3090911"/>
                  <a:pt x="4545249" y="3105899"/>
                </a:cubicBezTo>
                <a:cubicBezTo>
                  <a:pt x="4538872" y="3104716"/>
                  <a:pt x="4532825" y="3103094"/>
                  <a:pt x="4526782" y="3101355"/>
                </a:cubicBezTo>
                <a:lnTo>
                  <a:pt x="4523614" y="3100453"/>
                </a:lnTo>
                <a:lnTo>
                  <a:pt x="4510579" y="3099442"/>
                </a:lnTo>
                <a:lnTo>
                  <a:pt x="4507348" y="3095901"/>
                </a:lnTo>
                <a:lnTo>
                  <a:pt x="4348949" y="3090220"/>
                </a:lnTo>
                <a:cubicBezTo>
                  <a:pt x="4335046" y="3092487"/>
                  <a:pt x="4290056" y="3092155"/>
                  <a:pt x="4280362" y="3087618"/>
                </a:cubicBezTo>
                <a:cubicBezTo>
                  <a:pt x="4270739" y="3086627"/>
                  <a:pt x="4260237" y="3088220"/>
                  <a:pt x="4254634" y="3083366"/>
                </a:cubicBezTo>
                <a:cubicBezTo>
                  <a:pt x="4233731" y="3080512"/>
                  <a:pt x="4185859" y="3073948"/>
                  <a:pt x="4154942" y="3070490"/>
                </a:cubicBezTo>
                <a:cubicBezTo>
                  <a:pt x="4138280" y="3076599"/>
                  <a:pt x="4112117" y="3064194"/>
                  <a:pt x="4069131" y="3062612"/>
                </a:cubicBezTo>
                <a:cubicBezTo>
                  <a:pt x="4050897" y="3069679"/>
                  <a:pt x="4040160" y="3061449"/>
                  <a:pt x="4005249" y="3070810"/>
                </a:cubicBezTo>
                <a:cubicBezTo>
                  <a:pt x="4003818" y="3069842"/>
                  <a:pt x="4002032" y="3068943"/>
                  <a:pt x="3999945" y="3068139"/>
                </a:cubicBezTo>
                <a:cubicBezTo>
                  <a:pt x="3987818" y="3063468"/>
                  <a:pt x="3968381" y="3062958"/>
                  <a:pt x="3956529" y="3067000"/>
                </a:cubicBezTo>
                <a:cubicBezTo>
                  <a:pt x="3900898" y="3079382"/>
                  <a:pt x="3850463" y="3077929"/>
                  <a:pt x="3803031" y="3079823"/>
                </a:cubicBezTo>
                <a:cubicBezTo>
                  <a:pt x="3749421" y="3080464"/>
                  <a:pt x="3785521" y="3065630"/>
                  <a:pt x="3718229" y="3077134"/>
                </a:cubicBezTo>
                <a:cubicBezTo>
                  <a:pt x="3711244" y="3071611"/>
                  <a:pt x="3702770" y="3071184"/>
                  <a:pt x="3688357" y="3073468"/>
                </a:cubicBezTo>
                <a:cubicBezTo>
                  <a:pt x="3662326" y="3073378"/>
                  <a:pt x="3664937" y="3059899"/>
                  <a:pt x="3638298" y="3067494"/>
                </a:cubicBezTo>
                <a:cubicBezTo>
                  <a:pt x="3643333" y="3060328"/>
                  <a:pt x="3589079" y="3063658"/>
                  <a:pt x="3601443" y="3056355"/>
                </a:cubicBezTo>
                <a:cubicBezTo>
                  <a:pt x="3584797" y="3049384"/>
                  <a:pt x="3575923" y="3060108"/>
                  <a:pt x="3559361" y="3054005"/>
                </a:cubicBezTo>
                <a:cubicBezTo>
                  <a:pt x="3540444" y="3052269"/>
                  <a:pt x="3569896" y="3061996"/>
                  <a:pt x="3548859" y="3062094"/>
                </a:cubicBezTo>
                <a:cubicBezTo>
                  <a:pt x="3523419" y="3060901"/>
                  <a:pt x="3522848" y="3074222"/>
                  <a:pt x="3504082" y="3056779"/>
                </a:cubicBezTo>
                <a:lnTo>
                  <a:pt x="3436234" y="3047769"/>
                </a:lnTo>
                <a:cubicBezTo>
                  <a:pt x="3420764" y="3051629"/>
                  <a:pt x="3408644" y="3049227"/>
                  <a:pt x="3396914" y="3044803"/>
                </a:cubicBezTo>
                <a:cubicBezTo>
                  <a:pt x="3361398" y="3044955"/>
                  <a:pt x="3329425" y="3037856"/>
                  <a:pt x="3289720" y="3034278"/>
                </a:cubicBezTo>
                <a:cubicBezTo>
                  <a:pt x="3246348" y="3037943"/>
                  <a:pt x="3224942" y="3025667"/>
                  <a:pt x="3182509" y="3021890"/>
                </a:cubicBezTo>
                <a:cubicBezTo>
                  <a:pt x="3139731" y="3031583"/>
                  <a:pt x="3155749" y="3004773"/>
                  <a:pt x="3119879" y="3004134"/>
                </a:cubicBezTo>
                <a:cubicBezTo>
                  <a:pt x="3060941" y="3012153"/>
                  <a:pt x="3121880" y="2995117"/>
                  <a:pt x="3031656" y="2995077"/>
                </a:cubicBezTo>
                <a:cubicBezTo>
                  <a:pt x="3026453" y="2996603"/>
                  <a:pt x="3015685" y="2994367"/>
                  <a:pt x="3017018" y="2992034"/>
                </a:cubicBezTo>
                <a:cubicBezTo>
                  <a:pt x="2997245" y="2992118"/>
                  <a:pt x="2941342" y="2976346"/>
                  <a:pt x="2913012" y="2978042"/>
                </a:cubicBezTo>
                <a:cubicBezTo>
                  <a:pt x="2858481" y="2969139"/>
                  <a:pt x="2831094" y="2979433"/>
                  <a:pt x="2791382" y="2975899"/>
                </a:cubicBezTo>
                <a:cubicBezTo>
                  <a:pt x="2745836" y="2966063"/>
                  <a:pt x="2719288" y="2957529"/>
                  <a:pt x="2639738" y="2936567"/>
                </a:cubicBezTo>
                <a:lnTo>
                  <a:pt x="2369741" y="2876435"/>
                </a:lnTo>
                <a:cubicBezTo>
                  <a:pt x="2269614" y="2832081"/>
                  <a:pt x="2140023" y="2856176"/>
                  <a:pt x="2078755" y="2852909"/>
                </a:cubicBezTo>
                <a:cubicBezTo>
                  <a:pt x="2053362" y="2866100"/>
                  <a:pt x="2032778" y="2851474"/>
                  <a:pt x="2002128" y="2856835"/>
                </a:cubicBezTo>
                <a:cubicBezTo>
                  <a:pt x="1933939" y="2859736"/>
                  <a:pt x="1866254" y="2874726"/>
                  <a:pt x="1777746" y="2864566"/>
                </a:cubicBezTo>
                <a:cubicBezTo>
                  <a:pt x="1737851" y="2905864"/>
                  <a:pt x="1634115" y="2880970"/>
                  <a:pt x="1549425" y="2904556"/>
                </a:cubicBezTo>
                <a:cubicBezTo>
                  <a:pt x="1500265" y="2909373"/>
                  <a:pt x="1423030" y="2888862"/>
                  <a:pt x="1405992" y="2911144"/>
                </a:cubicBezTo>
                <a:cubicBezTo>
                  <a:pt x="1383494" y="2897507"/>
                  <a:pt x="1362438" y="2919536"/>
                  <a:pt x="1337848" y="2921491"/>
                </a:cubicBezTo>
                <a:cubicBezTo>
                  <a:pt x="1318218" y="2912820"/>
                  <a:pt x="1308478" y="2920319"/>
                  <a:pt x="1290645" y="2921985"/>
                </a:cubicBezTo>
                <a:cubicBezTo>
                  <a:pt x="1282569" y="2916637"/>
                  <a:pt x="1267476" y="2916916"/>
                  <a:pt x="1262341" y="2923190"/>
                </a:cubicBezTo>
                <a:cubicBezTo>
                  <a:pt x="1269627" y="2937654"/>
                  <a:pt x="1217209" y="2930439"/>
                  <a:pt x="1213314" y="2940415"/>
                </a:cubicBezTo>
                <a:cubicBezTo>
                  <a:pt x="1182890" y="2942495"/>
                  <a:pt x="1050782" y="2929830"/>
                  <a:pt x="1028405" y="2945799"/>
                </a:cubicBezTo>
                <a:cubicBezTo>
                  <a:pt x="966896" y="2953381"/>
                  <a:pt x="877997" y="2927977"/>
                  <a:pt x="851857" y="2928423"/>
                </a:cubicBezTo>
                <a:cubicBezTo>
                  <a:pt x="825919" y="2899251"/>
                  <a:pt x="699677" y="2976135"/>
                  <a:pt x="588681" y="2977769"/>
                </a:cubicBezTo>
                <a:cubicBezTo>
                  <a:pt x="573724" y="2974953"/>
                  <a:pt x="565729" y="2974991"/>
                  <a:pt x="561717" y="2981641"/>
                </a:cubicBezTo>
                <a:cubicBezTo>
                  <a:pt x="532860" y="2985482"/>
                  <a:pt x="475932" y="2991762"/>
                  <a:pt x="415541" y="3000819"/>
                </a:cubicBezTo>
                <a:cubicBezTo>
                  <a:pt x="370154" y="3008289"/>
                  <a:pt x="146634" y="3001788"/>
                  <a:pt x="86183" y="3009699"/>
                </a:cubicBezTo>
                <a:lnTo>
                  <a:pt x="0" y="3044978"/>
                </a:lnTo>
                <a:close/>
              </a:path>
            </a:pathLst>
          </a:custGeom>
        </p:spPr>
      </p:pic>
      <p:sp>
        <p:nvSpPr>
          <p:cNvPr id="3" name="Text Placeholder 2">
            <a:extLst>
              <a:ext uri="{FF2B5EF4-FFF2-40B4-BE49-F238E27FC236}">
                <a16:creationId xmlns:a16="http://schemas.microsoft.com/office/drawing/2014/main" id="{B8375023-A2D5-7D4D-8F94-3CED335C0BC5}"/>
              </a:ext>
            </a:extLst>
          </p:cNvPr>
          <p:cNvSpPr>
            <a:spLocks noGrp="1"/>
          </p:cNvSpPr>
          <p:nvPr>
            <p:ph type="body" sz="quarter" idx="19"/>
          </p:nvPr>
        </p:nvSpPr>
        <p:spPr>
          <a:xfrm>
            <a:off x="6096000" y="3703975"/>
            <a:ext cx="5257800" cy="2398713"/>
          </a:xfrm>
        </p:spPr>
        <p:txBody>
          <a:bodyPr vert="horz" lIns="91440" tIns="45720" rIns="91440" bIns="45720" rtlCol="0" anchor="ctr">
            <a:normAutofit/>
          </a:bodyPr>
          <a:lstStyle/>
          <a:p>
            <a:pPr indent="-228600" defTabSz="914400">
              <a:lnSpc>
                <a:spcPct val="90000"/>
              </a:lnSpc>
              <a:buFont typeface="Arial" panose="020B0604020202020204" pitchFamily="34" charset="0"/>
              <a:buChar char="•"/>
            </a:pPr>
            <a:r>
              <a:rPr lang="en-US" sz="2000">
                <a:solidFill>
                  <a:schemeClr val="tx1"/>
                </a:solidFill>
                <a:latin typeface="+mn-lt"/>
                <a:ea typeface="+mn-ea"/>
                <a:cs typeface="+mn-cs"/>
              </a:rPr>
              <a:t>Write and test code</a:t>
            </a:r>
          </a:p>
          <a:p>
            <a:pPr indent="-228600" defTabSz="914400">
              <a:lnSpc>
                <a:spcPct val="90000"/>
              </a:lnSpc>
              <a:buFont typeface="Arial" panose="020B0604020202020204" pitchFamily="34" charset="0"/>
              <a:buChar char="•"/>
            </a:pPr>
            <a:r>
              <a:rPr lang="en-US" sz="2000">
                <a:solidFill>
                  <a:schemeClr val="tx1"/>
                </a:solidFill>
                <a:latin typeface="+mn-lt"/>
                <a:ea typeface="+mn-ea"/>
                <a:cs typeface="+mn-cs"/>
              </a:rPr>
              <a:t>Integrate software components</a:t>
            </a:r>
          </a:p>
          <a:p>
            <a:pPr indent="-228600" defTabSz="914400">
              <a:lnSpc>
                <a:spcPct val="90000"/>
              </a:lnSpc>
              <a:buFont typeface="Arial" panose="020B0604020202020204" pitchFamily="34" charset="0"/>
              <a:buChar char="•"/>
            </a:pPr>
            <a:r>
              <a:rPr lang="en-US" sz="2000">
                <a:solidFill>
                  <a:schemeClr val="tx1"/>
                </a:solidFill>
                <a:latin typeface="+mn-lt"/>
                <a:ea typeface="+mn-ea"/>
                <a:cs typeface="+mn-cs"/>
              </a:rPr>
              <a:t>Create and maintain databases</a:t>
            </a:r>
          </a:p>
          <a:p>
            <a:pPr indent="-228600" defTabSz="914400">
              <a:lnSpc>
                <a:spcPct val="90000"/>
              </a:lnSpc>
              <a:buFont typeface="Arial" panose="020B0604020202020204" pitchFamily="34" charset="0"/>
              <a:buChar char="•"/>
            </a:pPr>
            <a:r>
              <a:rPr lang="en-US" sz="2000">
                <a:solidFill>
                  <a:schemeClr val="tx1"/>
                </a:solidFill>
                <a:latin typeface="+mn-lt"/>
                <a:ea typeface="+mn-ea"/>
                <a:cs typeface="+mn-cs"/>
              </a:rPr>
              <a:t>Develop user documentation</a:t>
            </a:r>
          </a:p>
          <a:p>
            <a:pPr indent="-228600" defTabSz="914400">
              <a:lnSpc>
                <a:spcPct val="90000"/>
              </a:lnSpc>
              <a:buFont typeface="Arial" panose="020B0604020202020204" pitchFamily="34" charset="0"/>
              <a:buChar char="•"/>
            </a:pPr>
            <a:endParaRPr lang="en-US" sz="2000">
              <a:solidFill>
                <a:schemeClr val="tx1"/>
              </a:solidFill>
              <a:latin typeface="+mn-lt"/>
              <a:ea typeface="+mn-ea"/>
              <a:cs typeface="+mn-cs"/>
            </a:endParaRPr>
          </a:p>
        </p:txBody>
      </p:sp>
      <p:sp>
        <p:nvSpPr>
          <p:cNvPr id="4" name="Footer Placeholder 3">
            <a:extLst>
              <a:ext uri="{FF2B5EF4-FFF2-40B4-BE49-F238E27FC236}">
                <a16:creationId xmlns:a16="http://schemas.microsoft.com/office/drawing/2014/main" id="{623C4A5B-C341-A844-9140-4B9FFBA5B6BA}"/>
              </a:ext>
            </a:extLst>
          </p:cNvPr>
          <p:cNvSpPr>
            <a:spLocks noGrp="1"/>
          </p:cNvSpPr>
          <p:nvPr>
            <p:ph type="ftr" sz="quarter" idx="20"/>
          </p:nvPr>
        </p:nvSpPr>
        <p:spPr>
          <a:xfrm>
            <a:off x="4038600" y="6356350"/>
            <a:ext cx="4114800" cy="365125"/>
          </a:xfrm>
        </p:spPr>
        <p:txBody>
          <a:bodyPr vert="horz" lIns="91440" tIns="45720" rIns="91440" bIns="45720" rtlCol="0" anchor="ctr">
            <a:normAutofit/>
          </a:bodyPr>
          <a:lstStyle/>
          <a:p>
            <a:pPr algn="ctr" defTabSz="914400">
              <a:spcAft>
                <a:spcPts val="600"/>
              </a:spcAft>
              <a:defRPr/>
            </a:pPr>
            <a:r>
              <a:rPr lang="en-US" sz="1000" kern="1200" spc="0">
                <a:solidFill>
                  <a:prstClr val="black">
                    <a:tint val="75000"/>
                  </a:prstClr>
                </a:solidFill>
                <a:latin typeface="Calibri" panose="020F0502020204030204"/>
                <a:ea typeface="+mn-ea"/>
                <a:cs typeface="+mn-cs"/>
              </a:rPr>
              <a:t>Flutter International — Confidential </a:t>
            </a:r>
          </a:p>
        </p:txBody>
      </p:sp>
    </p:spTree>
    <p:extLst>
      <p:ext uri="{BB962C8B-B14F-4D97-AF65-F5344CB8AC3E}">
        <p14:creationId xmlns:p14="http://schemas.microsoft.com/office/powerpoint/2010/main" val="12718226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5" name="Rectangle 94">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9" descr="A picture containing LEGO, toy&#10;&#10;Description automatically generated">
            <a:extLst>
              <a:ext uri="{FF2B5EF4-FFF2-40B4-BE49-F238E27FC236}">
                <a16:creationId xmlns:a16="http://schemas.microsoft.com/office/drawing/2014/main" id="{D7097F81-5E96-27BC-CA01-26D44C695ECC}"/>
              </a:ext>
            </a:extLst>
          </p:cNvPr>
          <p:cNvPicPr>
            <a:picLocks noGrp="1" noChangeAspect="1"/>
          </p:cNvPicPr>
          <p:nvPr>
            <p:ph type="pic" sz="quarter" idx="11"/>
          </p:nvPr>
        </p:nvPicPr>
        <p:blipFill rotWithShape="1">
          <a:blip r:embed="rId3"/>
          <a:srcRect l="3564" r="21706"/>
          <a:stretch/>
        </p:blipFill>
        <p:spPr>
          <a:xfrm>
            <a:off x="1" y="10"/>
            <a:ext cx="9669642" cy="6857990"/>
          </a:xfrm>
          <a:prstGeom prst="rect">
            <a:avLst/>
          </a:prstGeom>
        </p:spPr>
      </p:pic>
      <p:sp>
        <p:nvSpPr>
          <p:cNvPr id="97" name="Rectangle 96">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539CAAF-096A-D847-AC89-BCCDA3EE40C3}"/>
              </a:ext>
            </a:extLst>
          </p:cNvPr>
          <p:cNvSpPr>
            <a:spLocks noGrp="1"/>
          </p:cNvSpPr>
          <p:nvPr>
            <p:ph type="title"/>
          </p:nvPr>
        </p:nvSpPr>
        <p:spPr>
          <a:xfrm>
            <a:off x="7531610" y="365125"/>
            <a:ext cx="3822189" cy="1899912"/>
          </a:xfrm>
        </p:spPr>
        <p:txBody>
          <a:bodyPr vert="horz" lIns="91440" tIns="45720" rIns="91440" bIns="45720" rtlCol="0" anchor="ctr">
            <a:normAutofit/>
          </a:bodyPr>
          <a:lstStyle/>
          <a:p>
            <a:pPr defTabSz="914400">
              <a:lnSpc>
                <a:spcPct val="90000"/>
              </a:lnSpc>
            </a:pPr>
            <a:r>
              <a:rPr lang="en-US" sz="4000">
                <a:latin typeface="+mj-lt"/>
                <a:ea typeface="+mj-ea"/>
                <a:cs typeface="+mj-cs"/>
              </a:rPr>
              <a:t>Testing Phase</a:t>
            </a:r>
          </a:p>
        </p:txBody>
      </p:sp>
      <p:sp>
        <p:nvSpPr>
          <p:cNvPr id="3" name="Text Placeholder 2">
            <a:extLst>
              <a:ext uri="{FF2B5EF4-FFF2-40B4-BE49-F238E27FC236}">
                <a16:creationId xmlns:a16="http://schemas.microsoft.com/office/drawing/2014/main" id="{B8375023-A2D5-7D4D-8F94-3CED335C0BC5}"/>
              </a:ext>
            </a:extLst>
          </p:cNvPr>
          <p:cNvSpPr>
            <a:spLocks noGrp="1"/>
          </p:cNvSpPr>
          <p:nvPr>
            <p:ph type="body" sz="quarter" idx="19"/>
          </p:nvPr>
        </p:nvSpPr>
        <p:spPr>
          <a:xfrm>
            <a:off x="7531610" y="2434201"/>
            <a:ext cx="3822189" cy="3742762"/>
          </a:xfrm>
        </p:spPr>
        <p:txBody>
          <a:bodyPr vert="horz" lIns="91440" tIns="45720" rIns="91440" bIns="45720" rtlCol="0">
            <a:normAutofit/>
          </a:bodyPr>
          <a:lstStyle/>
          <a:p>
            <a:pPr indent="-228600" defTabSz="914400">
              <a:lnSpc>
                <a:spcPct val="90000"/>
              </a:lnSpc>
              <a:buFont typeface="Arial" panose="020B0604020202020204" pitchFamily="34" charset="0"/>
              <a:buChar char="•"/>
            </a:pPr>
            <a:r>
              <a:rPr lang="en-US" sz="2000">
                <a:solidFill>
                  <a:schemeClr val="tx1"/>
                </a:solidFill>
                <a:latin typeface="+mn-lt"/>
                <a:ea typeface="+mn-ea"/>
                <a:cs typeface="+mn-cs"/>
              </a:rPr>
              <a:t>Create test cases and scenarios</a:t>
            </a:r>
          </a:p>
          <a:p>
            <a:pPr indent="-228600" defTabSz="914400">
              <a:lnSpc>
                <a:spcPct val="90000"/>
              </a:lnSpc>
              <a:buFont typeface="Arial" panose="020B0604020202020204" pitchFamily="34" charset="0"/>
              <a:buChar char="•"/>
            </a:pPr>
            <a:r>
              <a:rPr lang="en-US" sz="2000">
                <a:solidFill>
                  <a:schemeClr val="tx1"/>
                </a:solidFill>
                <a:latin typeface="+mn-lt"/>
                <a:ea typeface="+mn-ea"/>
                <a:cs typeface="+mn-cs"/>
              </a:rPr>
              <a:t>Execute test cases and scenarios</a:t>
            </a:r>
          </a:p>
          <a:p>
            <a:pPr indent="-228600" defTabSz="914400">
              <a:lnSpc>
                <a:spcPct val="90000"/>
              </a:lnSpc>
              <a:buFont typeface="Arial" panose="020B0604020202020204" pitchFamily="34" charset="0"/>
              <a:buChar char="•"/>
            </a:pPr>
            <a:r>
              <a:rPr lang="en-US" sz="2000">
                <a:solidFill>
                  <a:schemeClr val="tx1"/>
                </a:solidFill>
                <a:latin typeface="+mn-lt"/>
                <a:ea typeface="+mn-ea"/>
                <a:cs typeface="+mn-cs"/>
              </a:rPr>
              <a:t>Identify and report bugs and defects</a:t>
            </a:r>
          </a:p>
          <a:p>
            <a:pPr indent="-228600" defTabSz="914400">
              <a:lnSpc>
                <a:spcPct val="90000"/>
              </a:lnSpc>
              <a:buFont typeface="Arial" panose="020B0604020202020204" pitchFamily="34" charset="0"/>
              <a:buChar char="•"/>
            </a:pPr>
            <a:r>
              <a:rPr lang="en-US" sz="2000">
                <a:solidFill>
                  <a:schemeClr val="tx1"/>
                </a:solidFill>
                <a:latin typeface="+mn-lt"/>
                <a:ea typeface="+mn-ea"/>
                <a:cs typeface="+mn-cs"/>
              </a:rPr>
              <a:t>Conduct user acceptance testing</a:t>
            </a:r>
          </a:p>
        </p:txBody>
      </p:sp>
      <p:sp>
        <p:nvSpPr>
          <p:cNvPr id="4" name="Footer Placeholder 3">
            <a:extLst>
              <a:ext uri="{FF2B5EF4-FFF2-40B4-BE49-F238E27FC236}">
                <a16:creationId xmlns:a16="http://schemas.microsoft.com/office/drawing/2014/main" id="{623C4A5B-C341-A844-9140-4B9FFBA5B6BA}"/>
              </a:ext>
            </a:extLst>
          </p:cNvPr>
          <p:cNvSpPr>
            <a:spLocks noGrp="1"/>
          </p:cNvSpPr>
          <p:nvPr>
            <p:ph type="ftr" sz="quarter" idx="20"/>
          </p:nvPr>
        </p:nvSpPr>
        <p:spPr>
          <a:xfrm>
            <a:off x="4038600" y="6356350"/>
            <a:ext cx="4114800" cy="365125"/>
          </a:xfrm>
        </p:spPr>
        <p:txBody>
          <a:bodyPr vert="horz" lIns="91440" tIns="45720" rIns="91440" bIns="45720" rtlCol="0" anchor="ctr">
            <a:normAutofit/>
          </a:bodyPr>
          <a:lstStyle/>
          <a:p>
            <a:pPr algn="ctr" defTabSz="914400">
              <a:spcAft>
                <a:spcPts val="600"/>
              </a:spcAft>
              <a:defRPr/>
            </a:pPr>
            <a:r>
              <a:rPr lang="en-US" sz="1200" kern="1200" spc="0">
                <a:solidFill>
                  <a:srgbClr val="FFFFFF"/>
                </a:solidFill>
                <a:latin typeface="Calibri" panose="020F0502020204030204"/>
                <a:ea typeface="+mn-ea"/>
                <a:cs typeface="+mn-cs"/>
              </a:rPr>
              <a:t>Flutter International — Confidential </a:t>
            </a:r>
          </a:p>
        </p:txBody>
      </p:sp>
    </p:spTree>
    <p:extLst>
      <p:ext uri="{BB962C8B-B14F-4D97-AF65-F5344CB8AC3E}">
        <p14:creationId xmlns:p14="http://schemas.microsoft.com/office/powerpoint/2010/main" val="4497042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5" name="Rectangle 94">
            <a:extLst>
              <a:ext uri="{FF2B5EF4-FFF2-40B4-BE49-F238E27FC236}">
                <a16:creationId xmlns:a16="http://schemas.microsoft.com/office/drawing/2014/main" id="{9F79630B-0F0B-446E-A637-38FA8F61D1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96">
            <a:extLst>
              <a:ext uri="{FF2B5EF4-FFF2-40B4-BE49-F238E27FC236}">
                <a16:creationId xmlns:a16="http://schemas.microsoft.com/office/drawing/2014/main" id="{B3437C99-FC8E-4311-B48A-F0C4C329B1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28" y="-1"/>
            <a:ext cx="12192000" cy="685799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539CAAF-096A-D847-AC89-BCCDA3EE40C3}"/>
              </a:ext>
            </a:extLst>
          </p:cNvPr>
          <p:cNvSpPr>
            <a:spLocks noGrp="1"/>
          </p:cNvSpPr>
          <p:nvPr>
            <p:ph type="title"/>
          </p:nvPr>
        </p:nvSpPr>
        <p:spPr>
          <a:xfrm>
            <a:off x="1137035" y="609600"/>
            <a:ext cx="3595678" cy="1330839"/>
          </a:xfrm>
        </p:spPr>
        <p:txBody>
          <a:bodyPr vert="horz" lIns="91440" tIns="45720" rIns="91440" bIns="45720" rtlCol="0" anchor="ctr">
            <a:normAutofit/>
          </a:bodyPr>
          <a:lstStyle/>
          <a:p>
            <a:pPr defTabSz="914400">
              <a:lnSpc>
                <a:spcPct val="90000"/>
              </a:lnSpc>
            </a:pPr>
            <a:r>
              <a:rPr lang="en-US" sz="4400">
                <a:latin typeface="+mj-lt"/>
                <a:ea typeface="+mj-ea"/>
                <a:cs typeface="+mj-cs"/>
              </a:rPr>
              <a:t>Deployment Phase</a:t>
            </a:r>
          </a:p>
          <a:p>
            <a:pPr defTabSz="914400">
              <a:lnSpc>
                <a:spcPct val="90000"/>
              </a:lnSpc>
            </a:pPr>
            <a:endParaRPr lang="en-US" sz="4400">
              <a:latin typeface="+mj-lt"/>
              <a:ea typeface="+mj-ea"/>
              <a:cs typeface="+mj-cs"/>
            </a:endParaRPr>
          </a:p>
        </p:txBody>
      </p:sp>
      <p:sp>
        <p:nvSpPr>
          <p:cNvPr id="3" name="Text Placeholder 2">
            <a:extLst>
              <a:ext uri="{FF2B5EF4-FFF2-40B4-BE49-F238E27FC236}">
                <a16:creationId xmlns:a16="http://schemas.microsoft.com/office/drawing/2014/main" id="{B8375023-A2D5-7D4D-8F94-3CED335C0BC5}"/>
              </a:ext>
            </a:extLst>
          </p:cNvPr>
          <p:cNvSpPr>
            <a:spLocks noGrp="1"/>
          </p:cNvSpPr>
          <p:nvPr>
            <p:ph type="body" sz="quarter" idx="19"/>
          </p:nvPr>
        </p:nvSpPr>
        <p:spPr>
          <a:xfrm>
            <a:off x="1137034" y="2194102"/>
            <a:ext cx="3158741" cy="3908586"/>
          </a:xfrm>
        </p:spPr>
        <p:txBody>
          <a:bodyPr vert="horz" lIns="91440" tIns="45720" rIns="91440" bIns="45720" rtlCol="0">
            <a:normAutofit/>
          </a:bodyPr>
          <a:lstStyle/>
          <a:p>
            <a:pPr indent="-228600" defTabSz="914400">
              <a:lnSpc>
                <a:spcPct val="90000"/>
              </a:lnSpc>
              <a:buFont typeface="Arial" panose="020B0604020202020204" pitchFamily="34" charset="0"/>
              <a:buChar char="•"/>
            </a:pPr>
            <a:r>
              <a:rPr lang="en-US" sz="2000">
                <a:solidFill>
                  <a:schemeClr val="tx1"/>
                </a:solidFill>
                <a:latin typeface="+mn-lt"/>
                <a:ea typeface="+mn-ea"/>
                <a:cs typeface="+mn-cs"/>
              </a:rPr>
              <a:t>Deploy software to production</a:t>
            </a:r>
          </a:p>
          <a:p>
            <a:pPr indent="-228600" defTabSz="914400">
              <a:lnSpc>
                <a:spcPct val="90000"/>
              </a:lnSpc>
              <a:buFont typeface="Arial" panose="020B0604020202020204" pitchFamily="34" charset="0"/>
              <a:buChar char="•"/>
            </a:pPr>
            <a:r>
              <a:rPr lang="en-US" sz="2000">
                <a:solidFill>
                  <a:schemeClr val="tx1"/>
                </a:solidFill>
                <a:latin typeface="+mn-lt"/>
                <a:ea typeface="+mn-ea"/>
                <a:cs typeface="+mn-cs"/>
              </a:rPr>
              <a:t>Conduct final system testing</a:t>
            </a:r>
          </a:p>
          <a:p>
            <a:pPr indent="-228600" defTabSz="914400">
              <a:lnSpc>
                <a:spcPct val="90000"/>
              </a:lnSpc>
              <a:buFont typeface="Arial" panose="020B0604020202020204" pitchFamily="34" charset="0"/>
              <a:buChar char="•"/>
            </a:pPr>
            <a:r>
              <a:rPr lang="en-US" sz="2000">
                <a:solidFill>
                  <a:schemeClr val="tx1"/>
                </a:solidFill>
                <a:latin typeface="+mn-lt"/>
                <a:ea typeface="+mn-ea"/>
                <a:cs typeface="+mn-cs"/>
              </a:rPr>
              <a:t>Create and distribute user manuals and training materials</a:t>
            </a:r>
          </a:p>
          <a:p>
            <a:pPr indent="-228600" defTabSz="914400">
              <a:lnSpc>
                <a:spcPct val="90000"/>
              </a:lnSpc>
              <a:buFont typeface="Arial" panose="020B0604020202020204" pitchFamily="34" charset="0"/>
              <a:buChar char="•"/>
            </a:pPr>
            <a:r>
              <a:rPr lang="en-US" sz="2000">
                <a:solidFill>
                  <a:schemeClr val="tx1"/>
                </a:solidFill>
                <a:latin typeface="+mn-lt"/>
                <a:ea typeface="+mn-ea"/>
                <a:cs typeface="+mn-cs"/>
              </a:rPr>
              <a:t>Conduct user training sessions</a:t>
            </a:r>
          </a:p>
          <a:p>
            <a:pPr indent="-228600" defTabSz="914400">
              <a:lnSpc>
                <a:spcPct val="90000"/>
              </a:lnSpc>
              <a:buFont typeface="Arial" panose="020B0604020202020204" pitchFamily="34" charset="0"/>
              <a:buChar char="•"/>
            </a:pPr>
            <a:endParaRPr lang="en-US" sz="2000">
              <a:solidFill>
                <a:schemeClr val="tx1"/>
              </a:solidFill>
              <a:latin typeface="+mn-lt"/>
              <a:ea typeface="+mn-ea"/>
              <a:cs typeface="+mn-cs"/>
            </a:endParaRPr>
          </a:p>
        </p:txBody>
      </p:sp>
      <p:pic>
        <p:nvPicPr>
          <p:cNvPr id="9" name="Picture 9" descr="A picture containing LEGO, toy&#10;&#10;Description automatically generated">
            <a:extLst>
              <a:ext uri="{FF2B5EF4-FFF2-40B4-BE49-F238E27FC236}">
                <a16:creationId xmlns:a16="http://schemas.microsoft.com/office/drawing/2014/main" id="{D7097F81-5E96-27BC-CA01-26D44C695ECC}"/>
              </a:ext>
            </a:extLst>
          </p:cNvPr>
          <p:cNvPicPr>
            <a:picLocks noGrp="1" noChangeAspect="1"/>
          </p:cNvPicPr>
          <p:nvPr>
            <p:ph type="pic" sz="quarter" idx="11"/>
          </p:nvPr>
        </p:nvPicPr>
        <p:blipFill rotWithShape="1">
          <a:blip r:embed="rId3"/>
          <a:srcRect l="12938" r="31080"/>
          <a:stretch/>
        </p:blipFill>
        <p:spPr>
          <a:xfrm>
            <a:off x="4948188" y="1"/>
            <a:ext cx="7243812" cy="6857999"/>
          </a:xfrm>
          <a:custGeom>
            <a:avLst/>
            <a:gdLst/>
            <a:ahLst/>
            <a:cxnLst/>
            <a:rect l="l" t="t" r="r" b="b"/>
            <a:pathLst>
              <a:path w="7243812" h="6857999">
                <a:moveTo>
                  <a:pt x="609803" y="0"/>
                </a:moveTo>
                <a:lnTo>
                  <a:pt x="1222601" y="0"/>
                </a:lnTo>
                <a:lnTo>
                  <a:pt x="1223032" y="1645"/>
                </a:lnTo>
                <a:lnTo>
                  <a:pt x="1343371" y="1645"/>
                </a:lnTo>
                <a:lnTo>
                  <a:pt x="1343665" y="0"/>
                </a:lnTo>
                <a:lnTo>
                  <a:pt x="1884172" y="0"/>
                </a:lnTo>
                <a:lnTo>
                  <a:pt x="1884280" y="1645"/>
                </a:lnTo>
                <a:lnTo>
                  <a:pt x="7243812" y="1645"/>
                </a:lnTo>
                <a:lnTo>
                  <a:pt x="7243812" y="6857999"/>
                </a:lnTo>
                <a:lnTo>
                  <a:pt x="133676" y="6857999"/>
                </a:lnTo>
                <a:lnTo>
                  <a:pt x="114609" y="6843646"/>
                </a:lnTo>
                <a:cubicBezTo>
                  <a:pt x="106811" y="6836369"/>
                  <a:pt x="103243" y="6828354"/>
                  <a:pt x="111459" y="6817746"/>
                </a:cubicBezTo>
                <a:cubicBezTo>
                  <a:pt x="93943" y="6769544"/>
                  <a:pt x="97901" y="6796071"/>
                  <a:pt x="113412" y="6759582"/>
                </a:cubicBezTo>
                <a:cubicBezTo>
                  <a:pt x="110188" y="6732087"/>
                  <a:pt x="99653" y="6727133"/>
                  <a:pt x="100729" y="6705297"/>
                </a:cubicBezTo>
                <a:cubicBezTo>
                  <a:pt x="94563" y="6675394"/>
                  <a:pt x="99792" y="6669536"/>
                  <a:pt x="87662" y="6640957"/>
                </a:cubicBezTo>
                <a:cubicBezTo>
                  <a:pt x="74199" y="6591883"/>
                  <a:pt x="82185" y="6576319"/>
                  <a:pt x="83084" y="6541313"/>
                </a:cubicBezTo>
                <a:cubicBezTo>
                  <a:pt x="82225" y="6490855"/>
                  <a:pt x="67640" y="6422980"/>
                  <a:pt x="59444" y="6370251"/>
                </a:cubicBezTo>
                <a:cubicBezTo>
                  <a:pt x="51248" y="6317522"/>
                  <a:pt x="30729" y="6270972"/>
                  <a:pt x="33908" y="6224938"/>
                </a:cubicBezTo>
                <a:lnTo>
                  <a:pt x="30063" y="6089693"/>
                </a:lnTo>
                <a:cubicBezTo>
                  <a:pt x="25730" y="6032039"/>
                  <a:pt x="3474" y="5997051"/>
                  <a:pt x="29101" y="5973994"/>
                </a:cubicBezTo>
                <a:cubicBezTo>
                  <a:pt x="17018" y="5940131"/>
                  <a:pt x="41135" y="5955713"/>
                  <a:pt x="33855" y="5939847"/>
                </a:cubicBezTo>
                <a:lnTo>
                  <a:pt x="12982" y="5906467"/>
                </a:lnTo>
                <a:lnTo>
                  <a:pt x="8416" y="5862699"/>
                </a:lnTo>
                <a:cubicBezTo>
                  <a:pt x="7895" y="5838948"/>
                  <a:pt x="8409" y="5853058"/>
                  <a:pt x="12052" y="5823324"/>
                </a:cubicBezTo>
                <a:cubicBezTo>
                  <a:pt x="11631" y="5805291"/>
                  <a:pt x="11213" y="5787258"/>
                  <a:pt x="10793" y="5769225"/>
                </a:cubicBezTo>
                <a:cubicBezTo>
                  <a:pt x="17866" y="5738356"/>
                  <a:pt x="19121" y="5696311"/>
                  <a:pt x="25986" y="5667896"/>
                </a:cubicBezTo>
                <a:cubicBezTo>
                  <a:pt x="16329" y="5647975"/>
                  <a:pt x="42195" y="5619318"/>
                  <a:pt x="43687" y="5594585"/>
                </a:cubicBezTo>
                <a:cubicBezTo>
                  <a:pt x="32512" y="5517959"/>
                  <a:pt x="44052" y="5536542"/>
                  <a:pt x="40019" y="5464225"/>
                </a:cubicBezTo>
                <a:cubicBezTo>
                  <a:pt x="32676" y="5400671"/>
                  <a:pt x="26469" y="5311951"/>
                  <a:pt x="22904" y="5269726"/>
                </a:cubicBezTo>
                <a:cubicBezTo>
                  <a:pt x="19341" y="5227501"/>
                  <a:pt x="14742" y="5212581"/>
                  <a:pt x="18628" y="5210876"/>
                </a:cubicBezTo>
                <a:cubicBezTo>
                  <a:pt x="-20300" y="5161742"/>
                  <a:pt x="15511" y="5141336"/>
                  <a:pt x="5392" y="5111369"/>
                </a:cubicBezTo>
                <a:cubicBezTo>
                  <a:pt x="10662" y="5053859"/>
                  <a:pt x="15546" y="5034036"/>
                  <a:pt x="13324" y="5009272"/>
                </a:cubicBezTo>
                <a:cubicBezTo>
                  <a:pt x="25126" y="4982633"/>
                  <a:pt x="74251" y="4956261"/>
                  <a:pt x="48699" y="4925805"/>
                </a:cubicBezTo>
                <a:cubicBezTo>
                  <a:pt x="76704" y="4931200"/>
                  <a:pt x="39437" y="4888353"/>
                  <a:pt x="62925" y="4877992"/>
                </a:cubicBezTo>
                <a:cubicBezTo>
                  <a:pt x="82480" y="4871554"/>
                  <a:pt x="75731" y="4857054"/>
                  <a:pt x="79496" y="4844323"/>
                </a:cubicBezTo>
                <a:cubicBezTo>
                  <a:pt x="97657" y="4832308"/>
                  <a:pt x="110974" y="4752352"/>
                  <a:pt x="101400" y="4733115"/>
                </a:cubicBezTo>
                <a:cubicBezTo>
                  <a:pt x="108185" y="4679357"/>
                  <a:pt x="119720" y="4662889"/>
                  <a:pt x="111223" y="4625153"/>
                </a:cubicBezTo>
                <a:cubicBezTo>
                  <a:pt x="106592" y="4588197"/>
                  <a:pt x="114401" y="4567830"/>
                  <a:pt x="126359" y="4539168"/>
                </a:cubicBezTo>
                <a:cubicBezTo>
                  <a:pt x="126535" y="4522289"/>
                  <a:pt x="126710" y="4505410"/>
                  <a:pt x="126886" y="4488531"/>
                </a:cubicBezTo>
                <a:cubicBezTo>
                  <a:pt x="126165" y="4473140"/>
                  <a:pt x="132917" y="4437329"/>
                  <a:pt x="135099" y="4411258"/>
                </a:cubicBezTo>
                <a:cubicBezTo>
                  <a:pt x="107667" y="4345686"/>
                  <a:pt x="146840" y="4280033"/>
                  <a:pt x="132327" y="4219510"/>
                </a:cubicBezTo>
                <a:cubicBezTo>
                  <a:pt x="138549" y="4158987"/>
                  <a:pt x="124091" y="4192084"/>
                  <a:pt x="172424" y="4048117"/>
                </a:cubicBezTo>
                <a:cubicBezTo>
                  <a:pt x="167703" y="4015047"/>
                  <a:pt x="203806" y="3905047"/>
                  <a:pt x="177666" y="3878222"/>
                </a:cubicBezTo>
                <a:cubicBezTo>
                  <a:pt x="167714" y="3821305"/>
                  <a:pt x="183914" y="3845122"/>
                  <a:pt x="156982" y="3778166"/>
                </a:cubicBezTo>
                <a:cubicBezTo>
                  <a:pt x="160365" y="3760234"/>
                  <a:pt x="142791" y="3724716"/>
                  <a:pt x="142115" y="3707357"/>
                </a:cubicBezTo>
                <a:cubicBezTo>
                  <a:pt x="139253" y="3688591"/>
                  <a:pt x="140202" y="3672776"/>
                  <a:pt x="139805" y="3665569"/>
                </a:cubicBezTo>
                <a:cubicBezTo>
                  <a:pt x="139778" y="3665084"/>
                  <a:pt x="139750" y="3664599"/>
                  <a:pt x="139723" y="3664114"/>
                </a:cubicBezTo>
                <a:lnTo>
                  <a:pt x="134134" y="3653088"/>
                </a:lnTo>
                <a:lnTo>
                  <a:pt x="126568" y="3641228"/>
                </a:lnTo>
                <a:cubicBezTo>
                  <a:pt x="126560" y="3629488"/>
                  <a:pt x="126549" y="3617747"/>
                  <a:pt x="126540" y="3606007"/>
                </a:cubicBezTo>
                <a:lnTo>
                  <a:pt x="134645" y="3597336"/>
                </a:lnTo>
                <a:lnTo>
                  <a:pt x="131649" y="3586412"/>
                </a:lnTo>
                <a:lnTo>
                  <a:pt x="134221" y="3569719"/>
                </a:lnTo>
                <a:lnTo>
                  <a:pt x="133795" y="3568021"/>
                </a:lnTo>
                <a:lnTo>
                  <a:pt x="130189" y="3553678"/>
                </a:lnTo>
                <a:lnTo>
                  <a:pt x="129827" y="3552249"/>
                </a:lnTo>
                <a:lnTo>
                  <a:pt x="122183" y="3542019"/>
                </a:lnTo>
                <a:lnTo>
                  <a:pt x="112426" y="3531201"/>
                </a:lnTo>
                <a:lnTo>
                  <a:pt x="105626" y="3496391"/>
                </a:lnTo>
                <a:lnTo>
                  <a:pt x="111971" y="3486850"/>
                </a:lnTo>
                <a:lnTo>
                  <a:pt x="106910" y="3476412"/>
                </a:lnTo>
                <a:cubicBezTo>
                  <a:pt x="105781" y="3466028"/>
                  <a:pt x="105824" y="3433967"/>
                  <a:pt x="105209" y="3424545"/>
                </a:cubicBezTo>
                <a:lnTo>
                  <a:pt x="103215" y="3419880"/>
                </a:lnTo>
                <a:lnTo>
                  <a:pt x="104953" y="3415218"/>
                </a:lnTo>
                <a:lnTo>
                  <a:pt x="101255" y="3409825"/>
                </a:lnTo>
                <a:lnTo>
                  <a:pt x="103044" y="3407057"/>
                </a:lnTo>
                <a:lnTo>
                  <a:pt x="89764" y="3378959"/>
                </a:lnTo>
                <a:lnTo>
                  <a:pt x="83991" y="3362948"/>
                </a:lnTo>
                <a:lnTo>
                  <a:pt x="66858" y="3332072"/>
                </a:lnTo>
                <a:lnTo>
                  <a:pt x="69057" y="3325671"/>
                </a:lnTo>
                <a:lnTo>
                  <a:pt x="51631" y="3278130"/>
                </a:lnTo>
                <a:lnTo>
                  <a:pt x="53959" y="3277179"/>
                </a:lnTo>
                <a:lnTo>
                  <a:pt x="60205" y="3262610"/>
                </a:lnTo>
                <a:lnTo>
                  <a:pt x="58998" y="3258677"/>
                </a:lnTo>
                <a:cubicBezTo>
                  <a:pt x="46010" y="3210316"/>
                  <a:pt x="80872" y="3236545"/>
                  <a:pt x="45170" y="3180546"/>
                </a:cubicBezTo>
                <a:cubicBezTo>
                  <a:pt x="53643" y="3171780"/>
                  <a:pt x="52550" y="3163902"/>
                  <a:pt x="45228" y="3151828"/>
                </a:cubicBezTo>
                <a:cubicBezTo>
                  <a:pt x="39651" y="3128169"/>
                  <a:pt x="64667" y="3124610"/>
                  <a:pt x="45020" y="3103777"/>
                </a:cubicBezTo>
                <a:cubicBezTo>
                  <a:pt x="59127" y="3105196"/>
                  <a:pt x="41123" y="3057428"/>
                  <a:pt x="57092" y="3065434"/>
                </a:cubicBezTo>
                <a:cubicBezTo>
                  <a:pt x="55435" y="3051512"/>
                  <a:pt x="40803" y="3032637"/>
                  <a:pt x="35088" y="3020247"/>
                </a:cubicBezTo>
                <a:cubicBezTo>
                  <a:pt x="32503" y="3002537"/>
                  <a:pt x="18197" y="3001119"/>
                  <a:pt x="22803" y="2991092"/>
                </a:cubicBezTo>
                <a:cubicBezTo>
                  <a:pt x="24338" y="2987749"/>
                  <a:pt x="27975" y="2983455"/>
                  <a:pt x="34850" y="2977278"/>
                </a:cubicBezTo>
                <a:cubicBezTo>
                  <a:pt x="22587" y="2954448"/>
                  <a:pt x="35600" y="2946689"/>
                  <a:pt x="36223" y="2911749"/>
                </a:cubicBezTo>
                <a:cubicBezTo>
                  <a:pt x="35158" y="2886513"/>
                  <a:pt x="29761" y="2843788"/>
                  <a:pt x="28462" y="2825860"/>
                </a:cubicBezTo>
                <a:cubicBezTo>
                  <a:pt x="28449" y="2818634"/>
                  <a:pt x="28437" y="2811409"/>
                  <a:pt x="28424" y="2804183"/>
                </a:cubicBezTo>
                <a:lnTo>
                  <a:pt x="21292" y="2790136"/>
                </a:lnTo>
                <a:lnTo>
                  <a:pt x="16179" y="2760208"/>
                </a:lnTo>
                <a:lnTo>
                  <a:pt x="22858" y="2751112"/>
                </a:lnTo>
                <a:lnTo>
                  <a:pt x="18505" y="2740278"/>
                </a:lnTo>
                <a:lnTo>
                  <a:pt x="22482" y="2726489"/>
                </a:lnTo>
                <a:lnTo>
                  <a:pt x="18175" y="2725052"/>
                </a:lnTo>
                <a:lnTo>
                  <a:pt x="10521" y="2715895"/>
                </a:lnTo>
                <a:lnTo>
                  <a:pt x="25499" y="2665666"/>
                </a:lnTo>
                <a:lnTo>
                  <a:pt x="30658" y="2635351"/>
                </a:lnTo>
                <a:cubicBezTo>
                  <a:pt x="30723" y="2625597"/>
                  <a:pt x="30791" y="2615842"/>
                  <a:pt x="30857" y="2606088"/>
                </a:cubicBezTo>
                <a:lnTo>
                  <a:pt x="37532" y="2596456"/>
                </a:lnTo>
                <a:cubicBezTo>
                  <a:pt x="41239" y="2582253"/>
                  <a:pt x="34640" y="2564757"/>
                  <a:pt x="36511" y="2549900"/>
                </a:cubicBezTo>
                <a:lnTo>
                  <a:pt x="53712" y="2496499"/>
                </a:lnTo>
                <a:cubicBezTo>
                  <a:pt x="53527" y="2492743"/>
                  <a:pt x="64725" y="2449625"/>
                  <a:pt x="64540" y="2445869"/>
                </a:cubicBezTo>
                <a:cubicBezTo>
                  <a:pt x="61940" y="2441580"/>
                  <a:pt x="65575" y="2413465"/>
                  <a:pt x="64348" y="2408995"/>
                </a:cubicBezTo>
                <a:cubicBezTo>
                  <a:pt x="100333" y="2407546"/>
                  <a:pt x="71752" y="2329020"/>
                  <a:pt x="101725" y="2335735"/>
                </a:cubicBezTo>
                <a:cubicBezTo>
                  <a:pt x="120512" y="2299003"/>
                  <a:pt x="138791" y="2291744"/>
                  <a:pt x="147278" y="2260088"/>
                </a:cubicBezTo>
                <a:cubicBezTo>
                  <a:pt x="152668" y="2224200"/>
                  <a:pt x="143589" y="2220953"/>
                  <a:pt x="152643" y="2193455"/>
                </a:cubicBezTo>
                <a:cubicBezTo>
                  <a:pt x="152701" y="2159228"/>
                  <a:pt x="131577" y="2138038"/>
                  <a:pt x="161815" y="2107942"/>
                </a:cubicBezTo>
                <a:lnTo>
                  <a:pt x="168884" y="2024270"/>
                </a:lnTo>
                <a:lnTo>
                  <a:pt x="210800" y="1969445"/>
                </a:lnTo>
                <a:lnTo>
                  <a:pt x="215063" y="1961162"/>
                </a:lnTo>
                <a:lnTo>
                  <a:pt x="226767" y="1945112"/>
                </a:lnTo>
                <a:lnTo>
                  <a:pt x="225906" y="1942021"/>
                </a:lnTo>
                <a:lnTo>
                  <a:pt x="220555" y="1935584"/>
                </a:lnTo>
                <a:cubicBezTo>
                  <a:pt x="220179" y="1930292"/>
                  <a:pt x="223282" y="1914884"/>
                  <a:pt x="223648" y="1910265"/>
                </a:cubicBezTo>
                <a:cubicBezTo>
                  <a:pt x="221934" y="1909994"/>
                  <a:pt x="221895" y="1909162"/>
                  <a:pt x="222758" y="1907867"/>
                </a:cubicBezTo>
                <a:lnTo>
                  <a:pt x="229387" y="1899379"/>
                </a:lnTo>
                <a:lnTo>
                  <a:pt x="231548" y="1895114"/>
                </a:lnTo>
                <a:lnTo>
                  <a:pt x="216553" y="1892417"/>
                </a:lnTo>
                <a:cubicBezTo>
                  <a:pt x="209075" y="1884999"/>
                  <a:pt x="222114" y="1866643"/>
                  <a:pt x="209739" y="1861483"/>
                </a:cubicBezTo>
                <a:cubicBezTo>
                  <a:pt x="214584" y="1853278"/>
                  <a:pt x="219066" y="1844665"/>
                  <a:pt x="222950" y="1835810"/>
                </a:cubicBezTo>
                <a:lnTo>
                  <a:pt x="224812" y="1830569"/>
                </a:lnTo>
                <a:lnTo>
                  <a:pt x="224522" y="1830429"/>
                </a:lnTo>
                <a:cubicBezTo>
                  <a:pt x="224224" y="1829219"/>
                  <a:pt x="224571" y="1827468"/>
                  <a:pt x="225830" y="1824832"/>
                </a:cubicBezTo>
                <a:lnTo>
                  <a:pt x="228207" y="1821003"/>
                </a:lnTo>
                <a:lnTo>
                  <a:pt x="230878" y="1807109"/>
                </a:lnTo>
                <a:lnTo>
                  <a:pt x="227355" y="1805316"/>
                </a:lnTo>
                <a:lnTo>
                  <a:pt x="228132" y="1804434"/>
                </a:lnTo>
                <a:cubicBezTo>
                  <a:pt x="237533" y="1798221"/>
                  <a:pt x="248274" y="1797417"/>
                  <a:pt x="223762" y="1784314"/>
                </a:cubicBezTo>
                <a:cubicBezTo>
                  <a:pt x="240655" y="1769422"/>
                  <a:pt x="224912" y="1763793"/>
                  <a:pt x="226521" y="1740358"/>
                </a:cubicBezTo>
                <a:cubicBezTo>
                  <a:pt x="240385" y="1732435"/>
                  <a:pt x="239102" y="1724301"/>
                  <a:pt x="233164" y="1715685"/>
                </a:cubicBezTo>
                <a:cubicBezTo>
                  <a:pt x="245499" y="1694404"/>
                  <a:pt x="240415" y="1672675"/>
                  <a:pt x="245819" y="1647555"/>
                </a:cubicBezTo>
                <a:cubicBezTo>
                  <a:pt x="268668" y="1622803"/>
                  <a:pt x="248434" y="1605585"/>
                  <a:pt x="254317" y="1578752"/>
                </a:cubicBezTo>
                <a:lnTo>
                  <a:pt x="249918" y="1546022"/>
                </a:lnTo>
                <a:cubicBezTo>
                  <a:pt x="251996" y="1543635"/>
                  <a:pt x="248777" y="1521210"/>
                  <a:pt x="248927" y="1519929"/>
                </a:cubicBezTo>
                <a:lnTo>
                  <a:pt x="248704" y="1519731"/>
                </a:lnTo>
                <a:lnTo>
                  <a:pt x="252245" y="1514846"/>
                </a:lnTo>
                <a:cubicBezTo>
                  <a:pt x="255314" y="1501295"/>
                  <a:pt x="252199" y="1477394"/>
                  <a:pt x="254681" y="1463304"/>
                </a:cubicBezTo>
                <a:cubicBezTo>
                  <a:pt x="257024" y="1459891"/>
                  <a:pt x="268983" y="1432466"/>
                  <a:pt x="267138" y="1430305"/>
                </a:cubicBezTo>
                <a:lnTo>
                  <a:pt x="266110" y="1429568"/>
                </a:lnTo>
                <a:lnTo>
                  <a:pt x="286784" y="1404045"/>
                </a:lnTo>
                <a:lnTo>
                  <a:pt x="294521" y="1360879"/>
                </a:lnTo>
                <a:lnTo>
                  <a:pt x="324750" y="1301993"/>
                </a:lnTo>
                <a:lnTo>
                  <a:pt x="328780" y="1210776"/>
                </a:lnTo>
                <a:cubicBezTo>
                  <a:pt x="344171" y="1197232"/>
                  <a:pt x="343390" y="1192124"/>
                  <a:pt x="346123" y="1157176"/>
                </a:cubicBezTo>
                <a:cubicBezTo>
                  <a:pt x="359383" y="1110140"/>
                  <a:pt x="355619" y="1111028"/>
                  <a:pt x="349331" y="1063288"/>
                </a:cubicBezTo>
                <a:cubicBezTo>
                  <a:pt x="364194" y="1005331"/>
                  <a:pt x="362778" y="969963"/>
                  <a:pt x="431245" y="889417"/>
                </a:cubicBezTo>
                <a:lnTo>
                  <a:pt x="459477" y="816346"/>
                </a:lnTo>
                <a:cubicBezTo>
                  <a:pt x="465006" y="808083"/>
                  <a:pt x="496978" y="764380"/>
                  <a:pt x="489268" y="752692"/>
                </a:cubicBezTo>
                <a:lnTo>
                  <a:pt x="505368" y="724368"/>
                </a:lnTo>
                <a:lnTo>
                  <a:pt x="511178" y="722494"/>
                </a:lnTo>
                <a:lnTo>
                  <a:pt x="514451" y="717531"/>
                </a:lnTo>
                <a:cubicBezTo>
                  <a:pt x="514171" y="710761"/>
                  <a:pt x="513893" y="703992"/>
                  <a:pt x="513612" y="697222"/>
                </a:cubicBezTo>
                <a:cubicBezTo>
                  <a:pt x="513272" y="693376"/>
                  <a:pt x="513720" y="690905"/>
                  <a:pt x="514772" y="689289"/>
                </a:cubicBezTo>
                <a:lnTo>
                  <a:pt x="515249" y="689151"/>
                </a:lnTo>
                <a:cubicBezTo>
                  <a:pt x="515320" y="686637"/>
                  <a:pt x="515389" y="684122"/>
                  <a:pt x="515461" y="681608"/>
                </a:cubicBezTo>
                <a:cubicBezTo>
                  <a:pt x="522970" y="666964"/>
                  <a:pt x="551123" y="617831"/>
                  <a:pt x="560298" y="601285"/>
                </a:cubicBezTo>
                <a:cubicBezTo>
                  <a:pt x="558549" y="585107"/>
                  <a:pt x="540289" y="573171"/>
                  <a:pt x="570504" y="582332"/>
                </a:cubicBezTo>
                <a:cubicBezTo>
                  <a:pt x="570816" y="577121"/>
                  <a:pt x="573898" y="574271"/>
                  <a:pt x="578347" y="572511"/>
                </a:cubicBezTo>
                <a:lnTo>
                  <a:pt x="580375" y="572092"/>
                </a:lnTo>
                <a:lnTo>
                  <a:pt x="575722" y="536015"/>
                </a:lnTo>
                <a:lnTo>
                  <a:pt x="578705" y="531675"/>
                </a:lnTo>
                <a:lnTo>
                  <a:pt x="564084" y="491380"/>
                </a:lnTo>
                <a:cubicBezTo>
                  <a:pt x="560969" y="487340"/>
                  <a:pt x="560134" y="482008"/>
                  <a:pt x="564457" y="473782"/>
                </a:cubicBezTo>
                <a:lnTo>
                  <a:pt x="566413" y="472000"/>
                </a:lnTo>
                <a:lnTo>
                  <a:pt x="584600" y="354566"/>
                </a:lnTo>
                <a:cubicBezTo>
                  <a:pt x="586100" y="325288"/>
                  <a:pt x="584583" y="317533"/>
                  <a:pt x="588077" y="265704"/>
                </a:cubicBezTo>
                <a:cubicBezTo>
                  <a:pt x="588008" y="205530"/>
                  <a:pt x="578491" y="226511"/>
                  <a:pt x="580576" y="187093"/>
                </a:cubicBezTo>
                <a:cubicBezTo>
                  <a:pt x="579265" y="162458"/>
                  <a:pt x="569240" y="117589"/>
                  <a:pt x="587928" y="130336"/>
                </a:cubicBezTo>
                <a:cubicBezTo>
                  <a:pt x="552635" y="69804"/>
                  <a:pt x="604651" y="82036"/>
                  <a:pt x="593881" y="17287"/>
                </a:cubicBezTo>
                <a:cubicBezTo>
                  <a:pt x="600399" y="13784"/>
                  <a:pt x="605413" y="8440"/>
                  <a:pt x="609224" y="1705"/>
                </a:cubicBezTo>
                <a:close/>
              </a:path>
            </a:pathLst>
          </a:custGeom>
        </p:spPr>
      </p:pic>
      <p:sp>
        <p:nvSpPr>
          <p:cNvPr id="4" name="Footer Placeholder 3">
            <a:extLst>
              <a:ext uri="{FF2B5EF4-FFF2-40B4-BE49-F238E27FC236}">
                <a16:creationId xmlns:a16="http://schemas.microsoft.com/office/drawing/2014/main" id="{623C4A5B-C341-A844-9140-4B9FFBA5B6BA}"/>
              </a:ext>
            </a:extLst>
          </p:cNvPr>
          <p:cNvSpPr>
            <a:spLocks noGrp="1"/>
          </p:cNvSpPr>
          <p:nvPr>
            <p:ph type="ftr" sz="quarter" idx="20"/>
          </p:nvPr>
        </p:nvSpPr>
        <p:spPr>
          <a:xfrm>
            <a:off x="4038600" y="6356350"/>
            <a:ext cx="4114800" cy="365125"/>
          </a:xfrm>
        </p:spPr>
        <p:txBody>
          <a:bodyPr vert="horz" lIns="91440" tIns="45720" rIns="91440" bIns="45720" rtlCol="0" anchor="ctr">
            <a:normAutofit/>
          </a:bodyPr>
          <a:lstStyle/>
          <a:p>
            <a:pPr algn="ctr" defTabSz="914400">
              <a:spcAft>
                <a:spcPts val="600"/>
              </a:spcAft>
              <a:defRPr/>
            </a:pPr>
            <a:r>
              <a:rPr lang="en-US" sz="1000" kern="1200" spc="0">
                <a:solidFill>
                  <a:srgbClr val="FFFFFF"/>
                </a:solidFill>
                <a:latin typeface="Calibri" panose="020F0502020204030204"/>
                <a:ea typeface="+mn-ea"/>
                <a:cs typeface="+mn-cs"/>
              </a:rPr>
              <a:t>Flutter International — Confidential </a:t>
            </a:r>
          </a:p>
        </p:txBody>
      </p:sp>
    </p:spTree>
    <p:extLst>
      <p:ext uri="{BB962C8B-B14F-4D97-AF65-F5344CB8AC3E}">
        <p14:creationId xmlns:p14="http://schemas.microsoft.com/office/powerpoint/2010/main" val="39756493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2" name="Rectangle 101">
            <a:extLst>
              <a:ext uri="{FF2B5EF4-FFF2-40B4-BE49-F238E27FC236}">
                <a16:creationId xmlns:a16="http://schemas.microsoft.com/office/drawing/2014/main" id="{96CF2A2B-0745-440C-9224-C5C6A0A42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4" name="Rectangle 103">
            <a:extLst>
              <a:ext uri="{FF2B5EF4-FFF2-40B4-BE49-F238E27FC236}">
                <a16:creationId xmlns:a16="http://schemas.microsoft.com/office/drawing/2014/main" id="{75BE6D6B-84C9-4D2B-97EB-773B7369EF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9" name="Picture 9" descr="A picture containing LEGO, toy&#10;&#10;Description automatically generated">
            <a:extLst>
              <a:ext uri="{FF2B5EF4-FFF2-40B4-BE49-F238E27FC236}">
                <a16:creationId xmlns:a16="http://schemas.microsoft.com/office/drawing/2014/main" id="{D7097F81-5E96-27BC-CA01-26D44C695ECC}"/>
              </a:ext>
            </a:extLst>
          </p:cNvPr>
          <p:cNvPicPr>
            <a:picLocks noGrp="1" noChangeAspect="1"/>
          </p:cNvPicPr>
          <p:nvPr>
            <p:ph type="pic" sz="quarter" idx="11"/>
          </p:nvPr>
        </p:nvPicPr>
        <p:blipFill rotWithShape="1">
          <a:blip r:embed="rId3">
            <a:alphaModFix amt="60000"/>
          </a:blip>
          <a:srcRect r="5778"/>
          <a:stretch/>
        </p:blipFill>
        <p:spPr>
          <a:xfrm>
            <a:off x="-1" y="10"/>
            <a:ext cx="12192001" cy="6857990"/>
          </a:xfrm>
          <a:prstGeom prst="rect">
            <a:avLst/>
          </a:prstGeom>
        </p:spPr>
      </p:pic>
      <p:sp>
        <p:nvSpPr>
          <p:cNvPr id="2" name="Title 1">
            <a:extLst>
              <a:ext uri="{FF2B5EF4-FFF2-40B4-BE49-F238E27FC236}">
                <a16:creationId xmlns:a16="http://schemas.microsoft.com/office/drawing/2014/main" id="{8539CAAF-096A-D847-AC89-BCCDA3EE40C3}"/>
              </a:ext>
            </a:extLst>
          </p:cNvPr>
          <p:cNvSpPr>
            <a:spLocks noGrp="1"/>
          </p:cNvSpPr>
          <p:nvPr>
            <p:ph type="title"/>
          </p:nvPr>
        </p:nvSpPr>
        <p:spPr>
          <a:xfrm>
            <a:off x="1198181" y="728906"/>
            <a:ext cx="9792471" cy="2057037"/>
          </a:xfrm>
        </p:spPr>
        <p:txBody>
          <a:bodyPr vert="horz" lIns="91440" tIns="45720" rIns="91440" bIns="45720" rtlCol="0" anchor="ctr">
            <a:normAutofit/>
          </a:bodyPr>
          <a:lstStyle/>
          <a:p>
            <a:pPr defTabSz="914400">
              <a:lnSpc>
                <a:spcPct val="90000"/>
              </a:lnSpc>
            </a:pPr>
            <a:r>
              <a:rPr lang="en-US" sz="4400">
                <a:solidFill>
                  <a:srgbClr val="FFFFFF"/>
                </a:solidFill>
                <a:latin typeface="+mj-lt"/>
                <a:ea typeface="+mj-ea"/>
                <a:cs typeface="+mj-cs"/>
              </a:rPr>
              <a:t>Implementation, Testing, Deployment Phase --&gt; output</a:t>
            </a:r>
          </a:p>
        </p:txBody>
      </p:sp>
      <p:sp>
        <p:nvSpPr>
          <p:cNvPr id="3" name="Text Placeholder 2">
            <a:extLst>
              <a:ext uri="{FF2B5EF4-FFF2-40B4-BE49-F238E27FC236}">
                <a16:creationId xmlns:a16="http://schemas.microsoft.com/office/drawing/2014/main" id="{B8375023-A2D5-7D4D-8F94-3CED335C0BC5}"/>
              </a:ext>
            </a:extLst>
          </p:cNvPr>
          <p:cNvSpPr>
            <a:spLocks noGrp="1"/>
          </p:cNvSpPr>
          <p:nvPr>
            <p:ph type="body" sz="quarter" idx="19"/>
          </p:nvPr>
        </p:nvSpPr>
        <p:spPr>
          <a:xfrm>
            <a:off x="1198181" y="2957665"/>
            <a:ext cx="9792471" cy="3171423"/>
          </a:xfrm>
        </p:spPr>
        <p:txBody>
          <a:bodyPr vert="horz" lIns="91440" tIns="45720" rIns="91440" bIns="45720" rtlCol="0">
            <a:normAutofit/>
          </a:bodyPr>
          <a:lstStyle/>
          <a:p>
            <a:pPr indent="-228600" defTabSz="914400">
              <a:lnSpc>
                <a:spcPct val="90000"/>
              </a:lnSpc>
              <a:buFont typeface="Arial" panose="020B0604020202020204" pitchFamily="34" charset="0"/>
              <a:buChar char="•"/>
            </a:pPr>
            <a:r>
              <a:rPr lang="en-US" sz="2000">
                <a:solidFill>
                  <a:srgbClr val="FFFFFF"/>
                </a:solidFill>
                <a:latin typeface="+mn-lt"/>
                <a:ea typeface="+mn-ea"/>
                <a:cs typeface="+mn-cs"/>
              </a:rPr>
              <a:t>A fully functional system that meets stakeholder needs</a:t>
            </a:r>
          </a:p>
          <a:p>
            <a:pPr indent="-228600" defTabSz="914400">
              <a:lnSpc>
                <a:spcPct val="90000"/>
              </a:lnSpc>
              <a:buFont typeface="Arial" panose="020B0604020202020204" pitchFamily="34" charset="0"/>
              <a:buChar char="•"/>
            </a:pPr>
            <a:r>
              <a:rPr lang="en-US" sz="2000">
                <a:solidFill>
                  <a:srgbClr val="FFFFFF"/>
                </a:solidFill>
                <a:latin typeface="+mn-lt"/>
                <a:ea typeface="+mn-ea"/>
                <a:cs typeface="+mn-cs"/>
              </a:rPr>
              <a:t>Comprehensive testing documentation and reports</a:t>
            </a:r>
          </a:p>
          <a:p>
            <a:pPr indent="-228600" defTabSz="914400">
              <a:lnSpc>
                <a:spcPct val="90000"/>
              </a:lnSpc>
              <a:buFont typeface="Arial" panose="020B0604020202020204" pitchFamily="34" charset="0"/>
              <a:buChar char="•"/>
            </a:pPr>
            <a:r>
              <a:rPr lang="en-US" sz="2000">
                <a:solidFill>
                  <a:srgbClr val="FFFFFF"/>
                </a:solidFill>
                <a:latin typeface="+mn-lt"/>
                <a:ea typeface="+mn-ea"/>
                <a:cs typeface="+mn-cs"/>
              </a:rPr>
              <a:t>User manuals and training materials</a:t>
            </a:r>
          </a:p>
          <a:p>
            <a:pPr indent="-228600" defTabSz="914400">
              <a:lnSpc>
                <a:spcPct val="90000"/>
              </a:lnSpc>
              <a:buFont typeface="Arial" panose="020B0604020202020204" pitchFamily="34" charset="0"/>
              <a:buChar char="•"/>
            </a:pPr>
            <a:r>
              <a:rPr lang="en-US" sz="2000">
                <a:solidFill>
                  <a:srgbClr val="FFFFFF"/>
                </a:solidFill>
                <a:latin typeface="+mn-lt"/>
                <a:ea typeface="+mn-ea"/>
                <a:cs typeface="+mn-cs"/>
              </a:rPr>
              <a:t>These phases are critical for ensuring that the system is launched successfully</a:t>
            </a:r>
          </a:p>
          <a:p>
            <a:pPr indent="-228600" defTabSz="914400">
              <a:lnSpc>
                <a:spcPct val="90000"/>
              </a:lnSpc>
              <a:buFont typeface="Arial" panose="020B0604020202020204" pitchFamily="34" charset="0"/>
              <a:buChar char="•"/>
            </a:pPr>
            <a:r>
              <a:rPr lang="en-US" sz="2000">
                <a:solidFill>
                  <a:srgbClr val="FFFFFF"/>
                </a:solidFill>
                <a:latin typeface="+mn-lt"/>
                <a:ea typeface="+mn-ea"/>
                <a:cs typeface="+mn-cs"/>
              </a:rPr>
              <a:t>Thorough testing and user training can prevent issues and improve user adoption</a:t>
            </a:r>
          </a:p>
          <a:p>
            <a:pPr indent="-228600" defTabSz="914400">
              <a:lnSpc>
                <a:spcPct val="90000"/>
              </a:lnSpc>
              <a:buFont typeface="Arial" panose="020B0604020202020204" pitchFamily="34" charset="0"/>
              <a:buChar char="•"/>
            </a:pPr>
            <a:r>
              <a:rPr lang="en-US" sz="2000">
                <a:solidFill>
                  <a:srgbClr val="FFFFFF"/>
                </a:solidFill>
                <a:latin typeface="+mn-lt"/>
                <a:ea typeface="+mn-ea"/>
                <a:cs typeface="+mn-cs"/>
              </a:rPr>
              <a:t>Effective deployment can minimize downtime and disruption for users</a:t>
            </a:r>
          </a:p>
          <a:p>
            <a:pPr indent="-228600" defTabSz="914400">
              <a:lnSpc>
                <a:spcPct val="90000"/>
              </a:lnSpc>
              <a:buFont typeface="Arial" panose="020B0604020202020204" pitchFamily="34" charset="0"/>
              <a:buChar char="•"/>
            </a:pPr>
            <a:endParaRPr lang="en-US" sz="2000">
              <a:solidFill>
                <a:srgbClr val="FFFFFF"/>
              </a:solidFill>
              <a:latin typeface="+mn-lt"/>
              <a:ea typeface="+mn-ea"/>
              <a:cs typeface="+mn-cs"/>
            </a:endParaRPr>
          </a:p>
        </p:txBody>
      </p:sp>
      <p:sp>
        <p:nvSpPr>
          <p:cNvPr id="4" name="Footer Placeholder 3">
            <a:extLst>
              <a:ext uri="{FF2B5EF4-FFF2-40B4-BE49-F238E27FC236}">
                <a16:creationId xmlns:a16="http://schemas.microsoft.com/office/drawing/2014/main" id="{623C4A5B-C341-A844-9140-4B9FFBA5B6BA}"/>
              </a:ext>
            </a:extLst>
          </p:cNvPr>
          <p:cNvSpPr>
            <a:spLocks noGrp="1"/>
          </p:cNvSpPr>
          <p:nvPr>
            <p:ph type="ftr" sz="quarter" idx="20"/>
          </p:nvPr>
        </p:nvSpPr>
        <p:spPr>
          <a:xfrm>
            <a:off x="4038600" y="6356350"/>
            <a:ext cx="4114800" cy="365125"/>
          </a:xfrm>
        </p:spPr>
        <p:txBody>
          <a:bodyPr vert="horz" lIns="91440" tIns="45720" rIns="91440" bIns="45720" rtlCol="0" anchor="ctr">
            <a:normAutofit/>
          </a:bodyPr>
          <a:lstStyle/>
          <a:p>
            <a:pPr algn="ctr" defTabSz="914400">
              <a:spcAft>
                <a:spcPts val="600"/>
              </a:spcAft>
              <a:defRPr/>
            </a:pPr>
            <a:r>
              <a:rPr lang="en-US" sz="1200" kern="1200" spc="0">
                <a:solidFill>
                  <a:srgbClr val="FFFFFF"/>
                </a:solidFill>
                <a:latin typeface="Calibri" panose="020F0502020204030204"/>
                <a:ea typeface="+mn-ea"/>
                <a:cs typeface="+mn-cs"/>
              </a:rPr>
              <a:t>Flutter International — Confidential </a:t>
            </a:r>
          </a:p>
        </p:txBody>
      </p:sp>
    </p:spTree>
    <p:extLst>
      <p:ext uri="{BB962C8B-B14F-4D97-AF65-F5344CB8AC3E}">
        <p14:creationId xmlns:p14="http://schemas.microsoft.com/office/powerpoint/2010/main" val="1701227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42F1810-62C3-0E4F-A612-B3546BC60C51}"/>
              </a:ext>
            </a:extLst>
          </p:cNvPr>
          <p:cNvSpPr>
            <a:spLocks noGrp="1"/>
          </p:cNvSpPr>
          <p:nvPr>
            <p:ph sz="quarter" idx="13"/>
          </p:nvPr>
        </p:nvSpPr>
        <p:spPr/>
        <p:txBody>
          <a:bodyPr/>
          <a:lstStyle/>
          <a:p>
            <a:r>
              <a:rPr lang="en-US" sz="4400">
                <a:latin typeface="Effra Medium"/>
              </a:rPr>
              <a:t>Maintenance Phase</a:t>
            </a:r>
            <a:endParaRPr lang="en-US"/>
          </a:p>
          <a:p>
            <a:br>
              <a:rPr lang="en-US"/>
            </a:br>
            <a:endParaRPr lang="en-US"/>
          </a:p>
          <a:p>
            <a:endParaRPr lang="en-US" sz="4400">
              <a:latin typeface="Effra"/>
            </a:endParaRPr>
          </a:p>
          <a:p>
            <a:endParaRPr lang="en-US" sz="4400">
              <a:latin typeface="Effra"/>
            </a:endParaRPr>
          </a:p>
          <a:p>
            <a:endParaRPr lang="en-US" sz="4400"/>
          </a:p>
          <a:p>
            <a:br>
              <a:rPr lang="en-US"/>
            </a:br>
            <a:endParaRPr lang="en-US" sz="4400"/>
          </a:p>
          <a:p>
            <a:endParaRPr lang="en-US" sz="4400"/>
          </a:p>
        </p:txBody>
      </p:sp>
      <p:sp>
        <p:nvSpPr>
          <p:cNvPr id="3" name="Title 2">
            <a:extLst>
              <a:ext uri="{FF2B5EF4-FFF2-40B4-BE49-F238E27FC236}">
                <a16:creationId xmlns:a16="http://schemas.microsoft.com/office/drawing/2014/main" id="{A08B5CFE-A81D-7C4C-A309-6C892B575439}"/>
              </a:ext>
            </a:extLst>
          </p:cNvPr>
          <p:cNvSpPr>
            <a:spLocks noGrp="1"/>
          </p:cNvSpPr>
          <p:nvPr>
            <p:ph type="title"/>
          </p:nvPr>
        </p:nvSpPr>
        <p:spPr/>
        <p:txBody>
          <a:bodyPr/>
          <a:lstStyle/>
          <a:p>
            <a:r>
              <a:rPr lang="en-US">
                <a:latin typeface="Effra"/>
              </a:rPr>
              <a:t>05</a:t>
            </a:r>
            <a:endParaRPr lang="en-US"/>
          </a:p>
        </p:txBody>
      </p:sp>
      <p:sp>
        <p:nvSpPr>
          <p:cNvPr id="4" name="Footer Placeholder 3">
            <a:extLst>
              <a:ext uri="{FF2B5EF4-FFF2-40B4-BE49-F238E27FC236}">
                <a16:creationId xmlns:a16="http://schemas.microsoft.com/office/drawing/2014/main" id="{AC668C85-2348-0C43-894C-E3632DB5944C}"/>
              </a:ext>
            </a:extLst>
          </p:cNvPr>
          <p:cNvSpPr>
            <a:spLocks noGrp="1"/>
          </p:cNvSpPr>
          <p:nvPr>
            <p:ph type="ftr" sz="quarter" idx="3"/>
          </p:nvPr>
        </p:nvSpPr>
        <p:spPr/>
        <p:txBody>
          <a:bodyPr/>
          <a:lstStyle/>
          <a:p>
            <a:r>
              <a:rPr lang="en-GB"/>
              <a:t>Flutter International — Confidential </a:t>
            </a:r>
          </a:p>
        </p:txBody>
      </p:sp>
      <p:sp>
        <p:nvSpPr>
          <p:cNvPr id="5" name="TextBox 4">
            <a:extLst>
              <a:ext uri="{FF2B5EF4-FFF2-40B4-BE49-F238E27FC236}">
                <a16:creationId xmlns:a16="http://schemas.microsoft.com/office/drawing/2014/main" id="{3B99380B-E1E3-5198-88BC-97982C7676CD}"/>
              </a:ext>
            </a:extLst>
          </p:cNvPr>
          <p:cNvSpPr txBox="1"/>
          <p:nvPr/>
        </p:nvSpPr>
        <p:spPr>
          <a:xfrm>
            <a:off x="1914525" y="4217843"/>
            <a:ext cx="567863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bg1"/>
                </a:solidFill>
                <a:cs typeface="Arial"/>
              </a:rPr>
              <a:t>Use what we build</a:t>
            </a:r>
          </a:p>
        </p:txBody>
      </p:sp>
    </p:spTree>
    <p:extLst>
      <p:ext uri="{BB962C8B-B14F-4D97-AF65-F5344CB8AC3E}">
        <p14:creationId xmlns:p14="http://schemas.microsoft.com/office/powerpoint/2010/main" val="26235061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F1D14F9-5646-FE4B-9AA4-4034852447BC}"/>
              </a:ext>
            </a:extLst>
          </p:cNvPr>
          <p:cNvSpPr>
            <a:spLocks noGrp="1"/>
          </p:cNvSpPr>
          <p:nvPr>
            <p:ph type="body" sz="quarter" idx="36"/>
          </p:nvPr>
        </p:nvSpPr>
        <p:spPr>
          <a:xfrm rot="5400000">
            <a:off x="1025833" y="1299855"/>
            <a:ext cx="888187" cy="755454"/>
          </a:xfrm>
        </p:spPr>
        <p:txBody>
          <a:bodyPr/>
          <a:lstStyle/>
          <a:p>
            <a:r>
              <a:rPr lang="en-US">
                <a:latin typeface="Effra"/>
              </a:rPr>
              <a:t>01</a:t>
            </a:r>
            <a:endParaRPr lang="en-US"/>
          </a:p>
        </p:txBody>
      </p:sp>
      <p:sp>
        <p:nvSpPr>
          <p:cNvPr id="3" name="Text Placeholder 2">
            <a:extLst>
              <a:ext uri="{FF2B5EF4-FFF2-40B4-BE49-F238E27FC236}">
                <a16:creationId xmlns:a16="http://schemas.microsoft.com/office/drawing/2014/main" id="{3A9ECF06-90E0-E044-A2D4-402158F9FB54}"/>
              </a:ext>
            </a:extLst>
          </p:cNvPr>
          <p:cNvSpPr>
            <a:spLocks noGrp="1"/>
          </p:cNvSpPr>
          <p:nvPr>
            <p:ph type="body" sz="quarter" idx="37"/>
          </p:nvPr>
        </p:nvSpPr>
        <p:spPr>
          <a:xfrm rot="5400000">
            <a:off x="1025833" y="2365847"/>
            <a:ext cx="888187" cy="755454"/>
          </a:xfrm>
        </p:spPr>
        <p:txBody>
          <a:bodyPr/>
          <a:lstStyle/>
          <a:p>
            <a:r>
              <a:rPr lang="en-US">
                <a:latin typeface="Effra"/>
              </a:rPr>
              <a:t>02</a:t>
            </a:r>
            <a:endParaRPr lang="en-US"/>
          </a:p>
        </p:txBody>
      </p:sp>
      <p:sp>
        <p:nvSpPr>
          <p:cNvPr id="4" name="Text Placeholder 3">
            <a:extLst>
              <a:ext uri="{FF2B5EF4-FFF2-40B4-BE49-F238E27FC236}">
                <a16:creationId xmlns:a16="http://schemas.microsoft.com/office/drawing/2014/main" id="{8FB86746-EFFA-D246-A594-89AE163B9E90}"/>
              </a:ext>
            </a:extLst>
          </p:cNvPr>
          <p:cNvSpPr>
            <a:spLocks noGrp="1"/>
          </p:cNvSpPr>
          <p:nvPr>
            <p:ph type="body" sz="quarter" idx="38"/>
          </p:nvPr>
        </p:nvSpPr>
        <p:spPr>
          <a:xfrm rot="5400000">
            <a:off x="1025833" y="3431839"/>
            <a:ext cx="888187" cy="755454"/>
          </a:xfrm>
        </p:spPr>
        <p:txBody>
          <a:bodyPr/>
          <a:lstStyle/>
          <a:p>
            <a:r>
              <a:rPr lang="en-US">
                <a:latin typeface="Effra"/>
              </a:rPr>
              <a:t>03</a:t>
            </a:r>
          </a:p>
        </p:txBody>
      </p:sp>
      <p:sp>
        <p:nvSpPr>
          <p:cNvPr id="5" name="Text Placeholder 4">
            <a:extLst>
              <a:ext uri="{FF2B5EF4-FFF2-40B4-BE49-F238E27FC236}">
                <a16:creationId xmlns:a16="http://schemas.microsoft.com/office/drawing/2014/main" id="{D3ABE7B3-12BF-B740-AB8C-0C5B969DBA51}"/>
              </a:ext>
            </a:extLst>
          </p:cNvPr>
          <p:cNvSpPr>
            <a:spLocks noGrp="1"/>
          </p:cNvSpPr>
          <p:nvPr>
            <p:ph type="body" sz="quarter" idx="39"/>
          </p:nvPr>
        </p:nvSpPr>
        <p:spPr>
          <a:xfrm rot="5400000">
            <a:off x="1025833" y="4497831"/>
            <a:ext cx="888187" cy="755454"/>
          </a:xfrm>
        </p:spPr>
        <p:txBody>
          <a:bodyPr/>
          <a:lstStyle/>
          <a:p>
            <a:r>
              <a:rPr lang="en-US">
                <a:latin typeface="Effra"/>
              </a:rPr>
              <a:t>04</a:t>
            </a:r>
            <a:endParaRPr lang="en-US"/>
          </a:p>
        </p:txBody>
      </p:sp>
      <p:sp>
        <p:nvSpPr>
          <p:cNvPr id="6" name="Text Placeholder 5">
            <a:extLst>
              <a:ext uri="{FF2B5EF4-FFF2-40B4-BE49-F238E27FC236}">
                <a16:creationId xmlns:a16="http://schemas.microsoft.com/office/drawing/2014/main" id="{5A1A258F-7C54-0546-BD78-505B768F7512}"/>
              </a:ext>
            </a:extLst>
          </p:cNvPr>
          <p:cNvSpPr>
            <a:spLocks noGrp="1"/>
          </p:cNvSpPr>
          <p:nvPr>
            <p:ph type="body" sz="quarter" idx="40"/>
          </p:nvPr>
        </p:nvSpPr>
        <p:spPr>
          <a:xfrm rot="5400000">
            <a:off x="1025833" y="5563822"/>
            <a:ext cx="888187" cy="755454"/>
          </a:xfrm>
        </p:spPr>
        <p:txBody>
          <a:bodyPr/>
          <a:lstStyle/>
          <a:p>
            <a:r>
              <a:rPr lang="en-US">
                <a:latin typeface="Effra"/>
              </a:rPr>
              <a:t>05</a:t>
            </a:r>
            <a:endParaRPr lang="en-US"/>
          </a:p>
        </p:txBody>
      </p:sp>
      <p:sp>
        <p:nvSpPr>
          <p:cNvPr id="7" name="Text Placeholder 6">
            <a:extLst>
              <a:ext uri="{FF2B5EF4-FFF2-40B4-BE49-F238E27FC236}">
                <a16:creationId xmlns:a16="http://schemas.microsoft.com/office/drawing/2014/main" id="{47D6B84C-6672-3E4B-B8B5-61018BFEEC51}"/>
              </a:ext>
            </a:extLst>
          </p:cNvPr>
          <p:cNvSpPr>
            <a:spLocks noGrp="1"/>
          </p:cNvSpPr>
          <p:nvPr>
            <p:ph type="body" sz="quarter" idx="41"/>
          </p:nvPr>
        </p:nvSpPr>
        <p:spPr>
          <a:xfrm>
            <a:off x="2025445" y="1398026"/>
            <a:ext cx="7286625" cy="561975"/>
          </a:xfrm>
        </p:spPr>
        <p:txBody>
          <a:bodyPr/>
          <a:lstStyle/>
          <a:p>
            <a:r>
              <a:rPr lang="en-US" b="0">
                <a:latin typeface="Effra"/>
              </a:rPr>
              <a:t>Introduction to SDLC</a:t>
            </a:r>
            <a:endParaRPr lang="en-US"/>
          </a:p>
        </p:txBody>
      </p:sp>
      <p:sp>
        <p:nvSpPr>
          <p:cNvPr id="8" name="Text Placeholder 7">
            <a:extLst>
              <a:ext uri="{FF2B5EF4-FFF2-40B4-BE49-F238E27FC236}">
                <a16:creationId xmlns:a16="http://schemas.microsoft.com/office/drawing/2014/main" id="{CD9F70DD-2AA2-9F42-AB16-F0C977E59653}"/>
              </a:ext>
            </a:extLst>
          </p:cNvPr>
          <p:cNvSpPr>
            <a:spLocks noGrp="1"/>
          </p:cNvSpPr>
          <p:nvPr>
            <p:ph type="body" sz="quarter" idx="42"/>
          </p:nvPr>
        </p:nvSpPr>
        <p:spPr>
          <a:xfrm>
            <a:off x="2025445" y="3529294"/>
            <a:ext cx="7885005" cy="561975"/>
          </a:xfrm>
        </p:spPr>
        <p:txBody>
          <a:bodyPr/>
          <a:lstStyle/>
          <a:p>
            <a:r>
              <a:rPr lang="en-US" b="0">
                <a:latin typeface="Effra"/>
              </a:rPr>
              <a:t>Planning, Analysis, Design Phase</a:t>
            </a:r>
            <a:endParaRPr lang="en-US"/>
          </a:p>
        </p:txBody>
      </p:sp>
      <p:sp>
        <p:nvSpPr>
          <p:cNvPr id="9" name="Text Placeholder 8">
            <a:extLst>
              <a:ext uri="{FF2B5EF4-FFF2-40B4-BE49-F238E27FC236}">
                <a16:creationId xmlns:a16="http://schemas.microsoft.com/office/drawing/2014/main" id="{F8376A6A-5122-5748-93DD-61BEDB0FD18F}"/>
              </a:ext>
            </a:extLst>
          </p:cNvPr>
          <p:cNvSpPr>
            <a:spLocks noGrp="1"/>
          </p:cNvSpPr>
          <p:nvPr>
            <p:ph type="body" sz="quarter" idx="43"/>
          </p:nvPr>
        </p:nvSpPr>
        <p:spPr>
          <a:xfrm>
            <a:off x="2025445" y="2463660"/>
            <a:ext cx="7286625" cy="561975"/>
          </a:xfrm>
        </p:spPr>
        <p:txBody>
          <a:bodyPr/>
          <a:lstStyle/>
          <a:p>
            <a:r>
              <a:rPr lang="en-US" b="0">
                <a:latin typeface="Effra"/>
              </a:rPr>
              <a:t>Phases of SDLC</a:t>
            </a:r>
            <a:endParaRPr lang="en-US" b="0"/>
          </a:p>
        </p:txBody>
      </p:sp>
      <p:sp>
        <p:nvSpPr>
          <p:cNvPr id="10" name="Text Placeholder 9">
            <a:extLst>
              <a:ext uri="{FF2B5EF4-FFF2-40B4-BE49-F238E27FC236}">
                <a16:creationId xmlns:a16="http://schemas.microsoft.com/office/drawing/2014/main" id="{021A380F-0CDD-EF45-9B60-85383B9B0CA5}"/>
              </a:ext>
            </a:extLst>
          </p:cNvPr>
          <p:cNvSpPr>
            <a:spLocks noGrp="1"/>
          </p:cNvSpPr>
          <p:nvPr>
            <p:ph type="body" sz="quarter" idx="44"/>
          </p:nvPr>
        </p:nvSpPr>
        <p:spPr>
          <a:xfrm>
            <a:off x="2025445" y="5660561"/>
            <a:ext cx="7286625" cy="561975"/>
          </a:xfrm>
        </p:spPr>
        <p:txBody>
          <a:bodyPr/>
          <a:lstStyle/>
          <a:p>
            <a:r>
              <a:rPr lang="en-US" b="0">
                <a:latin typeface="Effra"/>
              </a:rPr>
              <a:t>Maintenance Phase</a:t>
            </a:r>
            <a:endParaRPr lang="en-US"/>
          </a:p>
        </p:txBody>
      </p:sp>
      <p:sp>
        <p:nvSpPr>
          <p:cNvPr id="11" name="Text Placeholder 10">
            <a:extLst>
              <a:ext uri="{FF2B5EF4-FFF2-40B4-BE49-F238E27FC236}">
                <a16:creationId xmlns:a16="http://schemas.microsoft.com/office/drawing/2014/main" id="{352E519A-5186-6C47-B198-7319CA087C52}"/>
              </a:ext>
            </a:extLst>
          </p:cNvPr>
          <p:cNvSpPr>
            <a:spLocks noGrp="1"/>
          </p:cNvSpPr>
          <p:nvPr>
            <p:ph type="body" sz="quarter" idx="45"/>
          </p:nvPr>
        </p:nvSpPr>
        <p:spPr>
          <a:xfrm>
            <a:off x="2025445" y="4594928"/>
            <a:ext cx="7286625" cy="561975"/>
          </a:xfrm>
        </p:spPr>
        <p:txBody>
          <a:bodyPr/>
          <a:lstStyle/>
          <a:p>
            <a:r>
              <a:rPr lang="en-US" b="0">
                <a:latin typeface="Effra"/>
              </a:rPr>
              <a:t>Implementation, Testing, Deployment Phase</a:t>
            </a:r>
            <a:endParaRPr lang="en-US"/>
          </a:p>
        </p:txBody>
      </p:sp>
      <p:sp>
        <p:nvSpPr>
          <p:cNvPr id="12" name="Title 11">
            <a:extLst>
              <a:ext uri="{FF2B5EF4-FFF2-40B4-BE49-F238E27FC236}">
                <a16:creationId xmlns:a16="http://schemas.microsoft.com/office/drawing/2014/main" id="{10993E00-28E0-464F-8C93-B60623E289E9}"/>
              </a:ext>
            </a:extLst>
          </p:cNvPr>
          <p:cNvSpPr>
            <a:spLocks noGrp="1"/>
          </p:cNvSpPr>
          <p:nvPr>
            <p:ph type="title"/>
          </p:nvPr>
        </p:nvSpPr>
        <p:spPr>
          <a:xfrm>
            <a:off x="1092200" y="155738"/>
            <a:ext cx="10760075" cy="676463"/>
          </a:xfrm>
        </p:spPr>
        <p:txBody>
          <a:bodyPr/>
          <a:lstStyle/>
          <a:p>
            <a:r>
              <a:rPr lang="en-GB"/>
              <a:t>Agenda slide, 24p, </a:t>
            </a:r>
            <a:r>
              <a:rPr lang="en-GB" err="1"/>
              <a:t>effra</a:t>
            </a:r>
            <a:r>
              <a:rPr lang="en-GB"/>
              <a:t>  medium</a:t>
            </a:r>
            <a:endParaRPr lang="en-US"/>
          </a:p>
        </p:txBody>
      </p:sp>
      <p:sp>
        <p:nvSpPr>
          <p:cNvPr id="13" name="Footer Placeholder 12">
            <a:extLst>
              <a:ext uri="{FF2B5EF4-FFF2-40B4-BE49-F238E27FC236}">
                <a16:creationId xmlns:a16="http://schemas.microsoft.com/office/drawing/2014/main" id="{F00BFB41-8F3D-544C-81EB-3739D694BA95}"/>
              </a:ext>
            </a:extLst>
          </p:cNvPr>
          <p:cNvSpPr>
            <a:spLocks noGrp="1"/>
          </p:cNvSpPr>
          <p:nvPr>
            <p:ph type="ftr" sz="quarter" idx="3"/>
          </p:nvPr>
        </p:nvSpPr>
        <p:spPr>
          <a:xfrm rot="5400000">
            <a:off x="-1413084" y="4369668"/>
            <a:ext cx="3495601" cy="134182"/>
          </a:xfrm>
        </p:spPr>
        <p:txBody>
          <a:bodyPr/>
          <a:lstStyle/>
          <a:p>
            <a:r>
              <a:rPr lang="en-GB"/>
              <a:t>Flutter International — Confidential </a:t>
            </a:r>
          </a:p>
        </p:txBody>
      </p:sp>
    </p:spTree>
    <p:extLst>
      <p:ext uri="{BB962C8B-B14F-4D97-AF65-F5344CB8AC3E}">
        <p14:creationId xmlns:p14="http://schemas.microsoft.com/office/powerpoint/2010/main" val="40814548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 name="Rectangle 102">
            <a:extLst>
              <a:ext uri="{FF2B5EF4-FFF2-40B4-BE49-F238E27FC236}">
                <a16:creationId xmlns:a16="http://schemas.microsoft.com/office/drawing/2014/main" id="{C05CBC3C-2E5A-4839-8B9B-2E5A6ADF0F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Freeform: Shape 104">
            <a:extLst>
              <a:ext uri="{FF2B5EF4-FFF2-40B4-BE49-F238E27FC236}">
                <a16:creationId xmlns:a16="http://schemas.microsoft.com/office/drawing/2014/main" id="{DB5B423A-57CC-4C58-AA26-8E2E862B03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5217023" cy="3994777"/>
          </a:xfrm>
          <a:custGeom>
            <a:avLst/>
            <a:gdLst>
              <a:gd name="connsiteX0" fmla="*/ 1945461 w 5217023"/>
              <a:gd name="connsiteY0" fmla="*/ 3787398 h 3994777"/>
              <a:gd name="connsiteX1" fmla="*/ 1942113 w 5217023"/>
              <a:gd name="connsiteY1" fmla="*/ 3790053 h 3994777"/>
              <a:gd name="connsiteX2" fmla="*/ 1946982 w 5217023"/>
              <a:gd name="connsiteY2" fmla="*/ 3787990 h 3994777"/>
              <a:gd name="connsiteX3" fmla="*/ 1945461 w 5217023"/>
              <a:gd name="connsiteY3" fmla="*/ 3787398 h 3994777"/>
              <a:gd name="connsiteX4" fmla="*/ 0 w 5217023"/>
              <a:gd name="connsiteY4" fmla="*/ 0 h 3994777"/>
              <a:gd name="connsiteX5" fmla="*/ 5030958 w 5217023"/>
              <a:gd name="connsiteY5" fmla="*/ 0 h 3994777"/>
              <a:gd name="connsiteX6" fmla="*/ 5046198 w 5217023"/>
              <a:gd name="connsiteY6" fmla="*/ 153449 h 3994777"/>
              <a:gd name="connsiteX7" fmla="*/ 5055729 w 5217023"/>
              <a:gd name="connsiteY7" fmla="*/ 415828 h 3994777"/>
              <a:gd name="connsiteX8" fmla="*/ 4735242 w 5217023"/>
              <a:gd name="connsiteY8" fmla="*/ 1867130 h 3994777"/>
              <a:gd name="connsiteX9" fmla="*/ 3907395 w 5217023"/>
              <a:gd name="connsiteY9" fmla="*/ 2938441 h 3994777"/>
              <a:gd name="connsiteX10" fmla="*/ 3946497 w 5217023"/>
              <a:gd name="connsiteY10" fmla="*/ 2908567 h 3994777"/>
              <a:gd name="connsiteX11" fmla="*/ 4585421 w 5217023"/>
              <a:gd name="connsiteY11" fmla="*/ 2188401 h 3994777"/>
              <a:gd name="connsiteX12" fmla="*/ 5142585 w 5217023"/>
              <a:gd name="connsiteY12" fmla="*/ 276891 h 3994777"/>
              <a:gd name="connsiteX13" fmla="*/ 5121833 w 5217023"/>
              <a:gd name="connsiteY13" fmla="*/ 30208 h 3994777"/>
              <a:gd name="connsiteX14" fmla="*/ 5116229 w 5217023"/>
              <a:gd name="connsiteY14" fmla="*/ 0 h 3994777"/>
              <a:gd name="connsiteX15" fmla="*/ 5184724 w 5217023"/>
              <a:gd name="connsiteY15" fmla="*/ 0 h 3994777"/>
              <a:gd name="connsiteX16" fmla="*/ 5196265 w 5217023"/>
              <a:gd name="connsiteY16" fmla="*/ 66113 h 3994777"/>
              <a:gd name="connsiteX17" fmla="*/ 5058603 w 5217023"/>
              <a:gd name="connsiteY17" fmla="*/ 1368242 h 3994777"/>
              <a:gd name="connsiteX18" fmla="*/ 4096624 w 5217023"/>
              <a:gd name="connsiteY18" fmla="*/ 2870829 h 3994777"/>
              <a:gd name="connsiteX19" fmla="*/ 3833203 w 5217023"/>
              <a:gd name="connsiteY19" fmla="*/ 3092190 h 3994777"/>
              <a:gd name="connsiteX20" fmla="*/ 3536509 w 5217023"/>
              <a:gd name="connsiteY20" fmla="*/ 3297128 h 3994777"/>
              <a:gd name="connsiteX21" fmla="*/ 3148966 w 5217023"/>
              <a:gd name="connsiteY21" fmla="*/ 3485478 h 3994777"/>
              <a:gd name="connsiteX22" fmla="*/ 1860557 w 5217023"/>
              <a:gd name="connsiteY22" fmla="*/ 3880910 h 3994777"/>
              <a:gd name="connsiteX23" fmla="*/ 573715 w 5217023"/>
              <a:gd name="connsiteY23" fmla="*/ 3983764 h 3994777"/>
              <a:gd name="connsiteX24" fmla="*/ 108410 w 5217023"/>
              <a:gd name="connsiteY24" fmla="*/ 3908816 h 3994777"/>
              <a:gd name="connsiteX25" fmla="*/ 0 w 5217023"/>
              <a:gd name="connsiteY25" fmla="*/ 3876793 h 3994777"/>
              <a:gd name="connsiteX26" fmla="*/ 0 w 5217023"/>
              <a:gd name="connsiteY26" fmla="*/ 3802912 h 3994777"/>
              <a:gd name="connsiteX27" fmla="*/ 36975 w 5217023"/>
              <a:gd name="connsiteY27" fmla="*/ 3815954 h 3994777"/>
              <a:gd name="connsiteX28" fmla="*/ 561628 w 5217023"/>
              <a:gd name="connsiteY28" fmla="*/ 3912655 h 3994777"/>
              <a:gd name="connsiteX29" fmla="*/ 1683086 w 5217023"/>
              <a:gd name="connsiteY29" fmla="*/ 3844334 h 3994777"/>
              <a:gd name="connsiteX30" fmla="*/ 1806023 w 5217023"/>
              <a:gd name="connsiteY30" fmla="*/ 3820992 h 3994777"/>
              <a:gd name="connsiteX31" fmla="*/ 1921817 w 5217023"/>
              <a:gd name="connsiteY31" fmla="*/ 3795747 h 3994777"/>
              <a:gd name="connsiteX32" fmla="*/ 1243689 w 5217023"/>
              <a:gd name="connsiteY32" fmla="*/ 3846539 h 3994777"/>
              <a:gd name="connsiteX33" fmla="*/ 62875 w 5217023"/>
              <a:gd name="connsiteY33" fmla="*/ 3668143 h 3994777"/>
              <a:gd name="connsiteX34" fmla="*/ 0 w 5217023"/>
              <a:gd name="connsiteY34" fmla="*/ 3644185 h 3994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217023" h="3994777">
                <a:moveTo>
                  <a:pt x="1945461" y="3787398"/>
                </a:moveTo>
                <a:lnTo>
                  <a:pt x="1942113" y="3790053"/>
                </a:lnTo>
                <a:lnTo>
                  <a:pt x="1946982" y="3787990"/>
                </a:lnTo>
                <a:cubicBezTo>
                  <a:pt x="1946982" y="3787990"/>
                  <a:pt x="1946379" y="3787019"/>
                  <a:pt x="1945461" y="3787398"/>
                </a:cubicBezTo>
                <a:close/>
                <a:moveTo>
                  <a:pt x="0" y="0"/>
                </a:moveTo>
                <a:lnTo>
                  <a:pt x="5030958" y="0"/>
                </a:lnTo>
                <a:lnTo>
                  <a:pt x="5046198" y="153449"/>
                </a:lnTo>
                <a:cubicBezTo>
                  <a:pt x="5052189" y="240558"/>
                  <a:pt x="5055458" y="328007"/>
                  <a:pt x="5055729" y="415828"/>
                </a:cubicBezTo>
                <a:cubicBezTo>
                  <a:pt x="5057604" y="923672"/>
                  <a:pt x="4959210" y="1409054"/>
                  <a:pt x="4735242" y="1867130"/>
                </a:cubicBezTo>
                <a:cubicBezTo>
                  <a:pt x="4533284" y="2280198"/>
                  <a:pt x="4248921" y="2629330"/>
                  <a:pt x="3907395" y="2938441"/>
                </a:cubicBezTo>
                <a:cubicBezTo>
                  <a:pt x="3922498" y="2931535"/>
                  <a:pt x="3935859" y="2921330"/>
                  <a:pt x="3946497" y="2908567"/>
                </a:cubicBezTo>
                <a:cubicBezTo>
                  <a:pt x="4193494" y="2700987"/>
                  <a:pt x="4408756" y="2458364"/>
                  <a:pt x="4585421" y="2188401"/>
                </a:cubicBezTo>
                <a:cubicBezTo>
                  <a:pt x="4967641" y="1608533"/>
                  <a:pt x="5169304" y="975361"/>
                  <a:pt x="5142585" y="276891"/>
                </a:cubicBezTo>
                <a:cubicBezTo>
                  <a:pt x="5139764" y="194215"/>
                  <a:pt x="5132824" y="111888"/>
                  <a:pt x="5121833" y="30208"/>
                </a:cubicBezTo>
                <a:lnTo>
                  <a:pt x="5116229" y="0"/>
                </a:lnTo>
                <a:lnTo>
                  <a:pt x="5184724" y="0"/>
                </a:lnTo>
                <a:lnTo>
                  <a:pt x="5196265" y="66113"/>
                </a:lnTo>
                <a:cubicBezTo>
                  <a:pt x="5249921" y="496647"/>
                  <a:pt x="5197997" y="931171"/>
                  <a:pt x="5058603" y="1368242"/>
                </a:cubicBezTo>
                <a:cubicBezTo>
                  <a:pt x="4872414" y="1953929"/>
                  <a:pt x="4544298" y="2451351"/>
                  <a:pt x="4096624" y="2870829"/>
                </a:cubicBezTo>
                <a:cubicBezTo>
                  <a:pt x="4012832" y="2949426"/>
                  <a:pt x="3924415" y="3022439"/>
                  <a:pt x="3833203" y="3092190"/>
                </a:cubicBezTo>
                <a:cubicBezTo>
                  <a:pt x="3741992" y="3161943"/>
                  <a:pt x="3648667" y="3225510"/>
                  <a:pt x="3536509" y="3297128"/>
                </a:cubicBezTo>
                <a:cubicBezTo>
                  <a:pt x="3427215" y="3372735"/>
                  <a:pt x="3288598" y="3430233"/>
                  <a:pt x="3148966" y="3485478"/>
                </a:cubicBezTo>
                <a:cubicBezTo>
                  <a:pt x="2729930" y="3651299"/>
                  <a:pt x="2302194" y="3788890"/>
                  <a:pt x="1860557" y="3880910"/>
                </a:cubicBezTo>
                <a:cubicBezTo>
                  <a:pt x="1435974" y="3969444"/>
                  <a:pt x="1008052" y="4017957"/>
                  <a:pt x="573715" y="3983764"/>
                </a:cubicBezTo>
                <a:cubicBezTo>
                  <a:pt x="415134" y="3971300"/>
                  <a:pt x="259585" y="3947743"/>
                  <a:pt x="108410" y="3908816"/>
                </a:cubicBezTo>
                <a:lnTo>
                  <a:pt x="0" y="3876793"/>
                </a:lnTo>
                <a:lnTo>
                  <a:pt x="0" y="3802912"/>
                </a:lnTo>
                <a:lnTo>
                  <a:pt x="36975" y="3815954"/>
                </a:lnTo>
                <a:cubicBezTo>
                  <a:pt x="206404" y="3867475"/>
                  <a:pt x="382020" y="3897326"/>
                  <a:pt x="561628" y="3912655"/>
                </a:cubicBezTo>
                <a:cubicBezTo>
                  <a:pt x="938583" y="3944832"/>
                  <a:pt x="1311814" y="3910697"/>
                  <a:pt x="1683086" y="3844334"/>
                </a:cubicBezTo>
                <a:cubicBezTo>
                  <a:pt x="1724123" y="3837151"/>
                  <a:pt x="1765097" y="3829374"/>
                  <a:pt x="1806023" y="3820992"/>
                </a:cubicBezTo>
                <a:cubicBezTo>
                  <a:pt x="1844740" y="3813079"/>
                  <a:pt x="1883218" y="3804161"/>
                  <a:pt x="1921817" y="3795747"/>
                </a:cubicBezTo>
                <a:cubicBezTo>
                  <a:pt x="1697011" y="3826435"/>
                  <a:pt x="1470551" y="3843387"/>
                  <a:pt x="1243689" y="3846539"/>
                </a:cubicBezTo>
                <a:cubicBezTo>
                  <a:pt x="839058" y="3849054"/>
                  <a:pt x="443424" y="3800206"/>
                  <a:pt x="62875" y="3668143"/>
                </a:cubicBezTo>
                <a:lnTo>
                  <a:pt x="0" y="3644185"/>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8539CAAF-096A-D847-AC89-BCCDA3EE40C3}"/>
              </a:ext>
            </a:extLst>
          </p:cNvPr>
          <p:cNvSpPr>
            <a:spLocks noGrp="1"/>
          </p:cNvSpPr>
          <p:nvPr>
            <p:ph type="title"/>
          </p:nvPr>
        </p:nvSpPr>
        <p:spPr>
          <a:xfrm>
            <a:off x="838200" y="673770"/>
            <a:ext cx="3220329" cy="2027227"/>
          </a:xfrm>
        </p:spPr>
        <p:txBody>
          <a:bodyPr vert="horz" lIns="91440" tIns="45720" rIns="91440" bIns="45720" rtlCol="0" anchor="t">
            <a:normAutofit/>
          </a:bodyPr>
          <a:lstStyle/>
          <a:p>
            <a:pPr defTabSz="914400">
              <a:lnSpc>
                <a:spcPct val="90000"/>
              </a:lnSpc>
            </a:pPr>
            <a:r>
              <a:rPr lang="en-US" sz="3800" kern="1200">
                <a:solidFill>
                  <a:srgbClr val="FFFFFF"/>
                </a:solidFill>
                <a:latin typeface="+mj-lt"/>
                <a:ea typeface="+mj-ea"/>
                <a:cs typeface="+mj-cs"/>
              </a:rPr>
              <a:t>Maintenance Phase</a:t>
            </a:r>
          </a:p>
          <a:p>
            <a:pPr defTabSz="914400">
              <a:lnSpc>
                <a:spcPct val="90000"/>
              </a:lnSpc>
            </a:pPr>
            <a:endParaRPr lang="en-US" sz="3800" kern="1200">
              <a:solidFill>
                <a:srgbClr val="FFFFFF"/>
              </a:solidFill>
              <a:latin typeface="+mj-lt"/>
              <a:ea typeface="+mj-ea"/>
              <a:cs typeface="+mj-cs"/>
            </a:endParaRPr>
          </a:p>
        </p:txBody>
      </p:sp>
      <p:sp>
        <p:nvSpPr>
          <p:cNvPr id="4" name="Footer Placeholder 3">
            <a:extLst>
              <a:ext uri="{FF2B5EF4-FFF2-40B4-BE49-F238E27FC236}">
                <a16:creationId xmlns:a16="http://schemas.microsoft.com/office/drawing/2014/main" id="{623C4A5B-C341-A844-9140-4B9FFBA5B6BA}"/>
              </a:ext>
            </a:extLst>
          </p:cNvPr>
          <p:cNvSpPr>
            <a:spLocks noGrp="1"/>
          </p:cNvSpPr>
          <p:nvPr>
            <p:ph type="ftr" sz="quarter" idx="20"/>
          </p:nvPr>
        </p:nvSpPr>
        <p:spPr>
          <a:xfrm>
            <a:off x="4038600" y="6356350"/>
            <a:ext cx="4114800" cy="365125"/>
          </a:xfrm>
        </p:spPr>
        <p:txBody>
          <a:bodyPr vert="horz" lIns="91440" tIns="45720" rIns="91440" bIns="45720" rtlCol="0" anchor="ctr">
            <a:normAutofit/>
          </a:bodyPr>
          <a:lstStyle/>
          <a:p>
            <a:pPr algn="ctr" defTabSz="914400">
              <a:spcAft>
                <a:spcPts val="600"/>
              </a:spcAft>
              <a:defRPr/>
            </a:pPr>
            <a:r>
              <a:rPr lang="en-US" sz="1200" kern="1200" spc="0">
                <a:solidFill>
                  <a:schemeClr val="tx1">
                    <a:tint val="75000"/>
                  </a:schemeClr>
                </a:solidFill>
                <a:latin typeface="+mn-lt"/>
                <a:ea typeface="+mn-ea"/>
                <a:cs typeface="+mn-cs"/>
              </a:rPr>
              <a:t>Flutter International — Confidential </a:t>
            </a:r>
          </a:p>
        </p:txBody>
      </p:sp>
      <p:graphicFrame>
        <p:nvGraphicFramePr>
          <p:cNvPr id="99" name="Text Placeholder 2">
            <a:extLst>
              <a:ext uri="{FF2B5EF4-FFF2-40B4-BE49-F238E27FC236}">
                <a16:creationId xmlns:a16="http://schemas.microsoft.com/office/drawing/2014/main" id="{59AB81B2-6AC3-DCDB-EED7-82BFD8B63441}"/>
              </a:ext>
            </a:extLst>
          </p:cNvPr>
          <p:cNvGraphicFramePr/>
          <p:nvPr>
            <p:extLst>
              <p:ext uri="{D42A27DB-BD31-4B8C-83A1-F6EECF244321}">
                <p14:modId xmlns:p14="http://schemas.microsoft.com/office/powerpoint/2010/main" val="3377613586"/>
              </p:ext>
            </p:extLst>
          </p:nvPr>
        </p:nvGraphicFramePr>
        <p:xfrm>
          <a:off x="5542672" y="541606"/>
          <a:ext cx="5811128" cy="567821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743773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7" name="Rectangle 116">
            <a:extLst>
              <a:ext uri="{FF2B5EF4-FFF2-40B4-BE49-F238E27FC236}">
                <a16:creationId xmlns:a16="http://schemas.microsoft.com/office/drawing/2014/main" id="{56688E73-49B9-4052-A836-D248C825D7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9" name="Rectangle 118">
            <a:extLst>
              <a:ext uri="{FF2B5EF4-FFF2-40B4-BE49-F238E27FC236}">
                <a16:creationId xmlns:a16="http://schemas.microsoft.com/office/drawing/2014/main" id="{5B6AEE0C-07FE-4154-BC7C-2F20530BC5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113" name="Picture 112">
            <a:extLst>
              <a:ext uri="{FF2B5EF4-FFF2-40B4-BE49-F238E27FC236}">
                <a16:creationId xmlns:a16="http://schemas.microsoft.com/office/drawing/2014/main" id="{DF0CA87B-ECAD-71E9-FB3D-06EBAA40FD45}"/>
              </a:ext>
            </a:extLst>
          </p:cNvPr>
          <p:cNvPicPr>
            <a:picLocks noChangeAspect="1"/>
          </p:cNvPicPr>
          <p:nvPr/>
        </p:nvPicPr>
        <p:blipFill rotWithShape="1">
          <a:blip r:embed="rId3">
            <a:alphaModFix amt="60000"/>
          </a:blip>
          <a:srcRect t="8534" r="-2" b="12722"/>
          <a:stretch/>
        </p:blipFill>
        <p:spPr>
          <a:xfrm>
            <a:off x="-1" y="10"/>
            <a:ext cx="12192001" cy="6857990"/>
          </a:xfrm>
          <a:prstGeom prst="rect">
            <a:avLst/>
          </a:prstGeom>
        </p:spPr>
      </p:pic>
      <p:sp>
        <p:nvSpPr>
          <p:cNvPr id="2" name="Title 1">
            <a:extLst>
              <a:ext uri="{FF2B5EF4-FFF2-40B4-BE49-F238E27FC236}">
                <a16:creationId xmlns:a16="http://schemas.microsoft.com/office/drawing/2014/main" id="{8539CAAF-096A-D847-AC89-BCCDA3EE40C3}"/>
              </a:ext>
            </a:extLst>
          </p:cNvPr>
          <p:cNvSpPr>
            <a:spLocks noGrp="1"/>
          </p:cNvSpPr>
          <p:nvPr>
            <p:ph type="title"/>
          </p:nvPr>
        </p:nvSpPr>
        <p:spPr>
          <a:xfrm>
            <a:off x="838199" y="557189"/>
            <a:ext cx="5155263" cy="5571899"/>
          </a:xfrm>
        </p:spPr>
        <p:txBody>
          <a:bodyPr vert="horz" lIns="91440" tIns="45720" rIns="91440" bIns="45720" rtlCol="0" anchor="ctr">
            <a:normAutofit/>
          </a:bodyPr>
          <a:lstStyle/>
          <a:p>
            <a:pPr defTabSz="914400">
              <a:lnSpc>
                <a:spcPct val="90000"/>
              </a:lnSpc>
            </a:pPr>
            <a:r>
              <a:rPr lang="en-US" sz="4400">
                <a:solidFill>
                  <a:srgbClr val="FFFFFF"/>
                </a:solidFill>
                <a:latin typeface="+mj-lt"/>
                <a:ea typeface="+mj-ea"/>
                <a:cs typeface="+mj-cs"/>
              </a:rPr>
              <a:t>Conclusion</a:t>
            </a:r>
          </a:p>
        </p:txBody>
      </p:sp>
      <p:sp>
        <p:nvSpPr>
          <p:cNvPr id="3" name="Text Placeholder 2">
            <a:extLst>
              <a:ext uri="{FF2B5EF4-FFF2-40B4-BE49-F238E27FC236}">
                <a16:creationId xmlns:a16="http://schemas.microsoft.com/office/drawing/2014/main" id="{B8375023-A2D5-7D4D-8F94-3CED335C0BC5}"/>
              </a:ext>
            </a:extLst>
          </p:cNvPr>
          <p:cNvSpPr>
            <a:spLocks noGrp="1"/>
          </p:cNvSpPr>
          <p:nvPr>
            <p:ph type="body" sz="quarter" idx="19"/>
          </p:nvPr>
        </p:nvSpPr>
        <p:spPr>
          <a:xfrm>
            <a:off x="6195375" y="557189"/>
            <a:ext cx="5158424" cy="5571899"/>
          </a:xfrm>
        </p:spPr>
        <p:txBody>
          <a:bodyPr vert="horz" lIns="91440" tIns="45720" rIns="91440" bIns="45720" rtlCol="0" anchor="ctr">
            <a:normAutofit/>
          </a:bodyPr>
          <a:lstStyle/>
          <a:p>
            <a:pPr indent="-228600" defTabSz="914400">
              <a:lnSpc>
                <a:spcPct val="90000"/>
              </a:lnSpc>
              <a:buFont typeface="Arial" panose="020B0604020202020204" pitchFamily="34" charset="0"/>
              <a:buChar char="•"/>
            </a:pPr>
            <a:r>
              <a:rPr lang="en-US" sz="2000">
                <a:solidFill>
                  <a:srgbClr val="FFFFFF"/>
                </a:solidFill>
                <a:latin typeface="+mn-lt"/>
                <a:ea typeface="+mn-ea"/>
                <a:cs typeface="+mn-cs"/>
              </a:rPr>
              <a:t>SDLC is a structured approach to software development that includes several phases.</a:t>
            </a:r>
          </a:p>
          <a:p>
            <a:pPr indent="-228600" defTabSz="914400">
              <a:lnSpc>
                <a:spcPct val="90000"/>
              </a:lnSpc>
              <a:buFont typeface="Arial" panose="020B0604020202020204" pitchFamily="34" charset="0"/>
              <a:buChar char="•"/>
            </a:pPr>
            <a:r>
              <a:rPr lang="en-US" sz="2000">
                <a:solidFill>
                  <a:srgbClr val="FFFFFF"/>
                </a:solidFill>
                <a:latin typeface="+mn-lt"/>
                <a:ea typeface="+mn-ea"/>
                <a:cs typeface="+mn-cs"/>
              </a:rPr>
              <a:t>The phases of SDLC include planning, analysis, design, implementation, testing, deployment, and maintenance.</a:t>
            </a:r>
          </a:p>
          <a:p>
            <a:pPr indent="-228600" defTabSz="914400">
              <a:lnSpc>
                <a:spcPct val="90000"/>
              </a:lnSpc>
              <a:buFont typeface="Arial" panose="020B0604020202020204" pitchFamily="34" charset="0"/>
              <a:buChar char="•"/>
            </a:pPr>
            <a:r>
              <a:rPr lang="en-US" sz="2000">
                <a:solidFill>
                  <a:srgbClr val="FFFFFF"/>
                </a:solidFill>
                <a:latin typeface="+mn-lt"/>
                <a:ea typeface="+mn-ea"/>
                <a:cs typeface="+mn-cs"/>
              </a:rPr>
              <a:t>Each phase has its own set of activities, outputs, and challenges.</a:t>
            </a:r>
          </a:p>
          <a:p>
            <a:pPr indent="-228600" defTabSz="914400">
              <a:lnSpc>
                <a:spcPct val="90000"/>
              </a:lnSpc>
              <a:buFont typeface="Arial" panose="020B0604020202020204" pitchFamily="34" charset="0"/>
              <a:buChar char="•"/>
            </a:pPr>
            <a:r>
              <a:rPr lang="en-US" sz="2000">
                <a:solidFill>
                  <a:srgbClr val="FFFFFF"/>
                </a:solidFill>
                <a:latin typeface="+mn-lt"/>
                <a:ea typeface="+mn-ea"/>
                <a:cs typeface="+mn-cs"/>
              </a:rPr>
              <a:t>SDLC helps ensure that software projects are well-planned, well-executed, and meet stakeholder needs.</a:t>
            </a:r>
          </a:p>
          <a:p>
            <a:pPr indent="-228600" defTabSz="914400">
              <a:lnSpc>
                <a:spcPct val="90000"/>
              </a:lnSpc>
              <a:buFont typeface="Arial" panose="020B0604020202020204" pitchFamily="34" charset="0"/>
              <a:buChar char="•"/>
            </a:pPr>
            <a:r>
              <a:rPr lang="en-US" sz="2000">
                <a:solidFill>
                  <a:srgbClr val="FFFFFF"/>
                </a:solidFill>
                <a:latin typeface="+mn-lt"/>
                <a:ea typeface="+mn-ea"/>
                <a:cs typeface="+mn-cs"/>
              </a:rPr>
              <a:t>A well-designed system is more likely to be successful and have a longer lifespan.</a:t>
            </a:r>
          </a:p>
          <a:p>
            <a:pPr indent="-228600" defTabSz="914400">
              <a:lnSpc>
                <a:spcPct val="90000"/>
              </a:lnSpc>
              <a:buFont typeface="Arial" panose="020B0604020202020204" pitchFamily="34" charset="0"/>
              <a:buChar char="•"/>
            </a:pPr>
            <a:r>
              <a:rPr lang="en-US" sz="2000">
                <a:solidFill>
                  <a:srgbClr val="FFFFFF"/>
                </a:solidFill>
                <a:latin typeface="+mn-lt"/>
                <a:ea typeface="+mn-ea"/>
                <a:cs typeface="+mn-cs"/>
              </a:rPr>
              <a:t>SDLC can also help reduce the risk of project failure, improve software quality, and increase user satisfaction.</a:t>
            </a:r>
          </a:p>
          <a:p>
            <a:pPr indent="-228600" defTabSz="914400">
              <a:lnSpc>
                <a:spcPct val="90000"/>
              </a:lnSpc>
              <a:buFont typeface="Arial" panose="020B0604020202020204" pitchFamily="34" charset="0"/>
              <a:buChar char="•"/>
            </a:pPr>
            <a:endParaRPr lang="en-US" sz="2000">
              <a:solidFill>
                <a:srgbClr val="FFFFFF"/>
              </a:solidFill>
              <a:latin typeface="+mn-lt"/>
              <a:ea typeface="+mn-ea"/>
              <a:cs typeface="+mn-cs"/>
            </a:endParaRPr>
          </a:p>
        </p:txBody>
      </p:sp>
      <p:sp>
        <p:nvSpPr>
          <p:cNvPr id="4" name="Footer Placeholder 3">
            <a:extLst>
              <a:ext uri="{FF2B5EF4-FFF2-40B4-BE49-F238E27FC236}">
                <a16:creationId xmlns:a16="http://schemas.microsoft.com/office/drawing/2014/main" id="{623C4A5B-C341-A844-9140-4B9FFBA5B6BA}"/>
              </a:ext>
            </a:extLst>
          </p:cNvPr>
          <p:cNvSpPr>
            <a:spLocks noGrp="1"/>
          </p:cNvSpPr>
          <p:nvPr>
            <p:ph type="ftr" sz="quarter" idx="20"/>
          </p:nvPr>
        </p:nvSpPr>
        <p:spPr>
          <a:xfrm>
            <a:off x="4038600" y="6356350"/>
            <a:ext cx="4114800" cy="365125"/>
          </a:xfrm>
        </p:spPr>
        <p:txBody>
          <a:bodyPr vert="horz" lIns="91440" tIns="45720" rIns="91440" bIns="45720" rtlCol="0" anchor="ctr">
            <a:normAutofit/>
          </a:bodyPr>
          <a:lstStyle/>
          <a:p>
            <a:pPr algn="ctr" defTabSz="914400">
              <a:spcAft>
                <a:spcPts val="600"/>
              </a:spcAft>
              <a:defRPr/>
            </a:pPr>
            <a:r>
              <a:rPr lang="en-US" sz="1200" kern="1200" spc="0">
                <a:solidFill>
                  <a:srgbClr val="FFFFFF"/>
                </a:solidFill>
                <a:latin typeface="Calibri" panose="020F0502020204030204"/>
                <a:ea typeface="+mn-ea"/>
                <a:cs typeface="+mn-cs"/>
              </a:rPr>
              <a:t>Flutter International — Confidential </a:t>
            </a:r>
          </a:p>
        </p:txBody>
      </p:sp>
    </p:spTree>
    <p:extLst>
      <p:ext uri="{BB962C8B-B14F-4D97-AF65-F5344CB8AC3E}">
        <p14:creationId xmlns:p14="http://schemas.microsoft.com/office/powerpoint/2010/main" val="3572044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BA6DEC-467B-434C-A4E4-FD179880478B}"/>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9B3DA5FA-8398-DD4B-AD8E-806A1F678EB1}"/>
              </a:ext>
            </a:extLst>
          </p:cNvPr>
          <p:cNvSpPr>
            <a:spLocks noGrp="1"/>
          </p:cNvSpPr>
          <p:nvPr>
            <p:ph type="body" sz="quarter" idx="19"/>
          </p:nvPr>
        </p:nvSpPr>
        <p:spPr/>
        <p:txBody>
          <a:bodyPr/>
          <a:lstStyle/>
          <a:p>
            <a:endParaRPr lang="en-US"/>
          </a:p>
        </p:txBody>
      </p:sp>
    </p:spTree>
    <p:extLst>
      <p:ext uri="{BB962C8B-B14F-4D97-AF65-F5344CB8AC3E}">
        <p14:creationId xmlns:p14="http://schemas.microsoft.com/office/powerpoint/2010/main" val="24379557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42F1810-62C3-0E4F-A612-B3546BC60C51}"/>
              </a:ext>
            </a:extLst>
          </p:cNvPr>
          <p:cNvSpPr>
            <a:spLocks noGrp="1"/>
          </p:cNvSpPr>
          <p:nvPr>
            <p:ph sz="quarter" idx="13"/>
          </p:nvPr>
        </p:nvSpPr>
        <p:spPr>
          <a:xfrm>
            <a:off x="1092200" y="3213743"/>
            <a:ext cx="10296526" cy="1013579"/>
          </a:xfrm>
        </p:spPr>
        <p:txBody>
          <a:bodyPr/>
          <a:lstStyle/>
          <a:p>
            <a:r>
              <a:rPr lang="en-US" sz="4400">
                <a:latin typeface="Effra"/>
              </a:rPr>
              <a:t>Introduction to SDLC</a:t>
            </a:r>
            <a:endParaRPr lang="en-US" sz="4400">
              <a:latin typeface="Effra Medium"/>
            </a:endParaRPr>
          </a:p>
        </p:txBody>
      </p:sp>
      <p:sp>
        <p:nvSpPr>
          <p:cNvPr id="3" name="Title 2">
            <a:extLst>
              <a:ext uri="{FF2B5EF4-FFF2-40B4-BE49-F238E27FC236}">
                <a16:creationId xmlns:a16="http://schemas.microsoft.com/office/drawing/2014/main" id="{A08B5CFE-A81D-7C4C-A309-6C892B575439}"/>
              </a:ext>
            </a:extLst>
          </p:cNvPr>
          <p:cNvSpPr>
            <a:spLocks noGrp="1"/>
          </p:cNvSpPr>
          <p:nvPr>
            <p:ph type="title"/>
          </p:nvPr>
        </p:nvSpPr>
        <p:spPr/>
        <p:txBody>
          <a:bodyPr/>
          <a:lstStyle/>
          <a:p>
            <a:r>
              <a:rPr lang="en-US"/>
              <a:t>01</a:t>
            </a:r>
          </a:p>
        </p:txBody>
      </p:sp>
      <p:sp>
        <p:nvSpPr>
          <p:cNvPr id="4" name="Footer Placeholder 3">
            <a:extLst>
              <a:ext uri="{FF2B5EF4-FFF2-40B4-BE49-F238E27FC236}">
                <a16:creationId xmlns:a16="http://schemas.microsoft.com/office/drawing/2014/main" id="{AC668C85-2348-0C43-894C-E3632DB5944C}"/>
              </a:ext>
            </a:extLst>
          </p:cNvPr>
          <p:cNvSpPr>
            <a:spLocks noGrp="1"/>
          </p:cNvSpPr>
          <p:nvPr>
            <p:ph type="ftr" sz="quarter" idx="3"/>
          </p:nvPr>
        </p:nvSpPr>
        <p:spPr/>
        <p:txBody>
          <a:bodyPr/>
          <a:lstStyle/>
          <a:p>
            <a:r>
              <a:rPr lang="en-GB"/>
              <a:t>Flutter International — Confidential </a:t>
            </a:r>
          </a:p>
        </p:txBody>
      </p:sp>
      <p:sp>
        <p:nvSpPr>
          <p:cNvPr id="7" name="Content Placeholder 1">
            <a:extLst>
              <a:ext uri="{FF2B5EF4-FFF2-40B4-BE49-F238E27FC236}">
                <a16:creationId xmlns:a16="http://schemas.microsoft.com/office/drawing/2014/main" id="{C797EF78-9586-3142-AB66-48DCD71EC468}"/>
              </a:ext>
            </a:extLst>
          </p:cNvPr>
          <p:cNvSpPr txBox="1">
            <a:spLocks/>
          </p:cNvSpPr>
          <p:nvPr/>
        </p:nvSpPr>
        <p:spPr>
          <a:xfrm>
            <a:off x="1483049" y="4231816"/>
            <a:ext cx="10296526" cy="1013579"/>
          </a:xfrm>
          <a:prstGeom prst="rect">
            <a:avLst/>
          </a:prstGeom>
          <a:noFill/>
        </p:spPr>
        <p:txBody>
          <a:bodyPr vert="horz" wrap="square" lIns="0" tIns="0" rIns="0" bIns="0" numCol="1" spcCol="274320" rtlCol="0" anchor="t">
            <a:noAutofit/>
          </a:bodyPr>
          <a:lstStyle>
            <a:lvl1pPr marL="0" indent="0" algn="l" defTabSz="914377" rtl="0" eaLnBrk="1" latinLnBrk="0" hangingPunct="1">
              <a:lnSpc>
                <a:spcPts val="6200"/>
              </a:lnSpc>
              <a:spcBef>
                <a:spcPts val="0"/>
              </a:spcBef>
              <a:spcAft>
                <a:spcPts val="600"/>
              </a:spcAft>
              <a:buClr>
                <a:schemeClr val="accent1"/>
              </a:buClr>
              <a:buSzPct val="100000"/>
              <a:buFont typeface="+mj-lt"/>
              <a:buNone/>
              <a:defRPr lang="en-US" sz="6000" b="0" i="0" kern="1200" dirty="0" smtClean="0">
                <a:solidFill>
                  <a:schemeClr val="bg1"/>
                </a:solidFill>
                <a:latin typeface="Effra Medium" panose="020B0603020203020204" pitchFamily="34" charset="0"/>
                <a:ea typeface="+mn-ea"/>
                <a:cs typeface="Effra Medium" panose="020B0603020203020204" pitchFamily="34" charset="0"/>
              </a:defRPr>
            </a:lvl1pPr>
            <a:lvl2pPr marL="0" indent="0" algn="l" defTabSz="914377" rtl="0" eaLnBrk="1" latinLnBrk="0" hangingPunct="1">
              <a:lnSpc>
                <a:spcPct val="100000"/>
              </a:lnSpc>
              <a:spcBef>
                <a:spcPts val="0"/>
              </a:spcBef>
              <a:spcAft>
                <a:spcPts val="600"/>
              </a:spcAft>
              <a:buClr>
                <a:schemeClr val="accent1"/>
              </a:buClr>
              <a:buFont typeface="+mj-lt"/>
              <a:buNone/>
              <a:tabLst/>
              <a:defRPr lang="en-US" sz="2800" b="1" i="0" kern="1200" dirty="0" smtClean="0">
                <a:solidFill>
                  <a:schemeClr val="bg1"/>
                </a:solidFill>
                <a:latin typeface="Arial" panose="020B0604020202020204" pitchFamily="34" charset="0"/>
                <a:ea typeface="+mn-ea"/>
                <a:cs typeface="Arial" panose="020B0604020202020204" pitchFamily="34" charset="0"/>
              </a:defRPr>
            </a:lvl2pPr>
            <a:lvl3pPr marL="566724" indent="-219069" algn="l" defTabSz="914377" rtl="0" eaLnBrk="1" latinLnBrk="0" hangingPunct="1">
              <a:lnSpc>
                <a:spcPts val="1600"/>
              </a:lnSpc>
              <a:spcBef>
                <a:spcPts val="0"/>
              </a:spcBef>
              <a:spcAft>
                <a:spcPts val="600"/>
              </a:spcAft>
              <a:buClr>
                <a:schemeClr val="bg1"/>
              </a:buClr>
              <a:buFont typeface="Arial" panose="020B0604020202020204" pitchFamily="34" charset="0"/>
              <a:buChar char="•"/>
              <a:defRPr sz="1600" b="0" i="0" kern="1200" baseline="0">
                <a:solidFill>
                  <a:schemeClr val="bg1"/>
                </a:solidFill>
                <a:latin typeface="+mn-lt"/>
                <a:ea typeface="Effra Light" panose="020B0403020203020204" pitchFamily="34" charset="0"/>
                <a:cs typeface="Effra Light" panose="020B0403020203020204" pitchFamily="34" charset="0"/>
              </a:defRPr>
            </a:lvl3pPr>
            <a:lvl4pPr marL="0" indent="0" algn="l" defTabSz="914377" rtl="0" eaLnBrk="1" latinLnBrk="0" hangingPunct="1">
              <a:lnSpc>
                <a:spcPts val="1600"/>
              </a:lnSpc>
              <a:spcBef>
                <a:spcPts val="0"/>
              </a:spcBef>
              <a:spcAft>
                <a:spcPts val="600"/>
              </a:spcAft>
              <a:buFont typeface="Arial"/>
              <a:buNone/>
              <a:defRPr sz="1400" b="0" i="0" kern="1200">
                <a:solidFill>
                  <a:schemeClr val="bg1"/>
                </a:solidFill>
                <a:latin typeface="Effra Light" panose="020B0403020203020204" pitchFamily="34" charset="0"/>
                <a:ea typeface="Effra Light" panose="020B0403020203020204" pitchFamily="34" charset="0"/>
                <a:cs typeface="Effra Light" panose="020B0403020203020204" pitchFamily="34" charset="0"/>
              </a:defRPr>
            </a:lvl4pPr>
            <a:lvl5pPr marL="0" indent="0" algn="l" defTabSz="914377" rtl="0" eaLnBrk="1" latinLnBrk="0" hangingPunct="1">
              <a:lnSpc>
                <a:spcPts val="1600"/>
              </a:lnSpc>
              <a:spcBef>
                <a:spcPts val="0"/>
              </a:spcBef>
              <a:spcAft>
                <a:spcPts val="600"/>
              </a:spcAft>
              <a:buFont typeface="Arial"/>
              <a:buNone/>
              <a:defRPr sz="1400" b="0" i="0" kern="1200" baseline="0">
                <a:solidFill>
                  <a:schemeClr val="bg1"/>
                </a:solidFill>
                <a:latin typeface="Effra Light" panose="020B0403020203020204" pitchFamily="34" charset="0"/>
                <a:ea typeface="Effra Light" panose="020B0403020203020204" pitchFamily="34" charset="0"/>
                <a:cs typeface="Effra Light" panose="020B0403020203020204" pitchFamily="34" charset="0"/>
              </a:defRPr>
            </a:lvl5pPr>
            <a:lvl6pPr marL="2514537" indent="-228594" algn="l" defTabSz="914377" rtl="0" eaLnBrk="1" latinLnBrk="0" hangingPunct="1">
              <a:lnSpc>
                <a:spcPct val="90000"/>
              </a:lnSpc>
              <a:spcBef>
                <a:spcPts val="500"/>
              </a:spcBef>
              <a:buFont typeface="Arial"/>
              <a:buChar char="•"/>
              <a:defRPr sz="1800" kern="1200">
                <a:solidFill>
                  <a:schemeClr val="bg1"/>
                </a:solidFill>
                <a:latin typeface="+mn-lt"/>
                <a:ea typeface="+mn-ea"/>
                <a:cs typeface="+mn-cs"/>
              </a:defRPr>
            </a:lvl6pPr>
            <a:lvl7pPr marL="2971726" indent="-228594" algn="l" defTabSz="914377" rtl="0" eaLnBrk="1" latinLnBrk="0" hangingPunct="1">
              <a:lnSpc>
                <a:spcPct val="90000"/>
              </a:lnSpc>
              <a:spcBef>
                <a:spcPts val="500"/>
              </a:spcBef>
              <a:buFont typeface="Arial"/>
              <a:buChar char="•"/>
              <a:defRPr sz="1800" kern="1200">
                <a:solidFill>
                  <a:schemeClr val="bg1"/>
                </a:solidFill>
                <a:latin typeface="+mn-lt"/>
                <a:ea typeface="+mn-ea"/>
                <a:cs typeface="+mn-cs"/>
              </a:defRPr>
            </a:lvl7pPr>
            <a:lvl8pPr marL="3428914" indent="-228594" algn="l" defTabSz="914377" rtl="0" eaLnBrk="1" latinLnBrk="0" hangingPunct="1">
              <a:lnSpc>
                <a:spcPct val="90000"/>
              </a:lnSpc>
              <a:spcBef>
                <a:spcPts val="500"/>
              </a:spcBef>
              <a:buFont typeface="Arial"/>
              <a:buChar char="•"/>
              <a:defRPr sz="1800" kern="1200">
                <a:solidFill>
                  <a:schemeClr val="bg1"/>
                </a:solidFill>
                <a:latin typeface="+mn-lt"/>
                <a:ea typeface="+mn-ea"/>
                <a:cs typeface="+mn-cs"/>
              </a:defRPr>
            </a:lvl8pPr>
            <a:lvl9pPr marL="3886103" indent="-228594" algn="l" defTabSz="914377" rtl="0" eaLnBrk="1" latinLnBrk="0" hangingPunct="1">
              <a:lnSpc>
                <a:spcPct val="90000"/>
              </a:lnSpc>
              <a:spcBef>
                <a:spcPts val="500"/>
              </a:spcBef>
              <a:buFont typeface="Arial"/>
              <a:buChar char="•"/>
              <a:defRPr sz="1800" kern="1200">
                <a:solidFill>
                  <a:schemeClr val="bg1"/>
                </a:solidFill>
                <a:latin typeface="+mn-lt"/>
                <a:ea typeface="+mn-ea"/>
                <a:cs typeface="+mn-cs"/>
              </a:defRPr>
            </a:lvl9pPr>
          </a:lstStyle>
          <a:p>
            <a:r>
              <a:rPr lang="en-US" sz="2500">
                <a:latin typeface="Effra Medium"/>
              </a:rPr>
              <a:t>What is </a:t>
            </a:r>
            <a:r>
              <a:rPr lang="en-US" sz="2500">
                <a:latin typeface="Effra"/>
              </a:rPr>
              <a:t>SDLC</a:t>
            </a:r>
            <a:endParaRPr lang="en-US"/>
          </a:p>
          <a:p>
            <a:br>
              <a:rPr lang="en-US"/>
            </a:br>
            <a:endParaRPr lang="en-US"/>
          </a:p>
        </p:txBody>
      </p:sp>
    </p:spTree>
    <p:extLst>
      <p:ext uri="{BB962C8B-B14F-4D97-AF65-F5344CB8AC3E}">
        <p14:creationId xmlns:p14="http://schemas.microsoft.com/office/powerpoint/2010/main" val="17706430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7" name="Rectangle 46">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539CAAF-096A-D847-AC89-BCCDA3EE40C3}"/>
              </a:ext>
            </a:extLst>
          </p:cNvPr>
          <p:cNvSpPr>
            <a:spLocks noGrp="1"/>
          </p:cNvSpPr>
          <p:nvPr>
            <p:ph type="title"/>
          </p:nvPr>
        </p:nvSpPr>
        <p:spPr>
          <a:xfrm>
            <a:off x="640080" y="325369"/>
            <a:ext cx="4368602" cy="1956841"/>
          </a:xfrm>
        </p:spPr>
        <p:txBody>
          <a:bodyPr vert="horz" lIns="91440" tIns="45720" rIns="91440" bIns="45720" rtlCol="0" anchor="b">
            <a:normAutofit/>
          </a:bodyPr>
          <a:lstStyle/>
          <a:p>
            <a:pPr defTabSz="914400">
              <a:lnSpc>
                <a:spcPct val="90000"/>
              </a:lnSpc>
            </a:pPr>
            <a:r>
              <a:rPr lang="en-US" sz="5400">
                <a:latin typeface="+mj-lt"/>
                <a:ea typeface="+mj-ea"/>
                <a:cs typeface="+mj-cs"/>
              </a:rPr>
              <a:t>What is SDLC</a:t>
            </a:r>
          </a:p>
        </p:txBody>
      </p:sp>
      <p:sp>
        <p:nvSpPr>
          <p:cNvPr id="49"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B8375023-A2D5-7D4D-8F94-3CED335C0BC5}"/>
              </a:ext>
            </a:extLst>
          </p:cNvPr>
          <p:cNvSpPr>
            <a:spLocks noGrp="1"/>
          </p:cNvSpPr>
          <p:nvPr>
            <p:ph type="body" sz="quarter" idx="19"/>
          </p:nvPr>
        </p:nvSpPr>
        <p:spPr>
          <a:xfrm>
            <a:off x="640080" y="2872899"/>
            <a:ext cx="4243589" cy="3320668"/>
          </a:xfrm>
        </p:spPr>
        <p:txBody>
          <a:bodyPr vert="horz" lIns="91440" tIns="45720" rIns="91440" bIns="45720" rtlCol="0" anchor="t">
            <a:normAutofit/>
          </a:bodyPr>
          <a:lstStyle/>
          <a:p>
            <a:pPr indent="-228600" defTabSz="914400">
              <a:lnSpc>
                <a:spcPct val="90000"/>
              </a:lnSpc>
              <a:buFont typeface="Arial" panose="020B0604020202020204" pitchFamily="34" charset="0"/>
              <a:buChar char="•"/>
            </a:pPr>
            <a:r>
              <a:rPr lang="en-US" sz="2200">
                <a:solidFill>
                  <a:schemeClr val="tx1"/>
                </a:solidFill>
                <a:latin typeface="+mn-lt"/>
                <a:ea typeface="+mn-ea"/>
                <a:cs typeface="+mn-cs"/>
              </a:rPr>
              <a:t>Definition of SDLC</a:t>
            </a:r>
          </a:p>
          <a:p>
            <a:pPr indent="-228600" defTabSz="914400">
              <a:lnSpc>
                <a:spcPct val="90000"/>
              </a:lnSpc>
              <a:buFont typeface="Arial" panose="020B0604020202020204" pitchFamily="34" charset="0"/>
              <a:buChar char="•"/>
            </a:pPr>
            <a:r>
              <a:rPr lang="en-US" sz="2200">
                <a:solidFill>
                  <a:schemeClr val="tx1"/>
                </a:solidFill>
                <a:latin typeface="+mn-lt"/>
                <a:ea typeface="+mn-ea"/>
                <a:cs typeface="+mn-cs"/>
              </a:rPr>
              <a:t>Importance of SDLC in software development</a:t>
            </a:r>
          </a:p>
          <a:p>
            <a:pPr indent="-228600" defTabSz="914400">
              <a:lnSpc>
                <a:spcPct val="90000"/>
              </a:lnSpc>
              <a:buFont typeface="Arial" panose="020B0604020202020204" pitchFamily="34" charset="0"/>
              <a:buChar char="•"/>
            </a:pPr>
            <a:r>
              <a:rPr lang="en-US" sz="2200">
                <a:solidFill>
                  <a:schemeClr val="tx1"/>
                </a:solidFill>
                <a:latin typeface="+mn-lt"/>
                <a:ea typeface="+mn-ea"/>
                <a:cs typeface="+mn-cs"/>
              </a:rPr>
              <a:t>The different phases of SDLC</a:t>
            </a:r>
          </a:p>
          <a:p>
            <a:pPr defTabSz="914400">
              <a:lnSpc>
                <a:spcPct val="90000"/>
              </a:lnSpc>
            </a:pPr>
            <a:endParaRPr lang="en-US" sz="2200">
              <a:latin typeface="+mn-lt"/>
              <a:ea typeface="+mn-ea"/>
              <a:cs typeface="Arial" panose="020B0604020202020204"/>
            </a:endParaRPr>
          </a:p>
          <a:p>
            <a:pPr marL="285750" indent="-228600" defTabSz="914400">
              <a:lnSpc>
                <a:spcPct val="90000"/>
              </a:lnSpc>
              <a:buFont typeface="Arial" panose="020B0604020202020204" pitchFamily="34" charset="0"/>
              <a:buChar char="•"/>
            </a:pPr>
            <a:endParaRPr lang="en-US" sz="2200">
              <a:solidFill>
                <a:schemeClr val="tx1"/>
              </a:solidFill>
              <a:latin typeface="+mn-lt"/>
              <a:ea typeface="+mn-ea"/>
              <a:cs typeface="+mn-cs"/>
            </a:endParaRPr>
          </a:p>
        </p:txBody>
      </p:sp>
      <p:pic>
        <p:nvPicPr>
          <p:cNvPr id="5" name="Picture 5" descr="Diagram&#10;&#10;Description automatically generated">
            <a:extLst>
              <a:ext uri="{FF2B5EF4-FFF2-40B4-BE49-F238E27FC236}">
                <a16:creationId xmlns:a16="http://schemas.microsoft.com/office/drawing/2014/main" id="{33650AF9-D9AF-A7F1-C0B8-D836ED0ECC6F}"/>
              </a:ext>
            </a:extLst>
          </p:cNvPr>
          <p:cNvPicPr>
            <a:picLocks noChangeAspect="1"/>
          </p:cNvPicPr>
          <p:nvPr/>
        </p:nvPicPr>
        <p:blipFill rotWithShape="1">
          <a:blip r:embed="rId3"/>
          <a:srcRect t="302"/>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4" name="Footer Placeholder 3">
            <a:extLst>
              <a:ext uri="{FF2B5EF4-FFF2-40B4-BE49-F238E27FC236}">
                <a16:creationId xmlns:a16="http://schemas.microsoft.com/office/drawing/2014/main" id="{623C4A5B-C341-A844-9140-4B9FFBA5B6BA}"/>
              </a:ext>
            </a:extLst>
          </p:cNvPr>
          <p:cNvSpPr>
            <a:spLocks noGrp="1"/>
          </p:cNvSpPr>
          <p:nvPr>
            <p:ph type="ftr" sz="quarter" idx="20"/>
          </p:nvPr>
        </p:nvSpPr>
        <p:spPr>
          <a:xfrm>
            <a:off x="6248400" y="6356350"/>
            <a:ext cx="4114800" cy="365125"/>
          </a:xfrm>
        </p:spPr>
        <p:txBody>
          <a:bodyPr vert="horz" lIns="91440" tIns="45720" rIns="91440" bIns="45720" rtlCol="0" anchor="ctr">
            <a:normAutofit/>
          </a:bodyPr>
          <a:lstStyle/>
          <a:p>
            <a:pPr algn="l" defTabSz="914400">
              <a:spcAft>
                <a:spcPts val="600"/>
              </a:spcAft>
              <a:defRPr/>
            </a:pPr>
            <a:r>
              <a:rPr lang="en-US" sz="1200" kern="1200" spc="0">
                <a:solidFill>
                  <a:srgbClr val="FFFFFF"/>
                </a:solidFill>
                <a:latin typeface="Calibri" panose="020F0502020204030204"/>
                <a:ea typeface="+mn-ea"/>
                <a:cs typeface="+mn-cs"/>
              </a:rPr>
              <a:t>Flutter International — Confidential </a:t>
            </a:r>
          </a:p>
        </p:txBody>
      </p:sp>
    </p:spTree>
    <p:extLst>
      <p:ext uri="{BB962C8B-B14F-4D97-AF65-F5344CB8AC3E}">
        <p14:creationId xmlns:p14="http://schemas.microsoft.com/office/powerpoint/2010/main" val="31501489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42F1810-62C3-0E4F-A612-B3546BC60C51}"/>
              </a:ext>
            </a:extLst>
          </p:cNvPr>
          <p:cNvSpPr>
            <a:spLocks noGrp="1"/>
          </p:cNvSpPr>
          <p:nvPr>
            <p:ph sz="quarter" idx="13"/>
          </p:nvPr>
        </p:nvSpPr>
        <p:spPr/>
        <p:txBody>
          <a:bodyPr/>
          <a:lstStyle/>
          <a:p>
            <a:r>
              <a:rPr lang="en-US" sz="4400">
                <a:latin typeface="Effra"/>
              </a:rPr>
              <a:t>Phases of SDLC</a:t>
            </a:r>
            <a:endParaRPr lang="en-US" sz="4400">
              <a:latin typeface="Effra Medium"/>
            </a:endParaRPr>
          </a:p>
          <a:p>
            <a:endParaRPr lang="en-US" sz="4400">
              <a:latin typeface="Effra"/>
            </a:endParaRPr>
          </a:p>
          <a:p>
            <a:endParaRPr lang="en-US" sz="4400"/>
          </a:p>
          <a:p>
            <a:br>
              <a:rPr lang="en-US"/>
            </a:br>
            <a:endParaRPr lang="en-US" sz="4400"/>
          </a:p>
          <a:p>
            <a:endParaRPr lang="en-US" sz="4400"/>
          </a:p>
        </p:txBody>
      </p:sp>
      <p:sp>
        <p:nvSpPr>
          <p:cNvPr id="3" name="Title 2">
            <a:extLst>
              <a:ext uri="{FF2B5EF4-FFF2-40B4-BE49-F238E27FC236}">
                <a16:creationId xmlns:a16="http://schemas.microsoft.com/office/drawing/2014/main" id="{A08B5CFE-A81D-7C4C-A309-6C892B575439}"/>
              </a:ext>
            </a:extLst>
          </p:cNvPr>
          <p:cNvSpPr>
            <a:spLocks noGrp="1"/>
          </p:cNvSpPr>
          <p:nvPr>
            <p:ph type="title"/>
          </p:nvPr>
        </p:nvSpPr>
        <p:spPr/>
        <p:txBody>
          <a:bodyPr/>
          <a:lstStyle/>
          <a:p>
            <a:r>
              <a:rPr lang="en-US">
                <a:latin typeface="Effra"/>
              </a:rPr>
              <a:t>02</a:t>
            </a:r>
            <a:endParaRPr lang="en-US"/>
          </a:p>
        </p:txBody>
      </p:sp>
      <p:sp>
        <p:nvSpPr>
          <p:cNvPr id="4" name="Footer Placeholder 3">
            <a:extLst>
              <a:ext uri="{FF2B5EF4-FFF2-40B4-BE49-F238E27FC236}">
                <a16:creationId xmlns:a16="http://schemas.microsoft.com/office/drawing/2014/main" id="{AC668C85-2348-0C43-894C-E3632DB5944C}"/>
              </a:ext>
            </a:extLst>
          </p:cNvPr>
          <p:cNvSpPr>
            <a:spLocks noGrp="1"/>
          </p:cNvSpPr>
          <p:nvPr>
            <p:ph type="ftr" sz="quarter" idx="3"/>
          </p:nvPr>
        </p:nvSpPr>
        <p:spPr/>
        <p:txBody>
          <a:bodyPr/>
          <a:lstStyle/>
          <a:p>
            <a:r>
              <a:rPr lang="en-GB"/>
              <a:t>Flutter International — Confidential </a:t>
            </a:r>
          </a:p>
        </p:txBody>
      </p:sp>
      <p:sp>
        <p:nvSpPr>
          <p:cNvPr id="5" name="TextBox 4">
            <a:extLst>
              <a:ext uri="{FF2B5EF4-FFF2-40B4-BE49-F238E27FC236}">
                <a16:creationId xmlns:a16="http://schemas.microsoft.com/office/drawing/2014/main" id="{3B99380B-E1E3-5198-88BC-97982C7676CD}"/>
              </a:ext>
            </a:extLst>
          </p:cNvPr>
          <p:cNvSpPr txBox="1"/>
          <p:nvPr/>
        </p:nvSpPr>
        <p:spPr>
          <a:xfrm>
            <a:off x="1914525" y="4217843"/>
            <a:ext cx="567863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bg1"/>
                </a:solidFill>
                <a:cs typeface="Arial"/>
              </a:rPr>
              <a:t>Splitting the process</a:t>
            </a:r>
          </a:p>
        </p:txBody>
      </p:sp>
    </p:spTree>
    <p:extLst>
      <p:ext uri="{BB962C8B-B14F-4D97-AF65-F5344CB8AC3E}">
        <p14:creationId xmlns:p14="http://schemas.microsoft.com/office/powerpoint/2010/main" val="33015188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5" name="Rectangle 57">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539CAAF-096A-D847-AC89-BCCDA3EE40C3}"/>
              </a:ext>
            </a:extLst>
          </p:cNvPr>
          <p:cNvSpPr>
            <a:spLocks noGrp="1"/>
          </p:cNvSpPr>
          <p:nvPr>
            <p:ph type="title"/>
          </p:nvPr>
        </p:nvSpPr>
        <p:spPr>
          <a:xfrm>
            <a:off x="640080" y="325369"/>
            <a:ext cx="4368602" cy="1956841"/>
          </a:xfrm>
        </p:spPr>
        <p:txBody>
          <a:bodyPr vert="horz" lIns="91440" tIns="45720" rIns="91440" bIns="45720" rtlCol="0" anchor="b">
            <a:normAutofit/>
          </a:bodyPr>
          <a:lstStyle/>
          <a:p>
            <a:pPr defTabSz="914400">
              <a:lnSpc>
                <a:spcPct val="90000"/>
              </a:lnSpc>
            </a:pPr>
            <a:r>
              <a:rPr lang="en-US" sz="5400">
                <a:latin typeface="+mj-lt"/>
                <a:ea typeface="+mj-ea"/>
                <a:cs typeface="+mj-cs"/>
              </a:rPr>
              <a:t>Phases of SDLC</a:t>
            </a:r>
          </a:p>
          <a:p>
            <a:pPr defTabSz="914400">
              <a:lnSpc>
                <a:spcPct val="90000"/>
              </a:lnSpc>
            </a:pPr>
            <a:endParaRPr lang="en-US" sz="5400">
              <a:latin typeface="+mj-lt"/>
              <a:ea typeface="+mj-ea"/>
              <a:cs typeface="+mj-cs"/>
            </a:endParaRPr>
          </a:p>
        </p:txBody>
      </p:sp>
      <p:sp>
        <p:nvSpPr>
          <p:cNvPr id="56"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B8375023-A2D5-7D4D-8F94-3CED335C0BC5}"/>
              </a:ext>
            </a:extLst>
          </p:cNvPr>
          <p:cNvSpPr>
            <a:spLocks noGrp="1"/>
          </p:cNvSpPr>
          <p:nvPr>
            <p:ph type="body" sz="quarter" idx="19"/>
          </p:nvPr>
        </p:nvSpPr>
        <p:spPr>
          <a:xfrm>
            <a:off x="640080" y="2872899"/>
            <a:ext cx="4243589" cy="3320668"/>
          </a:xfrm>
        </p:spPr>
        <p:txBody>
          <a:bodyPr vert="horz" lIns="91440" tIns="45720" rIns="91440" bIns="45720" rtlCol="0" anchor="t">
            <a:normAutofit/>
          </a:bodyPr>
          <a:lstStyle/>
          <a:p>
            <a:pPr indent="-228600" defTabSz="914400">
              <a:lnSpc>
                <a:spcPct val="90000"/>
              </a:lnSpc>
              <a:buFont typeface="Arial" panose="020B0604020202020204" pitchFamily="34" charset="0"/>
              <a:buChar char="•"/>
            </a:pPr>
            <a:r>
              <a:rPr lang="en-US" sz="1500">
                <a:solidFill>
                  <a:schemeClr val="tx1"/>
                </a:solidFill>
                <a:latin typeface="+mn-lt"/>
                <a:ea typeface="+mn-ea"/>
                <a:cs typeface="+mn-cs"/>
              </a:rPr>
              <a:t>Planning</a:t>
            </a:r>
          </a:p>
          <a:p>
            <a:pPr indent="-228600" defTabSz="914400">
              <a:lnSpc>
                <a:spcPct val="90000"/>
              </a:lnSpc>
              <a:buFont typeface="Arial" panose="020B0604020202020204" pitchFamily="34" charset="0"/>
              <a:buChar char="•"/>
            </a:pPr>
            <a:r>
              <a:rPr lang="en-US" sz="1500">
                <a:solidFill>
                  <a:schemeClr val="tx1"/>
                </a:solidFill>
                <a:latin typeface="+mn-lt"/>
                <a:ea typeface="+mn-ea"/>
                <a:cs typeface="+mn-cs"/>
              </a:rPr>
              <a:t>Analysis</a:t>
            </a:r>
            <a:endParaRPr lang="en-US" sz="1500">
              <a:solidFill>
                <a:schemeClr val="tx1"/>
              </a:solidFill>
              <a:latin typeface="+mn-lt"/>
              <a:ea typeface="+mn-ea"/>
              <a:cs typeface="Arial"/>
            </a:endParaRPr>
          </a:p>
          <a:p>
            <a:pPr indent="-228600" defTabSz="914400">
              <a:lnSpc>
                <a:spcPct val="90000"/>
              </a:lnSpc>
              <a:buFont typeface="Arial" panose="020B0604020202020204" pitchFamily="34" charset="0"/>
              <a:buChar char="•"/>
            </a:pPr>
            <a:r>
              <a:rPr lang="en-US" sz="1500">
                <a:solidFill>
                  <a:schemeClr val="tx1"/>
                </a:solidFill>
                <a:latin typeface="+mn-lt"/>
                <a:ea typeface="+mn-ea"/>
                <a:cs typeface="+mn-cs"/>
              </a:rPr>
              <a:t>Design</a:t>
            </a:r>
            <a:br>
              <a:rPr lang="en-US" sz="1500">
                <a:latin typeface="+mn-lt"/>
                <a:ea typeface="+mn-ea"/>
                <a:cs typeface="+mn-cs"/>
              </a:rPr>
            </a:br>
            <a:br>
              <a:rPr lang="en-US" sz="1500">
                <a:latin typeface="+mn-lt"/>
                <a:ea typeface="+mn-ea"/>
                <a:cs typeface="+mn-cs"/>
              </a:rPr>
            </a:br>
            <a:endParaRPr lang="en-US" sz="1500">
              <a:solidFill>
                <a:schemeClr val="tx1"/>
              </a:solidFill>
              <a:latin typeface="+mn-lt"/>
              <a:ea typeface="+mn-ea"/>
              <a:cs typeface="+mn-cs"/>
            </a:endParaRPr>
          </a:p>
          <a:p>
            <a:pPr indent="-228600" defTabSz="914400">
              <a:lnSpc>
                <a:spcPct val="90000"/>
              </a:lnSpc>
              <a:buFont typeface="Arial" panose="020B0604020202020204" pitchFamily="34" charset="0"/>
              <a:buChar char="•"/>
            </a:pPr>
            <a:r>
              <a:rPr lang="en-US" sz="1500">
                <a:solidFill>
                  <a:schemeClr val="tx1"/>
                </a:solidFill>
                <a:latin typeface="+mn-lt"/>
                <a:ea typeface="+mn-ea"/>
                <a:cs typeface="+mn-cs"/>
              </a:rPr>
              <a:t>Implementation</a:t>
            </a:r>
            <a:endParaRPr lang="en-US" sz="1500">
              <a:solidFill>
                <a:schemeClr val="tx1"/>
              </a:solidFill>
              <a:latin typeface="+mn-lt"/>
              <a:ea typeface="+mn-ea"/>
              <a:cs typeface="Arial"/>
            </a:endParaRPr>
          </a:p>
          <a:p>
            <a:pPr indent="-228600" defTabSz="914400">
              <a:lnSpc>
                <a:spcPct val="90000"/>
              </a:lnSpc>
              <a:buFont typeface="Arial" panose="020B0604020202020204" pitchFamily="34" charset="0"/>
              <a:buChar char="•"/>
            </a:pPr>
            <a:r>
              <a:rPr lang="en-US" sz="1500">
                <a:solidFill>
                  <a:schemeClr val="tx1"/>
                </a:solidFill>
                <a:latin typeface="+mn-lt"/>
                <a:ea typeface="+mn-ea"/>
                <a:cs typeface="+mn-cs"/>
              </a:rPr>
              <a:t>Testing</a:t>
            </a:r>
            <a:endParaRPr lang="en-US" sz="1500">
              <a:solidFill>
                <a:schemeClr val="tx1"/>
              </a:solidFill>
              <a:latin typeface="+mn-lt"/>
              <a:ea typeface="+mn-ea"/>
              <a:cs typeface="Arial"/>
            </a:endParaRPr>
          </a:p>
          <a:p>
            <a:pPr indent="-228600" defTabSz="914400">
              <a:lnSpc>
                <a:spcPct val="90000"/>
              </a:lnSpc>
              <a:buFont typeface="Arial" panose="020B0604020202020204" pitchFamily="34" charset="0"/>
              <a:buChar char="•"/>
            </a:pPr>
            <a:r>
              <a:rPr lang="en-US" sz="1500">
                <a:solidFill>
                  <a:schemeClr val="tx1"/>
                </a:solidFill>
                <a:latin typeface="+mn-lt"/>
                <a:ea typeface="+mn-ea"/>
                <a:cs typeface="+mn-cs"/>
              </a:rPr>
              <a:t>Deployment</a:t>
            </a:r>
            <a:br>
              <a:rPr lang="en-US" sz="1500">
                <a:latin typeface="+mn-lt"/>
                <a:ea typeface="+mn-ea"/>
                <a:cs typeface="+mn-cs"/>
              </a:rPr>
            </a:br>
            <a:br>
              <a:rPr lang="en-US" sz="1500">
                <a:latin typeface="+mn-lt"/>
                <a:ea typeface="+mn-ea"/>
                <a:cs typeface="+mn-cs"/>
              </a:rPr>
            </a:br>
            <a:endParaRPr lang="en-US" sz="1500">
              <a:solidFill>
                <a:schemeClr val="tx1"/>
              </a:solidFill>
              <a:latin typeface="+mn-lt"/>
              <a:ea typeface="+mn-ea"/>
              <a:cs typeface="+mn-cs"/>
            </a:endParaRPr>
          </a:p>
          <a:p>
            <a:pPr indent="-228600" defTabSz="914400">
              <a:lnSpc>
                <a:spcPct val="90000"/>
              </a:lnSpc>
              <a:buFont typeface="Arial" panose="020B0604020202020204" pitchFamily="34" charset="0"/>
              <a:buChar char="•"/>
            </a:pPr>
            <a:r>
              <a:rPr lang="en-US" sz="1500">
                <a:solidFill>
                  <a:schemeClr val="tx1"/>
                </a:solidFill>
                <a:latin typeface="+mn-lt"/>
                <a:ea typeface="+mn-ea"/>
                <a:cs typeface="+mn-cs"/>
              </a:rPr>
              <a:t>Maintenance</a:t>
            </a:r>
            <a:br>
              <a:rPr lang="en-US" sz="1500">
                <a:latin typeface="+mn-lt"/>
                <a:ea typeface="+mn-ea"/>
                <a:cs typeface="+mn-cs"/>
              </a:rPr>
            </a:br>
            <a:endParaRPr lang="en-US" sz="1500">
              <a:solidFill>
                <a:schemeClr val="tx1"/>
              </a:solidFill>
              <a:latin typeface="+mn-lt"/>
              <a:ea typeface="+mn-ea"/>
              <a:cs typeface="Arial" panose="020B0604020202020204"/>
            </a:endParaRPr>
          </a:p>
        </p:txBody>
      </p:sp>
      <p:pic>
        <p:nvPicPr>
          <p:cNvPr id="6" name="Picture 5" descr="Diagram&#10;&#10;Description automatically generated">
            <a:extLst>
              <a:ext uri="{FF2B5EF4-FFF2-40B4-BE49-F238E27FC236}">
                <a16:creationId xmlns:a16="http://schemas.microsoft.com/office/drawing/2014/main" id="{E8E61645-A4AA-15ED-4CDD-4E3077B6EB72}"/>
              </a:ext>
            </a:extLst>
          </p:cNvPr>
          <p:cNvPicPr>
            <a:picLocks noChangeAspect="1"/>
          </p:cNvPicPr>
          <p:nvPr/>
        </p:nvPicPr>
        <p:blipFill rotWithShape="1">
          <a:blip r:embed="rId3"/>
          <a:srcRect t="302"/>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4" name="Footer Placeholder 3">
            <a:extLst>
              <a:ext uri="{FF2B5EF4-FFF2-40B4-BE49-F238E27FC236}">
                <a16:creationId xmlns:a16="http://schemas.microsoft.com/office/drawing/2014/main" id="{623C4A5B-C341-A844-9140-4B9FFBA5B6BA}"/>
              </a:ext>
            </a:extLst>
          </p:cNvPr>
          <p:cNvSpPr>
            <a:spLocks noGrp="1"/>
          </p:cNvSpPr>
          <p:nvPr>
            <p:ph type="ftr" sz="quarter" idx="20"/>
          </p:nvPr>
        </p:nvSpPr>
        <p:spPr>
          <a:xfrm>
            <a:off x="6248400" y="6356350"/>
            <a:ext cx="4114800" cy="365125"/>
          </a:xfrm>
        </p:spPr>
        <p:txBody>
          <a:bodyPr vert="horz" lIns="91440" tIns="45720" rIns="91440" bIns="45720" rtlCol="0" anchor="ctr">
            <a:normAutofit/>
          </a:bodyPr>
          <a:lstStyle/>
          <a:p>
            <a:pPr algn="l" defTabSz="914400">
              <a:spcAft>
                <a:spcPts val="600"/>
              </a:spcAft>
              <a:defRPr/>
            </a:pPr>
            <a:r>
              <a:rPr lang="en-US" sz="1200" kern="1200" spc="0">
                <a:solidFill>
                  <a:srgbClr val="FFFFFF"/>
                </a:solidFill>
                <a:latin typeface="Calibri" panose="020F0502020204030204"/>
                <a:ea typeface="+mn-ea"/>
                <a:cs typeface="+mn-cs"/>
              </a:rPr>
              <a:t>Flutter International — Confidential </a:t>
            </a:r>
          </a:p>
        </p:txBody>
      </p:sp>
    </p:spTree>
    <p:extLst>
      <p:ext uri="{BB962C8B-B14F-4D97-AF65-F5344CB8AC3E}">
        <p14:creationId xmlns:p14="http://schemas.microsoft.com/office/powerpoint/2010/main" val="14123122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42F1810-62C3-0E4F-A612-B3546BC60C51}"/>
              </a:ext>
            </a:extLst>
          </p:cNvPr>
          <p:cNvSpPr>
            <a:spLocks noGrp="1"/>
          </p:cNvSpPr>
          <p:nvPr>
            <p:ph sz="quarter" idx="13"/>
          </p:nvPr>
        </p:nvSpPr>
        <p:spPr/>
        <p:txBody>
          <a:bodyPr/>
          <a:lstStyle/>
          <a:p>
            <a:r>
              <a:rPr lang="en-US" sz="4400">
                <a:latin typeface="Effra"/>
              </a:rPr>
              <a:t>Planning, Analysis, Design Phase</a:t>
            </a:r>
            <a:endParaRPr lang="en-US" sz="4400">
              <a:latin typeface="Effra Medium"/>
            </a:endParaRPr>
          </a:p>
          <a:p>
            <a:endParaRPr lang="en-US" sz="4400">
              <a:latin typeface="Effra"/>
            </a:endParaRPr>
          </a:p>
          <a:p>
            <a:endParaRPr lang="en-US"/>
          </a:p>
        </p:txBody>
      </p:sp>
      <p:sp>
        <p:nvSpPr>
          <p:cNvPr id="3" name="Title 2">
            <a:extLst>
              <a:ext uri="{FF2B5EF4-FFF2-40B4-BE49-F238E27FC236}">
                <a16:creationId xmlns:a16="http://schemas.microsoft.com/office/drawing/2014/main" id="{A08B5CFE-A81D-7C4C-A309-6C892B575439}"/>
              </a:ext>
            </a:extLst>
          </p:cNvPr>
          <p:cNvSpPr>
            <a:spLocks noGrp="1"/>
          </p:cNvSpPr>
          <p:nvPr>
            <p:ph type="title"/>
          </p:nvPr>
        </p:nvSpPr>
        <p:spPr/>
        <p:txBody>
          <a:bodyPr/>
          <a:lstStyle/>
          <a:p>
            <a:r>
              <a:rPr lang="en-US">
                <a:latin typeface="Effra"/>
              </a:rPr>
              <a:t>03</a:t>
            </a:r>
            <a:endParaRPr lang="en-US"/>
          </a:p>
        </p:txBody>
      </p:sp>
      <p:sp>
        <p:nvSpPr>
          <p:cNvPr id="4" name="Footer Placeholder 3">
            <a:extLst>
              <a:ext uri="{FF2B5EF4-FFF2-40B4-BE49-F238E27FC236}">
                <a16:creationId xmlns:a16="http://schemas.microsoft.com/office/drawing/2014/main" id="{AC668C85-2348-0C43-894C-E3632DB5944C}"/>
              </a:ext>
            </a:extLst>
          </p:cNvPr>
          <p:cNvSpPr>
            <a:spLocks noGrp="1"/>
          </p:cNvSpPr>
          <p:nvPr>
            <p:ph type="ftr" sz="quarter" idx="3"/>
          </p:nvPr>
        </p:nvSpPr>
        <p:spPr/>
        <p:txBody>
          <a:bodyPr/>
          <a:lstStyle/>
          <a:p>
            <a:r>
              <a:rPr lang="en-GB"/>
              <a:t>Flutter International — Confidential </a:t>
            </a:r>
          </a:p>
        </p:txBody>
      </p:sp>
      <p:sp>
        <p:nvSpPr>
          <p:cNvPr id="6" name="TextBox 5">
            <a:extLst>
              <a:ext uri="{FF2B5EF4-FFF2-40B4-BE49-F238E27FC236}">
                <a16:creationId xmlns:a16="http://schemas.microsoft.com/office/drawing/2014/main" id="{561E5AE5-49D7-4558-4A79-8EA8209BA1EA}"/>
              </a:ext>
            </a:extLst>
          </p:cNvPr>
          <p:cNvSpPr txBox="1"/>
          <p:nvPr/>
        </p:nvSpPr>
        <p:spPr>
          <a:xfrm>
            <a:off x="1728355" y="4438650"/>
            <a:ext cx="689956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bg1"/>
                </a:solidFill>
                <a:cs typeface="Arial"/>
              </a:rPr>
              <a:t>Scope, stakeholders, architecture </a:t>
            </a:r>
          </a:p>
        </p:txBody>
      </p:sp>
    </p:spTree>
    <p:extLst>
      <p:ext uri="{BB962C8B-B14F-4D97-AF65-F5344CB8AC3E}">
        <p14:creationId xmlns:p14="http://schemas.microsoft.com/office/powerpoint/2010/main" val="34637862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9" name="Rectangle 78">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539CAAF-096A-D847-AC89-BCCDA3EE40C3}"/>
              </a:ext>
            </a:extLst>
          </p:cNvPr>
          <p:cNvSpPr>
            <a:spLocks noGrp="1"/>
          </p:cNvSpPr>
          <p:nvPr>
            <p:ph type="title"/>
          </p:nvPr>
        </p:nvSpPr>
        <p:spPr>
          <a:xfrm>
            <a:off x="640080" y="325369"/>
            <a:ext cx="4368602" cy="1956841"/>
          </a:xfrm>
        </p:spPr>
        <p:txBody>
          <a:bodyPr vert="horz" lIns="91440" tIns="45720" rIns="91440" bIns="45720" rtlCol="0" anchor="b">
            <a:normAutofit/>
          </a:bodyPr>
          <a:lstStyle/>
          <a:p>
            <a:pPr defTabSz="914400">
              <a:lnSpc>
                <a:spcPct val="90000"/>
              </a:lnSpc>
            </a:pPr>
            <a:r>
              <a:rPr lang="en-US" sz="3000">
                <a:latin typeface="+mj-lt"/>
                <a:ea typeface="+mj-ea"/>
                <a:cs typeface="+mj-cs"/>
              </a:rPr>
              <a:t>Planning, Analysis, Design Phase</a:t>
            </a:r>
          </a:p>
          <a:p>
            <a:pPr defTabSz="914400">
              <a:lnSpc>
                <a:spcPct val="90000"/>
              </a:lnSpc>
            </a:pPr>
            <a:endParaRPr lang="en-US" sz="3000">
              <a:latin typeface="+mj-lt"/>
              <a:ea typeface="+mj-ea"/>
              <a:cs typeface="+mj-cs"/>
            </a:endParaRPr>
          </a:p>
          <a:p>
            <a:pPr defTabSz="914400">
              <a:lnSpc>
                <a:spcPct val="90000"/>
              </a:lnSpc>
            </a:pPr>
            <a:endParaRPr lang="en-US" sz="3000">
              <a:latin typeface="+mj-lt"/>
              <a:ea typeface="+mj-ea"/>
              <a:cs typeface="+mj-cs"/>
            </a:endParaRPr>
          </a:p>
        </p:txBody>
      </p:sp>
      <p:sp>
        <p:nvSpPr>
          <p:cNvPr id="81"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B8375023-A2D5-7D4D-8F94-3CED335C0BC5}"/>
              </a:ext>
            </a:extLst>
          </p:cNvPr>
          <p:cNvSpPr>
            <a:spLocks noGrp="1"/>
          </p:cNvSpPr>
          <p:nvPr>
            <p:ph type="body" sz="quarter" idx="19"/>
          </p:nvPr>
        </p:nvSpPr>
        <p:spPr>
          <a:xfrm>
            <a:off x="640080" y="2872899"/>
            <a:ext cx="4243589" cy="3320668"/>
          </a:xfrm>
        </p:spPr>
        <p:txBody>
          <a:bodyPr vert="horz" lIns="91440" tIns="45720" rIns="91440" bIns="45720" rtlCol="0">
            <a:normAutofit/>
          </a:bodyPr>
          <a:lstStyle/>
          <a:p>
            <a:pPr indent="-228600" defTabSz="914400">
              <a:lnSpc>
                <a:spcPct val="90000"/>
              </a:lnSpc>
              <a:buFont typeface="Arial" panose="020B0604020202020204" pitchFamily="34" charset="0"/>
              <a:buChar char="•"/>
            </a:pPr>
            <a:r>
              <a:rPr lang="en-US" sz="2200">
                <a:solidFill>
                  <a:schemeClr val="tx1"/>
                </a:solidFill>
                <a:latin typeface="+mn-lt"/>
                <a:ea typeface="+mn-ea"/>
                <a:cs typeface="+mn-cs"/>
              </a:rPr>
              <a:t>These three phases often overlap and are closely connected</a:t>
            </a:r>
          </a:p>
          <a:p>
            <a:pPr indent="-228600" defTabSz="914400">
              <a:lnSpc>
                <a:spcPct val="90000"/>
              </a:lnSpc>
              <a:buFont typeface="Arial" panose="020B0604020202020204" pitchFamily="34" charset="0"/>
              <a:buChar char="•"/>
            </a:pPr>
            <a:r>
              <a:rPr lang="en-US" sz="2200">
                <a:solidFill>
                  <a:schemeClr val="tx1"/>
                </a:solidFill>
                <a:latin typeface="+mn-lt"/>
                <a:ea typeface="+mn-ea"/>
                <a:cs typeface="+mn-cs"/>
              </a:rPr>
              <a:t>They are focused on understanding the problem and defining the solution</a:t>
            </a:r>
          </a:p>
          <a:p>
            <a:pPr indent="-228600" defTabSz="914400">
              <a:lnSpc>
                <a:spcPct val="90000"/>
              </a:lnSpc>
              <a:buFont typeface="Arial" panose="020B0604020202020204" pitchFamily="34" charset="0"/>
              <a:buChar char="•"/>
            </a:pPr>
            <a:endParaRPr lang="en-US" sz="2200">
              <a:solidFill>
                <a:schemeClr val="tx1"/>
              </a:solidFill>
              <a:latin typeface="+mn-lt"/>
              <a:ea typeface="+mn-ea"/>
              <a:cs typeface="+mn-cs"/>
            </a:endParaRPr>
          </a:p>
        </p:txBody>
      </p:sp>
      <p:pic>
        <p:nvPicPr>
          <p:cNvPr id="5" name="Picture 5">
            <a:extLst>
              <a:ext uri="{FF2B5EF4-FFF2-40B4-BE49-F238E27FC236}">
                <a16:creationId xmlns:a16="http://schemas.microsoft.com/office/drawing/2014/main" id="{EA25A43E-E4DC-9ED2-9AA8-8D2EC355FD34}"/>
              </a:ext>
            </a:extLst>
          </p:cNvPr>
          <p:cNvPicPr>
            <a:picLocks noChangeAspect="1"/>
          </p:cNvPicPr>
          <p:nvPr/>
        </p:nvPicPr>
        <p:blipFill rotWithShape="1">
          <a:blip r:embed="rId3"/>
          <a:srcRect l="21435" r="22395"/>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4" name="Footer Placeholder 3">
            <a:extLst>
              <a:ext uri="{FF2B5EF4-FFF2-40B4-BE49-F238E27FC236}">
                <a16:creationId xmlns:a16="http://schemas.microsoft.com/office/drawing/2014/main" id="{623C4A5B-C341-A844-9140-4B9FFBA5B6BA}"/>
              </a:ext>
            </a:extLst>
          </p:cNvPr>
          <p:cNvSpPr>
            <a:spLocks noGrp="1"/>
          </p:cNvSpPr>
          <p:nvPr>
            <p:ph type="ftr" sz="quarter" idx="20"/>
          </p:nvPr>
        </p:nvSpPr>
        <p:spPr>
          <a:xfrm>
            <a:off x="6248400" y="6356350"/>
            <a:ext cx="4114800" cy="365125"/>
          </a:xfrm>
        </p:spPr>
        <p:txBody>
          <a:bodyPr vert="horz" lIns="91440" tIns="45720" rIns="91440" bIns="45720" rtlCol="0" anchor="ctr">
            <a:normAutofit/>
          </a:bodyPr>
          <a:lstStyle/>
          <a:p>
            <a:pPr algn="l" defTabSz="914400">
              <a:spcAft>
                <a:spcPts val="600"/>
              </a:spcAft>
              <a:defRPr/>
            </a:pPr>
            <a:r>
              <a:rPr lang="en-US" sz="1200" kern="1200" spc="0">
                <a:solidFill>
                  <a:srgbClr val="FFFFFF"/>
                </a:solidFill>
                <a:latin typeface="Calibri" panose="020F0502020204030204"/>
                <a:ea typeface="+mn-ea"/>
                <a:cs typeface="+mn-cs"/>
              </a:rPr>
              <a:t>Flutter International — Confidential </a:t>
            </a:r>
          </a:p>
        </p:txBody>
      </p:sp>
    </p:spTree>
    <p:extLst>
      <p:ext uri="{BB962C8B-B14F-4D97-AF65-F5344CB8AC3E}">
        <p14:creationId xmlns:p14="http://schemas.microsoft.com/office/powerpoint/2010/main" val="3906947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2" name="Rectangle 85">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5">
            <a:extLst>
              <a:ext uri="{FF2B5EF4-FFF2-40B4-BE49-F238E27FC236}">
                <a16:creationId xmlns:a16="http://schemas.microsoft.com/office/drawing/2014/main" id="{EA25A43E-E4DC-9ED2-9AA8-8D2EC355FD34}"/>
              </a:ext>
            </a:extLst>
          </p:cNvPr>
          <p:cNvPicPr>
            <a:picLocks noChangeAspect="1"/>
          </p:cNvPicPr>
          <p:nvPr/>
        </p:nvPicPr>
        <p:blipFill rotWithShape="1">
          <a:blip r:embed="rId3"/>
          <a:srcRect l="10041" r="11000"/>
          <a:stretch/>
        </p:blipFill>
        <p:spPr>
          <a:xfrm>
            <a:off x="2522356" y="10"/>
            <a:ext cx="9669642" cy="6857990"/>
          </a:xfrm>
          <a:prstGeom prst="rect">
            <a:avLst/>
          </a:prstGeom>
        </p:spPr>
      </p:pic>
      <p:sp>
        <p:nvSpPr>
          <p:cNvPr id="93" name="Rectangle 87">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539CAAF-096A-D847-AC89-BCCDA3EE40C3}"/>
              </a:ext>
            </a:extLst>
          </p:cNvPr>
          <p:cNvSpPr>
            <a:spLocks noGrp="1"/>
          </p:cNvSpPr>
          <p:nvPr>
            <p:ph type="title"/>
          </p:nvPr>
        </p:nvSpPr>
        <p:spPr>
          <a:xfrm>
            <a:off x="838200" y="365125"/>
            <a:ext cx="3822189" cy="1899912"/>
          </a:xfrm>
        </p:spPr>
        <p:txBody>
          <a:bodyPr vert="horz" lIns="91440" tIns="45720" rIns="91440" bIns="45720" rtlCol="0" anchor="ctr">
            <a:normAutofit/>
          </a:bodyPr>
          <a:lstStyle/>
          <a:p>
            <a:pPr defTabSz="914400">
              <a:lnSpc>
                <a:spcPct val="90000"/>
              </a:lnSpc>
            </a:pPr>
            <a:r>
              <a:rPr lang="en-US" sz="4000">
                <a:latin typeface="+mj-lt"/>
                <a:ea typeface="+mj-ea"/>
                <a:cs typeface="+mj-cs"/>
              </a:rPr>
              <a:t>Planning Phase</a:t>
            </a:r>
          </a:p>
          <a:p>
            <a:pPr defTabSz="914400">
              <a:lnSpc>
                <a:spcPct val="90000"/>
              </a:lnSpc>
            </a:pPr>
            <a:endParaRPr lang="en-US" sz="4000">
              <a:latin typeface="+mj-lt"/>
              <a:ea typeface="+mj-ea"/>
              <a:cs typeface="+mj-cs"/>
            </a:endParaRPr>
          </a:p>
          <a:p>
            <a:pPr defTabSz="914400">
              <a:lnSpc>
                <a:spcPct val="90000"/>
              </a:lnSpc>
            </a:pPr>
            <a:endParaRPr lang="en-US" sz="4000">
              <a:latin typeface="+mj-lt"/>
              <a:ea typeface="+mj-ea"/>
              <a:cs typeface="+mj-cs"/>
            </a:endParaRPr>
          </a:p>
        </p:txBody>
      </p:sp>
      <p:sp>
        <p:nvSpPr>
          <p:cNvPr id="3" name="Text Placeholder 2">
            <a:extLst>
              <a:ext uri="{FF2B5EF4-FFF2-40B4-BE49-F238E27FC236}">
                <a16:creationId xmlns:a16="http://schemas.microsoft.com/office/drawing/2014/main" id="{B8375023-A2D5-7D4D-8F94-3CED335C0BC5}"/>
              </a:ext>
            </a:extLst>
          </p:cNvPr>
          <p:cNvSpPr>
            <a:spLocks noGrp="1"/>
          </p:cNvSpPr>
          <p:nvPr>
            <p:ph type="body" sz="quarter" idx="19"/>
          </p:nvPr>
        </p:nvSpPr>
        <p:spPr>
          <a:xfrm>
            <a:off x="838200" y="2434201"/>
            <a:ext cx="3822189" cy="3742762"/>
          </a:xfrm>
        </p:spPr>
        <p:txBody>
          <a:bodyPr vert="horz" lIns="91440" tIns="45720" rIns="91440" bIns="45720" rtlCol="0">
            <a:normAutofit/>
          </a:bodyPr>
          <a:lstStyle/>
          <a:p>
            <a:pPr indent="-228600" defTabSz="914400">
              <a:lnSpc>
                <a:spcPct val="90000"/>
              </a:lnSpc>
              <a:buFont typeface="Arial" panose="020B0604020202020204" pitchFamily="34" charset="0"/>
              <a:buChar char="•"/>
            </a:pPr>
            <a:r>
              <a:rPr lang="en-US" sz="2000">
                <a:solidFill>
                  <a:schemeClr val="tx1"/>
                </a:solidFill>
                <a:latin typeface="+mn-lt"/>
                <a:ea typeface="+mn-ea"/>
                <a:cs typeface="+mn-cs"/>
              </a:rPr>
              <a:t>Define project scope and objectives</a:t>
            </a:r>
          </a:p>
          <a:p>
            <a:pPr indent="-228600" defTabSz="914400">
              <a:lnSpc>
                <a:spcPct val="90000"/>
              </a:lnSpc>
              <a:buFont typeface="Arial" panose="020B0604020202020204" pitchFamily="34" charset="0"/>
              <a:buChar char="•"/>
            </a:pPr>
            <a:r>
              <a:rPr lang="en-US" sz="2000">
                <a:solidFill>
                  <a:schemeClr val="tx1"/>
                </a:solidFill>
                <a:latin typeface="+mn-lt"/>
                <a:ea typeface="+mn-ea"/>
                <a:cs typeface="+mn-cs"/>
              </a:rPr>
              <a:t>Identify project stakeholders</a:t>
            </a:r>
          </a:p>
          <a:p>
            <a:pPr indent="-228600" defTabSz="914400">
              <a:lnSpc>
                <a:spcPct val="90000"/>
              </a:lnSpc>
              <a:buFont typeface="Arial" panose="020B0604020202020204" pitchFamily="34" charset="0"/>
              <a:buChar char="•"/>
            </a:pPr>
            <a:r>
              <a:rPr lang="en-US" sz="2000">
                <a:solidFill>
                  <a:schemeClr val="tx1"/>
                </a:solidFill>
                <a:latin typeface="+mn-lt"/>
                <a:ea typeface="+mn-ea"/>
                <a:cs typeface="+mn-cs"/>
              </a:rPr>
              <a:t>Develop project timelines and budgets</a:t>
            </a:r>
          </a:p>
          <a:p>
            <a:pPr indent="-228600" defTabSz="914400">
              <a:lnSpc>
                <a:spcPct val="90000"/>
              </a:lnSpc>
              <a:buFont typeface="Arial" panose="020B0604020202020204" pitchFamily="34" charset="0"/>
              <a:buChar char="•"/>
            </a:pPr>
            <a:r>
              <a:rPr lang="en-US" sz="2000">
                <a:solidFill>
                  <a:schemeClr val="tx1"/>
                </a:solidFill>
                <a:latin typeface="+mn-lt"/>
                <a:ea typeface="+mn-ea"/>
                <a:cs typeface="+mn-cs"/>
              </a:rPr>
              <a:t>Develop project plans and strategies</a:t>
            </a:r>
            <a:br>
              <a:rPr lang="en-US" sz="2000">
                <a:solidFill>
                  <a:schemeClr val="tx1"/>
                </a:solidFill>
                <a:latin typeface="+mn-lt"/>
                <a:ea typeface="+mn-ea"/>
                <a:cs typeface="+mn-cs"/>
              </a:rPr>
            </a:br>
            <a:endParaRPr lang="en-US" sz="2000">
              <a:solidFill>
                <a:schemeClr val="tx1"/>
              </a:solidFill>
              <a:latin typeface="+mn-lt"/>
              <a:ea typeface="+mn-ea"/>
              <a:cs typeface="+mn-cs"/>
            </a:endParaRPr>
          </a:p>
        </p:txBody>
      </p:sp>
      <p:sp>
        <p:nvSpPr>
          <p:cNvPr id="4" name="Footer Placeholder 3">
            <a:extLst>
              <a:ext uri="{FF2B5EF4-FFF2-40B4-BE49-F238E27FC236}">
                <a16:creationId xmlns:a16="http://schemas.microsoft.com/office/drawing/2014/main" id="{623C4A5B-C341-A844-9140-4B9FFBA5B6BA}"/>
              </a:ext>
            </a:extLst>
          </p:cNvPr>
          <p:cNvSpPr>
            <a:spLocks noGrp="1"/>
          </p:cNvSpPr>
          <p:nvPr>
            <p:ph type="ftr" sz="quarter" idx="20"/>
          </p:nvPr>
        </p:nvSpPr>
        <p:spPr>
          <a:xfrm>
            <a:off x="4038600" y="6356350"/>
            <a:ext cx="4114800" cy="365125"/>
          </a:xfrm>
        </p:spPr>
        <p:txBody>
          <a:bodyPr vert="horz" lIns="91440" tIns="45720" rIns="91440" bIns="45720" rtlCol="0" anchor="ctr">
            <a:normAutofit/>
          </a:bodyPr>
          <a:lstStyle/>
          <a:p>
            <a:pPr algn="ctr" defTabSz="914400">
              <a:spcAft>
                <a:spcPts val="600"/>
              </a:spcAft>
              <a:defRPr/>
            </a:pPr>
            <a:r>
              <a:rPr lang="en-US" sz="1200" kern="1200" spc="0">
                <a:solidFill>
                  <a:srgbClr val="FFFFFF"/>
                </a:solidFill>
                <a:latin typeface="Calibri" panose="020F0502020204030204"/>
                <a:ea typeface="+mn-ea"/>
                <a:cs typeface="+mn-cs"/>
              </a:rPr>
              <a:t>Flutter International — Confidential </a:t>
            </a:r>
          </a:p>
        </p:txBody>
      </p:sp>
    </p:spTree>
    <p:extLst>
      <p:ext uri="{BB962C8B-B14F-4D97-AF65-F5344CB8AC3E}">
        <p14:creationId xmlns:p14="http://schemas.microsoft.com/office/powerpoint/2010/main" val="1984008402"/>
      </p:ext>
    </p:extLst>
  </p:cSld>
  <p:clrMapOvr>
    <a:masterClrMapping/>
  </p:clrMapOvr>
</p:sld>
</file>

<file path=ppt/theme/theme1.xml><?xml version="1.0" encoding="utf-8"?>
<a:theme xmlns:a="http://schemas.openxmlformats.org/drawingml/2006/main" name="Office Theme">
  <a:themeElements>
    <a:clrScheme name="FLUTTER">
      <a:dk1>
        <a:srgbClr val="000000"/>
      </a:dk1>
      <a:lt1>
        <a:srgbClr val="FFFFFF"/>
      </a:lt1>
      <a:dk2>
        <a:srgbClr val="FEAC01"/>
      </a:dk2>
      <a:lt2>
        <a:srgbClr val="E10070"/>
      </a:lt2>
      <a:accent1>
        <a:srgbClr val="63A93D"/>
      </a:accent1>
      <a:accent2>
        <a:srgbClr val="323D47"/>
      </a:accent2>
      <a:accent3>
        <a:srgbClr val="F177C5"/>
      </a:accent3>
      <a:accent4>
        <a:srgbClr val="8F61CC"/>
      </a:accent4>
      <a:accent5>
        <a:srgbClr val="009BDD"/>
      </a:accent5>
      <a:accent6>
        <a:srgbClr val="CACACA"/>
      </a:accent6>
      <a:hlink>
        <a:srgbClr val="E6E6E6"/>
      </a:hlink>
      <a:folHlink>
        <a:srgbClr val="FF4F0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a:solidFill>
            <a:schemeClr val="bg1">
              <a:lumMod val="65000"/>
            </a:schemeClr>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FLUTTER">
      <a:dk1>
        <a:srgbClr val="000000"/>
      </a:dk1>
      <a:lt1>
        <a:srgbClr val="FFFFFF"/>
      </a:lt1>
      <a:dk2>
        <a:srgbClr val="FEAC01"/>
      </a:dk2>
      <a:lt2>
        <a:srgbClr val="E10070"/>
      </a:lt2>
      <a:accent1>
        <a:srgbClr val="63A93D"/>
      </a:accent1>
      <a:accent2>
        <a:srgbClr val="323D47"/>
      </a:accent2>
      <a:accent3>
        <a:srgbClr val="F177C5"/>
      </a:accent3>
      <a:accent4>
        <a:srgbClr val="8F61CC"/>
      </a:accent4>
      <a:accent5>
        <a:srgbClr val="009BDD"/>
      </a:accent5>
      <a:accent6>
        <a:srgbClr val="CACACA"/>
      </a:accent6>
      <a:hlink>
        <a:srgbClr val="E6E6E6"/>
      </a:hlink>
      <a:folHlink>
        <a:srgbClr val="FF4F0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a:solidFill>
            <a:schemeClr val="bg1">
              <a:lumMod val="65000"/>
            </a:schemeClr>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FLUTTER">
      <a:dk1>
        <a:srgbClr val="000000"/>
      </a:dk1>
      <a:lt1>
        <a:srgbClr val="FFFFFF"/>
      </a:lt1>
      <a:dk2>
        <a:srgbClr val="FEAC01"/>
      </a:dk2>
      <a:lt2>
        <a:srgbClr val="E10070"/>
      </a:lt2>
      <a:accent1>
        <a:srgbClr val="63A93D"/>
      </a:accent1>
      <a:accent2>
        <a:srgbClr val="323D47"/>
      </a:accent2>
      <a:accent3>
        <a:srgbClr val="F177C5"/>
      </a:accent3>
      <a:accent4>
        <a:srgbClr val="8F61CC"/>
      </a:accent4>
      <a:accent5>
        <a:srgbClr val="009BDD"/>
      </a:accent5>
      <a:accent6>
        <a:srgbClr val="CACACA"/>
      </a:accent6>
      <a:hlink>
        <a:srgbClr val="E6E6E6"/>
      </a:hlink>
      <a:folHlink>
        <a:srgbClr val="FF4F0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a:solidFill>
            <a:schemeClr val="bg1">
              <a:lumMod val="65000"/>
            </a:schemeClr>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9AAF30654B71004ABBB1F2A9D6C02E00" ma:contentTypeVersion="4" ma:contentTypeDescription="Create a new document." ma:contentTypeScope="" ma:versionID="704053674ceb320b7d3a3bdb6a89e746">
  <xsd:schema xmlns:xsd="http://www.w3.org/2001/XMLSchema" xmlns:xs="http://www.w3.org/2001/XMLSchema" xmlns:p="http://schemas.microsoft.com/office/2006/metadata/properties" xmlns:ns2="cbb39406-3828-4148-82d6-ffbfd6992dbc" xmlns:ns3="1680b415-227e-4187-ba41-84d448ee7c91" targetNamespace="http://schemas.microsoft.com/office/2006/metadata/properties" ma:root="true" ma:fieldsID="d78e9c0f3acb6bfa87b271cf6be9d357" ns2:_="" ns3:_="">
    <xsd:import namespace="cbb39406-3828-4148-82d6-ffbfd6992dbc"/>
    <xsd:import namespace="1680b415-227e-4187-ba41-84d448ee7c91"/>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bb39406-3828-4148-82d6-ffbfd6992db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80b415-227e-4187-ba41-84d448ee7c91"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8F0FD1B4-A663-4D67-A51A-F822F5CF6164}">
  <ds:schemaRefs>
    <ds:schemaRef ds:uri="1680b415-227e-4187-ba41-84d448ee7c91"/>
    <ds:schemaRef ds:uri="cbb39406-3828-4148-82d6-ffbfd6992dbc"/>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2CF01902-F555-47FC-9B31-A1E0E394B20D}">
  <ds:schemaRefs>
    <ds:schemaRef ds:uri="http://schemas.microsoft.com/sharepoint/v3/contenttype/forms"/>
  </ds:schemaRefs>
</ds:datastoreItem>
</file>

<file path=customXml/itemProps3.xml><?xml version="1.0" encoding="utf-8"?>
<ds:datastoreItem xmlns:ds="http://schemas.openxmlformats.org/officeDocument/2006/customXml" ds:itemID="{E10C120B-E59E-4116-8289-6390FF06FC63}">
  <ds:schemaRefs>
    <ds:schemaRef ds:uri="80a38249-34e6-4f80-a1ea-b31f33f21070"/>
    <ds:schemaRef ds:uri="d04f5081-7ffa-4732-8c77-576174cc9f23"/>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22</Slides>
  <Notes>14</Notes>
  <HiddenSlides>0</HiddenSlides>
  <ScaleCrop>false</ScaleCrop>
  <HeadingPairs>
    <vt:vector size="4" baseType="variant">
      <vt:variant>
        <vt:lpstr>Theme</vt:lpstr>
      </vt:variant>
      <vt:variant>
        <vt:i4>3</vt:i4>
      </vt:variant>
      <vt:variant>
        <vt:lpstr>Slide Titles</vt:lpstr>
      </vt:variant>
      <vt:variant>
        <vt:i4>22</vt:i4>
      </vt:variant>
    </vt:vector>
  </HeadingPairs>
  <TitlesOfParts>
    <vt:vector size="25" baseType="lpstr">
      <vt:lpstr>Office Theme</vt:lpstr>
      <vt:lpstr>1_Office Theme</vt:lpstr>
      <vt:lpstr>Office Theme</vt:lpstr>
      <vt:lpstr>Software Development Lifecycle</vt:lpstr>
      <vt:lpstr>Agenda slide, 24p, effra  medium</vt:lpstr>
      <vt:lpstr>01</vt:lpstr>
      <vt:lpstr>What is SDLC</vt:lpstr>
      <vt:lpstr>02</vt:lpstr>
      <vt:lpstr>Phases of SDLC </vt:lpstr>
      <vt:lpstr>03</vt:lpstr>
      <vt:lpstr>Planning, Analysis, Design Phase  </vt:lpstr>
      <vt:lpstr>Planning Phase  </vt:lpstr>
      <vt:lpstr>Analysis Phase   </vt:lpstr>
      <vt:lpstr>Design Phase </vt:lpstr>
      <vt:lpstr>Planning, Analysis, Design Phase -&gt; Output </vt:lpstr>
      <vt:lpstr>04</vt:lpstr>
      <vt:lpstr>Implementation, Testing, Deployment Phase</vt:lpstr>
      <vt:lpstr>Implementation Phase</vt:lpstr>
      <vt:lpstr>Testing Phase</vt:lpstr>
      <vt:lpstr>Deployment Phase </vt:lpstr>
      <vt:lpstr>Implementation, Testing, Deployment Phase --&gt; output</vt:lpstr>
      <vt:lpstr>05</vt:lpstr>
      <vt:lpstr>Maintenance Phase </vt:lpstr>
      <vt:lpstr>Conclusion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Scday 1 Introduction</dc:title>
  <dc:subject/>
  <dc:creator>James Woollerton</dc:creator>
  <cp:keywords/>
  <dc:description/>
  <cp:revision>1</cp:revision>
  <cp:lastPrinted>2018-04-25T13:54:05Z</cp:lastPrinted>
  <dcterms:created xsi:type="dcterms:W3CDTF">2017-09-13T21:41:04Z</dcterms:created>
  <dcterms:modified xsi:type="dcterms:W3CDTF">2023-03-16T10:44:39Z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0x0101009AAF30654B71004ABBB1F2A9D6C02E00</vt:lpwstr>
  </property>
  <property fmtid="{D5CDD505-2E9C-101B-9397-08002B2CF9AE}" pid="3" name="_SourceUrl">
    <vt:lpwstr/>
  </property>
  <property fmtid="{D5CDD505-2E9C-101B-9397-08002B2CF9AE}" pid="4" name="_SharedFileIndex">
    <vt:lpwstr/>
  </property>
  <property fmtid="{D5CDD505-2E9C-101B-9397-08002B2CF9AE}" pid="5" name="ComplianceAssetId">
    <vt:lpwstr/>
  </property>
  <property fmtid="{D5CDD505-2E9C-101B-9397-08002B2CF9AE}" pid="6" name="_ExtendedDescription">
    <vt:lpwstr/>
  </property>
  <property fmtid="{D5CDD505-2E9C-101B-9397-08002B2CF9AE}" pid="7" name="TriggerFlowInfo">
    <vt:lpwstr/>
  </property>
</Properties>
</file>